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</p:sldMasterIdLst>
  <p:notesMasterIdLst>
    <p:notesMasterId r:id="rId31"/>
  </p:notesMasterIdLst>
  <p:sldIdLst>
    <p:sldId id="256" r:id="rId7"/>
    <p:sldId id="258" r:id="rId8"/>
    <p:sldId id="259" r:id="rId9"/>
    <p:sldId id="279" r:id="rId10"/>
    <p:sldId id="3508" r:id="rId11"/>
    <p:sldId id="14999021" r:id="rId12"/>
    <p:sldId id="263" r:id="rId13"/>
    <p:sldId id="260" r:id="rId14"/>
    <p:sldId id="262" r:id="rId15"/>
    <p:sldId id="261" r:id="rId16"/>
    <p:sldId id="267" r:id="rId17"/>
    <p:sldId id="264" r:id="rId18"/>
    <p:sldId id="265" r:id="rId19"/>
    <p:sldId id="268" r:id="rId20"/>
    <p:sldId id="270" r:id="rId21"/>
    <p:sldId id="277" r:id="rId22"/>
    <p:sldId id="269" r:id="rId23"/>
    <p:sldId id="271" r:id="rId24"/>
    <p:sldId id="272" r:id="rId25"/>
    <p:sldId id="273" r:id="rId26"/>
    <p:sldId id="14999022" r:id="rId27"/>
    <p:sldId id="278" r:id="rId28"/>
    <p:sldId id="274" r:id="rId29"/>
    <p:sldId id="275" r:id="rId30"/>
  </p:sldIdLst>
  <p:sldSz cx="12192000" cy="6858000"/>
  <p:notesSz cx="6797675" cy="9926638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tableStyles" Target="tableStyle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24/03/2026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i="0" u="none" strike="noStrike">
                <a:solidFill>
                  <a:srgbClr val="000000"/>
                </a:solidFill>
              </a:rPr>
              <a:t>.</a:t>
            </a:r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4624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2579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i="0" u="none" strike="noStrike">
                <a:solidFill>
                  <a:srgbClr val="000000"/>
                </a:solidFill>
              </a:rPr>
              <a:t>Introduction and Motivation.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1675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F52DBD-30FF-4F55-AF59-4C392CE14D0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8975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43612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4415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541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1577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443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8182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0158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756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75623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6418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2688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111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124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5612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6294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5736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978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tags" Target="../tags/tag3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tags" Target="../tags/tag2.xml"/><Relationship Id="rId16" Type="http://schemas.openxmlformats.org/officeDocument/2006/relationships/image" Target="../media/image12.jpeg"/><Relationship Id="rId1" Type="http://schemas.openxmlformats.org/officeDocument/2006/relationships/tags" Target="../tags/tag1.xml"/><Relationship Id="rId6" Type="http://schemas.openxmlformats.org/officeDocument/2006/relationships/image" Target="../media/image3.jpeg"/><Relationship Id="rId11" Type="http://schemas.openxmlformats.org/officeDocument/2006/relationships/image" Target="../media/image8.png"/><Relationship Id="rId5" Type="http://schemas.openxmlformats.org/officeDocument/2006/relationships/notesSlide" Target="../notesSlides/notesSlide4.xml"/><Relationship Id="rId15" Type="http://schemas.microsoft.com/office/2007/relationships/hdphoto" Target="../media/hdphoto1.wdp"/><Relationship Id="rId10" Type="http://schemas.openxmlformats.org/officeDocument/2006/relationships/image" Target="../media/image7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jpeg"/><Relationship Id="rId1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6.xml"/><Relationship Id="rId7" Type="http://schemas.openxmlformats.org/officeDocument/2006/relationships/notesSlide" Target="../notesSlides/notesSlide8.xml"/><Relationship Id="rId12" Type="http://schemas.openxmlformats.org/officeDocument/2006/relationships/image" Target="../media/image20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9.jpeg"/><Relationship Id="rId5" Type="http://schemas.openxmlformats.org/officeDocument/2006/relationships/tags" Target="../tags/tag8.xml"/><Relationship Id="rId10" Type="http://schemas.openxmlformats.org/officeDocument/2006/relationships/image" Target="../media/image18.jpeg"/><Relationship Id="rId4" Type="http://schemas.openxmlformats.org/officeDocument/2006/relationships/tags" Target="../tags/tag7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>
            <a:extLst>
              <a:ext uri="{FF2B5EF4-FFF2-40B4-BE49-F238E27FC236}">
                <a16:creationId xmlns:a16="http://schemas.microsoft.com/office/drawing/2014/main" id="{CD057C0D-6D0D-D2C7-4E32-DDE2124EF955}"/>
              </a:ext>
            </a:extLst>
          </p:cNvPr>
          <p:cNvSpPr/>
          <p:nvPr/>
        </p:nvSpPr>
        <p:spPr>
          <a:xfrm>
            <a:off x="635000" y="1396999"/>
            <a:ext cx="10922000" cy="1570487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2800" b="1" kern="0">
                <a:latin typeface="Noto Sans SC"/>
                <a:ea typeface="Noto Sans SC"/>
                <a:cs typeface="Noto Sans SC"/>
                <a:sym typeface="Noto Sans SC"/>
              </a:rPr>
              <a:t>A F</a:t>
            </a:r>
            <a:r>
              <a:rPr lang="en-US" altLang="zh-CN" sz="2800" b="1" kern="0">
                <a:latin typeface="Noto Sans SC"/>
                <a:ea typeface="Noto Sans SC"/>
                <a:cs typeface="Noto Sans SC"/>
                <a:sym typeface="Noto Sans SC"/>
              </a:rPr>
              <a:t>orward-looking Framework for High-precision and Traceable transfer of Space-borne </a:t>
            </a:r>
            <a:r>
              <a:rPr lang="en-US" sz="2800" b="1" kern="0">
                <a:latin typeface="Noto Sans SC"/>
                <a:ea typeface="Noto Sans SC"/>
                <a:cs typeface="Noto Sans SC"/>
                <a:sym typeface="Noto Sans SC"/>
              </a:rPr>
              <a:t>Microwave Radiometric Standards</a:t>
            </a:r>
            <a:endParaRPr lang="en-US" sz="1100" kern="0">
              <a:latin typeface="Arial"/>
              <a:cs typeface="Arial"/>
              <a:sym typeface="Arial"/>
            </a:endParaRP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C60FA1AC-8AA9-6843-1344-EEF9DFAF6B93}"/>
              </a:ext>
            </a:extLst>
          </p:cNvPr>
          <p:cNvSpPr/>
          <p:nvPr/>
        </p:nvSpPr>
        <p:spPr>
          <a:xfrm>
            <a:off x="635000" y="3121803"/>
            <a:ext cx="1092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i="1" kern="0">
                <a:latin typeface="Noto Sans SC"/>
                <a:ea typeface="Noto Sans SC"/>
                <a:cs typeface="Noto Sans SC"/>
                <a:sym typeface="Noto Sans SC"/>
              </a:rPr>
              <a:t>A Roadmap for Climate Change Research and Weather Forecasting</a:t>
            </a:r>
            <a:endParaRPr lang="en-US" sz="1100" kern="0">
              <a:latin typeface="Arial"/>
              <a:cs typeface="Arial"/>
              <a:sym typeface="Arial"/>
            </a:endParaRP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B298862C-81BB-3946-1B4D-FE8504D8CB4F}"/>
              </a:ext>
            </a:extLst>
          </p:cNvPr>
          <p:cNvSpPr/>
          <p:nvPr/>
        </p:nvSpPr>
        <p:spPr>
          <a:xfrm>
            <a:off x="635000" y="4424871"/>
            <a:ext cx="1092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2400" b="1" kern="0" err="1">
                <a:latin typeface="Noto Sans SC"/>
                <a:ea typeface="Noto Sans SC"/>
                <a:cs typeface="Noto Sans SC"/>
                <a:sym typeface="Noto Sans SC"/>
              </a:rPr>
              <a:t>Jieying</a:t>
            </a:r>
            <a:r>
              <a:rPr lang="en-US" sz="2400" b="1" kern="0">
                <a:latin typeface="Noto Sans SC"/>
                <a:ea typeface="Noto Sans SC"/>
                <a:cs typeface="Noto Sans SC"/>
                <a:sym typeface="Noto Sans SC"/>
              </a:rPr>
              <a:t> HE</a:t>
            </a:r>
            <a:endParaRPr lang="en-US" sz="1600" kern="0">
              <a:latin typeface="Arial"/>
              <a:cs typeface="Arial"/>
              <a:sym typeface="Arial"/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4C93F19-19FC-3B26-A7F8-4225312E7036}"/>
              </a:ext>
            </a:extLst>
          </p:cNvPr>
          <p:cNvSpPr/>
          <p:nvPr/>
        </p:nvSpPr>
        <p:spPr>
          <a:xfrm>
            <a:off x="635000" y="5001883"/>
            <a:ext cx="1092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1600" kern="0">
                <a:latin typeface="Noto Sans SC"/>
                <a:ea typeface="Noto Sans SC"/>
                <a:cs typeface="Noto Sans SC"/>
                <a:sym typeface="Noto Sans SC"/>
              </a:rPr>
              <a:t>National Space Science Center, CAS</a:t>
            </a:r>
          </a:p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1600" kern="0">
                <a:latin typeface="Noto Sans SC"/>
                <a:ea typeface="Noto Sans SC"/>
                <a:cs typeface="Noto Sans SC"/>
                <a:sym typeface="Noto Sans SC"/>
              </a:rPr>
              <a:t>University of Chinese Academy of Sciences </a:t>
            </a:r>
            <a:endParaRPr lang="en-US" sz="1400" kern="0"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1342846" y="545500"/>
            <a:ext cx="406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600" b="1" i="0" u="none" strike="noStrike">
                <a:latin typeface="Poppins"/>
                <a:ea typeface="Poppins"/>
                <a:cs typeface="Poppins"/>
                <a:sym typeface="Poppins"/>
              </a:rPr>
              <a:t>CONTENTS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673950" y="2054046"/>
            <a:ext cx="4693008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sz="2000" i="0" u="none" strike="noStrike">
                <a:latin typeface="Poppins"/>
                <a:ea typeface="Poppins"/>
                <a:cs typeface="Poppins"/>
                <a:sym typeface="Poppins"/>
              </a:rPr>
              <a:t>Introduction &amp; Motivation</a:t>
            </a:r>
            <a:endParaRPr lang="en-US" sz="1400"/>
          </a:p>
        </p:txBody>
      </p:sp>
      <p:sp>
        <p:nvSpPr>
          <p:cNvPr id="13" name="AutoShape 13"/>
          <p:cNvSpPr/>
          <p:nvPr/>
        </p:nvSpPr>
        <p:spPr>
          <a:xfrm>
            <a:off x="2673950" y="2741523"/>
            <a:ext cx="4693008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sz="2000" i="0" u="none" strike="noStrike">
                <a:latin typeface="Poppins"/>
                <a:ea typeface="Poppins"/>
                <a:cs typeface="Poppins"/>
                <a:sym typeface="Poppins"/>
              </a:rPr>
              <a:t>Current Status of Technology</a:t>
            </a:r>
            <a:endParaRPr lang="en-US" sz="1400"/>
          </a:p>
        </p:txBody>
      </p:sp>
      <p:sp>
        <p:nvSpPr>
          <p:cNvPr id="21" name="AutoShape 21"/>
          <p:cNvSpPr/>
          <p:nvPr/>
        </p:nvSpPr>
        <p:spPr>
          <a:xfrm>
            <a:off x="2673950" y="3381557"/>
            <a:ext cx="5406124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sz="2000" i="0" u="none" strike="noStrike">
                <a:latin typeface="Poppins"/>
                <a:ea typeface="Poppins"/>
                <a:cs typeface="Poppins"/>
                <a:sym typeface="Poppins"/>
              </a:rPr>
              <a:t>Proposed Framework &amp; Solutions</a:t>
            </a:r>
            <a:endParaRPr lang="en-US" sz="1400"/>
          </a:p>
        </p:txBody>
      </p:sp>
      <p:sp>
        <p:nvSpPr>
          <p:cNvPr id="25" name="AutoShape 25"/>
          <p:cNvSpPr/>
          <p:nvPr/>
        </p:nvSpPr>
        <p:spPr>
          <a:xfrm>
            <a:off x="2673950" y="4069034"/>
            <a:ext cx="5884759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sz="2000" i="0" u="none" strike="noStrike">
                <a:latin typeface="Poppins"/>
                <a:ea typeface="Poppins"/>
                <a:cs typeface="Poppins"/>
                <a:sym typeface="Poppins"/>
              </a:rPr>
              <a:t>Key Technologies implemented</a:t>
            </a:r>
            <a:endParaRPr lang="en-US" sz="1400"/>
          </a:p>
        </p:txBody>
      </p:sp>
      <p:sp>
        <p:nvSpPr>
          <p:cNvPr id="29" name="AutoShape 29"/>
          <p:cNvSpPr/>
          <p:nvPr/>
        </p:nvSpPr>
        <p:spPr>
          <a:xfrm>
            <a:off x="2673950" y="4756511"/>
            <a:ext cx="519583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sz="2000" i="0" u="none" strike="noStrike">
                <a:latin typeface="Poppins"/>
                <a:ea typeface="Poppins"/>
                <a:cs typeface="Poppins"/>
                <a:sym typeface="Poppins"/>
              </a:rPr>
              <a:t>Conclusion &amp; Outlook</a:t>
            </a:r>
            <a:endParaRPr lang="en-US" sz="1400"/>
          </a:p>
        </p:txBody>
      </p:sp>
      <p:cxnSp>
        <p:nvCxnSpPr>
          <p:cNvPr id="2" name="Connector 17">
            <a:extLst>
              <a:ext uri="{FF2B5EF4-FFF2-40B4-BE49-F238E27FC236}">
                <a16:creationId xmlns:a16="http://schemas.microsoft.com/office/drawing/2014/main" id="{463AF649-61E8-4C53-0A32-5F17FF962E0D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93659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/>
          <p:cNvSpPr/>
          <p:nvPr/>
        </p:nvSpPr>
        <p:spPr>
          <a:xfrm>
            <a:off x="0" y="1905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latin typeface="Heebo"/>
                <a:ea typeface="Heebo"/>
                <a:cs typeface="Heebo"/>
                <a:sym typeface="Heebo"/>
              </a:rPr>
              <a:t>01</a:t>
            </a:r>
            <a:endParaRPr lang="en-US" sz="1100"/>
          </a:p>
        </p:txBody>
      </p:sp>
      <p:sp>
        <p:nvSpPr>
          <p:cNvPr id="7" name="AutoShape 6"/>
          <p:cNvSpPr/>
          <p:nvPr/>
        </p:nvSpPr>
        <p:spPr>
          <a:xfrm>
            <a:off x="0" y="3556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000" b="1" i="0" u="none" strike="noStrike" spc="200">
                <a:latin typeface="Heebo"/>
                <a:ea typeface="Heebo"/>
                <a:cs typeface="Heebo"/>
                <a:sym typeface="Heebo"/>
              </a:rPr>
              <a:t>Introduction &amp; Motivation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445654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00F7D2-107E-710E-C52D-48E89B551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>
                <a:solidFill>
                  <a:schemeClr val="tx1"/>
                </a:solidFill>
              </a:rPr>
              <a:t>Observation Variables by microwave Remote Sensing</a:t>
            </a:r>
          </a:p>
        </p:txBody>
      </p:sp>
      <p:sp>
        <p:nvSpPr>
          <p:cNvPr id="3" name="文本占位符 3">
            <a:extLst>
              <a:ext uri="{FF2B5EF4-FFF2-40B4-BE49-F238E27FC236}">
                <a16:creationId xmlns:a16="http://schemas.microsoft.com/office/drawing/2014/main" id="{C2793E04-4590-C0CE-6FAB-A3AEE049C896}"/>
              </a:ext>
            </a:extLst>
          </p:cNvPr>
          <p:cNvSpPr txBox="1">
            <a:spLocks/>
          </p:cNvSpPr>
          <p:nvPr/>
        </p:nvSpPr>
        <p:spPr>
          <a:xfrm>
            <a:off x="5762445" y="1705102"/>
            <a:ext cx="5433832" cy="408471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9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8480" indent="-20637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9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98830" indent="-1619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30605" indent="-149225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9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5075" indent="-127000" algn="l" defTabSz="914400" rtl="0" eaLnBrk="1" latinLnBrk="0" hangingPunct="1">
              <a:lnSpc>
                <a:spcPct val="130000"/>
              </a:lnSpc>
              <a:spcBef>
                <a:spcPts val="0"/>
              </a:spcBef>
              <a:buFont typeface="Arial" panose="020B060402020209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/>
              <a:t>Sea surface temperature (SST): heat</a:t>
            </a:r>
          </a:p>
          <a:p>
            <a:r>
              <a:rPr lang="en-US" altLang="zh-CN" sz="1800"/>
              <a:t>Wind speed, current and waves: momentum</a:t>
            </a:r>
          </a:p>
          <a:p>
            <a:r>
              <a:rPr lang="en-US" altLang="zh-CN" sz="1800"/>
              <a:t>Sea surface salinity (SSS): emission</a:t>
            </a:r>
          </a:p>
          <a:p>
            <a:pPr>
              <a:spcBef>
                <a:spcPts val="1200"/>
              </a:spcBef>
            </a:pPr>
            <a:r>
              <a:rPr lang="en-US" altLang="zh-CN" sz="1800">
                <a:solidFill>
                  <a:srgbClr val="00B050"/>
                </a:solidFill>
              </a:rPr>
              <a:t>Vapor</a:t>
            </a:r>
          </a:p>
          <a:p>
            <a:r>
              <a:rPr lang="en-US" altLang="zh-CN" sz="1800">
                <a:solidFill>
                  <a:srgbClr val="00B050"/>
                </a:solidFill>
              </a:rPr>
              <a:t>Temperature</a:t>
            </a:r>
          </a:p>
          <a:p>
            <a:r>
              <a:rPr lang="en-US" altLang="zh-CN" sz="1800">
                <a:solidFill>
                  <a:srgbClr val="00B050"/>
                </a:solidFill>
              </a:rPr>
              <a:t>Cloud liquid water</a:t>
            </a:r>
          </a:p>
          <a:p>
            <a:r>
              <a:rPr lang="en-US" altLang="zh-CN" sz="1800">
                <a:solidFill>
                  <a:srgbClr val="00B050"/>
                </a:solidFill>
              </a:rPr>
              <a:t>Precipitation rate</a:t>
            </a:r>
          </a:p>
          <a:p>
            <a:r>
              <a:rPr lang="en-US" altLang="zh-CN" sz="2000"/>
              <a:t>…… </a:t>
            </a:r>
            <a:endParaRPr lang="zh-CN" altLang="zh-CN" sz="2000"/>
          </a:p>
        </p:txBody>
      </p:sp>
      <p:pic>
        <p:nvPicPr>
          <p:cNvPr id="4" name="图片 3" descr="图示&#10;&#10;AI 生成的内容可能不正确。">
            <a:extLst>
              <a:ext uri="{FF2B5EF4-FFF2-40B4-BE49-F238E27FC236}">
                <a16:creationId xmlns:a16="http://schemas.microsoft.com/office/drawing/2014/main" id="{9CC10467-E242-F21B-F31E-C89CAD4DF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" t="7221" r="102" b="9896"/>
          <a:stretch>
            <a:fillRect/>
          </a:stretch>
        </p:blipFill>
        <p:spPr>
          <a:xfrm>
            <a:off x="193938" y="2954496"/>
            <a:ext cx="5309475" cy="2835317"/>
          </a:xfrm>
          <a:prstGeom prst="rect">
            <a:avLst/>
          </a:prstGeom>
        </p:spPr>
      </p:pic>
      <p:sp>
        <p:nvSpPr>
          <p:cNvPr id="5" name="右大括号 4">
            <a:extLst>
              <a:ext uri="{FF2B5EF4-FFF2-40B4-BE49-F238E27FC236}">
                <a16:creationId xmlns:a16="http://schemas.microsoft.com/office/drawing/2014/main" id="{5752DC2D-2F49-D58D-9C0D-F0316ABF0B5F}"/>
              </a:ext>
            </a:extLst>
          </p:cNvPr>
          <p:cNvSpPr/>
          <p:nvPr/>
        </p:nvSpPr>
        <p:spPr>
          <a:xfrm>
            <a:off x="10414690" y="1954255"/>
            <a:ext cx="432048" cy="111613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2936A9B-0CF4-F23A-8336-EC3019B68912}"/>
              </a:ext>
            </a:extLst>
          </p:cNvPr>
          <p:cNvSpPr txBox="1"/>
          <p:nvPr/>
        </p:nvSpPr>
        <p:spPr>
          <a:xfrm>
            <a:off x="10712108" y="2213853"/>
            <a:ext cx="14798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Sea surface </a:t>
            </a:r>
          </a:p>
          <a:p>
            <a:r>
              <a:rPr lang="en-US">
                <a:solidFill>
                  <a:srgbClr val="C00000"/>
                </a:solidFill>
              </a:rPr>
              <a:t>variables</a:t>
            </a:r>
          </a:p>
        </p:txBody>
      </p:sp>
      <p:sp>
        <p:nvSpPr>
          <p:cNvPr id="7" name="右大括号 6">
            <a:extLst>
              <a:ext uri="{FF2B5EF4-FFF2-40B4-BE49-F238E27FC236}">
                <a16:creationId xmlns:a16="http://schemas.microsoft.com/office/drawing/2014/main" id="{7D9E56D6-C8B3-BCC5-FEC5-E619412C77D4}"/>
              </a:ext>
            </a:extLst>
          </p:cNvPr>
          <p:cNvSpPr/>
          <p:nvPr/>
        </p:nvSpPr>
        <p:spPr>
          <a:xfrm>
            <a:off x="7697774" y="3525329"/>
            <a:ext cx="446136" cy="1526667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DA8E38E-B3F5-C5EC-2B9F-2D8DA6EDF07A}"/>
              </a:ext>
            </a:extLst>
          </p:cNvPr>
          <p:cNvSpPr txBox="1"/>
          <p:nvPr/>
        </p:nvSpPr>
        <p:spPr>
          <a:xfrm>
            <a:off x="8369152" y="4143241"/>
            <a:ext cx="27241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C00000"/>
                </a:solidFill>
              </a:rPr>
              <a:t>Atmospheric</a:t>
            </a:r>
          </a:p>
          <a:p>
            <a:r>
              <a:rPr lang="en-US">
                <a:solidFill>
                  <a:srgbClr val="C00000"/>
                </a:solidFill>
              </a:rPr>
              <a:t> variables</a:t>
            </a:r>
          </a:p>
        </p:txBody>
      </p:sp>
      <p:sp>
        <p:nvSpPr>
          <p:cNvPr id="15" name="AutoShape 11">
            <a:extLst>
              <a:ext uri="{FF2B5EF4-FFF2-40B4-BE49-F238E27FC236}">
                <a16:creationId xmlns:a16="http://schemas.microsoft.com/office/drawing/2014/main" id="{9139C1D0-4949-FC3E-DA43-928D4974444B}"/>
              </a:ext>
            </a:extLst>
          </p:cNvPr>
          <p:cNvSpPr/>
          <p:nvPr/>
        </p:nvSpPr>
        <p:spPr>
          <a:xfrm>
            <a:off x="383505" y="1695952"/>
            <a:ext cx="537894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b="0" i="0" u="none" strike="noStrike">
                <a:latin typeface="Arial"/>
                <a:ea typeface="Arial"/>
                <a:cs typeface="Arial"/>
                <a:sym typeface="Arial"/>
              </a:rPr>
              <a:t>dvantages: all-weather/all-time operation and penetration through clouds/precipitation.</a:t>
            </a:r>
            <a:endParaRPr lang="en-US" sz="1200"/>
          </a:p>
        </p:txBody>
      </p:sp>
      <p:cxnSp>
        <p:nvCxnSpPr>
          <p:cNvPr id="9" name="Connector 17">
            <a:extLst>
              <a:ext uri="{FF2B5EF4-FFF2-40B4-BE49-F238E27FC236}">
                <a16:creationId xmlns:a16="http://schemas.microsoft.com/office/drawing/2014/main" id="{7D2FBF0D-45B7-7BC8-19B9-749FF762C22C}"/>
              </a:ext>
            </a:extLst>
          </p:cNvPr>
          <p:cNvCxnSpPr/>
          <p:nvPr/>
        </p:nvCxnSpPr>
        <p:spPr>
          <a:xfrm rot="-4092">
            <a:off x="1245394" y="1094596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796883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A9C76C1-DD8B-27D1-E3E9-BC69C7D936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4180619"/>
              </p:ext>
            </p:extLst>
          </p:nvPr>
        </p:nvGraphicFramePr>
        <p:xfrm>
          <a:off x="54484" y="1190734"/>
          <a:ext cx="11973114" cy="5413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9549">
                  <a:extLst>
                    <a:ext uri="{9D8B030D-6E8A-4147-A177-3AD203B41FA5}">
                      <a16:colId xmlns:a16="http://schemas.microsoft.com/office/drawing/2014/main" val="4042921164"/>
                    </a:ext>
                  </a:extLst>
                </a:gridCol>
                <a:gridCol w="2206171">
                  <a:extLst>
                    <a:ext uri="{9D8B030D-6E8A-4147-A177-3AD203B41FA5}">
                      <a16:colId xmlns:a16="http://schemas.microsoft.com/office/drawing/2014/main" val="564897508"/>
                    </a:ext>
                  </a:extLst>
                </a:gridCol>
                <a:gridCol w="2749510">
                  <a:extLst>
                    <a:ext uri="{9D8B030D-6E8A-4147-A177-3AD203B41FA5}">
                      <a16:colId xmlns:a16="http://schemas.microsoft.com/office/drawing/2014/main" val="3746295305"/>
                    </a:ext>
                  </a:extLst>
                </a:gridCol>
                <a:gridCol w="706846">
                  <a:extLst>
                    <a:ext uri="{9D8B030D-6E8A-4147-A177-3AD203B41FA5}">
                      <a16:colId xmlns:a16="http://schemas.microsoft.com/office/drawing/2014/main" val="218494241"/>
                    </a:ext>
                  </a:extLst>
                </a:gridCol>
                <a:gridCol w="1995519">
                  <a:extLst>
                    <a:ext uri="{9D8B030D-6E8A-4147-A177-3AD203B41FA5}">
                      <a16:colId xmlns:a16="http://schemas.microsoft.com/office/drawing/2014/main" val="3767025348"/>
                    </a:ext>
                  </a:extLst>
                </a:gridCol>
                <a:gridCol w="1995519">
                  <a:extLst>
                    <a:ext uri="{9D8B030D-6E8A-4147-A177-3AD203B41FA5}">
                      <a16:colId xmlns:a16="http://schemas.microsoft.com/office/drawing/2014/main" val="2215187058"/>
                    </a:ext>
                  </a:extLst>
                </a:gridCol>
              </a:tblGrid>
              <a:tr h="6564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2000-2008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2008-2011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2013-2017</a:t>
                      </a:r>
                      <a:endParaRPr lang="zh-CN" altLang="en-US" sz="24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2021-2025</a:t>
                      </a:r>
                      <a:endParaRPr lang="zh-CN" altLang="en-US" sz="24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zh-CN" altLang="en-US"/>
                        <a:t>十四五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/>
                        <a:t>2026~</a:t>
                      </a:r>
                      <a:endParaRPr lang="zh-CN" altLang="en-US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010752"/>
                  </a:ext>
                </a:extLst>
              </a:tr>
              <a:tr h="1927130"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4123009"/>
                  </a:ext>
                </a:extLst>
              </a:tr>
              <a:tr h="54428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Ground</a:t>
                      </a:r>
                      <a:endParaRPr lang="zh-CN" altLang="en-US" sz="24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UAV</a:t>
                      </a:r>
                      <a:endParaRPr lang="zh-CN" altLang="en-US" sz="24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MAV</a:t>
                      </a:r>
                      <a:endParaRPr lang="zh-CN" altLang="en-US" sz="24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4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NG-satellite</a:t>
                      </a:r>
                      <a:endParaRPr lang="zh-CN" altLang="en-US" sz="24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星载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CN" altLang="en-US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星载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7974661"/>
                  </a:ext>
                </a:extLst>
              </a:tr>
              <a:tr h="14991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CN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endParaRPr lang="zh-CN" alt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US" altLang="zh-CN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zh-CN" altLang="en-US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5816987"/>
                  </a:ext>
                </a:extLst>
              </a:tr>
            </a:tbl>
          </a:graphicData>
        </a:graphic>
      </p:graphicFrame>
      <p:pic>
        <p:nvPicPr>
          <p:cNvPr id="5" name="Picture 7" descr="DSC_7768">
            <a:extLst>
              <a:ext uri="{FF2B5EF4-FFF2-40B4-BE49-F238E27FC236}">
                <a16:creationId xmlns:a16="http://schemas.microsoft.com/office/drawing/2014/main" id="{0A332DD7-52D5-F6DC-2EF4-44D351834ABE}"/>
              </a:ext>
            </a:extLst>
          </p:cNvPr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261" y="1920548"/>
            <a:ext cx="1897526" cy="1262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54BC34-C8B1-93CA-C602-7658A30AE5CF}"/>
              </a:ext>
            </a:extLst>
          </p:cNvPr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4991675" y="1917973"/>
            <a:ext cx="2121648" cy="1367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2EC3025-A1B2-F8B4-85BC-3545175EFE6F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211" y="1902274"/>
            <a:ext cx="1982862" cy="13240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CA73FD-5196-D9BD-F254-8A44658AE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4" y="4390046"/>
            <a:ext cx="2226704" cy="1414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97D5B20-C76B-2D1A-CCD7-26D22823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79" y="563665"/>
            <a:ext cx="9710575" cy="414048"/>
          </a:xfrm>
        </p:spPr>
        <p:txBody>
          <a:bodyPr>
            <a:no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en-US" altLang="zh-CN" sz="2900">
                <a:solidFill>
                  <a:schemeClr val="tx1"/>
                </a:solidFill>
              </a:rPr>
              <a:t>Baseline of our team (</a:t>
            </a:r>
            <a:r>
              <a:rPr lang="en-US" altLang="zh-CN" sz="2900" err="1">
                <a:solidFill>
                  <a:schemeClr val="tx1"/>
                </a:solidFill>
              </a:rPr>
              <a:t>Jieying</a:t>
            </a:r>
            <a:r>
              <a:rPr lang="en-US" altLang="zh-CN" sz="2900">
                <a:solidFill>
                  <a:schemeClr val="tx1"/>
                </a:solidFill>
              </a:rPr>
              <a:t> HE, NSSC-CAS)</a:t>
            </a:r>
            <a:endParaRPr lang="zh-CN" altLang="en-US" sz="2900">
              <a:solidFill>
                <a:schemeClr val="tx1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31AF046-5468-DB6E-0378-1954FFB6BC6A}"/>
              </a:ext>
            </a:extLst>
          </p:cNvPr>
          <p:cNvSpPr/>
          <p:nvPr/>
        </p:nvSpPr>
        <p:spPr>
          <a:xfrm>
            <a:off x="2578868" y="3273538"/>
            <a:ext cx="20294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FY-3A/B MWHS-I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5A8460F-BD02-056D-3907-A7EF57C25DE0}"/>
              </a:ext>
            </a:extLst>
          </p:cNvPr>
          <p:cNvSpPr/>
          <p:nvPr/>
        </p:nvSpPr>
        <p:spPr>
          <a:xfrm>
            <a:off x="5028703" y="3313725"/>
            <a:ext cx="21319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FY-3C/D MWHS-II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905711E-2D53-AA59-4AD2-0461D194057D}"/>
              </a:ext>
            </a:extLst>
          </p:cNvPr>
          <p:cNvSpPr/>
          <p:nvPr/>
        </p:nvSpPr>
        <p:spPr>
          <a:xfrm>
            <a:off x="7427693" y="3332849"/>
            <a:ext cx="2509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FY-3E/F/H MWHS-II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80A27F6-CEF3-A39D-0F46-D0B7C0EEDC19}"/>
              </a:ext>
            </a:extLst>
          </p:cNvPr>
          <p:cNvSpPr/>
          <p:nvPr/>
        </p:nvSpPr>
        <p:spPr>
          <a:xfrm>
            <a:off x="9886459" y="2596125"/>
            <a:ext cx="2164055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The last one of FY-3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F70459FB-07B0-45F8-D2A3-420C8F9CF0B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802" y="4353114"/>
            <a:ext cx="2118993" cy="153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2F9A0D6E-DAE2-43B8-4DE7-1B61A55A7DC9}"/>
              </a:ext>
            </a:extLst>
          </p:cNvPr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37" b="19795"/>
          <a:stretch>
            <a:fillRect/>
          </a:stretch>
        </p:blipFill>
        <p:spPr bwMode="auto">
          <a:xfrm>
            <a:off x="4785955" y="4388753"/>
            <a:ext cx="2262158" cy="15276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4464DF00-CE86-3F5A-A897-FF9AF84580E7}"/>
              </a:ext>
            </a:extLst>
          </p:cNvPr>
          <p:cNvSpPr/>
          <p:nvPr/>
        </p:nvSpPr>
        <p:spPr>
          <a:xfrm>
            <a:off x="89584" y="5889099"/>
            <a:ext cx="1424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Ground-MR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AF920BA-2F95-7916-8E16-9CAC526ADBC3}"/>
              </a:ext>
            </a:extLst>
          </p:cNvPr>
          <p:cNvSpPr txBox="1"/>
          <p:nvPr/>
        </p:nvSpPr>
        <p:spPr>
          <a:xfrm>
            <a:off x="4904075" y="5978882"/>
            <a:ext cx="238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MAV-MR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73182E1-7CAD-E555-DF64-82CC63344E5B}"/>
              </a:ext>
            </a:extLst>
          </p:cNvPr>
          <p:cNvSpPr/>
          <p:nvPr/>
        </p:nvSpPr>
        <p:spPr>
          <a:xfrm>
            <a:off x="2495605" y="5893214"/>
            <a:ext cx="1099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UAV-MR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08D8B14-7AD0-EA4D-A4FF-EB1D2670DB48}"/>
              </a:ext>
            </a:extLst>
          </p:cNvPr>
          <p:cNvSpPr txBox="1"/>
          <p:nvPr/>
        </p:nvSpPr>
        <p:spPr>
          <a:xfrm>
            <a:off x="10320055" y="6073765"/>
            <a:ext cx="1593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Hyper-MR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7FAE7232-3696-630C-AB7E-E5833E9C8B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484" y="1968320"/>
            <a:ext cx="2423876" cy="1237187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48CE0677-87FF-3667-C497-7785C5621196}"/>
              </a:ext>
            </a:extLst>
          </p:cNvPr>
          <p:cNvSpPr/>
          <p:nvPr/>
        </p:nvSpPr>
        <p:spPr>
          <a:xfrm>
            <a:off x="299088" y="3247983"/>
            <a:ext cx="1723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>
                <a:solidFill>
                  <a:srgbClr val="0000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Filed-campaign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B7106113-336E-6605-2F81-14C13ABC8D5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9513" y="4385476"/>
            <a:ext cx="2123938" cy="1452877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88E6A93A-4D34-D801-DBF3-4B2E26891984}"/>
              </a:ext>
            </a:extLst>
          </p:cNvPr>
          <p:cNvSpPr txBox="1"/>
          <p:nvPr/>
        </p:nvSpPr>
        <p:spPr>
          <a:xfrm>
            <a:off x="7431593" y="5925526"/>
            <a:ext cx="23812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Microsat</a:t>
            </a:r>
            <a:r>
              <a:rPr kumimoji="0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-MR</a:t>
            </a: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 descr="微信图片_20191113213927">
            <a:extLst>
              <a:ext uri="{FF2B5EF4-FFF2-40B4-BE49-F238E27FC236}">
                <a16:creationId xmlns:a16="http://schemas.microsoft.com/office/drawing/2014/main" id="{3579CF9D-FADA-B812-B048-7E9CB829F7B1}"/>
              </a:ext>
            </a:extLst>
          </p:cNvPr>
          <p:cNvPicPr/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37" t="18509" r="19727" b="7458"/>
          <a:stretch>
            <a:fillRect/>
          </a:stretch>
        </p:blipFill>
        <p:spPr>
          <a:xfrm>
            <a:off x="10097439" y="4386908"/>
            <a:ext cx="1898032" cy="1550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5151EE3-A152-E722-E7A5-89B4750BE7B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76"/>
          <a:stretch/>
        </p:blipFill>
        <p:spPr>
          <a:xfrm>
            <a:off x="10320055" y="5377533"/>
            <a:ext cx="800145" cy="506406"/>
          </a:xfrm>
          <a:prstGeom prst="rect">
            <a:avLst/>
          </a:prstGeom>
        </p:spPr>
      </p:pic>
      <p:cxnSp>
        <p:nvCxnSpPr>
          <p:cNvPr id="10" name="Connector 17">
            <a:extLst>
              <a:ext uri="{FF2B5EF4-FFF2-40B4-BE49-F238E27FC236}">
                <a16:creationId xmlns:a16="http://schemas.microsoft.com/office/drawing/2014/main" id="{F1570F2E-54C9-5648-2E71-72A3FEFBBED1}"/>
              </a:ext>
            </a:extLst>
          </p:cNvPr>
          <p:cNvCxnSpPr/>
          <p:nvPr/>
        </p:nvCxnSpPr>
        <p:spPr>
          <a:xfrm rot="-4092">
            <a:off x="1245394" y="1094596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39364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>
            <a:extLst>
              <a:ext uri="{FF2B5EF4-FFF2-40B4-BE49-F238E27FC236}">
                <a16:creationId xmlns:a16="http://schemas.microsoft.com/office/drawing/2014/main" id="{60395F6E-9B4B-D7C4-6DFB-FB77E5CAC5B8}"/>
              </a:ext>
            </a:extLst>
          </p:cNvPr>
          <p:cNvSpPr txBox="1"/>
          <p:nvPr/>
        </p:nvSpPr>
        <p:spPr>
          <a:xfrm>
            <a:off x="6694699" y="5100091"/>
            <a:ext cx="5116589" cy="109709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Long-life, high-performance in-orbit operation</a:t>
            </a:r>
            <a:endParaRPr lang="en-US" altLang="zh-CN" sz="20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黑体" pitchFamily="49" charset="-122"/>
              <a:cs typeface="Arial" panose="020B0604020202020204" pitchFamily="34" charset="0"/>
            </a:endParaRPr>
          </a:p>
          <a:p>
            <a:pPr marL="214313" indent="-214313" algn="just">
              <a:lnSpc>
                <a:spcPct val="125000"/>
              </a:lnSpc>
              <a:buFont typeface="Wingdings" panose="05000000000000000000" pitchFamily="2" charset="2"/>
              <a:buChar char="n"/>
            </a:pPr>
            <a:r>
              <a:rPr lang="en-US" altLang="zh-CN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Arial" panose="020B0604020202020204" pitchFamily="34" charset="0"/>
                <a:ea typeface="黑体" pitchFamily="49" charset="-122"/>
                <a:cs typeface="Arial" panose="020B0604020202020204" pitchFamily="34" charset="0"/>
              </a:rPr>
              <a:t> Four payloads are operating in a constellation, achieving full global coverage in 3-4 hours.</a:t>
            </a:r>
          </a:p>
        </p:txBody>
      </p:sp>
      <p:pic>
        <p:nvPicPr>
          <p:cNvPr id="7" name="卫星布局-202308">
            <a:hlinkClick r:id="" action="ppaction://media"/>
            <a:extLst>
              <a:ext uri="{FF2B5EF4-FFF2-40B4-BE49-F238E27FC236}">
                <a16:creationId xmlns:a16="http://schemas.microsoft.com/office/drawing/2014/main" id="{EE1FFFC2-1A01-8B26-077E-B5427E4A29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52" r="7092"/>
          <a:stretch/>
        </p:blipFill>
        <p:spPr>
          <a:xfrm>
            <a:off x="6845031" y="1684374"/>
            <a:ext cx="4445458" cy="3017997"/>
          </a:xfrm>
          <a:prstGeom prst="rect">
            <a:avLst/>
          </a:prstGeom>
        </p:spPr>
      </p:pic>
      <p:pic>
        <p:nvPicPr>
          <p:cNvPr id="8" name="图片 7" descr="FY3E">
            <a:extLst>
              <a:ext uri="{FF2B5EF4-FFF2-40B4-BE49-F238E27FC236}">
                <a16:creationId xmlns:a16="http://schemas.microsoft.com/office/drawing/2014/main" id="{95652895-3FDB-F924-0C77-6E86F63CA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581" y="1346279"/>
            <a:ext cx="5405886" cy="4165442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E6590915-0AB9-C19C-8AF2-8C1DBBA11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825" y="365125"/>
            <a:ext cx="10371138" cy="835025"/>
          </a:xfrm>
        </p:spPr>
        <p:txBody>
          <a:bodyPr/>
          <a:lstStyle/>
          <a:p>
            <a:r>
              <a:rPr lang="en-US" altLang="zh-CN">
                <a:solidFill>
                  <a:schemeClr val="tx1"/>
                </a:solidFill>
              </a:rPr>
              <a:t>FY-3 meteorological satellite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5FBBD0-8585-E86D-0EFD-08A2881054D9}"/>
              </a:ext>
            </a:extLst>
          </p:cNvPr>
          <p:cNvSpPr txBox="1"/>
          <p:nvPr/>
        </p:nvSpPr>
        <p:spPr>
          <a:xfrm>
            <a:off x="195535" y="5396789"/>
            <a:ext cx="6096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Provid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timely and accurate atmospheric humidity and temperature initial field information for 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NWP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mprov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e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early warning capabilities for typhoons, torrential rains, and other severe weather events</a:t>
            </a:r>
          </a:p>
        </p:txBody>
      </p:sp>
      <p:cxnSp>
        <p:nvCxnSpPr>
          <p:cNvPr id="12" name="Connector 17">
            <a:extLst>
              <a:ext uri="{FF2B5EF4-FFF2-40B4-BE49-F238E27FC236}">
                <a16:creationId xmlns:a16="http://schemas.microsoft.com/office/drawing/2014/main" id="{20E1BF72-189F-BAC1-5B54-ADCAC2FE1804}"/>
              </a:ext>
            </a:extLst>
          </p:cNvPr>
          <p:cNvCxnSpPr/>
          <p:nvPr/>
        </p:nvCxnSpPr>
        <p:spPr>
          <a:xfrm rot="-4092">
            <a:off x="1245394" y="1094596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E8D9BA84-52B3-C20F-EDA0-773B03440EFB}"/>
              </a:ext>
            </a:extLst>
          </p:cNvPr>
          <p:cNvSpPr/>
          <p:nvPr/>
        </p:nvSpPr>
        <p:spPr>
          <a:xfrm>
            <a:off x="4407549" y="2120683"/>
            <a:ext cx="1556179" cy="773640"/>
          </a:xfrm>
          <a:prstGeom prst="roundRect">
            <a:avLst/>
          </a:prstGeom>
          <a:solidFill>
            <a:schemeClr val="accent1">
              <a:alpha val="500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734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1471282" y="69814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latin typeface="Poppins"/>
                <a:ea typeface="Poppins"/>
                <a:cs typeface="Poppins"/>
                <a:sym typeface="Poppins"/>
              </a:rPr>
              <a:t> Status: Achievements &amp; Limitations</a:t>
            </a:r>
            <a:endParaRPr lang="en-US" sz="1000"/>
          </a:p>
        </p:txBody>
      </p:sp>
      <p:sp>
        <p:nvSpPr>
          <p:cNvPr id="2" name="AutoShape 5"/>
          <p:cNvSpPr/>
          <p:nvPr/>
        </p:nvSpPr>
        <p:spPr>
          <a:xfrm>
            <a:off x="963282" y="1898290"/>
            <a:ext cx="5080000" cy="3556000"/>
          </a:xfrm>
          <a:prstGeom prst="roundRect">
            <a:avLst>
              <a:gd name="adj" fmla="val 3571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1725282" y="212689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latin typeface="Poppins"/>
                <a:ea typeface="Poppins"/>
                <a:cs typeface="Poppins"/>
                <a:sym typeface="Poppins"/>
              </a:rPr>
              <a:t>Achievements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217282" y="2660290"/>
            <a:ext cx="4572000" cy="2739846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03200" indent="-203200" algn="l">
              <a:lnSpc>
                <a:spcPct val="108333"/>
              </a:lnSpc>
              <a:spcBef>
                <a:spcPts val="600"/>
              </a:spcBef>
              <a:buClr>
                <a:srgbClr val="E5E7EB"/>
              </a:buClr>
              <a:buFont typeface="Wingdings"/>
              <a:buChar char="v"/>
              <a:defRPr/>
            </a:pP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Successful application of microwave payloads on </a:t>
            </a:r>
            <a:r>
              <a:rPr lang="en-US" sz="1600" b="0" i="0" u="none" strike="noStrike" err="1">
                <a:latin typeface="Poppins"/>
                <a:ea typeface="Poppins"/>
                <a:cs typeface="Poppins"/>
                <a:sym typeface="Poppins"/>
              </a:rPr>
              <a:t>FengYun</a:t>
            </a:r>
            <a:r>
              <a:rPr lang="en-US" sz="1600">
                <a:latin typeface="Poppins"/>
                <a:ea typeface="Poppins"/>
                <a:cs typeface="Poppins"/>
                <a:sym typeface="Poppins"/>
              </a:rPr>
              <a:t> series</a:t>
            </a: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 satellites.</a:t>
            </a:r>
            <a:endParaRPr lang="en-US" sz="1100"/>
          </a:p>
          <a:p>
            <a:pPr marL="203200" indent="-203200" algn="l">
              <a:lnSpc>
                <a:spcPct val="108333"/>
              </a:lnSpc>
              <a:spcBef>
                <a:spcPts val="600"/>
              </a:spcBef>
              <a:buClr>
                <a:srgbClr val="E5E7EB"/>
              </a:buClr>
              <a:buFont typeface="Wingdings"/>
              <a:buChar char="v"/>
            </a:pP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Initial realization of multi-satellite networking capabilities.</a:t>
            </a:r>
          </a:p>
          <a:p>
            <a:pPr marL="203200" indent="-203200">
              <a:lnSpc>
                <a:spcPct val="108333"/>
              </a:lnSpc>
              <a:spcBef>
                <a:spcPts val="600"/>
              </a:spcBef>
              <a:buClr>
                <a:srgbClr val="E5E7EB"/>
              </a:buClr>
              <a:buFont typeface="Wingdings"/>
              <a:buChar char="v"/>
            </a:pP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Historical </a:t>
            </a:r>
            <a:r>
              <a:rPr lang="en-US" altLang="zh-CN" sz="1600">
                <a:latin typeface="Poppins"/>
                <a:ea typeface="Poppins"/>
                <a:cs typeface="Poppins"/>
                <a:sym typeface="Poppins"/>
              </a:rPr>
              <a:t>re-calibration </a:t>
            </a: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data has been successfully conducted.</a:t>
            </a:r>
          </a:p>
          <a:p>
            <a:pPr marL="203200" indent="-203200" algn="l">
              <a:lnSpc>
                <a:spcPct val="108333"/>
              </a:lnSpc>
              <a:spcBef>
                <a:spcPts val="600"/>
              </a:spcBef>
              <a:buClr>
                <a:srgbClr val="E5E7EB"/>
              </a:buClr>
              <a:buFont typeface="Wingdings"/>
              <a:buChar char="v"/>
            </a:pP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Datasets have been used in differen</a:t>
            </a:r>
            <a:r>
              <a:rPr lang="en-US" altLang="zh-CN" sz="1600" b="0" i="0" u="none" strike="noStrike"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 fields</a:t>
            </a:r>
          </a:p>
        </p:txBody>
      </p:sp>
      <p:sp>
        <p:nvSpPr>
          <p:cNvPr id="9" name="AutoShape 9"/>
          <p:cNvSpPr/>
          <p:nvPr/>
        </p:nvSpPr>
        <p:spPr>
          <a:xfrm>
            <a:off x="6551282" y="1898290"/>
            <a:ext cx="5080000" cy="3556000"/>
          </a:xfrm>
          <a:prstGeom prst="roundRect">
            <a:avLst>
              <a:gd name="adj" fmla="val 3571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EF4444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313282" y="2126890"/>
            <a:ext cx="4064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latin typeface="Poppins"/>
                <a:ea typeface="Poppins"/>
                <a:cs typeface="Poppins"/>
                <a:sym typeface="Poppins"/>
              </a:rPr>
              <a:t>Limitations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805282" y="2660290"/>
            <a:ext cx="4572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03200" indent="-203200" algn="l">
              <a:lnSpc>
                <a:spcPct val="108333"/>
              </a:lnSpc>
              <a:spcBef>
                <a:spcPts val="600"/>
              </a:spcBef>
              <a:buClr>
                <a:srgbClr val="E5E7EB"/>
              </a:buClr>
              <a:buFont typeface="Wingdings"/>
              <a:buChar char="v"/>
              <a:defRPr/>
            </a:pP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Notable discrepancies in calibration accuracy exist among different satellite missions.</a:t>
            </a:r>
            <a:endParaRPr lang="en-US" sz="1100"/>
          </a:p>
          <a:p>
            <a:pPr marL="203200" indent="-203200" algn="l">
              <a:lnSpc>
                <a:spcPct val="108333"/>
              </a:lnSpc>
              <a:spcBef>
                <a:spcPts val="600"/>
              </a:spcBef>
              <a:buClr>
                <a:srgbClr val="E5E7EB"/>
              </a:buClr>
              <a:buFont typeface="Wingdings"/>
              <a:buChar char="v"/>
            </a:pP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Long-term stability and data consistency need further improvement.</a:t>
            </a:r>
          </a:p>
          <a:p>
            <a:pPr marL="203200" indent="-203200" algn="l">
              <a:lnSpc>
                <a:spcPct val="108333"/>
              </a:lnSpc>
              <a:spcBef>
                <a:spcPts val="600"/>
              </a:spcBef>
              <a:buClr>
                <a:srgbClr val="E5E7EB"/>
              </a:buClr>
              <a:buFont typeface="Wingdings"/>
              <a:buChar char="v"/>
            </a:pPr>
            <a:r>
              <a:rPr lang="en-US" sz="1600" b="0" i="0" u="none" strike="noStrike">
                <a:latin typeface="Poppins"/>
                <a:ea typeface="Poppins"/>
                <a:cs typeface="Poppins"/>
                <a:sym typeface="Poppins"/>
              </a:rPr>
              <a:t>Lack of a unified and authoritative space radiation benchmark.</a:t>
            </a:r>
          </a:p>
        </p:txBody>
      </p:sp>
      <p:cxnSp>
        <p:nvCxnSpPr>
          <p:cNvPr id="13" name="Connector 13"/>
          <p:cNvCxnSpPr/>
          <p:nvPr/>
        </p:nvCxnSpPr>
        <p:spPr>
          <a:xfrm rot="-4092">
            <a:off x="963286" y="5955940"/>
            <a:ext cx="1066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709282" y="575909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Microwave Remote Sensing: Progress in Mission Deployment vs. Challenges in Standardization</a:t>
            </a:r>
            <a:endParaRPr lang="en-US" sz="1100"/>
          </a:p>
        </p:txBody>
      </p:sp>
      <p:cxnSp>
        <p:nvCxnSpPr>
          <p:cNvPr id="3" name="Connector 17">
            <a:extLst>
              <a:ext uri="{FF2B5EF4-FFF2-40B4-BE49-F238E27FC236}">
                <a16:creationId xmlns:a16="http://schemas.microsoft.com/office/drawing/2014/main" id="{0E4DF324-34DF-AFEA-4619-2B5A37563E3D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560544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>
            <a:extLst>
              <a:ext uri="{FF2B5EF4-FFF2-40B4-BE49-F238E27FC236}">
                <a16:creationId xmlns:a16="http://schemas.microsoft.com/office/drawing/2014/main" id="{4C705E1B-0FF8-4202-FCEF-8E1D2F979422}"/>
              </a:ext>
            </a:extLst>
          </p:cNvPr>
          <p:cNvSpPr/>
          <p:nvPr/>
        </p:nvSpPr>
        <p:spPr>
          <a:xfrm>
            <a:off x="1354347" y="673401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latin typeface="Poppins"/>
                <a:ea typeface="Poppins"/>
                <a:cs typeface="Poppins"/>
                <a:sym typeface="Poppins"/>
              </a:rPr>
              <a:t>Urgent demands for Climate and Forecasting</a:t>
            </a:r>
            <a:endParaRPr lang="en-US" sz="1000"/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3753D644-8CC2-5CBB-1AD8-067FED98CFC8}"/>
              </a:ext>
            </a:extLst>
          </p:cNvPr>
          <p:cNvSpPr/>
          <p:nvPr/>
        </p:nvSpPr>
        <p:spPr>
          <a:xfrm>
            <a:off x="1199072" y="2902639"/>
            <a:ext cx="6856562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b="0" i="0" u="none" strike="noStrike">
                <a:latin typeface="Arial"/>
                <a:ea typeface="Arial"/>
                <a:cs typeface="Arial"/>
                <a:sym typeface="Arial"/>
              </a:rPr>
              <a:t>The Earth's climate system is warming at a rate of 0.17 K per decade, driving the need for advanced monitoring.</a:t>
            </a:r>
            <a:endParaRPr lang="en-US" sz="1200"/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7B44CB68-C4C9-20F5-959E-6A97C6CC122C}"/>
              </a:ext>
            </a:extLst>
          </p:cNvPr>
          <p:cNvSpPr/>
          <p:nvPr/>
        </p:nvSpPr>
        <p:spPr>
          <a:xfrm>
            <a:off x="1191883" y="4126722"/>
            <a:ext cx="6758796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b="0" i="0" u="none" strike="noStrike">
                <a:latin typeface="Arial"/>
                <a:ea typeface="Arial"/>
                <a:cs typeface="Arial"/>
                <a:sym typeface="Arial"/>
              </a:rPr>
              <a:t>Urgent demand exists for long-term, continuous, and global satellite remote sensing data to study climate change mechanisms.</a:t>
            </a:r>
            <a:endParaRPr lang="en-US" sz="1200"/>
          </a:p>
        </p:txBody>
      </p:sp>
      <p:sp>
        <p:nvSpPr>
          <p:cNvPr id="13" name="AutoShape 9">
            <a:extLst>
              <a:ext uri="{FF2B5EF4-FFF2-40B4-BE49-F238E27FC236}">
                <a16:creationId xmlns:a16="http://schemas.microsoft.com/office/drawing/2014/main" id="{7EA2C539-E6E5-5B90-C918-5FD535010540}"/>
              </a:ext>
            </a:extLst>
          </p:cNvPr>
          <p:cNvSpPr/>
          <p:nvPr/>
        </p:nvSpPr>
        <p:spPr>
          <a:xfrm>
            <a:off x="1199072" y="1799336"/>
            <a:ext cx="6758796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n"/>
              <a:defRPr/>
            </a:pPr>
            <a:r>
              <a:rPr lang="en-US" b="0" i="0" u="none" strike="noStrike">
                <a:latin typeface="Arial"/>
                <a:ea typeface="Arial"/>
                <a:cs typeface="Arial"/>
                <a:sym typeface="Arial"/>
              </a:rPr>
              <a:t>Increasing frequency of extreme weather events necessitates higher precision in atmospheric and environmental observations.</a:t>
            </a:r>
            <a:endParaRPr lang="en-US" sz="1200"/>
          </a:p>
        </p:txBody>
      </p:sp>
      <p:sp>
        <p:nvSpPr>
          <p:cNvPr id="18" name="AutoShape 14">
            <a:extLst>
              <a:ext uri="{FF2B5EF4-FFF2-40B4-BE49-F238E27FC236}">
                <a16:creationId xmlns:a16="http://schemas.microsoft.com/office/drawing/2014/main" id="{2477DEA0-F622-BFE2-11B6-B3E8DB8CBF0C}"/>
              </a:ext>
            </a:extLst>
          </p:cNvPr>
          <p:cNvSpPr/>
          <p:nvPr/>
        </p:nvSpPr>
        <p:spPr>
          <a:xfrm>
            <a:off x="762000" y="5461000"/>
            <a:ext cx="10668000" cy="762000"/>
          </a:xfrm>
          <a:prstGeom prst="roundRect">
            <a:avLst>
              <a:gd name="adj" fmla="val 16666"/>
            </a:avLst>
          </a:prstGeom>
          <a:solidFill>
            <a:srgbClr val="1E90FF">
              <a:alpha val="1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5">
            <a:extLst>
              <a:ext uri="{FF2B5EF4-FFF2-40B4-BE49-F238E27FC236}">
                <a16:creationId xmlns:a16="http://schemas.microsoft.com/office/drawing/2014/main" id="{D30B490B-4746-63FE-B7F8-324D36B35CF5}"/>
              </a:ext>
            </a:extLst>
          </p:cNvPr>
          <p:cNvSpPr/>
          <p:nvPr/>
        </p:nvSpPr>
        <p:spPr>
          <a:xfrm>
            <a:off x="889000" y="5588000"/>
            <a:ext cx="1041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b="0" i="0" u="none" strike="noStrike">
                <a:latin typeface="Arial"/>
                <a:ea typeface="Arial"/>
                <a:cs typeface="Arial"/>
                <a:sym typeface="Arial"/>
              </a:rPr>
              <a:t>Advancing high-precision and consistency is critical for addressing the challenges </a:t>
            </a:r>
          </a:p>
          <a:p>
            <a:pPr indent="0" algn="ctr">
              <a:lnSpc>
                <a:spcPct val="125000"/>
              </a:lnSpc>
              <a:defRPr/>
            </a:pPr>
            <a:r>
              <a:rPr lang="en-US" b="0" i="0" u="none" strike="noStrike">
                <a:latin typeface="Arial"/>
                <a:ea typeface="Arial"/>
                <a:cs typeface="Arial"/>
                <a:sym typeface="Arial"/>
              </a:rPr>
              <a:t>posed by a changing climate</a:t>
            </a:r>
            <a:r>
              <a:rPr lang="en-US" sz="1400" b="0" i="0" u="none" strike="noStrike"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1100"/>
          </a:p>
        </p:txBody>
      </p:sp>
      <p:cxnSp>
        <p:nvCxnSpPr>
          <p:cNvPr id="2" name="Connector 17">
            <a:extLst>
              <a:ext uri="{FF2B5EF4-FFF2-40B4-BE49-F238E27FC236}">
                <a16:creationId xmlns:a16="http://schemas.microsoft.com/office/drawing/2014/main" id="{59E06091-B611-6805-2337-87E70CF1B2AB}"/>
              </a:ext>
            </a:extLst>
          </p:cNvPr>
          <p:cNvCxnSpPr/>
          <p:nvPr/>
        </p:nvCxnSpPr>
        <p:spPr>
          <a:xfrm rot="-4092">
            <a:off x="1199076" y="1302351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Picture 2" descr="我院董建志教授团队为气候变化临界点研究提供新思路-天津大学地球系统科学学院">
            <a:extLst>
              <a:ext uri="{FF2B5EF4-FFF2-40B4-BE49-F238E27FC236}">
                <a16:creationId xmlns:a16="http://schemas.microsoft.com/office/drawing/2014/main" id="{CBFB015C-896C-6410-A7DB-95B720A7A0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8" r="9656"/>
          <a:stretch/>
        </p:blipFill>
        <p:spPr bwMode="auto">
          <a:xfrm>
            <a:off x="7844287" y="1765081"/>
            <a:ext cx="3757163" cy="2910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318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>
            <a:extLst>
              <a:ext uri="{FF2B5EF4-FFF2-40B4-BE49-F238E27FC236}">
                <a16:creationId xmlns:a16="http://schemas.microsoft.com/office/drawing/2014/main" id="{E10ED575-43D0-0EBF-22BF-77DFF5DE9605}"/>
              </a:ext>
            </a:extLst>
          </p:cNvPr>
          <p:cNvSpPr/>
          <p:nvPr/>
        </p:nvSpPr>
        <p:spPr>
          <a:xfrm>
            <a:off x="0" y="1651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8000" b="1" i="0" u="none" strike="noStrike">
                <a:latin typeface="SimHei"/>
                <a:ea typeface="SimHei"/>
                <a:cs typeface="SimHei"/>
                <a:sym typeface="SimHei"/>
              </a:rPr>
              <a:t>02</a:t>
            </a:r>
            <a:endParaRPr lang="en-US" sz="1100"/>
          </a:p>
        </p:txBody>
      </p:sp>
      <p:sp>
        <p:nvSpPr>
          <p:cNvPr id="3" name="AutoShape 6">
            <a:extLst>
              <a:ext uri="{FF2B5EF4-FFF2-40B4-BE49-F238E27FC236}">
                <a16:creationId xmlns:a16="http://schemas.microsoft.com/office/drawing/2014/main" id="{E058D04A-A11C-7010-0CA3-AA61ED122F87}"/>
              </a:ext>
            </a:extLst>
          </p:cNvPr>
          <p:cNvSpPr/>
          <p:nvPr/>
        </p:nvSpPr>
        <p:spPr>
          <a:xfrm>
            <a:off x="0" y="3302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 b="1" i="0" u="none" strike="noStrike" spc="200">
                <a:latin typeface="Arial"/>
                <a:ea typeface="Arial"/>
                <a:cs typeface="Arial"/>
                <a:sym typeface="Arial"/>
              </a:rPr>
              <a:t>Current Status of Technology</a:t>
            </a:r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840700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ECB9AEF7-4962-2DB5-7817-9C313CA3FA92}"/>
              </a:ext>
            </a:extLst>
          </p:cNvPr>
          <p:cNvSpPr/>
          <p:nvPr/>
        </p:nvSpPr>
        <p:spPr>
          <a:xfrm>
            <a:off x="1437736" y="643865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>
              <a:lnSpc>
                <a:spcPct val="125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2800" b="1" kern="0">
                <a:latin typeface="Poppins"/>
                <a:ea typeface="Poppins"/>
                <a:cs typeface="Poppins"/>
                <a:sym typeface="Poppins"/>
              </a:rPr>
              <a:t>Next-Generation </a:t>
            </a:r>
            <a:r>
              <a:rPr lang="en-US" sz="2800" b="1" kern="0" err="1">
                <a:latin typeface="Poppins"/>
                <a:ea typeface="Poppins"/>
                <a:cs typeface="Poppins"/>
                <a:sym typeface="Poppins"/>
              </a:rPr>
              <a:t>FengYun</a:t>
            </a:r>
            <a:r>
              <a:rPr lang="en-US" sz="2800" b="1" kern="0">
                <a:latin typeface="Poppins"/>
                <a:ea typeface="Poppins"/>
                <a:cs typeface="Poppins"/>
                <a:sym typeface="Poppins"/>
              </a:rPr>
              <a:t> Satellite</a:t>
            </a:r>
            <a:endParaRPr lang="en-US" sz="1050" kern="0">
              <a:latin typeface="Arial"/>
              <a:cs typeface="Arial"/>
              <a:sym typeface="Arial"/>
            </a:endParaRPr>
          </a:p>
        </p:txBody>
      </p:sp>
      <p:sp>
        <p:nvSpPr>
          <p:cNvPr id="6" name="AutoShape 5">
            <a:extLst>
              <a:ext uri="{FF2B5EF4-FFF2-40B4-BE49-F238E27FC236}">
                <a16:creationId xmlns:a16="http://schemas.microsoft.com/office/drawing/2014/main" id="{6A740BFA-D918-56F2-3FCD-C8BB5A006F17}"/>
              </a:ext>
            </a:extLst>
          </p:cNvPr>
          <p:cNvSpPr/>
          <p:nvPr/>
        </p:nvSpPr>
        <p:spPr>
          <a:xfrm>
            <a:off x="4572000" y="1651000"/>
            <a:ext cx="6858000" cy="1016000"/>
          </a:xfrm>
          <a:prstGeom prst="roundRect">
            <a:avLst>
              <a:gd name="adj" fmla="val 625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285750" indent="-285750" algn="ctr"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sz="1400" kern="0">
              <a:latin typeface="Arial"/>
              <a:cs typeface="Arial"/>
              <a:sym typeface="Arial"/>
            </a:endParaRPr>
          </a:p>
        </p:txBody>
      </p:sp>
      <p:sp>
        <p:nvSpPr>
          <p:cNvPr id="8" name="AutoShape 7">
            <a:extLst>
              <a:ext uri="{FF2B5EF4-FFF2-40B4-BE49-F238E27FC236}">
                <a16:creationId xmlns:a16="http://schemas.microsoft.com/office/drawing/2014/main" id="{BE3934A8-F033-56E0-D7E5-7226D9E0C19B}"/>
              </a:ext>
            </a:extLst>
          </p:cNvPr>
          <p:cNvSpPr/>
          <p:nvPr/>
        </p:nvSpPr>
        <p:spPr>
          <a:xfrm>
            <a:off x="5339751" y="1783033"/>
            <a:ext cx="5702060" cy="16095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1600" b="1" kern="0">
                <a:latin typeface="Poppins"/>
                <a:cs typeface="Poppins"/>
                <a:sym typeface="Poppins"/>
              </a:rPr>
              <a:t>HIGH-PRECISION</a:t>
            </a:r>
            <a:endParaRPr lang="en-US" sz="1600" b="1" kern="0">
              <a:latin typeface="Poppins"/>
              <a:cs typeface="Poppins"/>
              <a:sym typeface="Arial"/>
            </a:endParaRPr>
          </a:p>
          <a:p>
            <a:pPr marL="285750" indent="-285750">
              <a:lnSpc>
                <a:spcPct val="125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1400" kern="0">
                <a:latin typeface="Poppins"/>
                <a:ea typeface="Poppins"/>
                <a:cs typeface="Poppins"/>
                <a:sym typeface="Poppins"/>
              </a:rPr>
              <a:t>Achieve a qualitative leap in observation capabilities for global weather monitoring.</a:t>
            </a:r>
          </a:p>
          <a:p>
            <a:pPr marL="285750" indent="-285750">
              <a:lnSpc>
                <a:spcPct val="125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altLang="zh-CN" sz="1400" kern="0">
                <a:latin typeface="Poppins"/>
                <a:ea typeface="Poppins"/>
                <a:cs typeface="Poppins"/>
                <a:sym typeface="Poppins"/>
              </a:rPr>
              <a:t>Rigorous performance standards: Accuracy better than 0.4K, consistency better than 0.1 K.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3718EC0D-D443-A8B5-2D30-20913C925A4F}"/>
              </a:ext>
            </a:extLst>
          </p:cNvPr>
          <p:cNvSpPr/>
          <p:nvPr/>
        </p:nvSpPr>
        <p:spPr>
          <a:xfrm>
            <a:off x="4646762" y="3587630"/>
            <a:ext cx="6858000" cy="1016000"/>
          </a:xfrm>
          <a:prstGeom prst="roundRect">
            <a:avLst>
              <a:gd name="adj" fmla="val 625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285750" indent="-285750" algn="ctr"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sz="1400" kern="0">
              <a:latin typeface="Arial"/>
              <a:cs typeface="Arial"/>
              <a:sym typeface="Arial"/>
            </a:endParaRP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3B83D00E-E0F1-7E1C-21AC-E4D4B546031A}"/>
              </a:ext>
            </a:extLst>
          </p:cNvPr>
          <p:cNvSpPr/>
          <p:nvPr/>
        </p:nvSpPr>
        <p:spPr>
          <a:xfrm>
            <a:off x="5408762" y="3587630"/>
            <a:ext cx="596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buClr>
                <a:srgbClr val="000000"/>
              </a:buClr>
              <a:defRPr/>
            </a:pPr>
            <a:r>
              <a:rPr lang="en-US" sz="1600" b="1" kern="0">
                <a:latin typeface="Poppins"/>
                <a:ea typeface="Poppins"/>
                <a:cs typeface="Poppins"/>
                <a:sym typeface="Poppins"/>
              </a:rPr>
              <a:t>CONSTELLATION</a:t>
            </a:r>
            <a:endParaRPr lang="en-US" sz="1100" kern="0">
              <a:latin typeface="Arial"/>
              <a:cs typeface="Arial"/>
              <a:sym typeface="Arial"/>
            </a:endParaRPr>
          </a:p>
          <a:p>
            <a:pPr marL="285750" indent="-285750">
              <a:lnSpc>
                <a:spcPct val="125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en-US" sz="1400" kern="0">
                <a:latin typeface="Poppins"/>
                <a:ea typeface="Poppins"/>
                <a:cs typeface="Poppins"/>
                <a:sym typeface="Poppins"/>
              </a:rPr>
              <a:t>Morning, Afternoon, dedicated precipitation satellites, plus emergency response constellations.</a:t>
            </a:r>
          </a:p>
        </p:txBody>
      </p:sp>
      <p:sp>
        <p:nvSpPr>
          <p:cNvPr id="12" name="AutoShape 11">
            <a:extLst>
              <a:ext uri="{FF2B5EF4-FFF2-40B4-BE49-F238E27FC236}">
                <a16:creationId xmlns:a16="http://schemas.microsoft.com/office/drawing/2014/main" id="{779EA80D-F672-38C2-9696-FD0C9F58AE13}"/>
              </a:ext>
            </a:extLst>
          </p:cNvPr>
          <p:cNvSpPr/>
          <p:nvPr/>
        </p:nvSpPr>
        <p:spPr>
          <a:xfrm>
            <a:off x="4646762" y="4730630"/>
            <a:ext cx="6858000" cy="1016000"/>
          </a:xfrm>
          <a:prstGeom prst="roundRect">
            <a:avLst>
              <a:gd name="adj" fmla="val 625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285750" indent="-285750" algn="ctr"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sz="1400" kern="0">
              <a:latin typeface="Arial"/>
              <a:cs typeface="Arial"/>
              <a:sym typeface="Arial"/>
            </a:endParaRPr>
          </a:p>
        </p:txBody>
      </p:sp>
      <p:sp>
        <p:nvSpPr>
          <p:cNvPr id="14" name="AutoShape 13">
            <a:extLst>
              <a:ext uri="{FF2B5EF4-FFF2-40B4-BE49-F238E27FC236}">
                <a16:creationId xmlns:a16="http://schemas.microsoft.com/office/drawing/2014/main" id="{016DEE09-1581-CDB5-9A9C-E9B15796E2F9}"/>
              </a:ext>
            </a:extLst>
          </p:cNvPr>
          <p:cNvSpPr/>
          <p:nvPr/>
        </p:nvSpPr>
        <p:spPr>
          <a:xfrm>
            <a:off x="5408762" y="4794130"/>
            <a:ext cx="5969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>
              <a:lnSpc>
                <a:spcPct val="125000"/>
              </a:lnSpc>
              <a:buClr>
                <a:srgbClr val="000000"/>
              </a:buClr>
              <a:defRPr/>
            </a:pPr>
            <a:r>
              <a:rPr lang="en-US" sz="1600" b="1" kern="0">
                <a:latin typeface="Poppins"/>
                <a:ea typeface="Poppins"/>
                <a:cs typeface="Poppins"/>
                <a:sym typeface="Poppins"/>
              </a:rPr>
              <a:t>Real-time 3D stereoscopic sounding</a:t>
            </a:r>
          </a:p>
          <a:p>
            <a:pPr marL="285750" indent="-285750">
              <a:lnSpc>
                <a:spcPct val="125000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sz="1400" kern="0">
                <a:latin typeface="Poppins"/>
                <a:ea typeface="Poppins"/>
                <a:cs typeface="Poppins"/>
                <a:sym typeface="Poppins"/>
              </a:rPr>
              <a:t>Generation and Re‑application of High‑Timeliness Data Products</a:t>
            </a:r>
          </a:p>
        </p:txBody>
      </p:sp>
      <p:cxnSp>
        <p:nvCxnSpPr>
          <p:cNvPr id="5" name="Connector 17">
            <a:extLst>
              <a:ext uri="{FF2B5EF4-FFF2-40B4-BE49-F238E27FC236}">
                <a16:creationId xmlns:a16="http://schemas.microsoft.com/office/drawing/2014/main" id="{20DF895E-60A8-850B-9E21-8627BB846501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7" name="组合 6">
            <a:extLst>
              <a:ext uri="{FF2B5EF4-FFF2-40B4-BE49-F238E27FC236}">
                <a16:creationId xmlns:a16="http://schemas.microsoft.com/office/drawing/2014/main" id="{848B4C39-8C2C-B21E-CD11-9986CD2C146F}"/>
              </a:ext>
            </a:extLst>
          </p:cNvPr>
          <p:cNvGrpSpPr/>
          <p:nvPr/>
        </p:nvGrpSpPr>
        <p:grpSpPr>
          <a:xfrm>
            <a:off x="823155" y="2055118"/>
            <a:ext cx="4204607" cy="3287395"/>
            <a:chOff x="7999" y="1942"/>
            <a:chExt cx="6103" cy="4471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D15CDCB5-447D-25B2-234D-D73B99C5EC10}"/>
                </a:ext>
              </a:extLst>
            </p:cNvPr>
            <p:cNvGrpSpPr/>
            <p:nvPr/>
          </p:nvGrpSpPr>
          <p:grpSpPr>
            <a:xfrm>
              <a:off x="8543" y="2312"/>
              <a:ext cx="5559" cy="4101"/>
              <a:chOff x="3299786" y="2498893"/>
              <a:chExt cx="7235964" cy="4245154"/>
            </a:xfrm>
          </p:grpSpPr>
          <p:pic>
            <p:nvPicPr>
              <p:cNvPr id="15" name="Picture 10">
                <a:extLst>
                  <a:ext uri="{FF2B5EF4-FFF2-40B4-BE49-F238E27FC236}">
                    <a16:creationId xmlns:a16="http://schemas.microsoft.com/office/drawing/2014/main" id="{2A845351-3FE0-4788-ED8F-BB1A9456DC9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 cstate="print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9786" y="2852347"/>
                <a:ext cx="4829365" cy="36269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任意形状 29">
                <a:extLst>
                  <a:ext uri="{FF2B5EF4-FFF2-40B4-BE49-F238E27FC236}">
                    <a16:creationId xmlns:a16="http://schemas.microsoft.com/office/drawing/2014/main" id="{F7C74F78-A6CF-8F2D-F8CE-68C6AD60E412}"/>
                  </a:ext>
                </a:extLst>
              </p:cNvPr>
              <p:cNvSpPr/>
              <p:nvPr>
                <p:custDataLst>
                  <p:tags r:id="rId2"/>
                </p:custDataLst>
              </p:nvPr>
            </p:nvSpPr>
            <p:spPr>
              <a:xfrm>
                <a:off x="4208912" y="2947986"/>
                <a:ext cx="3932083" cy="3796061"/>
              </a:xfrm>
              <a:custGeom>
                <a:avLst/>
                <a:gdLst>
                  <a:gd name="connsiteX0" fmla="*/ 1745182 w 2115334"/>
                  <a:gd name="connsiteY0" fmla="*/ 425056 h 4131571"/>
                  <a:gd name="connsiteX1" fmla="*/ 2010225 w 2115334"/>
                  <a:gd name="connsiteY1" fmla="*/ 319039 h 4131571"/>
                  <a:gd name="connsiteX2" fmla="*/ 207929 w 2115334"/>
                  <a:gd name="connsiteY2" fmla="*/ 3976639 h 4131571"/>
                  <a:gd name="connsiteX3" fmla="*/ 35651 w 2115334"/>
                  <a:gd name="connsiteY3" fmla="*/ 3420047 h 4131571"/>
                  <a:gd name="connsiteX4" fmla="*/ 181425 w 2115334"/>
                  <a:gd name="connsiteY4" fmla="*/ 3115247 h 4131571"/>
                  <a:gd name="connsiteX5" fmla="*/ 565738 w 2115334"/>
                  <a:gd name="connsiteY5" fmla="*/ 2598413 h 4131571"/>
                  <a:gd name="connsiteX0-1" fmla="*/ 1745182 w 2115334"/>
                  <a:gd name="connsiteY0-2" fmla="*/ 425056 h 4131571"/>
                  <a:gd name="connsiteX1-3" fmla="*/ 2010225 w 2115334"/>
                  <a:gd name="connsiteY1-4" fmla="*/ 319039 h 4131571"/>
                  <a:gd name="connsiteX2-5" fmla="*/ 207929 w 2115334"/>
                  <a:gd name="connsiteY2-6" fmla="*/ 3976639 h 4131571"/>
                  <a:gd name="connsiteX3-7" fmla="*/ 35651 w 2115334"/>
                  <a:gd name="connsiteY3-8" fmla="*/ 3420047 h 4131571"/>
                  <a:gd name="connsiteX4-9" fmla="*/ 181425 w 2115334"/>
                  <a:gd name="connsiteY4-10" fmla="*/ 3115247 h 4131571"/>
                  <a:gd name="connsiteX5-11" fmla="*/ 38396 w 2115334"/>
                  <a:gd name="connsiteY5-12" fmla="*/ 3380291 h 4131571"/>
                  <a:gd name="connsiteX0-13" fmla="*/ 1734963 w 2105115"/>
                  <a:gd name="connsiteY0-14" fmla="*/ 425056 h 4126928"/>
                  <a:gd name="connsiteX1-15" fmla="*/ 2000006 w 2105115"/>
                  <a:gd name="connsiteY1-16" fmla="*/ 319039 h 4126928"/>
                  <a:gd name="connsiteX2-17" fmla="*/ 197710 w 2105115"/>
                  <a:gd name="connsiteY2-18" fmla="*/ 3976639 h 4126928"/>
                  <a:gd name="connsiteX3-19" fmla="*/ 25432 w 2105115"/>
                  <a:gd name="connsiteY3-20" fmla="*/ 3420047 h 4126928"/>
                  <a:gd name="connsiteX4-21" fmla="*/ 6952 w 2105115"/>
                  <a:gd name="connsiteY4-22" fmla="*/ 3380290 h 4126928"/>
                  <a:gd name="connsiteX5-23" fmla="*/ 28177 w 2105115"/>
                  <a:gd name="connsiteY5-24" fmla="*/ 3380291 h 4126928"/>
                  <a:gd name="connsiteX0-25" fmla="*/ 1734963 w 2105115"/>
                  <a:gd name="connsiteY0-26" fmla="*/ 425056 h 4126928"/>
                  <a:gd name="connsiteX1-27" fmla="*/ 2000006 w 2105115"/>
                  <a:gd name="connsiteY1-28" fmla="*/ 319039 h 4126928"/>
                  <a:gd name="connsiteX2-29" fmla="*/ 197710 w 2105115"/>
                  <a:gd name="connsiteY2-30" fmla="*/ 3976639 h 4126928"/>
                  <a:gd name="connsiteX3-31" fmla="*/ 25432 w 2105115"/>
                  <a:gd name="connsiteY3-32" fmla="*/ 3420047 h 4126928"/>
                  <a:gd name="connsiteX4-33" fmla="*/ 6952 w 2105115"/>
                  <a:gd name="connsiteY4-34" fmla="*/ 3380290 h 4126928"/>
                  <a:gd name="connsiteX5-35" fmla="*/ 19532 w 2105115"/>
                  <a:gd name="connsiteY5-36" fmla="*/ 3380291 h 4126928"/>
                  <a:gd name="connsiteX0-37" fmla="*/ 1596644 w 2073167"/>
                  <a:gd name="connsiteY0-38" fmla="*/ 325933 h 4213336"/>
                  <a:gd name="connsiteX1-39" fmla="*/ 2000006 w 2073167"/>
                  <a:gd name="connsiteY1-40" fmla="*/ 405447 h 4213336"/>
                  <a:gd name="connsiteX2-41" fmla="*/ 197710 w 2073167"/>
                  <a:gd name="connsiteY2-42" fmla="*/ 4063047 h 4213336"/>
                  <a:gd name="connsiteX3-43" fmla="*/ 25432 w 2073167"/>
                  <a:gd name="connsiteY3-44" fmla="*/ 3506455 h 4213336"/>
                  <a:gd name="connsiteX4-45" fmla="*/ 6952 w 2073167"/>
                  <a:gd name="connsiteY4-46" fmla="*/ 3466698 h 4213336"/>
                  <a:gd name="connsiteX5-47" fmla="*/ 19532 w 2073167"/>
                  <a:gd name="connsiteY5-48" fmla="*/ 3466699 h 4213336"/>
                  <a:gd name="connsiteX0-49" fmla="*/ 1596644 w 2073167"/>
                  <a:gd name="connsiteY0-50" fmla="*/ 325933 h 4213336"/>
                  <a:gd name="connsiteX1-51" fmla="*/ 2000006 w 2073167"/>
                  <a:gd name="connsiteY1-52" fmla="*/ 405447 h 4213336"/>
                  <a:gd name="connsiteX2-53" fmla="*/ 197710 w 2073167"/>
                  <a:gd name="connsiteY2-54" fmla="*/ 4063047 h 4213336"/>
                  <a:gd name="connsiteX3-55" fmla="*/ 25432 w 2073167"/>
                  <a:gd name="connsiteY3-56" fmla="*/ 3506455 h 4213336"/>
                  <a:gd name="connsiteX4-57" fmla="*/ 6952 w 2073167"/>
                  <a:gd name="connsiteY4-58" fmla="*/ 3466698 h 4213336"/>
                  <a:gd name="connsiteX5-59" fmla="*/ 38867 w 2073167"/>
                  <a:gd name="connsiteY5-60" fmla="*/ 3510405 h 4213336"/>
                  <a:gd name="connsiteX0-61" fmla="*/ 1599603 w 2076126"/>
                  <a:gd name="connsiteY0-62" fmla="*/ 325933 h 4212101"/>
                  <a:gd name="connsiteX1-63" fmla="*/ 2002965 w 2076126"/>
                  <a:gd name="connsiteY1-64" fmla="*/ 405447 h 4212101"/>
                  <a:gd name="connsiteX2-65" fmla="*/ 200669 w 2076126"/>
                  <a:gd name="connsiteY2-66" fmla="*/ 4063047 h 4212101"/>
                  <a:gd name="connsiteX3-67" fmla="*/ 28391 w 2076126"/>
                  <a:gd name="connsiteY3-68" fmla="*/ 3506455 h 4212101"/>
                  <a:gd name="connsiteX4-69" fmla="*/ 58249 w 2076126"/>
                  <a:gd name="connsiteY4-70" fmla="*/ 3539540 h 4212101"/>
                  <a:gd name="connsiteX5-71" fmla="*/ 41826 w 2076126"/>
                  <a:gd name="connsiteY5-72" fmla="*/ 3510405 h 4212101"/>
                  <a:gd name="connsiteX0-73" fmla="*/ 1599603 w 2076126"/>
                  <a:gd name="connsiteY0-74" fmla="*/ 325933 h 4212102"/>
                  <a:gd name="connsiteX1-75" fmla="*/ 2002965 w 2076126"/>
                  <a:gd name="connsiteY1-76" fmla="*/ 405447 h 4212102"/>
                  <a:gd name="connsiteX2-77" fmla="*/ 200669 w 2076126"/>
                  <a:gd name="connsiteY2-78" fmla="*/ 4063047 h 4212102"/>
                  <a:gd name="connsiteX3-79" fmla="*/ 28391 w 2076126"/>
                  <a:gd name="connsiteY3-80" fmla="*/ 3506455 h 4212102"/>
                  <a:gd name="connsiteX4-81" fmla="*/ 58249 w 2076126"/>
                  <a:gd name="connsiteY4-82" fmla="*/ 3539540 h 4212102"/>
                  <a:gd name="connsiteX5-83" fmla="*/ 51495 w 2076126"/>
                  <a:gd name="connsiteY5-84" fmla="*/ 3583246 h 4212102"/>
                  <a:gd name="connsiteX0-85" fmla="*/ 1599603 w 2076126"/>
                  <a:gd name="connsiteY0-86" fmla="*/ 325933 h 4211371"/>
                  <a:gd name="connsiteX1-87" fmla="*/ 2002965 w 2076126"/>
                  <a:gd name="connsiteY1-88" fmla="*/ 405447 h 4211371"/>
                  <a:gd name="connsiteX2-89" fmla="*/ 200669 w 2076126"/>
                  <a:gd name="connsiteY2-90" fmla="*/ 4063047 h 4211371"/>
                  <a:gd name="connsiteX3-91" fmla="*/ 28391 w 2076126"/>
                  <a:gd name="connsiteY3-92" fmla="*/ 3506455 h 4211371"/>
                  <a:gd name="connsiteX4-93" fmla="*/ 58249 w 2076126"/>
                  <a:gd name="connsiteY4-94" fmla="*/ 3583245 h 4211371"/>
                  <a:gd name="connsiteX5-95" fmla="*/ 51495 w 2076126"/>
                  <a:gd name="connsiteY5-96" fmla="*/ 3583246 h 4211371"/>
                  <a:gd name="connsiteX0-97" fmla="*/ 1651788 w 2128311"/>
                  <a:gd name="connsiteY0-98" fmla="*/ 325933 h 4236029"/>
                  <a:gd name="connsiteX1-99" fmla="*/ 2055150 w 2128311"/>
                  <a:gd name="connsiteY1-100" fmla="*/ 405447 h 4236029"/>
                  <a:gd name="connsiteX2-101" fmla="*/ 252854 w 2128311"/>
                  <a:gd name="connsiteY2-102" fmla="*/ 4063047 h 4236029"/>
                  <a:gd name="connsiteX3-103" fmla="*/ 3233 w 2128311"/>
                  <a:gd name="connsiteY3-104" fmla="*/ 3637570 h 4236029"/>
                  <a:gd name="connsiteX4-105" fmla="*/ 110434 w 2128311"/>
                  <a:gd name="connsiteY4-106" fmla="*/ 3583245 h 4236029"/>
                  <a:gd name="connsiteX5-107" fmla="*/ 103680 w 2128311"/>
                  <a:gd name="connsiteY5-108" fmla="*/ 3583246 h 4236029"/>
                  <a:gd name="connsiteX0-109" fmla="*/ 1628919 w 2105442"/>
                  <a:gd name="connsiteY0-110" fmla="*/ 325933 h 4258230"/>
                  <a:gd name="connsiteX1-111" fmla="*/ 2032281 w 2105442"/>
                  <a:gd name="connsiteY1-112" fmla="*/ 405447 h 4258230"/>
                  <a:gd name="connsiteX2-113" fmla="*/ 229985 w 2105442"/>
                  <a:gd name="connsiteY2-114" fmla="*/ 4063047 h 4258230"/>
                  <a:gd name="connsiteX3-115" fmla="*/ 9368 w 2105442"/>
                  <a:gd name="connsiteY3-116" fmla="*/ 3739548 h 4258230"/>
                  <a:gd name="connsiteX4-117" fmla="*/ 87565 w 2105442"/>
                  <a:gd name="connsiteY4-118" fmla="*/ 3583245 h 4258230"/>
                  <a:gd name="connsiteX5-119" fmla="*/ 80811 w 2105442"/>
                  <a:gd name="connsiteY5-120" fmla="*/ 3583246 h 4258230"/>
                  <a:gd name="connsiteX0-121" fmla="*/ 1628919 w 2105442"/>
                  <a:gd name="connsiteY0-122" fmla="*/ 325933 h 4258230"/>
                  <a:gd name="connsiteX1-123" fmla="*/ 2032281 w 2105442"/>
                  <a:gd name="connsiteY1-124" fmla="*/ 405447 h 4258230"/>
                  <a:gd name="connsiteX2-125" fmla="*/ 229985 w 2105442"/>
                  <a:gd name="connsiteY2-126" fmla="*/ 4063047 h 4258230"/>
                  <a:gd name="connsiteX3-127" fmla="*/ 9368 w 2105442"/>
                  <a:gd name="connsiteY3-128" fmla="*/ 3739548 h 4258230"/>
                  <a:gd name="connsiteX4-129" fmla="*/ 87565 w 2105442"/>
                  <a:gd name="connsiteY4-130" fmla="*/ 3583245 h 4258230"/>
                  <a:gd name="connsiteX0-131" fmla="*/ 1628919 w 2105442"/>
                  <a:gd name="connsiteY0-132" fmla="*/ 325933 h 4258230"/>
                  <a:gd name="connsiteX1-133" fmla="*/ 2032281 w 2105442"/>
                  <a:gd name="connsiteY1-134" fmla="*/ 405447 h 4258230"/>
                  <a:gd name="connsiteX2-135" fmla="*/ 229985 w 2105442"/>
                  <a:gd name="connsiteY2-136" fmla="*/ 4063047 h 4258230"/>
                  <a:gd name="connsiteX3-137" fmla="*/ 9368 w 2105442"/>
                  <a:gd name="connsiteY3-138" fmla="*/ 3739548 h 4258230"/>
                  <a:gd name="connsiteX0-139" fmla="*/ 1589269 w 2065792"/>
                  <a:gd name="connsiteY0-140" fmla="*/ 325933 h 4230198"/>
                  <a:gd name="connsiteX1-141" fmla="*/ 1992631 w 2065792"/>
                  <a:gd name="connsiteY1-142" fmla="*/ 405447 h 4230198"/>
                  <a:gd name="connsiteX2-143" fmla="*/ 190335 w 2065792"/>
                  <a:gd name="connsiteY2-144" fmla="*/ 4063047 h 4230198"/>
                  <a:gd name="connsiteX3-145" fmla="*/ 37393 w 2065792"/>
                  <a:gd name="connsiteY3-146" fmla="*/ 3608434 h 4230198"/>
                  <a:gd name="connsiteX0-147" fmla="*/ 1551876 w 2020677"/>
                  <a:gd name="connsiteY0-148" fmla="*/ 329779 h 4285123"/>
                  <a:gd name="connsiteX1-149" fmla="*/ 1955238 w 2020677"/>
                  <a:gd name="connsiteY1-150" fmla="*/ 409293 h 4285123"/>
                  <a:gd name="connsiteX2-151" fmla="*/ 268957 w 2020677"/>
                  <a:gd name="connsiteY2-152" fmla="*/ 4125167 h 4285123"/>
                  <a:gd name="connsiteX3-153" fmla="*/ 0 w 2020677"/>
                  <a:gd name="connsiteY3-154" fmla="*/ 3612280 h 4285123"/>
                  <a:gd name="connsiteX0-155" fmla="*/ 1579045 w 2054276"/>
                  <a:gd name="connsiteY0-156" fmla="*/ 326896 h 4243872"/>
                  <a:gd name="connsiteX1-157" fmla="*/ 1982407 w 2054276"/>
                  <a:gd name="connsiteY1-158" fmla="*/ 406410 h 4243872"/>
                  <a:gd name="connsiteX2-159" fmla="*/ 199447 w 2054276"/>
                  <a:gd name="connsiteY2-160" fmla="*/ 4078580 h 4243872"/>
                  <a:gd name="connsiteX3-161" fmla="*/ 27169 w 2054276"/>
                  <a:gd name="connsiteY3-162" fmla="*/ 3609397 h 4243872"/>
                  <a:gd name="connsiteX0-163" fmla="*/ 1582727 w 2109429"/>
                  <a:gd name="connsiteY0-164" fmla="*/ 262075 h 4170266"/>
                  <a:gd name="connsiteX1-165" fmla="*/ 2044096 w 2109429"/>
                  <a:gd name="connsiteY1-166" fmla="*/ 472704 h 4170266"/>
                  <a:gd name="connsiteX2-167" fmla="*/ 203129 w 2109429"/>
                  <a:gd name="connsiteY2-168" fmla="*/ 4013759 h 4170266"/>
                  <a:gd name="connsiteX3-169" fmla="*/ 30851 w 2109429"/>
                  <a:gd name="connsiteY3-170" fmla="*/ 3544576 h 4170266"/>
                  <a:gd name="connsiteX0-171" fmla="*/ 1572507 w 2099209"/>
                  <a:gd name="connsiteY0-172" fmla="*/ 262075 h 4204089"/>
                  <a:gd name="connsiteX1-173" fmla="*/ 2033876 w 2099209"/>
                  <a:gd name="connsiteY1-174" fmla="*/ 472704 h 4204089"/>
                  <a:gd name="connsiteX2-175" fmla="*/ 192909 w 2099209"/>
                  <a:gd name="connsiteY2-176" fmla="*/ 4013759 h 4204089"/>
                  <a:gd name="connsiteX3-177" fmla="*/ 39967 w 2099209"/>
                  <a:gd name="connsiteY3-178" fmla="*/ 3704827 h 4204089"/>
                  <a:gd name="connsiteX0-179" fmla="*/ 1624730 w 2151432"/>
                  <a:gd name="connsiteY0-180" fmla="*/ 262075 h 4173057"/>
                  <a:gd name="connsiteX1-181" fmla="*/ 2086099 w 2151432"/>
                  <a:gd name="connsiteY1-182" fmla="*/ 472704 h 4173057"/>
                  <a:gd name="connsiteX2-183" fmla="*/ 245132 w 2151432"/>
                  <a:gd name="connsiteY2-184" fmla="*/ 4013759 h 4173057"/>
                  <a:gd name="connsiteX3-185" fmla="*/ 5180 w 2151432"/>
                  <a:gd name="connsiteY3-186" fmla="*/ 3559144 h 4173057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151432" h="4173057">
                    <a:moveTo>
                      <a:pt x="1624730" y="262075"/>
                    </a:moveTo>
                    <a:cubicBezTo>
                      <a:pt x="1885356" y="-86899"/>
                      <a:pt x="2316032" y="-152577"/>
                      <a:pt x="2086099" y="472704"/>
                    </a:cubicBezTo>
                    <a:cubicBezTo>
                      <a:pt x="1856166" y="1097985"/>
                      <a:pt x="591952" y="3499352"/>
                      <a:pt x="245132" y="4013759"/>
                    </a:cubicBezTo>
                    <a:cubicBezTo>
                      <a:pt x="-101688" y="4528166"/>
                      <a:pt x="28917" y="3639111"/>
                      <a:pt x="5180" y="3559144"/>
                    </a:cubicBezTo>
                  </a:path>
                </a:pathLst>
              </a:custGeom>
              <a:noFill/>
              <a:ln w="38100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>
                  <a:solidFill>
                    <a:schemeClr val="lt1"/>
                  </a:solidFill>
                </a:endParaRPr>
              </a:p>
            </p:txBody>
          </p:sp>
          <p:pic>
            <p:nvPicPr>
              <p:cNvPr id="17" name="Picture 57">
                <a:extLst>
                  <a:ext uri="{FF2B5EF4-FFF2-40B4-BE49-F238E27FC236}">
                    <a16:creationId xmlns:a16="http://schemas.microsoft.com/office/drawing/2014/main" id="{A5C7465C-6080-51F5-6FF6-F8B7DAFE50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727604" y="2498893"/>
                <a:ext cx="1441451" cy="974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" name="Picture 57">
                <a:extLst>
                  <a:ext uri="{FF2B5EF4-FFF2-40B4-BE49-F238E27FC236}">
                    <a16:creationId xmlns:a16="http://schemas.microsoft.com/office/drawing/2014/main" id="{2DB60255-D217-C5A3-A519-08477FA4A8B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7454635" y="3206708"/>
                <a:ext cx="1441451" cy="9747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55D6A5BD-4A25-EF95-C74B-F4DE932BD760}"/>
                  </a:ext>
                </a:extLst>
              </p:cNvPr>
              <p:cNvSpPr/>
              <p:nvPr>
                <p:custDataLst>
                  <p:tags r:id="rId3"/>
                </p:custDataLst>
              </p:nvPr>
            </p:nvSpPr>
            <p:spPr>
              <a:xfrm>
                <a:off x="8750165" y="2578653"/>
                <a:ext cx="1785585" cy="518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chemeClr val="dk1"/>
                    </a:solidFill>
                  </a:rPr>
                  <a:t>FY-5A</a:t>
                </a: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ED21109A-C962-0944-F15A-46C236A29FB1}"/>
                  </a:ext>
                </a:extLst>
              </p:cNvPr>
              <p:cNvSpPr/>
              <p:nvPr>
                <p:custDataLst>
                  <p:tags r:id="rId4"/>
                </p:custDataLst>
              </p:nvPr>
            </p:nvSpPr>
            <p:spPr>
              <a:xfrm>
                <a:off x="8448330" y="3288951"/>
                <a:ext cx="1753049" cy="518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chemeClr val="dk1"/>
                    </a:solidFill>
                  </a:rPr>
                  <a:t>FY-5B</a:t>
                </a:r>
              </a:p>
            </p:txBody>
          </p:sp>
          <p:pic>
            <p:nvPicPr>
              <p:cNvPr id="21" name="Picture 24" descr="Aura">
                <a:extLst>
                  <a:ext uri="{FF2B5EF4-FFF2-40B4-BE49-F238E27FC236}">
                    <a16:creationId xmlns:a16="http://schemas.microsoft.com/office/drawing/2014/main" id="{2878140A-A0AE-222B-BDE7-27C59D883A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55806" y="4063098"/>
                <a:ext cx="1201820" cy="3488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38A20602-179D-81A6-E46D-31C7A1EDF846}"/>
                  </a:ext>
                </a:extLst>
              </p:cNvPr>
              <p:cNvSpPr/>
              <p:nvPr>
                <p:custDataLst>
                  <p:tags r:id="rId5"/>
                </p:custDataLst>
              </p:nvPr>
            </p:nvSpPr>
            <p:spPr>
              <a:xfrm>
                <a:off x="8070959" y="4879307"/>
                <a:ext cx="2039406" cy="518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b="1">
                    <a:solidFill>
                      <a:schemeClr val="dk1"/>
                    </a:solidFill>
                  </a:rPr>
                  <a:t>FY-5X</a:t>
                </a:r>
              </a:p>
            </p:txBody>
          </p:sp>
          <p:pic>
            <p:nvPicPr>
              <p:cNvPr id="23" name="Picture 22" descr="Jason-1">
                <a:extLst>
                  <a:ext uri="{FF2B5EF4-FFF2-40B4-BE49-F238E27FC236}">
                    <a16:creationId xmlns:a16="http://schemas.microsoft.com/office/drawing/2014/main" id="{F86663FA-544B-C234-C449-85DEDED424D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434357" y="4432429"/>
                <a:ext cx="1273205" cy="3559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1" descr="Landsat">
                <a:extLst>
                  <a:ext uri="{FF2B5EF4-FFF2-40B4-BE49-F238E27FC236}">
                    <a16:creationId xmlns:a16="http://schemas.microsoft.com/office/drawing/2014/main" id="{98A02759-9F7F-CC41-3B24-AFBCAD5AED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679683" y="4816703"/>
                <a:ext cx="1285460" cy="3921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F0999D5-839F-ACFA-5F4C-E75AC7022454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7999" y="1942"/>
              <a:ext cx="3612" cy="6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b="1">
                  <a:solidFill>
                    <a:schemeClr val="dk1"/>
                  </a:solidFill>
                  <a:latin typeface="微软雅黑" panose="020B0503020204020204" charset="-122"/>
                  <a:ea typeface="微软雅黑" panose="020B0503020204020204" charset="-122"/>
                </a:rPr>
                <a:t>FY-5</a:t>
              </a:r>
              <a:r>
                <a:rPr lang="zh-CN" altLang="en-US" sz="2400" b="1">
                  <a:solidFill>
                    <a:schemeClr val="dk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2400" b="1">
                  <a:solidFill>
                    <a:schemeClr val="dk1"/>
                  </a:solidFill>
                  <a:latin typeface="微软雅黑" panose="020B0503020204020204" charset="-122"/>
                  <a:ea typeface="微软雅黑" panose="020B0503020204020204" charset="-122"/>
                </a:rPr>
                <a:t>series</a:t>
              </a:r>
              <a:endParaRPr lang="zh-CN" altLang="en-US" sz="2400" b="1">
                <a:solidFill>
                  <a:schemeClr val="dk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93005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434859" y="487401"/>
            <a:ext cx="7543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latin typeface="Poppins"/>
                <a:ea typeface="Poppins"/>
                <a:cs typeface="Poppins"/>
                <a:sym typeface="Poppins"/>
              </a:rPr>
              <a:t>Limitations and Challenges</a:t>
            </a:r>
            <a:endParaRPr lang="en-US" sz="1050"/>
          </a:p>
        </p:txBody>
      </p:sp>
      <p:sp>
        <p:nvSpPr>
          <p:cNvPr id="4" name="AutoShape 4"/>
          <p:cNvSpPr/>
          <p:nvPr/>
        </p:nvSpPr>
        <p:spPr>
          <a:xfrm>
            <a:off x="1366328" y="1733908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Lack of a Unified Benchmark</a:t>
            </a:r>
            <a:endParaRPr lang="en-US" sz="1100"/>
          </a:p>
        </p:txBody>
      </p:sp>
      <p:sp>
        <p:nvSpPr>
          <p:cNvPr id="6" name="AutoShape 5"/>
          <p:cNvSpPr/>
          <p:nvPr/>
        </p:nvSpPr>
        <p:spPr>
          <a:xfrm>
            <a:off x="1366328" y="2269745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No unified reference for space microwave radiation measurements, leading to data inconsistency across platforms.</a:t>
            </a:r>
            <a:endParaRPr lang="en-US" sz="1100"/>
          </a:p>
        </p:txBody>
      </p:sp>
      <p:sp>
        <p:nvSpPr>
          <p:cNvPr id="8" name="AutoShape 7"/>
          <p:cNvSpPr/>
          <p:nvPr/>
        </p:nvSpPr>
        <p:spPr>
          <a:xfrm>
            <a:off x="1366328" y="3166852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Complex Transfer Chain</a:t>
            </a:r>
            <a:endParaRPr lang="en-US" sz="1100"/>
          </a:p>
        </p:txBody>
      </p:sp>
      <p:sp>
        <p:nvSpPr>
          <p:cNvPr id="9" name="AutoShape 8"/>
          <p:cNvSpPr/>
          <p:nvPr/>
        </p:nvSpPr>
        <p:spPr>
          <a:xfrm>
            <a:off x="1366328" y="3714379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High-precision transfer and consistency traceability are extremely difficult to maintain due to the multi-stage complex chain.</a:t>
            </a:r>
            <a:endParaRPr lang="en-US" sz="1100"/>
          </a:p>
        </p:txBody>
      </p:sp>
      <p:sp>
        <p:nvSpPr>
          <p:cNvPr id="11" name="AutoShape 10"/>
          <p:cNvSpPr/>
          <p:nvPr/>
        </p:nvSpPr>
        <p:spPr>
          <a:xfrm>
            <a:off x="1366328" y="4563335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Calibration Accuracy Bottleneck</a:t>
            </a:r>
            <a:endParaRPr lang="en-US" sz="1100"/>
          </a:p>
        </p:txBody>
      </p:sp>
      <p:sp>
        <p:nvSpPr>
          <p:cNvPr id="12" name="AutoShape 11"/>
          <p:cNvSpPr/>
          <p:nvPr/>
        </p:nvSpPr>
        <p:spPr>
          <a:xfrm>
            <a:off x="1366328" y="4981252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Traditional techniques have reached limits, unable to meet emerging high-precision requirements (&lt; 0.3K).</a:t>
            </a:r>
            <a:endParaRPr lang="en-US" sz="1100"/>
          </a:p>
        </p:txBody>
      </p:sp>
      <p:sp>
        <p:nvSpPr>
          <p:cNvPr id="17" name="AutoShape 16"/>
          <p:cNvSpPr/>
          <p:nvPr/>
        </p:nvSpPr>
        <p:spPr>
          <a:xfrm>
            <a:off x="7260995" y="4978296"/>
            <a:ext cx="4064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latin typeface="Poppins"/>
                <a:ea typeface="Poppins"/>
                <a:cs typeface="Poppins"/>
                <a:sym typeface="Poppins"/>
              </a:rPr>
              <a:t>Figure: Conceptual Diagram of Complex Network Interactions</a:t>
            </a:r>
            <a:endParaRPr lang="en-US" sz="1100"/>
          </a:p>
        </p:txBody>
      </p:sp>
      <p:cxnSp>
        <p:nvCxnSpPr>
          <p:cNvPr id="18" name="Connector 17"/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0E73CF1-628F-A7BD-4597-8BAA55FB59B0}"/>
              </a:ext>
            </a:extLst>
          </p:cNvPr>
          <p:cNvSpPr txBox="1"/>
          <p:nvPr/>
        </p:nvSpPr>
        <p:spPr>
          <a:xfrm>
            <a:off x="782128" y="5747991"/>
            <a:ext cx="106277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800" b="0" i="0" u="none" strike="noStrike">
                <a:solidFill>
                  <a:srgbClr val="000000"/>
                </a:solidFill>
              </a:rPr>
              <a:t>These challenges collectively hinder the advancement of microwave remote sensing to the next level.</a:t>
            </a:r>
          </a:p>
        </p:txBody>
      </p:sp>
      <p:pic>
        <p:nvPicPr>
          <p:cNvPr id="3" name="卫星布局-202308">
            <a:hlinkClick r:id="" action="ppaction://media"/>
            <a:extLst>
              <a:ext uri="{FF2B5EF4-FFF2-40B4-BE49-F238E27FC236}">
                <a16:creationId xmlns:a16="http://schemas.microsoft.com/office/drawing/2014/main" id="{F92E4369-45B9-2E69-C891-6E60995DF6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52" r="7092"/>
          <a:stretch/>
        </p:blipFill>
        <p:spPr>
          <a:xfrm>
            <a:off x="6964413" y="1520371"/>
            <a:ext cx="4445458" cy="3017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06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625360" y="693228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>
                <a:latin typeface="Poppins"/>
                <a:ea typeface="Poppins"/>
                <a:cs typeface="Poppins"/>
                <a:sym typeface="Poppins"/>
              </a:rPr>
              <a:t>Benchmark Projects: </a:t>
            </a:r>
            <a:r>
              <a:rPr lang="en-US" sz="2400" b="1" i="0" u="none" strike="noStrike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CLARREO &amp; TRUTHS Programs</a:t>
            </a:r>
            <a:endParaRPr lang="en-US" sz="900">
              <a:solidFill>
                <a:schemeClr val="tx1"/>
              </a:solidFill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49857" y="1656272"/>
            <a:ext cx="4974566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>
              <a:solidFill>
                <a:schemeClr val="tx1"/>
              </a:solidFill>
            </a:endParaRPr>
          </a:p>
        </p:txBody>
      </p:sp>
      <p:sp>
        <p:nvSpPr>
          <p:cNvPr id="7" name="AutoShape 6"/>
          <p:cNvSpPr/>
          <p:nvPr/>
        </p:nvSpPr>
        <p:spPr>
          <a:xfrm>
            <a:off x="925423" y="1836228"/>
            <a:ext cx="4572000" cy="836044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The US and Europe have proposed programs like CLARREO and TRUTHS to establish high-precision radiation benchmark satellites.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8" name="AutoShape 7"/>
          <p:cNvSpPr/>
          <p:nvPr/>
        </p:nvSpPr>
        <p:spPr>
          <a:xfrm>
            <a:off x="649855" y="2862772"/>
            <a:ext cx="4974567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>
              <a:solidFill>
                <a:schemeClr val="tx1"/>
              </a:solidFill>
            </a:endParaRPr>
          </a:p>
        </p:txBody>
      </p:sp>
      <p:sp>
        <p:nvSpPr>
          <p:cNvPr id="11" name="AutoShape 10"/>
          <p:cNvSpPr/>
          <p:nvPr/>
        </p:nvSpPr>
        <p:spPr>
          <a:xfrm>
            <a:off x="862161" y="3192972"/>
            <a:ext cx="4825519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Monitor climate change and calibrate other satellites to improve global remote sensing accuracy.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2" name="AutoShape 11"/>
          <p:cNvSpPr/>
          <p:nvPr/>
        </p:nvSpPr>
        <p:spPr>
          <a:xfrm>
            <a:off x="649855" y="4069272"/>
            <a:ext cx="4974568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>
              <a:solidFill>
                <a:schemeClr val="tx1"/>
              </a:solidFill>
            </a:endParaRPr>
          </a:p>
        </p:txBody>
      </p:sp>
      <p:sp>
        <p:nvSpPr>
          <p:cNvPr id="15" name="AutoShape 14"/>
          <p:cNvSpPr/>
          <p:nvPr/>
        </p:nvSpPr>
        <p:spPr>
          <a:xfrm>
            <a:off x="862161" y="4335972"/>
            <a:ext cx="4698999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Current international programs do not cover the critical microwave band for comprehensive sensing.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6" name="AutoShape 15"/>
          <p:cNvSpPr/>
          <p:nvPr/>
        </p:nvSpPr>
        <p:spPr>
          <a:xfrm>
            <a:off x="649855" y="5275772"/>
            <a:ext cx="4974568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sz="2000">
              <a:solidFill>
                <a:schemeClr val="tx1"/>
              </a:solidFill>
            </a:endParaRPr>
          </a:p>
        </p:txBody>
      </p:sp>
      <p:sp>
        <p:nvSpPr>
          <p:cNvPr id="19" name="AutoShape 18"/>
          <p:cNvSpPr/>
          <p:nvPr/>
        </p:nvSpPr>
        <p:spPr>
          <a:xfrm>
            <a:off x="925423" y="5565716"/>
            <a:ext cx="482552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 algn="l">
              <a:lnSpc>
                <a:spcPct val="100000"/>
              </a:lnSpc>
              <a:buFont typeface="Wingdings" panose="05000000000000000000" pitchFamily="2" charset="2"/>
              <a:buChar char="ü"/>
              <a:defRPr/>
            </a:pPr>
            <a:r>
              <a:rPr lang="en-US" sz="1400" b="0" i="0" u="none" strike="noStrike">
                <a:solidFill>
                  <a:schemeClr val="tx1"/>
                </a:solidFill>
                <a:latin typeface="Poppins"/>
                <a:ea typeface="Poppins"/>
                <a:cs typeface="Poppins"/>
                <a:sym typeface="Poppins"/>
              </a:rPr>
              <a:t>Address the problem: To fill the global gap in the field of space microwave radiation benchmarks.</a:t>
            </a:r>
            <a:endParaRPr lang="en-US" sz="1200">
              <a:solidFill>
                <a:schemeClr val="tx1"/>
              </a:solidFill>
            </a:endParaRPr>
          </a:p>
        </p:txBody>
      </p:sp>
      <p:cxnSp>
        <p:nvCxnSpPr>
          <p:cNvPr id="4" name="Connector 17">
            <a:extLst>
              <a:ext uri="{FF2B5EF4-FFF2-40B4-BE49-F238E27FC236}">
                <a16:creationId xmlns:a16="http://schemas.microsoft.com/office/drawing/2014/main" id="{DA2BC810-634E-6034-F3A6-98CE4059D4D4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5" name="Picture 2" descr="TRUTHS stage6b">
            <a:extLst>
              <a:ext uri="{FF2B5EF4-FFF2-40B4-BE49-F238E27FC236}">
                <a16:creationId xmlns:a16="http://schemas.microsoft.com/office/drawing/2014/main" id="{4079685F-71AD-E07E-1553-57E97ECCF6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63246" y="1626898"/>
            <a:ext cx="3549905" cy="253617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6" name="Google Shape;1342;p67">
            <a:extLst>
              <a:ext uri="{FF2B5EF4-FFF2-40B4-BE49-F238E27FC236}">
                <a16:creationId xmlns:a16="http://schemas.microsoft.com/office/drawing/2014/main" id="{878DC443-6590-18BD-028A-0BA8AFD36853}"/>
              </a:ext>
            </a:extLst>
          </p:cNvPr>
          <p:cNvPicPr preferRelativeResize="0"/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9364497" y="2507155"/>
            <a:ext cx="2590907" cy="28702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B096D0D-CBF6-01B3-DA3C-8E8CD7B4073B}"/>
              </a:ext>
            </a:extLst>
          </p:cNvPr>
          <p:cNvSpPr txBox="1"/>
          <p:nvPr/>
        </p:nvSpPr>
        <p:spPr>
          <a:xfrm>
            <a:off x="6305987" y="5704384"/>
            <a:ext cx="61170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>
                <a:solidFill>
                  <a:srgbClr val="000000"/>
                </a:solidFill>
                <a:effectLst/>
                <a:latin typeface="Arial-BoldItalicMT"/>
              </a:rPr>
              <a:t>FRM:</a:t>
            </a:r>
            <a:r>
              <a:rPr lang="zh-CN" altLang="en-US" sz="1800" i="0">
                <a:effectLst/>
                <a:latin typeface="+mn-ea"/>
              </a:rPr>
              <a:t> </a:t>
            </a:r>
            <a:r>
              <a:rPr lang="en-US" altLang="zh-CN" sz="1800">
                <a:solidFill>
                  <a:srgbClr val="000000"/>
                </a:solidFill>
                <a:effectLst/>
                <a:latin typeface="Arial-BoldItalicMT"/>
              </a:rPr>
              <a:t>Fiducial Reference Measurements</a:t>
            </a:r>
          </a:p>
          <a:p>
            <a:r>
              <a:rPr lang="en-US" altLang="zh-CN" sz="1800">
                <a:solidFill>
                  <a:srgbClr val="000000"/>
                </a:solidFill>
                <a:effectLst/>
                <a:latin typeface="Arial-BoldItalicMT"/>
              </a:rPr>
              <a:t> (proposed by </a:t>
            </a:r>
            <a:r>
              <a:rPr lang="en-US" altLang="zh-CN" sz="1800" b="1" i="0">
                <a:effectLst/>
                <a:latin typeface="+mn-ea"/>
              </a:rPr>
              <a:t>WGCV51, 2019</a:t>
            </a:r>
            <a:r>
              <a:rPr lang="en-US" altLang="zh-CN" sz="1800">
                <a:solidFill>
                  <a:srgbClr val="000000"/>
                </a:solidFill>
                <a:effectLst/>
                <a:latin typeface="Arial-BoldItalicMT"/>
              </a:rPr>
              <a:t>) 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090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1270000" y="15240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Ground-based Reference Sources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NSCC, CAS has established a large-aperture ground-based reference source platform (6~500 GHz).</a:t>
            </a:r>
          </a:p>
        </p:txBody>
      </p:sp>
      <p:sp>
        <p:nvSpPr>
          <p:cNvPr id="6" name="AutoShape 6"/>
          <p:cNvSpPr/>
          <p:nvPr/>
        </p:nvSpPr>
        <p:spPr>
          <a:xfrm>
            <a:off x="1270000" y="26670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Calibration Blackbodies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NIST and NSSC developed high-performance conical cavity blackbodies (18~220 GHz, emissivity &gt; 0.9995).</a:t>
            </a:r>
          </a:p>
        </p:txBody>
      </p:sp>
      <p:sp>
        <p:nvSpPr>
          <p:cNvPr id="8" name="AutoShape 8"/>
          <p:cNvSpPr/>
          <p:nvPr/>
        </p:nvSpPr>
        <p:spPr>
          <a:xfrm>
            <a:off x="1270000" y="38100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Standardization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ISO and IEEE are advancing standards for microwave radiometer calibration (ISO/TC 19195).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270000" y="4953000"/>
            <a:ext cx="558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Cooling Technology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International trend towards multi-stage pulse tube + Joule-Thomson cooling for 4K space applications.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509772" y="5710208"/>
            <a:ext cx="3920235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latin typeface="Poppins"/>
                <a:ea typeface="Poppins"/>
                <a:cs typeface="Poppins"/>
                <a:sym typeface="Poppins"/>
              </a:rPr>
              <a:t>High-precision Laboratory Equipment &amp; Network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4092">
            <a:off x="762004" y="1263650"/>
            <a:ext cx="1066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E6C41E88-1811-9B6E-4E76-D986D9EAEF62}"/>
              </a:ext>
            </a:extLst>
          </p:cNvPr>
          <p:cNvSpPr txBox="1"/>
          <p:nvPr/>
        </p:nvSpPr>
        <p:spPr>
          <a:xfrm>
            <a:off x="1322716" y="647353"/>
            <a:ext cx="97018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b="1">
                <a:latin typeface="Poppins"/>
                <a:ea typeface="Poppins"/>
                <a:cs typeface="Poppins"/>
                <a:sym typeface="Poppins"/>
              </a:rPr>
              <a:t>Significant Technical progress</a:t>
            </a:r>
            <a:endParaRPr lang="zh-CN" altLang="en-US" sz="280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2A4C133-8018-D490-2C06-9D8D8726569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337685" y="2097353"/>
            <a:ext cx="1950088" cy="2573947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455D983-09D3-5810-A995-4A5803079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4738" y="1931204"/>
            <a:ext cx="2020695" cy="299559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F6B4DB9-DA54-4F27-2D50-B12A1A4A983E}"/>
              </a:ext>
            </a:extLst>
          </p:cNvPr>
          <p:cNvSpPr txBox="1"/>
          <p:nvPr/>
        </p:nvSpPr>
        <p:spPr>
          <a:xfrm>
            <a:off x="9667336" y="5010724"/>
            <a:ext cx="23779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/>
              <a:t>Prototype of 4K Cryocooler</a:t>
            </a:r>
            <a:endParaRPr lang="zh-CN" altLang="en-US" sz="140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E2063AD-95B7-E27F-ADF5-579D0D135061}"/>
              </a:ext>
            </a:extLst>
          </p:cNvPr>
          <p:cNvSpPr txBox="1"/>
          <p:nvPr/>
        </p:nvSpPr>
        <p:spPr>
          <a:xfrm>
            <a:off x="7337685" y="4949169"/>
            <a:ext cx="20593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>
                <a:latin typeface="Poppins"/>
                <a:ea typeface="Poppins"/>
                <a:cs typeface="Poppins"/>
                <a:sym typeface="Poppins"/>
              </a:rPr>
              <a:t>Calibration targets</a:t>
            </a:r>
            <a:r>
              <a:rPr lang="en-US" altLang="zh-CN" sz="1200" b="0" i="0" u="none" strike="noStrike">
                <a:latin typeface="Poppins"/>
                <a:ea typeface="Poppins"/>
                <a:cs typeface="Poppins"/>
                <a:sym typeface="Poppins"/>
              </a:rPr>
              <a:t> with high emissivity</a:t>
            </a:r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8497385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/>
          <p:nvPr/>
        </p:nvSpPr>
        <p:spPr>
          <a:xfrm>
            <a:off x="0" y="1651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8000" b="0" i="0" u="none" strike="noStrike">
                <a:latin typeface="Arial Black"/>
                <a:ea typeface="Arial Black"/>
                <a:cs typeface="Arial Black"/>
                <a:sym typeface="Arial Black"/>
              </a:rPr>
              <a:t>03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304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spc="200">
                <a:latin typeface="Noto Sans SC"/>
                <a:ea typeface="Noto Sans SC"/>
                <a:cs typeface="Noto Sans SC"/>
                <a:sym typeface="Noto Sans SC"/>
              </a:rPr>
              <a:t>B</a:t>
            </a:r>
            <a:r>
              <a:rPr lang="en-US" sz="2800" b="1" i="0" u="none" strike="noStrike" spc="200">
                <a:latin typeface="Noto Sans SC"/>
                <a:ea typeface="Noto Sans SC"/>
                <a:cs typeface="Noto Sans SC"/>
                <a:sym typeface="Noto Sans SC"/>
              </a:rPr>
              <a:t>enchmark Framework &amp; Solutions</a:t>
            </a:r>
            <a:endParaRPr lang="en-US" sz="110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E2E9E93-EFD0-51F4-68C7-47A3A0494673}"/>
              </a:ext>
            </a:extLst>
          </p:cNvPr>
          <p:cNvSpPr txBox="1"/>
          <p:nvPr/>
        </p:nvSpPr>
        <p:spPr>
          <a:xfrm>
            <a:off x="3502324" y="400777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kern="0">
                <a:latin typeface="Poppins"/>
                <a:ea typeface="Poppins"/>
                <a:cs typeface="Poppins"/>
                <a:sym typeface="Poppins"/>
              </a:rPr>
              <a:t>(</a:t>
            </a:r>
            <a:r>
              <a:rPr lang="en-US" altLang="zh-CN" sz="1800" b="1"/>
              <a:t>Funded by National Key R&amp;D Program of China</a:t>
            </a:r>
            <a:r>
              <a:rPr lang="en-US" altLang="zh-CN" sz="1800" b="1" kern="0">
                <a:latin typeface="Poppins"/>
                <a:ea typeface="Poppins"/>
                <a:cs typeface="Poppins"/>
                <a:sym typeface="Poppins"/>
              </a:rPr>
              <a:t>)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352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813759" y="1752960"/>
            <a:ext cx="4902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Top-Level Design</a:t>
            </a:r>
            <a:endParaRPr lang="en-US" sz="1100"/>
          </a:p>
        </p:txBody>
      </p:sp>
      <p:sp>
        <p:nvSpPr>
          <p:cNvPr id="6" name="AutoShape 5"/>
          <p:cNvSpPr/>
          <p:nvPr/>
        </p:nvSpPr>
        <p:spPr>
          <a:xfrm>
            <a:off x="813759" y="2135038"/>
            <a:ext cx="3712234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A top-level technical solution for precise and traceable space microwave radiation benchmark transfer.</a:t>
            </a:r>
            <a:endParaRPr lang="en-US" sz="1100"/>
          </a:p>
        </p:txBody>
      </p:sp>
      <p:sp>
        <p:nvSpPr>
          <p:cNvPr id="8" name="AutoShape 7"/>
          <p:cNvSpPr/>
          <p:nvPr/>
        </p:nvSpPr>
        <p:spPr>
          <a:xfrm>
            <a:off x="813759" y="3002472"/>
            <a:ext cx="49022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Key Technologies</a:t>
            </a:r>
            <a:endParaRPr lang="en-US" sz="1100"/>
          </a:p>
        </p:txBody>
      </p:sp>
      <p:sp>
        <p:nvSpPr>
          <p:cNvPr id="9" name="AutoShape 8"/>
          <p:cNvSpPr/>
          <p:nvPr/>
        </p:nvSpPr>
        <p:spPr>
          <a:xfrm>
            <a:off x="813759" y="3405038"/>
            <a:ext cx="3654725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Breakthroughs in benchmark payloads, transfer theory, full-link verification, and error simulation.</a:t>
            </a:r>
            <a:endParaRPr lang="en-US" sz="1100"/>
          </a:p>
        </p:txBody>
      </p:sp>
      <p:sp>
        <p:nvSpPr>
          <p:cNvPr id="11" name="AutoShape 10"/>
          <p:cNvSpPr/>
          <p:nvPr/>
        </p:nvSpPr>
        <p:spPr>
          <a:xfrm>
            <a:off x="813759" y="4346755"/>
            <a:ext cx="3838755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Final Goal</a:t>
            </a:r>
            <a:endParaRPr lang="en-US" sz="1100"/>
          </a:p>
        </p:txBody>
      </p:sp>
      <p:sp>
        <p:nvSpPr>
          <p:cNvPr id="12" name="AutoShape 11"/>
          <p:cNvSpPr/>
          <p:nvPr/>
        </p:nvSpPr>
        <p:spPr>
          <a:xfrm>
            <a:off x="813759" y="4864819"/>
            <a:ext cx="3712234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Provide an unified standardization, enabling highly precise, stable, and traceable space microwave sounding capabilities.</a:t>
            </a:r>
            <a:endParaRPr lang="en-US" sz="110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rcRect t="4193" b="4193"/>
          <a:stretch>
            <a:fillRect/>
          </a:stretch>
        </p:blipFill>
        <p:spPr>
          <a:xfrm>
            <a:off x="5141344" y="2049265"/>
            <a:ext cx="6241211" cy="3104181"/>
          </a:xfrm>
          <a:prstGeom prst="roundRect">
            <a:avLst>
              <a:gd name="adj" fmla="val 5291"/>
            </a:avLst>
          </a:prstGeom>
          <a:noFill/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</p:pic>
      <p:sp>
        <p:nvSpPr>
          <p:cNvPr id="15" name="AutoShape 14"/>
          <p:cNvSpPr/>
          <p:nvPr/>
        </p:nvSpPr>
        <p:spPr>
          <a:xfrm>
            <a:off x="6096000" y="5325135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latin typeface="Poppins"/>
                <a:ea typeface="Poppins"/>
                <a:cs typeface="Poppins"/>
                <a:sym typeface="Poppins"/>
              </a:rPr>
              <a:t>Microwave Radiation Traceability Transfer Process</a:t>
            </a:r>
            <a:endParaRPr lang="en-US" sz="1100"/>
          </a:p>
        </p:txBody>
      </p:sp>
      <p:sp>
        <p:nvSpPr>
          <p:cNvPr id="3" name="AutoShape 2"/>
          <p:cNvSpPr/>
          <p:nvPr/>
        </p:nvSpPr>
        <p:spPr>
          <a:xfrm>
            <a:off x="1524000" y="652133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latin typeface="Poppins"/>
                <a:ea typeface="Poppins"/>
                <a:cs typeface="Poppins"/>
                <a:sym typeface="Poppins"/>
              </a:rPr>
              <a:t>Benchmark Framework and Traceable chain</a:t>
            </a:r>
            <a:endParaRPr lang="en-US" sz="1000"/>
          </a:p>
        </p:txBody>
      </p:sp>
      <p:cxnSp>
        <p:nvCxnSpPr>
          <p:cNvPr id="5" name="Connector 17">
            <a:extLst>
              <a:ext uri="{FF2B5EF4-FFF2-40B4-BE49-F238E27FC236}">
                <a16:creationId xmlns:a16="http://schemas.microsoft.com/office/drawing/2014/main" id="{E40AA250-CC2E-36AF-403C-395B960EA642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90927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D8327E-FA83-73A0-75BE-09C78308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25000"/>
              </a:lnSpc>
              <a:defRPr/>
            </a:pPr>
            <a:r>
              <a:rPr lang="en-US" altLang="zh-CN" sz="2800">
                <a:solidFill>
                  <a:schemeClr val="tx1"/>
                </a:solidFill>
                <a:latin typeface="Poppins"/>
                <a:cs typeface="Poppins"/>
              </a:rPr>
              <a:t>Contents and solutions</a:t>
            </a:r>
            <a:endParaRPr lang="zh-CN" altLang="en-US" sz="2800">
              <a:solidFill>
                <a:schemeClr val="tx1"/>
              </a:solidFill>
              <a:latin typeface="Poppins"/>
              <a:cs typeface="Poppi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1DA91D-2B4D-86D0-1077-07F1EE9E9D8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78945" y="1523697"/>
            <a:ext cx="9730596" cy="4410973"/>
          </a:xfrm>
          <a:prstGeom prst="roundRect">
            <a:avLst>
              <a:gd name="adj" fmla="val 6250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635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957E908-4343-8CA8-3565-073B477F21EA}"/>
              </a:ext>
            </a:extLst>
          </p:cNvPr>
          <p:cNvSpPr txBox="1"/>
          <p:nvPr/>
        </p:nvSpPr>
        <p:spPr>
          <a:xfrm>
            <a:off x="1393592" y="5934670"/>
            <a:ext cx="99702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18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our parts: finding core problems, analyzing scientific needs, building benchmark models, and carrying out system assessment and verification</a:t>
            </a:r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Connector 17">
            <a:extLst>
              <a:ext uri="{FF2B5EF4-FFF2-40B4-BE49-F238E27FC236}">
                <a16:creationId xmlns:a16="http://schemas.microsoft.com/office/drawing/2014/main" id="{7DCE1C24-D9B0-D5EE-0D80-42D263CB12B1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12663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4907916" y="1578635"/>
            <a:ext cx="6688870" cy="889000"/>
          </a:xfrm>
          <a:prstGeom prst="roundRect">
            <a:avLst>
              <a:gd name="adj" fmla="val 14285"/>
            </a:avLst>
          </a:prstGeom>
          <a:solidFill>
            <a:srgbClr val="1E90FF">
              <a:alpha val="1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endParaRPr/>
          </a:p>
        </p:txBody>
      </p:sp>
      <p:sp>
        <p:nvSpPr>
          <p:cNvPr id="7" name="AutoShape 6"/>
          <p:cNvSpPr/>
          <p:nvPr/>
        </p:nvSpPr>
        <p:spPr>
          <a:xfrm>
            <a:off x="5246786" y="1642135"/>
            <a:ext cx="622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Establishing the Benchmark</a:t>
            </a:r>
            <a:endParaRPr lang="en-US" sz="1100"/>
          </a:p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High-precision microwave blackbodies and benchmark radiometers.</a:t>
            </a:r>
          </a:p>
        </p:txBody>
      </p:sp>
      <p:sp>
        <p:nvSpPr>
          <p:cNvPr id="8" name="AutoShape 7"/>
          <p:cNvSpPr/>
          <p:nvPr/>
        </p:nvSpPr>
        <p:spPr>
          <a:xfrm>
            <a:off x="4907914" y="2594635"/>
            <a:ext cx="6688871" cy="889000"/>
          </a:xfrm>
          <a:prstGeom prst="roundRect">
            <a:avLst>
              <a:gd name="adj" fmla="val 14285"/>
            </a:avLst>
          </a:prstGeom>
          <a:solidFill>
            <a:srgbClr val="1E90FF">
              <a:alpha val="1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endParaRPr/>
          </a:p>
        </p:txBody>
      </p:sp>
      <p:sp>
        <p:nvSpPr>
          <p:cNvPr id="10" name="AutoShape 9"/>
          <p:cNvSpPr/>
          <p:nvPr/>
        </p:nvSpPr>
        <p:spPr>
          <a:xfrm>
            <a:off x="5246786" y="2658135"/>
            <a:ext cx="622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Link Modeling</a:t>
            </a:r>
            <a:endParaRPr lang="en-US" sz="1100"/>
          </a:p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Full-link radiation transfer and error models.</a:t>
            </a:r>
          </a:p>
        </p:txBody>
      </p:sp>
      <p:sp>
        <p:nvSpPr>
          <p:cNvPr id="11" name="AutoShape 10"/>
          <p:cNvSpPr/>
          <p:nvPr/>
        </p:nvSpPr>
        <p:spPr>
          <a:xfrm>
            <a:off x="4907914" y="3610635"/>
            <a:ext cx="6688872" cy="889000"/>
          </a:xfrm>
          <a:prstGeom prst="roundRect">
            <a:avLst>
              <a:gd name="adj" fmla="val 14285"/>
            </a:avLst>
          </a:prstGeom>
          <a:solidFill>
            <a:srgbClr val="1E90FF">
              <a:alpha val="1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endParaRPr/>
          </a:p>
        </p:txBody>
      </p:sp>
      <p:sp>
        <p:nvSpPr>
          <p:cNvPr id="13" name="AutoShape 12"/>
          <p:cNvSpPr/>
          <p:nvPr/>
        </p:nvSpPr>
        <p:spPr>
          <a:xfrm>
            <a:off x="5246786" y="3674135"/>
            <a:ext cx="622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Transfer Verification</a:t>
            </a:r>
            <a:endParaRPr lang="en-US" sz="1100"/>
          </a:p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Satellite-to-ground/satellite-to-satellite benchmark transfer and evaluation models.</a:t>
            </a:r>
          </a:p>
        </p:txBody>
      </p:sp>
      <p:sp>
        <p:nvSpPr>
          <p:cNvPr id="14" name="AutoShape 13"/>
          <p:cNvSpPr/>
          <p:nvPr/>
        </p:nvSpPr>
        <p:spPr>
          <a:xfrm>
            <a:off x="4907912" y="4626635"/>
            <a:ext cx="6688873" cy="889000"/>
          </a:xfrm>
          <a:prstGeom prst="roundRect">
            <a:avLst>
              <a:gd name="adj" fmla="val 14285"/>
            </a:avLst>
          </a:prstGeom>
          <a:solidFill>
            <a:srgbClr val="1E90FF">
              <a:alpha val="1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marL="285750" indent="-285750" algn="ctr">
              <a:buFont typeface="Wingdings" panose="05000000000000000000" pitchFamily="2" charset="2"/>
              <a:buChar char="Ø"/>
              <a:defRPr/>
            </a:pPr>
            <a:endParaRPr/>
          </a:p>
        </p:txBody>
      </p:sp>
      <p:sp>
        <p:nvSpPr>
          <p:cNvPr id="16" name="AutoShape 15"/>
          <p:cNvSpPr/>
          <p:nvPr/>
        </p:nvSpPr>
        <p:spPr>
          <a:xfrm>
            <a:off x="5246786" y="4690135"/>
            <a:ext cx="622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System Establishment</a:t>
            </a:r>
            <a:endParaRPr lang="en-US" sz="1100"/>
          </a:p>
          <a:p>
            <a:pPr marL="285750" indent="-285750" algn="l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A traceability evaluation system for space radiation benchmarks.</a:t>
            </a:r>
          </a:p>
        </p:txBody>
      </p:sp>
      <p:cxnSp>
        <p:nvCxnSpPr>
          <p:cNvPr id="17" name="Connector 16"/>
          <p:cNvCxnSpPr/>
          <p:nvPr/>
        </p:nvCxnSpPr>
        <p:spPr>
          <a:xfrm rot="-4092">
            <a:off x="762004" y="5962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1E90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8" name="AutoShape 17"/>
          <p:cNvSpPr/>
          <p:nvPr/>
        </p:nvSpPr>
        <p:spPr>
          <a:xfrm>
            <a:off x="762000" y="60960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Space Microwave Radiation Benchmark Traceability System</a:t>
            </a:r>
            <a:endParaRPr lang="en-US" sz="1100"/>
          </a:p>
        </p:txBody>
      </p:sp>
      <p:sp>
        <p:nvSpPr>
          <p:cNvPr id="3" name="AutoShape 2"/>
          <p:cNvSpPr/>
          <p:nvPr/>
        </p:nvSpPr>
        <p:spPr>
          <a:xfrm>
            <a:off x="1408980" y="443422"/>
            <a:ext cx="10509849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latin typeface="Poppins"/>
                <a:ea typeface="Poppins"/>
                <a:cs typeface="Poppins"/>
                <a:sym typeface="Poppins"/>
              </a:rPr>
              <a:t>Overall Technical Solution</a:t>
            </a:r>
            <a:endParaRPr lang="en-US" sz="1000"/>
          </a:p>
        </p:txBody>
      </p:sp>
      <p:cxnSp>
        <p:nvCxnSpPr>
          <p:cNvPr id="5" name="Connector 17">
            <a:extLst>
              <a:ext uri="{FF2B5EF4-FFF2-40B4-BE49-F238E27FC236}">
                <a16:creationId xmlns:a16="http://schemas.microsoft.com/office/drawing/2014/main" id="{7B933E94-EF71-16DF-ABC6-0797CE6B1166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AC222B2C-1F38-602E-B57A-D6D558830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660" y="1849777"/>
            <a:ext cx="3664565" cy="3402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箭头: 右 5">
            <a:extLst>
              <a:ext uri="{FF2B5EF4-FFF2-40B4-BE49-F238E27FC236}">
                <a16:creationId xmlns:a16="http://schemas.microsoft.com/office/drawing/2014/main" id="{ABB60113-43C6-631D-FA89-44AF934FA2F7}"/>
              </a:ext>
            </a:extLst>
          </p:cNvPr>
          <p:cNvSpPr/>
          <p:nvPr/>
        </p:nvSpPr>
        <p:spPr>
          <a:xfrm>
            <a:off x="4229100" y="3238500"/>
            <a:ext cx="551815" cy="31258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099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1524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81000" y="3556000"/>
            <a:ext cx="1143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spc="200">
                <a:latin typeface="Noto Sans SC"/>
                <a:ea typeface="Noto Sans SC"/>
                <a:sym typeface="Noto Sans SC"/>
              </a:rPr>
              <a:t>Key Technologies Implemented</a:t>
            </a:r>
            <a:endParaRPr lang="en-US" sz="2800" b="1" spc="200">
              <a:latin typeface="Noto Sans SC"/>
              <a:ea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1848142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24000" y="613674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latin typeface="Poppins"/>
                <a:ea typeface="Poppins"/>
                <a:cs typeface="Poppins"/>
                <a:sym typeface="Poppins"/>
              </a:rPr>
              <a:t>Key Technologies </a:t>
            </a:r>
            <a:r>
              <a:rPr lang="en-US" altLang="zh-CN" sz="2800" b="1">
                <a:latin typeface="Poppins"/>
                <a:cs typeface="Poppins"/>
              </a:rPr>
              <a:t>focus on microwave payloads</a:t>
            </a:r>
            <a:endParaRPr lang="en-US" sz="2800" b="1">
              <a:latin typeface="Poppins"/>
              <a:cs typeface="Poppins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1379508" y="2004204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High-Precision Microwave Payloads</a:t>
            </a:r>
            <a:endParaRPr lang="en-US" sz="1100"/>
          </a:p>
        </p:txBody>
      </p:sp>
      <p:sp>
        <p:nvSpPr>
          <p:cNvPr id="7" name="AutoShape 6"/>
          <p:cNvSpPr/>
          <p:nvPr/>
        </p:nvSpPr>
        <p:spPr>
          <a:xfrm>
            <a:off x="1379508" y="2623387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Development of highly sensitive and accurate on-board microwave benchmark radiometers for precise measurements.</a:t>
            </a:r>
            <a:endParaRPr lang="en-US" sz="1100"/>
          </a:p>
        </p:txBody>
      </p:sp>
      <p:sp>
        <p:nvSpPr>
          <p:cNvPr id="9" name="AutoShape 8"/>
          <p:cNvSpPr/>
          <p:nvPr/>
        </p:nvSpPr>
        <p:spPr>
          <a:xfrm>
            <a:off x="1379508" y="3502286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Deep-Cryogenic Cooling Technology</a:t>
            </a:r>
            <a:endParaRPr lang="en-US" sz="1100"/>
          </a:p>
        </p:txBody>
      </p:sp>
      <p:sp>
        <p:nvSpPr>
          <p:cNvPr id="10" name="AutoShape 9"/>
          <p:cNvSpPr/>
          <p:nvPr/>
        </p:nvSpPr>
        <p:spPr>
          <a:xfrm>
            <a:off x="1379508" y="3883286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Mastering long-life 4K cooling technology independently to ensure stable operation of space-borne instruments.</a:t>
            </a:r>
            <a:endParaRPr lang="en-US" sz="1100"/>
          </a:p>
        </p:txBody>
      </p:sp>
      <p:sp>
        <p:nvSpPr>
          <p:cNvPr id="12" name="AutoShape 11"/>
          <p:cNvSpPr/>
          <p:nvPr/>
        </p:nvSpPr>
        <p:spPr>
          <a:xfrm>
            <a:off x="1379508" y="4783826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High-Emissivity Calibration Blackbodies</a:t>
            </a:r>
            <a:endParaRPr lang="en-US" sz="1100"/>
          </a:p>
        </p:txBody>
      </p:sp>
      <p:sp>
        <p:nvSpPr>
          <p:cNvPr id="13" name="AutoShape 12"/>
          <p:cNvSpPr/>
          <p:nvPr/>
        </p:nvSpPr>
        <p:spPr>
          <a:xfrm>
            <a:off x="1379508" y="5164826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Development of high-performance, wide-band space calibration blackbodies for accurate radiometric calibration.</a:t>
            </a:r>
            <a:endParaRPr lang="en-US" sz="110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12008" y="2053326"/>
            <a:ext cx="3556000" cy="3556000"/>
          </a:xfrm>
          <a:prstGeom prst="roundRect">
            <a:avLst>
              <a:gd name="adj" fmla="val 5357"/>
            </a:avLst>
          </a:prstGeom>
          <a:noFill/>
          <a:ln w="25400" cap="flat" cmpd="sng">
            <a:solidFill>
              <a:srgbClr val="1E90FF">
                <a:alpha val="100000"/>
              </a:srgbClr>
            </a:solidFill>
            <a:prstDash val="solid"/>
            <a:round/>
          </a:ln>
          <a:effectLst>
            <a:outerShdw blurRad="254000" dist="127000" dir="54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15" name="AutoShape 14"/>
          <p:cNvSpPr/>
          <p:nvPr/>
        </p:nvSpPr>
        <p:spPr>
          <a:xfrm>
            <a:off x="7532778" y="5984335"/>
            <a:ext cx="355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latin typeface="Poppins"/>
                <a:ea typeface="Poppins"/>
                <a:cs typeface="Poppins"/>
                <a:sym typeface="Poppins"/>
              </a:rPr>
              <a:t>Figure: Deep-Cryogenic Cooling System Prototype</a:t>
            </a:r>
            <a:endParaRPr lang="en-US" sz="1100"/>
          </a:p>
        </p:txBody>
      </p:sp>
      <p:cxnSp>
        <p:nvCxnSpPr>
          <p:cNvPr id="4" name="Connector 17">
            <a:extLst>
              <a:ext uri="{FF2B5EF4-FFF2-40B4-BE49-F238E27FC236}">
                <a16:creationId xmlns:a16="http://schemas.microsoft.com/office/drawing/2014/main" id="{BA3BAF04-7174-E3C9-9AE0-A31E58ABF4A5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1847754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524000" y="5715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latin typeface="Poppins"/>
                <a:ea typeface="Poppins"/>
                <a:cs typeface="Poppins"/>
                <a:sym typeface="Poppins"/>
              </a:rPr>
              <a:t>Key Technologies focus on model and verification</a:t>
            </a:r>
            <a:endParaRPr lang="en-US" sz="1000"/>
          </a:p>
        </p:txBody>
      </p:sp>
      <p:sp>
        <p:nvSpPr>
          <p:cNvPr id="4" name="AutoShape 4"/>
          <p:cNvSpPr/>
          <p:nvPr/>
        </p:nvSpPr>
        <p:spPr>
          <a:xfrm>
            <a:off x="1395846" y="1959635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Full-Link Radiation Transfer Models</a:t>
            </a:r>
            <a:endParaRPr lang="en-US" sz="1100"/>
          </a:p>
        </p:txBody>
      </p:sp>
      <p:sp>
        <p:nvSpPr>
          <p:cNvPr id="6" name="AutoShape 5"/>
          <p:cNvSpPr/>
          <p:nvPr/>
        </p:nvSpPr>
        <p:spPr>
          <a:xfrm>
            <a:off x="1395846" y="2340635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Establishing models for radiation transfer from calibration sources to antennas, ensuring accurate signal propagation tracking.</a:t>
            </a:r>
            <a:endParaRPr lang="en-US" sz="1100"/>
          </a:p>
        </p:txBody>
      </p:sp>
      <p:sp>
        <p:nvSpPr>
          <p:cNvPr id="8" name="AutoShape 7"/>
          <p:cNvSpPr/>
          <p:nvPr/>
        </p:nvSpPr>
        <p:spPr>
          <a:xfrm>
            <a:off x="1395846" y="4817135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Error Simulation and Evaluation</a:t>
            </a:r>
            <a:endParaRPr lang="en-US" sz="1100"/>
          </a:p>
        </p:txBody>
      </p:sp>
      <p:sp>
        <p:nvSpPr>
          <p:cNvPr id="9" name="AutoShape 8"/>
          <p:cNvSpPr/>
          <p:nvPr/>
        </p:nvSpPr>
        <p:spPr>
          <a:xfrm>
            <a:off x="1395846" y="5198135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Physical-level benchmark transfer and error simulation for the entire microwave system to quantify uncertainty.</a:t>
            </a:r>
            <a:endParaRPr lang="en-US" sz="1100"/>
          </a:p>
        </p:txBody>
      </p:sp>
      <p:sp>
        <p:nvSpPr>
          <p:cNvPr id="11" name="AutoShape 10"/>
          <p:cNvSpPr/>
          <p:nvPr/>
        </p:nvSpPr>
        <p:spPr>
          <a:xfrm>
            <a:off x="1395846" y="3325962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latin typeface="Poppins"/>
                <a:ea typeface="Poppins"/>
                <a:cs typeface="Poppins"/>
                <a:sym typeface="Poppins"/>
              </a:rPr>
              <a:t>Integrated Verification Technology</a:t>
            </a:r>
            <a:endParaRPr lang="en-US" sz="1100"/>
          </a:p>
        </p:txBody>
      </p:sp>
      <p:sp>
        <p:nvSpPr>
          <p:cNvPr id="12" name="AutoShape 11"/>
          <p:cNvSpPr/>
          <p:nvPr/>
        </p:nvSpPr>
        <p:spPr>
          <a:xfrm>
            <a:off x="1395846" y="3706962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Integrated verification of the full-link microwave radiation benchmark traceability transfer for system validation.</a:t>
            </a:r>
            <a:endParaRPr lang="en-US" sz="1100"/>
          </a:p>
        </p:txBody>
      </p:sp>
      <p:sp>
        <p:nvSpPr>
          <p:cNvPr id="14" name="AutoShape 13"/>
          <p:cNvSpPr/>
          <p:nvPr/>
        </p:nvSpPr>
        <p:spPr>
          <a:xfrm>
            <a:off x="6604007" y="5642635"/>
            <a:ext cx="5164737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latin typeface="Poppins"/>
                <a:ea typeface="Poppins"/>
                <a:cs typeface="Poppins"/>
                <a:sym typeface="Poppins"/>
              </a:rPr>
              <a:t>typical benchmark transfer scenarios selected for traceability tests </a:t>
            </a:r>
            <a:endParaRPr lang="en-US" sz="1200"/>
          </a:p>
        </p:txBody>
      </p:sp>
      <p:cxnSp>
        <p:nvCxnSpPr>
          <p:cNvPr id="5" name="Connector 17">
            <a:extLst>
              <a:ext uri="{FF2B5EF4-FFF2-40B4-BE49-F238E27FC236}">
                <a16:creationId xmlns:a16="http://schemas.microsoft.com/office/drawing/2014/main" id="{818ECD8A-E2BF-06C5-CB7D-4A2737637804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3" name="图片 2">
            <a:extLst>
              <a:ext uri="{FF2B5EF4-FFF2-40B4-BE49-F238E27FC236}">
                <a16:creationId xmlns:a16="http://schemas.microsoft.com/office/drawing/2014/main" id="{93CC637C-1F5A-4E86-C903-E4FE826103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81"/>
          <a:stretch/>
        </p:blipFill>
        <p:spPr bwMode="auto">
          <a:xfrm>
            <a:off x="6021238" y="1913805"/>
            <a:ext cx="5914284" cy="3601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24613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E182D8-535A-A8B1-FF21-5368A57FB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>
                <a:solidFill>
                  <a:schemeClr val="tx1"/>
                </a:solidFill>
              </a:rPr>
              <a:t>Multi-scenario Benchmark Transfer and Error Traceability</a:t>
            </a:r>
            <a:endParaRPr lang="zh-CN" altLang="en-US" sz="2800">
              <a:solidFill>
                <a:schemeClr val="tx1"/>
              </a:solidFill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4759D99-F049-BF73-D9D0-49E35B99E4B7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3690733"/>
            <a:ext cx="2775941" cy="2344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4">
            <a:extLst>
              <a:ext uri="{FF2B5EF4-FFF2-40B4-BE49-F238E27FC236}">
                <a16:creationId xmlns:a16="http://schemas.microsoft.com/office/drawing/2014/main" id="{B3684CAE-56A6-07AF-C479-3DEB6791467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58944" y="3505669"/>
            <a:ext cx="5275262" cy="3694112"/>
            <a:chOff x="485" y="2089"/>
            <a:chExt cx="3323" cy="2157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1CE876AF-ACA9-FD8F-948A-E76AD00E52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85" y="2089"/>
              <a:ext cx="3323" cy="174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8" name="Group 205">
              <a:extLst>
                <a:ext uri="{FF2B5EF4-FFF2-40B4-BE49-F238E27FC236}">
                  <a16:creationId xmlns:a16="http://schemas.microsoft.com/office/drawing/2014/main" id="{4F064B8E-B76D-7EFA-FD87-61E60D314E2D}"/>
                </a:ext>
              </a:extLst>
            </p:cNvPr>
            <p:cNvGrpSpPr/>
            <p:nvPr/>
          </p:nvGrpSpPr>
          <p:grpSpPr bwMode="auto">
            <a:xfrm>
              <a:off x="496" y="2104"/>
              <a:ext cx="3302" cy="2142"/>
              <a:chOff x="496" y="2104"/>
              <a:chExt cx="3302" cy="2142"/>
            </a:xfrm>
          </p:grpSpPr>
          <p:sp>
            <p:nvSpPr>
              <p:cNvPr id="96" name="Line 5">
                <a:extLst>
                  <a:ext uri="{FF2B5EF4-FFF2-40B4-BE49-F238E27FC236}">
                    <a16:creationId xmlns:a16="http://schemas.microsoft.com/office/drawing/2014/main" id="{C32A353E-8185-EC11-D532-79CBB9386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2" y="2172"/>
                <a:ext cx="2895" cy="380"/>
              </a:xfrm>
              <a:prstGeom prst="line">
                <a:avLst/>
              </a:prstGeom>
              <a:noFill/>
              <a:ln w="9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6">
                <a:extLst>
                  <a:ext uri="{FF2B5EF4-FFF2-40B4-BE49-F238E27FC236}">
                    <a16:creationId xmlns:a16="http://schemas.microsoft.com/office/drawing/2014/main" id="{155ADD19-79B2-B6E1-26FB-D5022E06B361}"/>
                  </a:ext>
                </a:extLst>
              </p:cNvPr>
              <p:cNvSpPr/>
              <p:nvPr/>
            </p:nvSpPr>
            <p:spPr bwMode="auto">
              <a:xfrm>
                <a:off x="3386" y="2148"/>
                <a:ext cx="90" cy="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0" y="14"/>
                  </a:cxn>
                  <a:cxn ang="0">
                    <a:pos x="8" y="50"/>
                  </a:cxn>
                  <a:cxn ang="0">
                    <a:pos x="0" y="0"/>
                  </a:cxn>
                </a:cxnLst>
                <a:rect l="0" t="0" r="r" b="b"/>
                <a:pathLst>
                  <a:path w="90" h="50">
                    <a:moveTo>
                      <a:pt x="0" y="0"/>
                    </a:moveTo>
                    <a:lnTo>
                      <a:pt x="90" y="14"/>
                    </a:lnTo>
                    <a:lnTo>
                      <a:pt x="8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Line 7">
                <a:extLst>
                  <a:ext uri="{FF2B5EF4-FFF2-40B4-BE49-F238E27FC236}">
                    <a16:creationId xmlns:a16="http://schemas.microsoft.com/office/drawing/2014/main" id="{76C4BAC1-DD46-EB11-1C4F-66DA700DD2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12" y="2439"/>
                <a:ext cx="762" cy="829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Line 8">
                <a:extLst>
                  <a:ext uri="{FF2B5EF4-FFF2-40B4-BE49-F238E27FC236}">
                    <a16:creationId xmlns:a16="http://schemas.microsoft.com/office/drawing/2014/main" id="{0AA25F96-7C02-AA61-C7F7-82469E303B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54" y="3355"/>
                <a:ext cx="1542" cy="203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Line 9">
                <a:extLst>
                  <a:ext uri="{FF2B5EF4-FFF2-40B4-BE49-F238E27FC236}">
                    <a16:creationId xmlns:a16="http://schemas.microsoft.com/office/drawing/2014/main" id="{BC95CD5F-9649-AECF-D401-6DF4F6C957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3065"/>
                <a:ext cx="1542" cy="203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Line 10">
                <a:extLst>
                  <a:ext uri="{FF2B5EF4-FFF2-40B4-BE49-F238E27FC236}">
                    <a16:creationId xmlns:a16="http://schemas.microsoft.com/office/drawing/2014/main" id="{B943FBAE-68C1-EE4F-4325-9B6A7BA572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50" y="3066"/>
                <a:ext cx="1542" cy="29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Line 11">
                <a:extLst>
                  <a:ext uri="{FF2B5EF4-FFF2-40B4-BE49-F238E27FC236}">
                    <a16:creationId xmlns:a16="http://schemas.microsoft.com/office/drawing/2014/main" id="{E8AD2D8A-1856-892D-8656-A1CBABC75E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15" y="2235"/>
                <a:ext cx="781" cy="1129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Line 12">
                <a:extLst>
                  <a:ext uri="{FF2B5EF4-FFF2-40B4-BE49-F238E27FC236}">
                    <a16:creationId xmlns:a16="http://schemas.microsoft.com/office/drawing/2014/main" id="{3E825067-CC3C-B3C3-CFA3-C3D4DD330C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56" y="2235"/>
                <a:ext cx="758" cy="832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Line 13">
                <a:extLst>
                  <a:ext uri="{FF2B5EF4-FFF2-40B4-BE49-F238E27FC236}">
                    <a16:creationId xmlns:a16="http://schemas.microsoft.com/office/drawing/2014/main" id="{7C290ED0-4ED3-0EC6-D6CF-851995D56A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09" y="2803"/>
                <a:ext cx="576" cy="40"/>
              </a:xfrm>
              <a:prstGeom prst="line">
                <a:avLst/>
              </a:prstGeom>
              <a:noFill/>
              <a:ln w="9" cap="rnd">
                <a:solidFill>
                  <a:srgbClr val="0000FF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14">
                <a:extLst>
                  <a:ext uri="{FF2B5EF4-FFF2-40B4-BE49-F238E27FC236}">
                    <a16:creationId xmlns:a16="http://schemas.microsoft.com/office/drawing/2014/main" id="{155CBF66-A81B-A65E-75B4-2DF239B5D176}"/>
                  </a:ext>
                </a:extLst>
              </p:cNvPr>
              <p:cNvSpPr/>
              <p:nvPr/>
            </p:nvSpPr>
            <p:spPr bwMode="auto">
              <a:xfrm>
                <a:off x="3475" y="2817"/>
                <a:ext cx="89" cy="5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89" y="32"/>
                  </a:cxn>
                  <a:cxn ang="0">
                    <a:pos x="0" y="51"/>
                  </a:cxn>
                  <a:cxn ang="0">
                    <a:pos x="5" y="0"/>
                  </a:cxn>
                </a:cxnLst>
                <a:rect l="0" t="0" r="r" b="b"/>
                <a:pathLst>
                  <a:path w="89" h="51">
                    <a:moveTo>
                      <a:pt x="5" y="0"/>
                    </a:moveTo>
                    <a:lnTo>
                      <a:pt x="89" y="32"/>
                    </a:lnTo>
                    <a:lnTo>
                      <a:pt x="0" y="5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Line 15">
                <a:extLst>
                  <a:ext uri="{FF2B5EF4-FFF2-40B4-BE49-F238E27FC236}">
                    <a16:creationId xmlns:a16="http://schemas.microsoft.com/office/drawing/2014/main" id="{A43A1D19-3DC9-FE40-F0E5-083EAB86E6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26" y="2649"/>
                <a:ext cx="435" cy="29"/>
              </a:xfrm>
              <a:prstGeom prst="line">
                <a:avLst/>
              </a:prstGeom>
              <a:noFill/>
              <a:ln w="9" cap="rnd">
                <a:solidFill>
                  <a:srgbClr val="0000FF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16">
                <a:extLst>
                  <a:ext uri="{FF2B5EF4-FFF2-40B4-BE49-F238E27FC236}">
                    <a16:creationId xmlns:a16="http://schemas.microsoft.com/office/drawing/2014/main" id="{4F161B80-F3A8-C66C-849B-3F844925B2B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57" y="2673"/>
                <a:ext cx="1711" cy="131"/>
              </a:xfrm>
              <a:custGeom>
                <a:avLst/>
                <a:gdLst/>
                <a:ahLst/>
                <a:cxnLst>
                  <a:cxn ang="0">
                    <a:pos x="18" y="1"/>
                  </a:cxn>
                  <a:cxn ang="0">
                    <a:pos x="497" y="40"/>
                  </a:cxn>
                  <a:cxn ang="0">
                    <a:pos x="511" y="57"/>
                  </a:cxn>
                  <a:cxn ang="0">
                    <a:pos x="494" y="72"/>
                  </a:cxn>
                  <a:cxn ang="0">
                    <a:pos x="16" y="33"/>
                  </a:cxn>
                  <a:cxn ang="0">
                    <a:pos x="1" y="16"/>
                  </a:cxn>
                  <a:cxn ang="0">
                    <a:pos x="18" y="1"/>
                  </a:cxn>
                  <a:cxn ang="0">
                    <a:pos x="784" y="63"/>
                  </a:cxn>
                  <a:cxn ang="0">
                    <a:pos x="1262" y="102"/>
                  </a:cxn>
                  <a:cxn ang="0">
                    <a:pos x="1277" y="120"/>
                  </a:cxn>
                  <a:cxn ang="0">
                    <a:pos x="1259" y="134"/>
                  </a:cxn>
                  <a:cxn ang="0">
                    <a:pos x="781" y="95"/>
                  </a:cxn>
                  <a:cxn ang="0">
                    <a:pos x="766" y="78"/>
                  </a:cxn>
                  <a:cxn ang="0">
                    <a:pos x="784" y="63"/>
                  </a:cxn>
                  <a:cxn ang="0">
                    <a:pos x="1549" y="126"/>
                  </a:cxn>
                  <a:cxn ang="0">
                    <a:pos x="2028" y="165"/>
                  </a:cxn>
                  <a:cxn ang="0">
                    <a:pos x="2042" y="182"/>
                  </a:cxn>
                  <a:cxn ang="0">
                    <a:pos x="2025" y="197"/>
                  </a:cxn>
                  <a:cxn ang="0">
                    <a:pos x="1547" y="158"/>
                  </a:cxn>
                  <a:cxn ang="0">
                    <a:pos x="1532" y="140"/>
                  </a:cxn>
                  <a:cxn ang="0">
                    <a:pos x="1549" y="126"/>
                  </a:cxn>
                  <a:cxn ang="0">
                    <a:pos x="2315" y="188"/>
                  </a:cxn>
                  <a:cxn ang="0">
                    <a:pos x="2793" y="227"/>
                  </a:cxn>
                  <a:cxn ang="0">
                    <a:pos x="2808" y="244"/>
                  </a:cxn>
                  <a:cxn ang="0">
                    <a:pos x="2790" y="259"/>
                  </a:cxn>
                  <a:cxn ang="0">
                    <a:pos x="2312" y="220"/>
                  </a:cxn>
                  <a:cxn ang="0">
                    <a:pos x="2297" y="203"/>
                  </a:cxn>
                  <a:cxn ang="0">
                    <a:pos x="2315" y="188"/>
                  </a:cxn>
                  <a:cxn ang="0">
                    <a:pos x="3080" y="250"/>
                  </a:cxn>
                  <a:cxn ang="0">
                    <a:pos x="3558" y="289"/>
                  </a:cxn>
                  <a:cxn ang="0">
                    <a:pos x="3573" y="307"/>
                  </a:cxn>
                  <a:cxn ang="0">
                    <a:pos x="3556" y="321"/>
                  </a:cxn>
                  <a:cxn ang="0">
                    <a:pos x="3077" y="282"/>
                  </a:cxn>
                  <a:cxn ang="0">
                    <a:pos x="3063" y="265"/>
                  </a:cxn>
                  <a:cxn ang="0">
                    <a:pos x="3080" y="250"/>
                  </a:cxn>
                  <a:cxn ang="0">
                    <a:pos x="3846" y="313"/>
                  </a:cxn>
                  <a:cxn ang="0">
                    <a:pos x="4324" y="352"/>
                  </a:cxn>
                  <a:cxn ang="0">
                    <a:pos x="4339" y="369"/>
                  </a:cxn>
                  <a:cxn ang="0">
                    <a:pos x="4321" y="384"/>
                  </a:cxn>
                  <a:cxn ang="0">
                    <a:pos x="3843" y="345"/>
                  </a:cxn>
                  <a:cxn ang="0">
                    <a:pos x="3828" y="327"/>
                  </a:cxn>
                  <a:cxn ang="0">
                    <a:pos x="3846" y="313"/>
                  </a:cxn>
                  <a:cxn ang="0">
                    <a:pos x="4611" y="375"/>
                  </a:cxn>
                  <a:cxn ang="0">
                    <a:pos x="5089" y="414"/>
                  </a:cxn>
                  <a:cxn ang="0">
                    <a:pos x="5104" y="431"/>
                  </a:cxn>
                  <a:cxn ang="0">
                    <a:pos x="5087" y="446"/>
                  </a:cxn>
                  <a:cxn ang="0">
                    <a:pos x="4608" y="407"/>
                  </a:cxn>
                  <a:cxn ang="0">
                    <a:pos x="4594" y="390"/>
                  </a:cxn>
                  <a:cxn ang="0">
                    <a:pos x="4611" y="375"/>
                  </a:cxn>
                  <a:cxn ang="0">
                    <a:pos x="5376" y="437"/>
                  </a:cxn>
                  <a:cxn ang="0">
                    <a:pos x="5855" y="476"/>
                  </a:cxn>
                  <a:cxn ang="0">
                    <a:pos x="5870" y="494"/>
                  </a:cxn>
                  <a:cxn ang="0">
                    <a:pos x="5852" y="508"/>
                  </a:cxn>
                  <a:cxn ang="0">
                    <a:pos x="5374" y="469"/>
                  </a:cxn>
                  <a:cxn ang="0">
                    <a:pos x="5359" y="452"/>
                  </a:cxn>
                  <a:cxn ang="0">
                    <a:pos x="5376" y="437"/>
                  </a:cxn>
                </a:cxnLst>
                <a:rect l="0" t="0" r="r" b="b"/>
                <a:pathLst>
                  <a:path w="5870" h="509">
                    <a:moveTo>
                      <a:pt x="18" y="1"/>
                    </a:moveTo>
                    <a:lnTo>
                      <a:pt x="497" y="40"/>
                    </a:lnTo>
                    <a:cubicBezTo>
                      <a:pt x="505" y="41"/>
                      <a:pt x="512" y="48"/>
                      <a:pt x="511" y="57"/>
                    </a:cubicBezTo>
                    <a:cubicBezTo>
                      <a:pt x="511" y="66"/>
                      <a:pt x="503" y="73"/>
                      <a:pt x="494" y="72"/>
                    </a:cubicBezTo>
                    <a:lnTo>
                      <a:pt x="16" y="33"/>
                    </a:lnTo>
                    <a:cubicBezTo>
                      <a:pt x="7" y="32"/>
                      <a:pt x="0" y="24"/>
                      <a:pt x="1" y="16"/>
                    </a:cubicBezTo>
                    <a:cubicBezTo>
                      <a:pt x="2" y="7"/>
                      <a:pt x="9" y="0"/>
                      <a:pt x="18" y="1"/>
                    </a:cubicBezTo>
                    <a:close/>
                    <a:moveTo>
                      <a:pt x="784" y="63"/>
                    </a:moveTo>
                    <a:lnTo>
                      <a:pt x="1262" y="102"/>
                    </a:lnTo>
                    <a:cubicBezTo>
                      <a:pt x="1271" y="103"/>
                      <a:pt x="1277" y="111"/>
                      <a:pt x="1277" y="120"/>
                    </a:cubicBezTo>
                    <a:cubicBezTo>
                      <a:pt x="1276" y="128"/>
                      <a:pt x="1268" y="135"/>
                      <a:pt x="1259" y="134"/>
                    </a:cubicBezTo>
                    <a:lnTo>
                      <a:pt x="781" y="95"/>
                    </a:lnTo>
                    <a:cubicBezTo>
                      <a:pt x="772" y="95"/>
                      <a:pt x="766" y="87"/>
                      <a:pt x="766" y="78"/>
                    </a:cubicBezTo>
                    <a:cubicBezTo>
                      <a:pt x="767" y="69"/>
                      <a:pt x="775" y="63"/>
                      <a:pt x="784" y="63"/>
                    </a:cubicBezTo>
                    <a:close/>
                    <a:moveTo>
                      <a:pt x="1549" y="126"/>
                    </a:moveTo>
                    <a:lnTo>
                      <a:pt x="2028" y="165"/>
                    </a:lnTo>
                    <a:cubicBezTo>
                      <a:pt x="2036" y="165"/>
                      <a:pt x="2043" y="173"/>
                      <a:pt x="2042" y="182"/>
                    </a:cubicBezTo>
                    <a:cubicBezTo>
                      <a:pt x="2041" y="191"/>
                      <a:pt x="2034" y="197"/>
                      <a:pt x="2025" y="197"/>
                    </a:cubicBezTo>
                    <a:lnTo>
                      <a:pt x="1547" y="158"/>
                    </a:lnTo>
                    <a:cubicBezTo>
                      <a:pt x="1538" y="157"/>
                      <a:pt x="1531" y="149"/>
                      <a:pt x="1532" y="140"/>
                    </a:cubicBezTo>
                    <a:cubicBezTo>
                      <a:pt x="1533" y="132"/>
                      <a:pt x="1540" y="125"/>
                      <a:pt x="1549" y="126"/>
                    </a:cubicBezTo>
                    <a:close/>
                    <a:moveTo>
                      <a:pt x="2315" y="188"/>
                    </a:moveTo>
                    <a:lnTo>
                      <a:pt x="2793" y="227"/>
                    </a:lnTo>
                    <a:cubicBezTo>
                      <a:pt x="2802" y="228"/>
                      <a:pt x="2808" y="235"/>
                      <a:pt x="2808" y="244"/>
                    </a:cubicBezTo>
                    <a:cubicBezTo>
                      <a:pt x="2807" y="253"/>
                      <a:pt x="2799" y="260"/>
                      <a:pt x="2790" y="259"/>
                    </a:cubicBezTo>
                    <a:lnTo>
                      <a:pt x="2312" y="220"/>
                    </a:lnTo>
                    <a:cubicBezTo>
                      <a:pt x="2303" y="219"/>
                      <a:pt x="2297" y="212"/>
                      <a:pt x="2297" y="203"/>
                    </a:cubicBezTo>
                    <a:cubicBezTo>
                      <a:pt x="2298" y="194"/>
                      <a:pt x="2306" y="187"/>
                      <a:pt x="2315" y="188"/>
                    </a:cubicBezTo>
                    <a:close/>
                    <a:moveTo>
                      <a:pt x="3080" y="250"/>
                    </a:moveTo>
                    <a:lnTo>
                      <a:pt x="3558" y="289"/>
                    </a:lnTo>
                    <a:cubicBezTo>
                      <a:pt x="3567" y="290"/>
                      <a:pt x="3574" y="298"/>
                      <a:pt x="3573" y="307"/>
                    </a:cubicBezTo>
                    <a:cubicBezTo>
                      <a:pt x="3572" y="315"/>
                      <a:pt x="3565" y="322"/>
                      <a:pt x="3556" y="321"/>
                    </a:cubicBezTo>
                    <a:lnTo>
                      <a:pt x="3077" y="282"/>
                    </a:lnTo>
                    <a:cubicBezTo>
                      <a:pt x="3069" y="282"/>
                      <a:pt x="3062" y="274"/>
                      <a:pt x="3063" y="265"/>
                    </a:cubicBezTo>
                    <a:cubicBezTo>
                      <a:pt x="3064" y="256"/>
                      <a:pt x="3071" y="250"/>
                      <a:pt x="3080" y="250"/>
                    </a:cubicBezTo>
                    <a:close/>
                    <a:moveTo>
                      <a:pt x="3846" y="313"/>
                    </a:moveTo>
                    <a:lnTo>
                      <a:pt x="4324" y="352"/>
                    </a:lnTo>
                    <a:cubicBezTo>
                      <a:pt x="4333" y="352"/>
                      <a:pt x="4339" y="360"/>
                      <a:pt x="4339" y="369"/>
                    </a:cubicBezTo>
                    <a:cubicBezTo>
                      <a:pt x="4338" y="378"/>
                      <a:pt x="4330" y="384"/>
                      <a:pt x="4321" y="384"/>
                    </a:cubicBezTo>
                    <a:lnTo>
                      <a:pt x="3843" y="345"/>
                    </a:lnTo>
                    <a:cubicBezTo>
                      <a:pt x="3834" y="344"/>
                      <a:pt x="3828" y="336"/>
                      <a:pt x="3828" y="327"/>
                    </a:cubicBezTo>
                    <a:cubicBezTo>
                      <a:pt x="3829" y="319"/>
                      <a:pt x="3837" y="312"/>
                      <a:pt x="3846" y="313"/>
                    </a:cubicBezTo>
                    <a:close/>
                    <a:moveTo>
                      <a:pt x="4611" y="375"/>
                    </a:moveTo>
                    <a:lnTo>
                      <a:pt x="5089" y="414"/>
                    </a:lnTo>
                    <a:cubicBezTo>
                      <a:pt x="5098" y="415"/>
                      <a:pt x="5105" y="423"/>
                      <a:pt x="5104" y="431"/>
                    </a:cubicBezTo>
                    <a:cubicBezTo>
                      <a:pt x="5103" y="440"/>
                      <a:pt x="5096" y="447"/>
                      <a:pt x="5087" y="446"/>
                    </a:cubicBezTo>
                    <a:lnTo>
                      <a:pt x="4608" y="407"/>
                    </a:lnTo>
                    <a:cubicBezTo>
                      <a:pt x="4600" y="406"/>
                      <a:pt x="4593" y="399"/>
                      <a:pt x="4594" y="390"/>
                    </a:cubicBezTo>
                    <a:cubicBezTo>
                      <a:pt x="4594" y="381"/>
                      <a:pt x="4602" y="374"/>
                      <a:pt x="4611" y="375"/>
                    </a:cubicBezTo>
                    <a:close/>
                    <a:moveTo>
                      <a:pt x="5376" y="437"/>
                    </a:moveTo>
                    <a:lnTo>
                      <a:pt x="5855" y="476"/>
                    </a:lnTo>
                    <a:cubicBezTo>
                      <a:pt x="5864" y="477"/>
                      <a:pt x="5870" y="485"/>
                      <a:pt x="5870" y="494"/>
                    </a:cubicBezTo>
                    <a:cubicBezTo>
                      <a:pt x="5869" y="502"/>
                      <a:pt x="5861" y="509"/>
                      <a:pt x="5852" y="508"/>
                    </a:cubicBezTo>
                    <a:lnTo>
                      <a:pt x="5374" y="469"/>
                    </a:lnTo>
                    <a:cubicBezTo>
                      <a:pt x="5365" y="469"/>
                      <a:pt x="5358" y="461"/>
                      <a:pt x="5359" y="452"/>
                    </a:cubicBezTo>
                    <a:cubicBezTo>
                      <a:pt x="5360" y="443"/>
                      <a:pt x="5368" y="437"/>
                      <a:pt x="5376" y="437"/>
                    </a:cubicBezTo>
                    <a:close/>
                  </a:path>
                </a:pathLst>
              </a:custGeom>
              <a:solidFill>
                <a:srgbClr val="0000FF"/>
              </a:solidFill>
              <a:ln w="4" cap="flat">
                <a:solidFill>
                  <a:srgbClr val="0000FF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Line 17">
                <a:extLst>
                  <a:ext uri="{FF2B5EF4-FFF2-40B4-BE49-F238E27FC236}">
                    <a16:creationId xmlns:a16="http://schemas.microsoft.com/office/drawing/2014/main" id="{E6881853-F4B8-FF61-88B0-E5E58A8FDD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25" y="2286"/>
                <a:ext cx="780" cy="112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Line 18">
                <a:extLst>
                  <a:ext uri="{FF2B5EF4-FFF2-40B4-BE49-F238E27FC236}">
                    <a16:creationId xmlns:a16="http://schemas.microsoft.com/office/drawing/2014/main" id="{F41B1A92-514E-83E4-AD09-3D27F0428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3" y="3222"/>
                <a:ext cx="1542" cy="29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Line 19">
                <a:extLst>
                  <a:ext uri="{FF2B5EF4-FFF2-40B4-BE49-F238E27FC236}">
                    <a16:creationId xmlns:a16="http://schemas.microsoft.com/office/drawing/2014/main" id="{EFEF89DB-FE13-FDE7-3D2B-64431E7CD1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14" y="3202"/>
                <a:ext cx="1542" cy="29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Line 20">
                <a:extLst>
                  <a:ext uri="{FF2B5EF4-FFF2-40B4-BE49-F238E27FC236}">
                    <a16:creationId xmlns:a16="http://schemas.microsoft.com/office/drawing/2014/main" id="{6DBC7427-1843-A903-17CF-699E8953B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6" y="3136"/>
                <a:ext cx="1542" cy="29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Line 21">
                <a:extLst>
                  <a:ext uri="{FF2B5EF4-FFF2-40B4-BE49-F238E27FC236}">
                    <a16:creationId xmlns:a16="http://schemas.microsoft.com/office/drawing/2014/main" id="{293D91DA-BF4B-942F-3EAF-4881C9B9AF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7" y="3116"/>
                <a:ext cx="1543" cy="29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Line 22">
                <a:extLst>
                  <a:ext uri="{FF2B5EF4-FFF2-40B4-BE49-F238E27FC236}">
                    <a16:creationId xmlns:a16="http://schemas.microsoft.com/office/drawing/2014/main" id="{49FD9A55-64AF-065D-1447-54C368E1F5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69" y="2286"/>
                <a:ext cx="759" cy="83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23">
                <a:extLst>
                  <a:ext uri="{FF2B5EF4-FFF2-40B4-BE49-F238E27FC236}">
                    <a16:creationId xmlns:a16="http://schemas.microsoft.com/office/drawing/2014/main" id="{4A44E881-7C6E-D0AA-3264-600229404FF7}"/>
                  </a:ext>
                </a:extLst>
              </p:cNvPr>
              <p:cNvSpPr/>
              <p:nvPr/>
            </p:nvSpPr>
            <p:spPr bwMode="auto">
              <a:xfrm>
                <a:off x="626" y="3243"/>
                <a:ext cx="1699" cy="314"/>
              </a:xfrm>
              <a:custGeom>
                <a:avLst/>
                <a:gdLst/>
                <a:ahLst/>
                <a:cxnLst>
                  <a:cxn ang="0">
                    <a:pos x="1699" y="292"/>
                  </a:cxn>
                  <a:cxn ang="0">
                    <a:pos x="171" y="0"/>
                  </a:cxn>
                  <a:cxn ang="0">
                    <a:pos x="0" y="28"/>
                  </a:cxn>
                  <a:cxn ang="0">
                    <a:pos x="1535" y="314"/>
                  </a:cxn>
                  <a:cxn ang="0">
                    <a:pos x="1699" y="292"/>
                  </a:cxn>
                </a:cxnLst>
                <a:rect l="0" t="0" r="r" b="b"/>
                <a:pathLst>
                  <a:path w="1699" h="314">
                    <a:moveTo>
                      <a:pt x="1699" y="292"/>
                    </a:moveTo>
                    <a:lnTo>
                      <a:pt x="171" y="0"/>
                    </a:lnTo>
                    <a:lnTo>
                      <a:pt x="0" y="28"/>
                    </a:lnTo>
                    <a:lnTo>
                      <a:pt x="1535" y="314"/>
                    </a:lnTo>
                    <a:lnTo>
                      <a:pt x="1699" y="292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24">
                <a:extLst>
                  <a:ext uri="{FF2B5EF4-FFF2-40B4-BE49-F238E27FC236}">
                    <a16:creationId xmlns:a16="http://schemas.microsoft.com/office/drawing/2014/main" id="{F13324B6-A9EE-68BB-78E9-75100B3E580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" y="3241"/>
                <a:ext cx="1697" cy="318"/>
              </a:xfrm>
              <a:custGeom>
                <a:avLst/>
                <a:gdLst/>
                <a:ahLst/>
                <a:cxnLst>
                  <a:cxn ang="0">
                    <a:pos x="5416" y="1202"/>
                  </a:cxn>
                  <a:cxn ang="0">
                    <a:pos x="5606" y="1174"/>
                  </a:cxn>
                  <a:cxn ang="0">
                    <a:pos x="5796" y="1145"/>
                  </a:cxn>
                  <a:cxn ang="0">
                    <a:pos x="5660" y="1122"/>
                  </a:cxn>
                  <a:cxn ang="0">
                    <a:pos x="5473" y="1081"/>
                  </a:cxn>
                  <a:cxn ang="0">
                    <a:pos x="5285" y="1040"/>
                  </a:cxn>
                  <a:cxn ang="0">
                    <a:pos x="5097" y="999"/>
                  </a:cxn>
                  <a:cxn ang="0">
                    <a:pos x="4910" y="959"/>
                  </a:cxn>
                  <a:cxn ang="0">
                    <a:pos x="4722" y="918"/>
                  </a:cxn>
                  <a:cxn ang="0">
                    <a:pos x="4534" y="877"/>
                  </a:cxn>
                  <a:cxn ang="0">
                    <a:pos x="4347" y="836"/>
                  </a:cxn>
                  <a:cxn ang="0">
                    <a:pos x="4159" y="795"/>
                  </a:cxn>
                  <a:cxn ang="0">
                    <a:pos x="3972" y="754"/>
                  </a:cxn>
                  <a:cxn ang="0">
                    <a:pos x="3784" y="714"/>
                  </a:cxn>
                  <a:cxn ang="0">
                    <a:pos x="3596" y="673"/>
                  </a:cxn>
                  <a:cxn ang="0">
                    <a:pos x="3409" y="632"/>
                  </a:cxn>
                  <a:cxn ang="0">
                    <a:pos x="3221" y="591"/>
                  </a:cxn>
                  <a:cxn ang="0">
                    <a:pos x="3034" y="550"/>
                  </a:cxn>
                  <a:cxn ang="0">
                    <a:pos x="2846" y="510"/>
                  </a:cxn>
                  <a:cxn ang="0">
                    <a:pos x="2658" y="469"/>
                  </a:cxn>
                  <a:cxn ang="0">
                    <a:pos x="2471" y="428"/>
                  </a:cxn>
                  <a:cxn ang="0">
                    <a:pos x="2283" y="387"/>
                  </a:cxn>
                  <a:cxn ang="0">
                    <a:pos x="2096" y="346"/>
                  </a:cxn>
                  <a:cxn ang="0">
                    <a:pos x="1908" y="306"/>
                  </a:cxn>
                  <a:cxn ang="0">
                    <a:pos x="1720" y="265"/>
                  </a:cxn>
                  <a:cxn ang="0">
                    <a:pos x="1533" y="224"/>
                  </a:cxn>
                  <a:cxn ang="0">
                    <a:pos x="1345" y="183"/>
                  </a:cxn>
                  <a:cxn ang="0">
                    <a:pos x="1157" y="142"/>
                  </a:cxn>
                  <a:cxn ang="0">
                    <a:pos x="970" y="102"/>
                  </a:cxn>
                  <a:cxn ang="0">
                    <a:pos x="782" y="61"/>
                  </a:cxn>
                  <a:cxn ang="0">
                    <a:pos x="595" y="20"/>
                  </a:cxn>
                  <a:cxn ang="0">
                    <a:pos x="409" y="47"/>
                  </a:cxn>
                  <a:cxn ang="0">
                    <a:pos x="220" y="82"/>
                  </a:cxn>
                  <a:cxn ang="0">
                    <a:pos x="31" y="116"/>
                  </a:cxn>
                  <a:cxn ang="0">
                    <a:pos x="151" y="139"/>
                  </a:cxn>
                  <a:cxn ang="0">
                    <a:pos x="339" y="179"/>
                  </a:cxn>
                  <a:cxn ang="0">
                    <a:pos x="527" y="219"/>
                  </a:cxn>
                  <a:cxn ang="0">
                    <a:pos x="714" y="259"/>
                  </a:cxn>
                  <a:cxn ang="0">
                    <a:pos x="902" y="299"/>
                  </a:cxn>
                  <a:cxn ang="0">
                    <a:pos x="1090" y="339"/>
                  </a:cxn>
                  <a:cxn ang="0">
                    <a:pos x="1278" y="379"/>
                  </a:cxn>
                  <a:cxn ang="0">
                    <a:pos x="1466" y="419"/>
                  </a:cxn>
                  <a:cxn ang="0">
                    <a:pos x="1653" y="459"/>
                  </a:cxn>
                  <a:cxn ang="0">
                    <a:pos x="1841" y="499"/>
                  </a:cxn>
                  <a:cxn ang="0">
                    <a:pos x="2029" y="538"/>
                  </a:cxn>
                  <a:cxn ang="0">
                    <a:pos x="2217" y="578"/>
                  </a:cxn>
                  <a:cxn ang="0">
                    <a:pos x="2405" y="618"/>
                  </a:cxn>
                  <a:cxn ang="0">
                    <a:pos x="2592" y="658"/>
                  </a:cxn>
                  <a:cxn ang="0">
                    <a:pos x="2780" y="698"/>
                  </a:cxn>
                  <a:cxn ang="0">
                    <a:pos x="2968" y="738"/>
                  </a:cxn>
                  <a:cxn ang="0">
                    <a:pos x="3156" y="778"/>
                  </a:cxn>
                  <a:cxn ang="0">
                    <a:pos x="3344" y="818"/>
                  </a:cxn>
                  <a:cxn ang="0">
                    <a:pos x="3531" y="858"/>
                  </a:cxn>
                  <a:cxn ang="0">
                    <a:pos x="3719" y="898"/>
                  </a:cxn>
                  <a:cxn ang="0">
                    <a:pos x="3907" y="938"/>
                  </a:cxn>
                  <a:cxn ang="0">
                    <a:pos x="4095" y="978"/>
                  </a:cxn>
                  <a:cxn ang="0">
                    <a:pos x="4283" y="1018"/>
                  </a:cxn>
                  <a:cxn ang="0">
                    <a:pos x="4470" y="1058"/>
                  </a:cxn>
                  <a:cxn ang="0">
                    <a:pos x="4658" y="1098"/>
                  </a:cxn>
                  <a:cxn ang="0">
                    <a:pos x="4846" y="1138"/>
                  </a:cxn>
                  <a:cxn ang="0">
                    <a:pos x="5034" y="1177"/>
                  </a:cxn>
                  <a:cxn ang="0">
                    <a:pos x="5222" y="1217"/>
                  </a:cxn>
                </a:cxnLst>
                <a:rect l="0" t="0" r="r" b="b"/>
                <a:pathLst>
                  <a:path w="5822" h="1240">
                    <a:moveTo>
                      <a:pt x="5274" y="1223"/>
                    </a:moveTo>
                    <a:lnTo>
                      <a:pt x="5290" y="1221"/>
                    </a:lnTo>
                    <a:cubicBezTo>
                      <a:pt x="5294" y="1220"/>
                      <a:pt x="5298" y="1223"/>
                      <a:pt x="5299" y="1228"/>
                    </a:cubicBezTo>
                    <a:cubicBezTo>
                      <a:pt x="5300" y="1232"/>
                      <a:pt x="5297" y="1236"/>
                      <a:pt x="5292" y="1237"/>
                    </a:cubicBezTo>
                    <a:lnTo>
                      <a:pt x="5276" y="1239"/>
                    </a:lnTo>
                    <a:cubicBezTo>
                      <a:pt x="5272" y="1240"/>
                      <a:pt x="5268" y="1237"/>
                      <a:pt x="5267" y="1232"/>
                    </a:cubicBezTo>
                    <a:cubicBezTo>
                      <a:pt x="5267" y="1228"/>
                      <a:pt x="5270" y="1224"/>
                      <a:pt x="5274" y="1223"/>
                    </a:cubicBezTo>
                    <a:close/>
                    <a:moveTo>
                      <a:pt x="5322" y="1216"/>
                    </a:moveTo>
                    <a:lnTo>
                      <a:pt x="5337" y="1214"/>
                    </a:lnTo>
                    <a:cubicBezTo>
                      <a:pt x="5342" y="1213"/>
                      <a:pt x="5346" y="1216"/>
                      <a:pt x="5346" y="1221"/>
                    </a:cubicBezTo>
                    <a:cubicBezTo>
                      <a:pt x="5347" y="1225"/>
                      <a:pt x="5344" y="1229"/>
                      <a:pt x="5340" y="1230"/>
                    </a:cubicBezTo>
                    <a:lnTo>
                      <a:pt x="5324" y="1232"/>
                    </a:lnTo>
                    <a:cubicBezTo>
                      <a:pt x="5320" y="1233"/>
                      <a:pt x="5315" y="1230"/>
                      <a:pt x="5315" y="1225"/>
                    </a:cubicBezTo>
                    <a:cubicBezTo>
                      <a:pt x="5314" y="1221"/>
                      <a:pt x="5317" y="1217"/>
                      <a:pt x="5322" y="1216"/>
                    </a:cubicBezTo>
                    <a:close/>
                    <a:moveTo>
                      <a:pt x="5369" y="1209"/>
                    </a:moveTo>
                    <a:lnTo>
                      <a:pt x="5385" y="1207"/>
                    </a:lnTo>
                    <a:cubicBezTo>
                      <a:pt x="5389" y="1206"/>
                      <a:pt x="5393" y="1209"/>
                      <a:pt x="5394" y="1213"/>
                    </a:cubicBezTo>
                    <a:cubicBezTo>
                      <a:pt x="5395" y="1218"/>
                      <a:pt x="5392" y="1222"/>
                      <a:pt x="5387" y="1223"/>
                    </a:cubicBezTo>
                    <a:lnTo>
                      <a:pt x="5371" y="1225"/>
                    </a:lnTo>
                    <a:cubicBezTo>
                      <a:pt x="5367" y="1226"/>
                      <a:pt x="5363" y="1223"/>
                      <a:pt x="5362" y="1218"/>
                    </a:cubicBezTo>
                    <a:cubicBezTo>
                      <a:pt x="5362" y="1214"/>
                      <a:pt x="5365" y="1210"/>
                      <a:pt x="5369" y="1209"/>
                    </a:cubicBezTo>
                    <a:close/>
                    <a:moveTo>
                      <a:pt x="5416" y="1202"/>
                    </a:moveTo>
                    <a:lnTo>
                      <a:pt x="5432" y="1200"/>
                    </a:lnTo>
                    <a:cubicBezTo>
                      <a:pt x="5437" y="1199"/>
                      <a:pt x="5441" y="1202"/>
                      <a:pt x="5441" y="1206"/>
                    </a:cubicBezTo>
                    <a:cubicBezTo>
                      <a:pt x="5442" y="1211"/>
                      <a:pt x="5439" y="1215"/>
                      <a:pt x="5435" y="1215"/>
                    </a:cubicBezTo>
                    <a:lnTo>
                      <a:pt x="5419" y="1218"/>
                    </a:lnTo>
                    <a:cubicBezTo>
                      <a:pt x="5414" y="1218"/>
                      <a:pt x="5410" y="1215"/>
                      <a:pt x="5410" y="1211"/>
                    </a:cubicBezTo>
                    <a:cubicBezTo>
                      <a:pt x="5409" y="1207"/>
                      <a:pt x="5412" y="1203"/>
                      <a:pt x="5416" y="1202"/>
                    </a:cubicBezTo>
                    <a:close/>
                    <a:moveTo>
                      <a:pt x="5464" y="1195"/>
                    </a:moveTo>
                    <a:lnTo>
                      <a:pt x="5480" y="1193"/>
                    </a:lnTo>
                    <a:cubicBezTo>
                      <a:pt x="5484" y="1192"/>
                      <a:pt x="5488" y="1195"/>
                      <a:pt x="5489" y="1199"/>
                    </a:cubicBezTo>
                    <a:cubicBezTo>
                      <a:pt x="5490" y="1204"/>
                      <a:pt x="5486" y="1208"/>
                      <a:pt x="5482" y="1208"/>
                    </a:cubicBezTo>
                    <a:lnTo>
                      <a:pt x="5466" y="1211"/>
                    </a:lnTo>
                    <a:cubicBezTo>
                      <a:pt x="5462" y="1211"/>
                      <a:pt x="5458" y="1208"/>
                      <a:pt x="5457" y="1204"/>
                    </a:cubicBezTo>
                    <a:cubicBezTo>
                      <a:pt x="5457" y="1200"/>
                      <a:pt x="5460" y="1196"/>
                      <a:pt x="5464" y="1195"/>
                    </a:cubicBezTo>
                    <a:close/>
                    <a:moveTo>
                      <a:pt x="5511" y="1188"/>
                    </a:moveTo>
                    <a:lnTo>
                      <a:pt x="5527" y="1185"/>
                    </a:lnTo>
                    <a:cubicBezTo>
                      <a:pt x="5532" y="1185"/>
                      <a:pt x="5536" y="1188"/>
                      <a:pt x="5536" y="1192"/>
                    </a:cubicBezTo>
                    <a:cubicBezTo>
                      <a:pt x="5537" y="1197"/>
                      <a:pt x="5534" y="1201"/>
                      <a:pt x="5530" y="1201"/>
                    </a:cubicBezTo>
                    <a:lnTo>
                      <a:pt x="5514" y="1204"/>
                    </a:lnTo>
                    <a:cubicBezTo>
                      <a:pt x="5509" y="1204"/>
                      <a:pt x="5505" y="1201"/>
                      <a:pt x="5505" y="1197"/>
                    </a:cubicBezTo>
                    <a:cubicBezTo>
                      <a:pt x="5504" y="1193"/>
                      <a:pt x="5507" y="1188"/>
                      <a:pt x="5511" y="1188"/>
                    </a:cubicBezTo>
                    <a:close/>
                    <a:moveTo>
                      <a:pt x="5559" y="1181"/>
                    </a:moveTo>
                    <a:lnTo>
                      <a:pt x="5575" y="1178"/>
                    </a:lnTo>
                    <a:cubicBezTo>
                      <a:pt x="5579" y="1178"/>
                      <a:pt x="5583" y="1181"/>
                      <a:pt x="5584" y="1185"/>
                    </a:cubicBezTo>
                    <a:cubicBezTo>
                      <a:pt x="5584" y="1189"/>
                      <a:pt x="5581" y="1193"/>
                      <a:pt x="5577" y="1194"/>
                    </a:cubicBezTo>
                    <a:lnTo>
                      <a:pt x="5561" y="1197"/>
                    </a:lnTo>
                    <a:cubicBezTo>
                      <a:pt x="5557" y="1197"/>
                      <a:pt x="5553" y="1194"/>
                      <a:pt x="5552" y="1190"/>
                    </a:cubicBezTo>
                    <a:cubicBezTo>
                      <a:pt x="5551" y="1185"/>
                      <a:pt x="5555" y="1181"/>
                      <a:pt x="5559" y="1181"/>
                    </a:cubicBezTo>
                    <a:close/>
                    <a:moveTo>
                      <a:pt x="5606" y="1174"/>
                    </a:moveTo>
                    <a:lnTo>
                      <a:pt x="5622" y="1171"/>
                    </a:lnTo>
                    <a:cubicBezTo>
                      <a:pt x="5627" y="1171"/>
                      <a:pt x="5631" y="1174"/>
                      <a:pt x="5631" y="1178"/>
                    </a:cubicBezTo>
                    <a:cubicBezTo>
                      <a:pt x="5632" y="1182"/>
                      <a:pt x="5629" y="1186"/>
                      <a:pt x="5625" y="1187"/>
                    </a:cubicBezTo>
                    <a:lnTo>
                      <a:pt x="5609" y="1189"/>
                    </a:lnTo>
                    <a:cubicBezTo>
                      <a:pt x="5604" y="1190"/>
                      <a:pt x="5600" y="1187"/>
                      <a:pt x="5600" y="1183"/>
                    </a:cubicBezTo>
                    <a:cubicBezTo>
                      <a:pt x="5599" y="1178"/>
                      <a:pt x="5602" y="1174"/>
                      <a:pt x="5606" y="1174"/>
                    </a:cubicBezTo>
                    <a:close/>
                    <a:moveTo>
                      <a:pt x="5654" y="1166"/>
                    </a:moveTo>
                    <a:lnTo>
                      <a:pt x="5670" y="1164"/>
                    </a:lnTo>
                    <a:cubicBezTo>
                      <a:pt x="5674" y="1163"/>
                      <a:pt x="5678" y="1166"/>
                      <a:pt x="5679" y="1171"/>
                    </a:cubicBezTo>
                    <a:cubicBezTo>
                      <a:pt x="5679" y="1175"/>
                      <a:pt x="5676" y="1179"/>
                      <a:pt x="5672" y="1180"/>
                    </a:cubicBezTo>
                    <a:lnTo>
                      <a:pt x="5656" y="1182"/>
                    </a:lnTo>
                    <a:cubicBezTo>
                      <a:pt x="5652" y="1183"/>
                      <a:pt x="5648" y="1180"/>
                      <a:pt x="5647" y="1176"/>
                    </a:cubicBezTo>
                    <a:cubicBezTo>
                      <a:pt x="5646" y="1171"/>
                      <a:pt x="5649" y="1167"/>
                      <a:pt x="5654" y="1166"/>
                    </a:cubicBezTo>
                    <a:close/>
                    <a:moveTo>
                      <a:pt x="5701" y="1159"/>
                    </a:moveTo>
                    <a:lnTo>
                      <a:pt x="5717" y="1157"/>
                    </a:lnTo>
                    <a:cubicBezTo>
                      <a:pt x="5721" y="1156"/>
                      <a:pt x="5726" y="1159"/>
                      <a:pt x="5726" y="1164"/>
                    </a:cubicBezTo>
                    <a:cubicBezTo>
                      <a:pt x="5727" y="1168"/>
                      <a:pt x="5724" y="1172"/>
                      <a:pt x="5719" y="1173"/>
                    </a:cubicBezTo>
                    <a:lnTo>
                      <a:pt x="5704" y="1175"/>
                    </a:lnTo>
                    <a:cubicBezTo>
                      <a:pt x="5699" y="1176"/>
                      <a:pt x="5695" y="1173"/>
                      <a:pt x="5695" y="1168"/>
                    </a:cubicBezTo>
                    <a:cubicBezTo>
                      <a:pt x="5694" y="1164"/>
                      <a:pt x="5697" y="1160"/>
                      <a:pt x="5701" y="1159"/>
                    </a:cubicBezTo>
                    <a:close/>
                    <a:moveTo>
                      <a:pt x="5749" y="1152"/>
                    </a:moveTo>
                    <a:lnTo>
                      <a:pt x="5765" y="1150"/>
                    </a:lnTo>
                    <a:cubicBezTo>
                      <a:pt x="5769" y="1149"/>
                      <a:pt x="5773" y="1152"/>
                      <a:pt x="5774" y="1157"/>
                    </a:cubicBezTo>
                    <a:cubicBezTo>
                      <a:pt x="5774" y="1161"/>
                      <a:pt x="5771" y="1165"/>
                      <a:pt x="5767" y="1166"/>
                    </a:cubicBezTo>
                    <a:lnTo>
                      <a:pt x="5751" y="1168"/>
                    </a:lnTo>
                    <a:cubicBezTo>
                      <a:pt x="5747" y="1169"/>
                      <a:pt x="5743" y="1166"/>
                      <a:pt x="5742" y="1161"/>
                    </a:cubicBezTo>
                    <a:cubicBezTo>
                      <a:pt x="5741" y="1157"/>
                      <a:pt x="5744" y="1153"/>
                      <a:pt x="5749" y="1152"/>
                    </a:cubicBezTo>
                    <a:close/>
                    <a:moveTo>
                      <a:pt x="5796" y="1145"/>
                    </a:moveTo>
                    <a:lnTo>
                      <a:pt x="5812" y="1143"/>
                    </a:lnTo>
                    <a:cubicBezTo>
                      <a:pt x="5816" y="1142"/>
                      <a:pt x="5821" y="1145"/>
                      <a:pt x="5821" y="1150"/>
                    </a:cubicBezTo>
                    <a:cubicBezTo>
                      <a:pt x="5822" y="1154"/>
                      <a:pt x="5819" y="1158"/>
                      <a:pt x="5814" y="1159"/>
                    </a:cubicBezTo>
                    <a:lnTo>
                      <a:pt x="5799" y="1161"/>
                    </a:lnTo>
                    <a:cubicBezTo>
                      <a:pt x="5794" y="1162"/>
                      <a:pt x="5790" y="1159"/>
                      <a:pt x="5790" y="1154"/>
                    </a:cubicBezTo>
                    <a:cubicBezTo>
                      <a:pt x="5789" y="1150"/>
                      <a:pt x="5792" y="1146"/>
                      <a:pt x="5796" y="1145"/>
                    </a:cubicBezTo>
                    <a:close/>
                    <a:moveTo>
                      <a:pt x="5801" y="1152"/>
                    </a:moveTo>
                    <a:lnTo>
                      <a:pt x="5785" y="1149"/>
                    </a:lnTo>
                    <a:cubicBezTo>
                      <a:pt x="5781" y="1148"/>
                      <a:pt x="5778" y="1144"/>
                      <a:pt x="5779" y="1139"/>
                    </a:cubicBezTo>
                    <a:cubicBezTo>
                      <a:pt x="5780" y="1135"/>
                      <a:pt x="5784" y="1132"/>
                      <a:pt x="5789" y="1133"/>
                    </a:cubicBezTo>
                    <a:lnTo>
                      <a:pt x="5804" y="1137"/>
                    </a:lnTo>
                    <a:cubicBezTo>
                      <a:pt x="5809" y="1138"/>
                      <a:pt x="5811" y="1142"/>
                      <a:pt x="5810" y="1146"/>
                    </a:cubicBezTo>
                    <a:cubicBezTo>
                      <a:pt x="5809" y="1151"/>
                      <a:pt x="5805" y="1153"/>
                      <a:pt x="5801" y="1152"/>
                    </a:cubicBezTo>
                    <a:close/>
                    <a:moveTo>
                      <a:pt x="5754" y="1142"/>
                    </a:moveTo>
                    <a:lnTo>
                      <a:pt x="5738" y="1139"/>
                    </a:lnTo>
                    <a:cubicBezTo>
                      <a:pt x="5734" y="1138"/>
                      <a:pt x="5731" y="1134"/>
                      <a:pt x="5732" y="1129"/>
                    </a:cubicBezTo>
                    <a:cubicBezTo>
                      <a:pt x="5733" y="1125"/>
                      <a:pt x="5737" y="1122"/>
                      <a:pt x="5742" y="1123"/>
                    </a:cubicBezTo>
                    <a:lnTo>
                      <a:pt x="5757" y="1127"/>
                    </a:lnTo>
                    <a:cubicBezTo>
                      <a:pt x="5762" y="1127"/>
                      <a:pt x="5764" y="1132"/>
                      <a:pt x="5763" y="1136"/>
                    </a:cubicBezTo>
                    <a:cubicBezTo>
                      <a:pt x="5763" y="1140"/>
                      <a:pt x="5758" y="1143"/>
                      <a:pt x="5754" y="1142"/>
                    </a:cubicBezTo>
                    <a:close/>
                    <a:moveTo>
                      <a:pt x="5707" y="1132"/>
                    </a:moveTo>
                    <a:lnTo>
                      <a:pt x="5691" y="1129"/>
                    </a:lnTo>
                    <a:cubicBezTo>
                      <a:pt x="5687" y="1128"/>
                      <a:pt x="5684" y="1123"/>
                      <a:pt x="5685" y="1119"/>
                    </a:cubicBezTo>
                    <a:cubicBezTo>
                      <a:pt x="5686" y="1115"/>
                      <a:pt x="5691" y="1112"/>
                      <a:pt x="5695" y="1113"/>
                    </a:cubicBezTo>
                    <a:lnTo>
                      <a:pt x="5710" y="1116"/>
                    </a:lnTo>
                    <a:cubicBezTo>
                      <a:pt x="5715" y="1117"/>
                      <a:pt x="5718" y="1122"/>
                      <a:pt x="5717" y="1126"/>
                    </a:cubicBezTo>
                    <a:cubicBezTo>
                      <a:pt x="5716" y="1130"/>
                      <a:pt x="5711" y="1133"/>
                      <a:pt x="5707" y="1132"/>
                    </a:cubicBezTo>
                    <a:close/>
                    <a:moveTo>
                      <a:pt x="5660" y="1122"/>
                    </a:moveTo>
                    <a:lnTo>
                      <a:pt x="5645" y="1118"/>
                    </a:lnTo>
                    <a:cubicBezTo>
                      <a:pt x="5640" y="1117"/>
                      <a:pt x="5637" y="1113"/>
                      <a:pt x="5638" y="1109"/>
                    </a:cubicBezTo>
                    <a:cubicBezTo>
                      <a:pt x="5639" y="1105"/>
                      <a:pt x="5644" y="1102"/>
                      <a:pt x="5648" y="1103"/>
                    </a:cubicBezTo>
                    <a:lnTo>
                      <a:pt x="5664" y="1106"/>
                    </a:lnTo>
                    <a:cubicBezTo>
                      <a:pt x="5668" y="1107"/>
                      <a:pt x="5671" y="1111"/>
                      <a:pt x="5670" y="1116"/>
                    </a:cubicBezTo>
                    <a:cubicBezTo>
                      <a:pt x="5669" y="1120"/>
                      <a:pt x="5664" y="1123"/>
                      <a:pt x="5660" y="1122"/>
                    </a:cubicBezTo>
                    <a:close/>
                    <a:moveTo>
                      <a:pt x="5613" y="1112"/>
                    </a:moveTo>
                    <a:lnTo>
                      <a:pt x="5598" y="1108"/>
                    </a:lnTo>
                    <a:cubicBezTo>
                      <a:pt x="5593" y="1107"/>
                      <a:pt x="5591" y="1103"/>
                      <a:pt x="5591" y="1099"/>
                    </a:cubicBezTo>
                    <a:cubicBezTo>
                      <a:pt x="5592" y="1094"/>
                      <a:pt x="5597" y="1092"/>
                      <a:pt x="5601" y="1093"/>
                    </a:cubicBezTo>
                    <a:lnTo>
                      <a:pt x="5617" y="1096"/>
                    </a:lnTo>
                    <a:cubicBezTo>
                      <a:pt x="5621" y="1097"/>
                      <a:pt x="5624" y="1101"/>
                      <a:pt x="5623" y="1105"/>
                    </a:cubicBezTo>
                    <a:cubicBezTo>
                      <a:pt x="5622" y="1110"/>
                      <a:pt x="5618" y="1113"/>
                      <a:pt x="5613" y="1112"/>
                    </a:cubicBezTo>
                    <a:close/>
                    <a:moveTo>
                      <a:pt x="5566" y="1101"/>
                    </a:moveTo>
                    <a:lnTo>
                      <a:pt x="5551" y="1098"/>
                    </a:lnTo>
                    <a:cubicBezTo>
                      <a:pt x="5546" y="1097"/>
                      <a:pt x="5544" y="1093"/>
                      <a:pt x="5545" y="1088"/>
                    </a:cubicBezTo>
                    <a:cubicBezTo>
                      <a:pt x="5546" y="1084"/>
                      <a:pt x="5550" y="1081"/>
                      <a:pt x="5554" y="1082"/>
                    </a:cubicBezTo>
                    <a:lnTo>
                      <a:pt x="5570" y="1086"/>
                    </a:lnTo>
                    <a:cubicBezTo>
                      <a:pt x="5574" y="1087"/>
                      <a:pt x="5577" y="1091"/>
                      <a:pt x="5576" y="1095"/>
                    </a:cubicBezTo>
                    <a:cubicBezTo>
                      <a:pt x="5575" y="1100"/>
                      <a:pt x="5571" y="1102"/>
                      <a:pt x="5566" y="1101"/>
                    </a:cubicBezTo>
                    <a:close/>
                    <a:moveTo>
                      <a:pt x="5519" y="1091"/>
                    </a:moveTo>
                    <a:lnTo>
                      <a:pt x="5504" y="1088"/>
                    </a:lnTo>
                    <a:cubicBezTo>
                      <a:pt x="5499" y="1087"/>
                      <a:pt x="5497" y="1083"/>
                      <a:pt x="5498" y="1078"/>
                    </a:cubicBezTo>
                    <a:cubicBezTo>
                      <a:pt x="5499" y="1074"/>
                      <a:pt x="5503" y="1071"/>
                      <a:pt x="5507" y="1072"/>
                    </a:cubicBezTo>
                    <a:lnTo>
                      <a:pt x="5523" y="1076"/>
                    </a:lnTo>
                    <a:cubicBezTo>
                      <a:pt x="5527" y="1076"/>
                      <a:pt x="5530" y="1081"/>
                      <a:pt x="5529" y="1085"/>
                    </a:cubicBezTo>
                    <a:cubicBezTo>
                      <a:pt x="5528" y="1089"/>
                      <a:pt x="5524" y="1092"/>
                      <a:pt x="5519" y="1091"/>
                    </a:cubicBezTo>
                    <a:close/>
                    <a:moveTo>
                      <a:pt x="5473" y="1081"/>
                    </a:moveTo>
                    <a:lnTo>
                      <a:pt x="5457" y="1078"/>
                    </a:lnTo>
                    <a:cubicBezTo>
                      <a:pt x="5453" y="1077"/>
                      <a:pt x="5450" y="1072"/>
                      <a:pt x="5451" y="1068"/>
                    </a:cubicBezTo>
                    <a:cubicBezTo>
                      <a:pt x="5452" y="1064"/>
                      <a:pt x="5456" y="1061"/>
                      <a:pt x="5460" y="1062"/>
                    </a:cubicBezTo>
                    <a:lnTo>
                      <a:pt x="5476" y="1065"/>
                    </a:lnTo>
                    <a:cubicBezTo>
                      <a:pt x="5480" y="1066"/>
                      <a:pt x="5483" y="1071"/>
                      <a:pt x="5482" y="1075"/>
                    </a:cubicBezTo>
                    <a:cubicBezTo>
                      <a:pt x="5481" y="1079"/>
                      <a:pt x="5477" y="1082"/>
                      <a:pt x="5473" y="1081"/>
                    </a:cubicBezTo>
                    <a:close/>
                    <a:moveTo>
                      <a:pt x="5426" y="1071"/>
                    </a:moveTo>
                    <a:lnTo>
                      <a:pt x="5410" y="1067"/>
                    </a:lnTo>
                    <a:cubicBezTo>
                      <a:pt x="5406" y="1066"/>
                      <a:pt x="5403" y="1062"/>
                      <a:pt x="5404" y="1058"/>
                    </a:cubicBezTo>
                    <a:cubicBezTo>
                      <a:pt x="5405" y="1054"/>
                      <a:pt x="5409" y="1051"/>
                      <a:pt x="5413" y="1052"/>
                    </a:cubicBezTo>
                    <a:lnTo>
                      <a:pt x="5429" y="1055"/>
                    </a:lnTo>
                    <a:cubicBezTo>
                      <a:pt x="5433" y="1056"/>
                      <a:pt x="5436" y="1060"/>
                      <a:pt x="5435" y="1065"/>
                    </a:cubicBezTo>
                    <a:cubicBezTo>
                      <a:pt x="5434" y="1069"/>
                      <a:pt x="5430" y="1072"/>
                      <a:pt x="5426" y="1071"/>
                    </a:cubicBezTo>
                    <a:close/>
                    <a:moveTo>
                      <a:pt x="5379" y="1061"/>
                    </a:moveTo>
                    <a:lnTo>
                      <a:pt x="5363" y="1057"/>
                    </a:lnTo>
                    <a:cubicBezTo>
                      <a:pt x="5359" y="1056"/>
                      <a:pt x="5356" y="1052"/>
                      <a:pt x="5357" y="1048"/>
                    </a:cubicBezTo>
                    <a:cubicBezTo>
                      <a:pt x="5358" y="1043"/>
                      <a:pt x="5362" y="1041"/>
                      <a:pt x="5366" y="1042"/>
                    </a:cubicBezTo>
                    <a:lnTo>
                      <a:pt x="5382" y="1045"/>
                    </a:lnTo>
                    <a:cubicBezTo>
                      <a:pt x="5386" y="1046"/>
                      <a:pt x="5389" y="1050"/>
                      <a:pt x="5388" y="1054"/>
                    </a:cubicBezTo>
                    <a:cubicBezTo>
                      <a:pt x="5387" y="1059"/>
                      <a:pt x="5383" y="1062"/>
                      <a:pt x="5379" y="1061"/>
                    </a:cubicBezTo>
                    <a:close/>
                    <a:moveTo>
                      <a:pt x="5332" y="1050"/>
                    </a:moveTo>
                    <a:lnTo>
                      <a:pt x="5316" y="1047"/>
                    </a:lnTo>
                    <a:cubicBezTo>
                      <a:pt x="5312" y="1046"/>
                      <a:pt x="5309" y="1042"/>
                      <a:pt x="5310" y="1037"/>
                    </a:cubicBezTo>
                    <a:cubicBezTo>
                      <a:pt x="5311" y="1033"/>
                      <a:pt x="5315" y="1030"/>
                      <a:pt x="5320" y="1031"/>
                    </a:cubicBezTo>
                    <a:lnTo>
                      <a:pt x="5335" y="1035"/>
                    </a:lnTo>
                    <a:cubicBezTo>
                      <a:pt x="5340" y="1036"/>
                      <a:pt x="5342" y="1040"/>
                      <a:pt x="5341" y="1044"/>
                    </a:cubicBezTo>
                    <a:cubicBezTo>
                      <a:pt x="5340" y="1049"/>
                      <a:pt x="5336" y="1051"/>
                      <a:pt x="5332" y="1050"/>
                    </a:cubicBezTo>
                    <a:close/>
                    <a:moveTo>
                      <a:pt x="5285" y="1040"/>
                    </a:moveTo>
                    <a:lnTo>
                      <a:pt x="5269" y="1037"/>
                    </a:lnTo>
                    <a:cubicBezTo>
                      <a:pt x="5265" y="1036"/>
                      <a:pt x="5262" y="1032"/>
                      <a:pt x="5263" y="1027"/>
                    </a:cubicBezTo>
                    <a:cubicBezTo>
                      <a:pt x="5264" y="1023"/>
                      <a:pt x="5268" y="1020"/>
                      <a:pt x="5273" y="1021"/>
                    </a:cubicBezTo>
                    <a:lnTo>
                      <a:pt x="5288" y="1025"/>
                    </a:lnTo>
                    <a:cubicBezTo>
                      <a:pt x="5293" y="1025"/>
                      <a:pt x="5295" y="1030"/>
                      <a:pt x="5294" y="1034"/>
                    </a:cubicBezTo>
                    <a:cubicBezTo>
                      <a:pt x="5294" y="1038"/>
                      <a:pt x="5289" y="1041"/>
                      <a:pt x="5285" y="1040"/>
                    </a:cubicBezTo>
                    <a:close/>
                    <a:moveTo>
                      <a:pt x="5238" y="1030"/>
                    </a:moveTo>
                    <a:lnTo>
                      <a:pt x="5222" y="1027"/>
                    </a:lnTo>
                    <a:cubicBezTo>
                      <a:pt x="5218" y="1026"/>
                      <a:pt x="5215" y="1021"/>
                      <a:pt x="5216" y="1017"/>
                    </a:cubicBezTo>
                    <a:cubicBezTo>
                      <a:pt x="5217" y="1013"/>
                      <a:pt x="5221" y="1010"/>
                      <a:pt x="5226" y="1011"/>
                    </a:cubicBezTo>
                    <a:lnTo>
                      <a:pt x="5241" y="1014"/>
                    </a:lnTo>
                    <a:cubicBezTo>
                      <a:pt x="5246" y="1015"/>
                      <a:pt x="5248" y="1020"/>
                      <a:pt x="5248" y="1024"/>
                    </a:cubicBezTo>
                    <a:cubicBezTo>
                      <a:pt x="5247" y="1028"/>
                      <a:pt x="5242" y="1031"/>
                      <a:pt x="5238" y="1030"/>
                    </a:cubicBezTo>
                    <a:close/>
                    <a:moveTo>
                      <a:pt x="5191" y="1020"/>
                    </a:moveTo>
                    <a:lnTo>
                      <a:pt x="5175" y="1016"/>
                    </a:lnTo>
                    <a:cubicBezTo>
                      <a:pt x="5171" y="1015"/>
                      <a:pt x="5168" y="1011"/>
                      <a:pt x="5169" y="1007"/>
                    </a:cubicBezTo>
                    <a:cubicBezTo>
                      <a:pt x="5170" y="1003"/>
                      <a:pt x="5175" y="1000"/>
                      <a:pt x="5179" y="1001"/>
                    </a:cubicBezTo>
                    <a:lnTo>
                      <a:pt x="5195" y="1004"/>
                    </a:lnTo>
                    <a:cubicBezTo>
                      <a:pt x="5199" y="1005"/>
                      <a:pt x="5202" y="1009"/>
                      <a:pt x="5201" y="1014"/>
                    </a:cubicBezTo>
                    <a:cubicBezTo>
                      <a:pt x="5200" y="1018"/>
                      <a:pt x="5195" y="1021"/>
                      <a:pt x="5191" y="1020"/>
                    </a:cubicBezTo>
                    <a:close/>
                    <a:moveTo>
                      <a:pt x="5144" y="1010"/>
                    </a:moveTo>
                    <a:lnTo>
                      <a:pt x="5129" y="1006"/>
                    </a:lnTo>
                    <a:cubicBezTo>
                      <a:pt x="5124" y="1005"/>
                      <a:pt x="5122" y="1001"/>
                      <a:pt x="5122" y="997"/>
                    </a:cubicBezTo>
                    <a:cubicBezTo>
                      <a:pt x="5123" y="992"/>
                      <a:pt x="5128" y="990"/>
                      <a:pt x="5132" y="991"/>
                    </a:cubicBezTo>
                    <a:lnTo>
                      <a:pt x="5148" y="994"/>
                    </a:lnTo>
                    <a:cubicBezTo>
                      <a:pt x="5152" y="995"/>
                      <a:pt x="5155" y="999"/>
                      <a:pt x="5154" y="1003"/>
                    </a:cubicBezTo>
                    <a:cubicBezTo>
                      <a:pt x="5153" y="1008"/>
                      <a:pt x="5149" y="1010"/>
                      <a:pt x="5144" y="1010"/>
                    </a:cubicBezTo>
                    <a:close/>
                    <a:moveTo>
                      <a:pt x="5097" y="999"/>
                    </a:moveTo>
                    <a:lnTo>
                      <a:pt x="5082" y="996"/>
                    </a:lnTo>
                    <a:cubicBezTo>
                      <a:pt x="5077" y="995"/>
                      <a:pt x="5075" y="991"/>
                      <a:pt x="5076" y="986"/>
                    </a:cubicBezTo>
                    <a:cubicBezTo>
                      <a:pt x="5076" y="982"/>
                      <a:pt x="5081" y="979"/>
                      <a:pt x="5085" y="980"/>
                    </a:cubicBezTo>
                    <a:lnTo>
                      <a:pt x="5101" y="984"/>
                    </a:lnTo>
                    <a:cubicBezTo>
                      <a:pt x="5105" y="985"/>
                      <a:pt x="5108" y="989"/>
                      <a:pt x="5107" y="993"/>
                    </a:cubicBezTo>
                    <a:cubicBezTo>
                      <a:pt x="5106" y="998"/>
                      <a:pt x="5102" y="1000"/>
                      <a:pt x="5097" y="999"/>
                    </a:cubicBezTo>
                    <a:close/>
                    <a:moveTo>
                      <a:pt x="5050" y="989"/>
                    </a:moveTo>
                    <a:lnTo>
                      <a:pt x="5035" y="986"/>
                    </a:lnTo>
                    <a:cubicBezTo>
                      <a:pt x="5030" y="985"/>
                      <a:pt x="5028" y="981"/>
                      <a:pt x="5029" y="976"/>
                    </a:cubicBezTo>
                    <a:cubicBezTo>
                      <a:pt x="5030" y="972"/>
                      <a:pt x="5034" y="969"/>
                      <a:pt x="5038" y="970"/>
                    </a:cubicBezTo>
                    <a:lnTo>
                      <a:pt x="5054" y="974"/>
                    </a:lnTo>
                    <a:cubicBezTo>
                      <a:pt x="5058" y="974"/>
                      <a:pt x="5061" y="979"/>
                      <a:pt x="5060" y="983"/>
                    </a:cubicBezTo>
                    <a:cubicBezTo>
                      <a:pt x="5059" y="987"/>
                      <a:pt x="5055" y="990"/>
                      <a:pt x="5050" y="989"/>
                    </a:cubicBezTo>
                    <a:close/>
                    <a:moveTo>
                      <a:pt x="5004" y="979"/>
                    </a:moveTo>
                    <a:lnTo>
                      <a:pt x="4988" y="976"/>
                    </a:lnTo>
                    <a:cubicBezTo>
                      <a:pt x="4984" y="975"/>
                      <a:pt x="4981" y="970"/>
                      <a:pt x="4982" y="966"/>
                    </a:cubicBezTo>
                    <a:cubicBezTo>
                      <a:pt x="4983" y="962"/>
                      <a:pt x="4987" y="959"/>
                      <a:pt x="4991" y="960"/>
                    </a:cubicBezTo>
                    <a:lnTo>
                      <a:pt x="5007" y="963"/>
                    </a:lnTo>
                    <a:cubicBezTo>
                      <a:pt x="5011" y="964"/>
                      <a:pt x="5014" y="969"/>
                      <a:pt x="5013" y="973"/>
                    </a:cubicBezTo>
                    <a:cubicBezTo>
                      <a:pt x="5012" y="977"/>
                      <a:pt x="5008" y="980"/>
                      <a:pt x="5004" y="979"/>
                    </a:cubicBezTo>
                    <a:close/>
                    <a:moveTo>
                      <a:pt x="4957" y="969"/>
                    </a:moveTo>
                    <a:lnTo>
                      <a:pt x="4941" y="965"/>
                    </a:lnTo>
                    <a:cubicBezTo>
                      <a:pt x="4937" y="964"/>
                      <a:pt x="4934" y="960"/>
                      <a:pt x="4935" y="956"/>
                    </a:cubicBezTo>
                    <a:cubicBezTo>
                      <a:pt x="4936" y="952"/>
                      <a:pt x="4940" y="949"/>
                      <a:pt x="4944" y="950"/>
                    </a:cubicBezTo>
                    <a:lnTo>
                      <a:pt x="4960" y="953"/>
                    </a:lnTo>
                    <a:cubicBezTo>
                      <a:pt x="4964" y="954"/>
                      <a:pt x="4967" y="958"/>
                      <a:pt x="4966" y="963"/>
                    </a:cubicBezTo>
                    <a:cubicBezTo>
                      <a:pt x="4965" y="967"/>
                      <a:pt x="4961" y="970"/>
                      <a:pt x="4957" y="969"/>
                    </a:cubicBezTo>
                    <a:close/>
                    <a:moveTo>
                      <a:pt x="4910" y="959"/>
                    </a:moveTo>
                    <a:lnTo>
                      <a:pt x="4894" y="955"/>
                    </a:lnTo>
                    <a:cubicBezTo>
                      <a:pt x="4890" y="954"/>
                      <a:pt x="4887" y="950"/>
                      <a:pt x="4888" y="946"/>
                    </a:cubicBezTo>
                    <a:cubicBezTo>
                      <a:pt x="4889" y="941"/>
                      <a:pt x="4893" y="939"/>
                      <a:pt x="4897" y="940"/>
                    </a:cubicBezTo>
                    <a:lnTo>
                      <a:pt x="4913" y="943"/>
                    </a:lnTo>
                    <a:cubicBezTo>
                      <a:pt x="4917" y="944"/>
                      <a:pt x="4920" y="948"/>
                      <a:pt x="4919" y="952"/>
                    </a:cubicBezTo>
                    <a:cubicBezTo>
                      <a:pt x="4918" y="957"/>
                      <a:pt x="4914" y="959"/>
                      <a:pt x="4910" y="959"/>
                    </a:cubicBezTo>
                    <a:close/>
                    <a:moveTo>
                      <a:pt x="4863" y="948"/>
                    </a:moveTo>
                    <a:lnTo>
                      <a:pt x="4847" y="945"/>
                    </a:lnTo>
                    <a:cubicBezTo>
                      <a:pt x="4843" y="944"/>
                      <a:pt x="4840" y="940"/>
                      <a:pt x="4841" y="935"/>
                    </a:cubicBezTo>
                    <a:cubicBezTo>
                      <a:pt x="4842" y="931"/>
                      <a:pt x="4846" y="928"/>
                      <a:pt x="4851" y="929"/>
                    </a:cubicBezTo>
                    <a:lnTo>
                      <a:pt x="4866" y="933"/>
                    </a:lnTo>
                    <a:cubicBezTo>
                      <a:pt x="4871" y="934"/>
                      <a:pt x="4873" y="938"/>
                      <a:pt x="4872" y="942"/>
                    </a:cubicBezTo>
                    <a:cubicBezTo>
                      <a:pt x="4871" y="947"/>
                      <a:pt x="4867" y="949"/>
                      <a:pt x="4863" y="948"/>
                    </a:cubicBezTo>
                    <a:close/>
                    <a:moveTo>
                      <a:pt x="4816" y="938"/>
                    </a:moveTo>
                    <a:lnTo>
                      <a:pt x="4800" y="935"/>
                    </a:lnTo>
                    <a:cubicBezTo>
                      <a:pt x="4796" y="934"/>
                      <a:pt x="4793" y="930"/>
                      <a:pt x="4794" y="925"/>
                    </a:cubicBezTo>
                    <a:cubicBezTo>
                      <a:pt x="4795" y="921"/>
                      <a:pt x="4799" y="918"/>
                      <a:pt x="4804" y="919"/>
                    </a:cubicBezTo>
                    <a:lnTo>
                      <a:pt x="4819" y="923"/>
                    </a:lnTo>
                    <a:cubicBezTo>
                      <a:pt x="4824" y="923"/>
                      <a:pt x="4826" y="928"/>
                      <a:pt x="4825" y="932"/>
                    </a:cubicBezTo>
                    <a:cubicBezTo>
                      <a:pt x="4824" y="936"/>
                      <a:pt x="4820" y="939"/>
                      <a:pt x="4816" y="938"/>
                    </a:cubicBezTo>
                    <a:close/>
                    <a:moveTo>
                      <a:pt x="4769" y="928"/>
                    </a:moveTo>
                    <a:lnTo>
                      <a:pt x="4753" y="925"/>
                    </a:lnTo>
                    <a:cubicBezTo>
                      <a:pt x="4749" y="924"/>
                      <a:pt x="4746" y="919"/>
                      <a:pt x="4747" y="915"/>
                    </a:cubicBezTo>
                    <a:cubicBezTo>
                      <a:pt x="4748" y="911"/>
                      <a:pt x="4752" y="908"/>
                      <a:pt x="4757" y="909"/>
                    </a:cubicBezTo>
                    <a:lnTo>
                      <a:pt x="4772" y="912"/>
                    </a:lnTo>
                    <a:cubicBezTo>
                      <a:pt x="4777" y="913"/>
                      <a:pt x="4779" y="918"/>
                      <a:pt x="4779" y="922"/>
                    </a:cubicBezTo>
                    <a:cubicBezTo>
                      <a:pt x="4778" y="926"/>
                      <a:pt x="4773" y="929"/>
                      <a:pt x="4769" y="928"/>
                    </a:cubicBezTo>
                    <a:close/>
                    <a:moveTo>
                      <a:pt x="4722" y="918"/>
                    </a:moveTo>
                    <a:lnTo>
                      <a:pt x="4706" y="914"/>
                    </a:lnTo>
                    <a:cubicBezTo>
                      <a:pt x="4702" y="913"/>
                      <a:pt x="4699" y="909"/>
                      <a:pt x="4700" y="905"/>
                    </a:cubicBezTo>
                    <a:cubicBezTo>
                      <a:pt x="4701" y="900"/>
                      <a:pt x="4706" y="898"/>
                      <a:pt x="4710" y="899"/>
                    </a:cubicBezTo>
                    <a:lnTo>
                      <a:pt x="4725" y="902"/>
                    </a:lnTo>
                    <a:cubicBezTo>
                      <a:pt x="4730" y="903"/>
                      <a:pt x="4733" y="907"/>
                      <a:pt x="4732" y="912"/>
                    </a:cubicBezTo>
                    <a:cubicBezTo>
                      <a:pt x="4731" y="916"/>
                      <a:pt x="4726" y="919"/>
                      <a:pt x="4722" y="918"/>
                    </a:cubicBezTo>
                    <a:close/>
                    <a:moveTo>
                      <a:pt x="4675" y="908"/>
                    </a:moveTo>
                    <a:lnTo>
                      <a:pt x="4660" y="904"/>
                    </a:lnTo>
                    <a:cubicBezTo>
                      <a:pt x="4655" y="903"/>
                      <a:pt x="4652" y="899"/>
                      <a:pt x="4653" y="895"/>
                    </a:cubicBezTo>
                    <a:cubicBezTo>
                      <a:pt x="4654" y="890"/>
                      <a:pt x="4659" y="888"/>
                      <a:pt x="4663" y="888"/>
                    </a:cubicBezTo>
                    <a:lnTo>
                      <a:pt x="4679" y="892"/>
                    </a:lnTo>
                    <a:cubicBezTo>
                      <a:pt x="4683" y="893"/>
                      <a:pt x="4686" y="897"/>
                      <a:pt x="4685" y="901"/>
                    </a:cubicBezTo>
                    <a:cubicBezTo>
                      <a:pt x="4684" y="906"/>
                      <a:pt x="4679" y="908"/>
                      <a:pt x="4675" y="908"/>
                    </a:cubicBezTo>
                    <a:close/>
                    <a:moveTo>
                      <a:pt x="4628" y="897"/>
                    </a:moveTo>
                    <a:lnTo>
                      <a:pt x="4613" y="894"/>
                    </a:lnTo>
                    <a:cubicBezTo>
                      <a:pt x="4608" y="893"/>
                      <a:pt x="4606" y="889"/>
                      <a:pt x="4607" y="884"/>
                    </a:cubicBezTo>
                    <a:cubicBezTo>
                      <a:pt x="4607" y="880"/>
                      <a:pt x="4612" y="877"/>
                      <a:pt x="4616" y="878"/>
                    </a:cubicBezTo>
                    <a:lnTo>
                      <a:pt x="4632" y="882"/>
                    </a:lnTo>
                    <a:cubicBezTo>
                      <a:pt x="4636" y="883"/>
                      <a:pt x="4639" y="887"/>
                      <a:pt x="4638" y="891"/>
                    </a:cubicBezTo>
                    <a:cubicBezTo>
                      <a:pt x="4637" y="896"/>
                      <a:pt x="4633" y="898"/>
                      <a:pt x="4628" y="897"/>
                    </a:cubicBezTo>
                    <a:close/>
                    <a:moveTo>
                      <a:pt x="4581" y="887"/>
                    </a:moveTo>
                    <a:lnTo>
                      <a:pt x="4566" y="884"/>
                    </a:lnTo>
                    <a:cubicBezTo>
                      <a:pt x="4561" y="883"/>
                      <a:pt x="4559" y="879"/>
                      <a:pt x="4560" y="874"/>
                    </a:cubicBezTo>
                    <a:cubicBezTo>
                      <a:pt x="4561" y="870"/>
                      <a:pt x="4565" y="867"/>
                      <a:pt x="4569" y="868"/>
                    </a:cubicBezTo>
                    <a:lnTo>
                      <a:pt x="4585" y="871"/>
                    </a:lnTo>
                    <a:cubicBezTo>
                      <a:pt x="4589" y="872"/>
                      <a:pt x="4592" y="877"/>
                      <a:pt x="4591" y="881"/>
                    </a:cubicBezTo>
                    <a:cubicBezTo>
                      <a:pt x="4590" y="885"/>
                      <a:pt x="4586" y="888"/>
                      <a:pt x="4581" y="887"/>
                    </a:cubicBezTo>
                    <a:close/>
                    <a:moveTo>
                      <a:pt x="4534" y="877"/>
                    </a:moveTo>
                    <a:lnTo>
                      <a:pt x="4519" y="874"/>
                    </a:lnTo>
                    <a:cubicBezTo>
                      <a:pt x="4515" y="873"/>
                      <a:pt x="4512" y="868"/>
                      <a:pt x="4513" y="864"/>
                    </a:cubicBezTo>
                    <a:cubicBezTo>
                      <a:pt x="4514" y="860"/>
                      <a:pt x="4518" y="857"/>
                      <a:pt x="4522" y="858"/>
                    </a:cubicBezTo>
                    <a:lnTo>
                      <a:pt x="4538" y="861"/>
                    </a:lnTo>
                    <a:cubicBezTo>
                      <a:pt x="4542" y="862"/>
                      <a:pt x="4545" y="866"/>
                      <a:pt x="4544" y="871"/>
                    </a:cubicBezTo>
                    <a:cubicBezTo>
                      <a:pt x="4543" y="875"/>
                      <a:pt x="4539" y="878"/>
                      <a:pt x="4534" y="877"/>
                    </a:cubicBezTo>
                    <a:close/>
                    <a:moveTo>
                      <a:pt x="4488" y="867"/>
                    </a:moveTo>
                    <a:lnTo>
                      <a:pt x="4472" y="863"/>
                    </a:lnTo>
                    <a:cubicBezTo>
                      <a:pt x="4468" y="862"/>
                      <a:pt x="4465" y="858"/>
                      <a:pt x="4466" y="854"/>
                    </a:cubicBezTo>
                    <a:cubicBezTo>
                      <a:pt x="4467" y="849"/>
                      <a:pt x="4471" y="847"/>
                      <a:pt x="4475" y="848"/>
                    </a:cubicBezTo>
                    <a:lnTo>
                      <a:pt x="4491" y="851"/>
                    </a:lnTo>
                    <a:cubicBezTo>
                      <a:pt x="4495" y="852"/>
                      <a:pt x="4498" y="856"/>
                      <a:pt x="4497" y="861"/>
                    </a:cubicBezTo>
                    <a:cubicBezTo>
                      <a:pt x="4496" y="865"/>
                      <a:pt x="4492" y="868"/>
                      <a:pt x="4488" y="867"/>
                    </a:cubicBezTo>
                    <a:close/>
                    <a:moveTo>
                      <a:pt x="4441" y="857"/>
                    </a:moveTo>
                    <a:lnTo>
                      <a:pt x="4425" y="853"/>
                    </a:lnTo>
                    <a:cubicBezTo>
                      <a:pt x="4421" y="852"/>
                      <a:pt x="4418" y="848"/>
                      <a:pt x="4419" y="844"/>
                    </a:cubicBezTo>
                    <a:cubicBezTo>
                      <a:pt x="4420" y="839"/>
                      <a:pt x="4424" y="837"/>
                      <a:pt x="4428" y="837"/>
                    </a:cubicBezTo>
                    <a:lnTo>
                      <a:pt x="4444" y="841"/>
                    </a:lnTo>
                    <a:cubicBezTo>
                      <a:pt x="4448" y="842"/>
                      <a:pt x="4451" y="846"/>
                      <a:pt x="4450" y="850"/>
                    </a:cubicBezTo>
                    <a:cubicBezTo>
                      <a:pt x="4449" y="855"/>
                      <a:pt x="4445" y="857"/>
                      <a:pt x="4441" y="857"/>
                    </a:cubicBezTo>
                    <a:close/>
                    <a:moveTo>
                      <a:pt x="4394" y="846"/>
                    </a:moveTo>
                    <a:lnTo>
                      <a:pt x="4378" y="843"/>
                    </a:lnTo>
                    <a:cubicBezTo>
                      <a:pt x="4374" y="842"/>
                      <a:pt x="4371" y="838"/>
                      <a:pt x="4372" y="833"/>
                    </a:cubicBezTo>
                    <a:cubicBezTo>
                      <a:pt x="4373" y="829"/>
                      <a:pt x="4377" y="826"/>
                      <a:pt x="4382" y="827"/>
                    </a:cubicBezTo>
                    <a:lnTo>
                      <a:pt x="4397" y="831"/>
                    </a:lnTo>
                    <a:cubicBezTo>
                      <a:pt x="4401" y="832"/>
                      <a:pt x="4404" y="836"/>
                      <a:pt x="4403" y="840"/>
                    </a:cubicBezTo>
                    <a:cubicBezTo>
                      <a:pt x="4402" y="845"/>
                      <a:pt x="4398" y="847"/>
                      <a:pt x="4394" y="846"/>
                    </a:cubicBezTo>
                    <a:close/>
                    <a:moveTo>
                      <a:pt x="4347" y="836"/>
                    </a:moveTo>
                    <a:lnTo>
                      <a:pt x="4331" y="833"/>
                    </a:lnTo>
                    <a:cubicBezTo>
                      <a:pt x="4327" y="832"/>
                      <a:pt x="4324" y="828"/>
                      <a:pt x="4325" y="823"/>
                    </a:cubicBezTo>
                    <a:cubicBezTo>
                      <a:pt x="4326" y="819"/>
                      <a:pt x="4330" y="816"/>
                      <a:pt x="4335" y="817"/>
                    </a:cubicBezTo>
                    <a:lnTo>
                      <a:pt x="4350" y="820"/>
                    </a:lnTo>
                    <a:cubicBezTo>
                      <a:pt x="4355" y="821"/>
                      <a:pt x="4357" y="826"/>
                      <a:pt x="4356" y="830"/>
                    </a:cubicBezTo>
                    <a:cubicBezTo>
                      <a:pt x="4355" y="834"/>
                      <a:pt x="4351" y="837"/>
                      <a:pt x="4347" y="836"/>
                    </a:cubicBezTo>
                    <a:close/>
                    <a:moveTo>
                      <a:pt x="4300" y="826"/>
                    </a:moveTo>
                    <a:lnTo>
                      <a:pt x="4284" y="823"/>
                    </a:lnTo>
                    <a:cubicBezTo>
                      <a:pt x="4280" y="822"/>
                      <a:pt x="4277" y="817"/>
                      <a:pt x="4278" y="813"/>
                    </a:cubicBezTo>
                    <a:cubicBezTo>
                      <a:pt x="4279" y="809"/>
                      <a:pt x="4283" y="806"/>
                      <a:pt x="4288" y="807"/>
                    </a:cubicBezTo>
                    <a:lnTo>
                      <a:pt x="4303" y="810"/>
                    </a:lnTo>
                    <a:cubicBezTo>
                      <a:pt x="4308" y="811"/>
                      <a:pt x="4310" y="815"/>
                      <a:pt x="4309" y="820"/>
                    </a:cubicBezTo>
                    <a:cubicBezTo>
                      <a:pt x="4309" y="824"/>
                      <a:pt x="4304" y="827"/>
                      <a:pt x="4300" y="826"/>
                    </a:cubicBezTo>
                    <a:close/>
                    <a:moveTo>
                      <a:pt x="4253" y="816"/>
                    </a:moveTo>
                    <a:lnTo>
                      <a:pt x="4237" y="812"/>
                    </a:lnTo>
                    <a:cubicBezTo>
                      <a:pt x="4233" y="811"/>
                      <a:pt x="4230" y="807"/>
                      <a:pt x="4231" y="803"/>
                    </a:cubicBezTo>
                    <a:cubicBezTo>
                      <a:pt x="4232" y="798"/>
                      <a:pt x="4236" y="796"/>
                      <a:pt x="4241" y="797"/>
                    </a:cubicBezTo>
                    <a:lnTo>
                      <a:pt x="4256" y="800"/>
                    </a:lnTo>
                    <a:cubicBezTo>
                      <a:pt x="4261" y="801"/>
                      <a:pt x="4263" y="805"/>
                      <a:pt x="4263" y="810"/>
                    </a:cubicBezTo>
                    <a:cubicBezTo>
                      <a:pt x="4262" y="814"/>
                      <a:pt x="4257" y="817"/>
                      <a:pt x="4253" y="816"/>
                    </a:cubicBezTo>
                    <a:close/>
                    <a:moveTo>
                      <a:pt x="4206" y="806"/>
                    </a:moveTo>
                    <a:lnTo>
                      <a:pt x="4191" y="802"/>
                    </a:lnTo>
                    <a:cubicBezTo>
                      <a:pt x="4186" y="801"/>
                      <a:pt x="4183" y="797"/>
                      <a:pt x="4184" y="793"/>
                    </a:cubicBezTo>
                    <a:cubicBezTo>
                      <a:pt x="4185" y="788"/>
                      <a:pt x="4190" y="786"/>
                      <a:pt x="4194" y="786"/>
                    </a:cubicBezTo>
                    <a:lnTo>
                      <a:pt x="4210" y="790"/>
                    </a:lnTo>
                    <a:cubicBezTo>
                      <a:pt x="4214" y="791"/>
                      <a:pt x="4217" y="795"/>
                      <a:pt x="4216" y="799"/>
                    </a:cubicBezTo>
                    <a:cubicBezTo>
                      <a:pt x="4215" y="804"/>
                      <a:pt x="4210" y="806"/>
                      <a:pt x="4206" y="806"/>
                    </a:cubicBezTo>
                    <a:close/>
                    <a:moveTo>
                      <a:pt x="4159" y="795"/>
                    </a:moveTo>
                    <a:lnTo>
                      <a:pt x="4144" y="792"/>
                    </a:lnTo>
                    <a:cubicBezTo>
                      <a:pt x="4139" y="791"/>
                      <a:pt x="4137" y="787"/>
                      <a:pt x="4137" y="782"/>
                    </a:cubicBezTo>
                    <a:cubicBezTo>
                      <a:pt x="4138" y="778"/>
                      <a:pt x="4143" y="775"/>
                      <a:pt x="4147" y="776"/>
                    </a:cubicBezTo>
                    <a:lnTo>
                      <a:pt x="4163" y="780"/>
                    </a:lnTo>
                    <a:cubicBezTo>
                      <a:pt x="4167" y="781"/>
                      <a:pt x="4170" y="785"/>
                      <a:pt x="4169" y="789"/>
                    </a:cubicBezTo>
                    <a:cubicBezTo>
                      <a:pt x="4168" y="794"/>
                      <a:pt x="4164" y="796"/>
                      <a:pt x="4159" y="795"/>
                    </a:cubicBezTo>
                    <a:close/>
                    <a:moveTo>
                      <a:pt x="4112" y="785"/>
                    </a:moveTo>
                    <a:lnTo>
                      <a:pt x="4097" y="782"/>
                    </a:lnTo>
                    <a:cubicBezTo>
                      <a:pt x="4092" y="781"/>
                      <a:pt x="4090" y="776"/>
                      <a:pt x="4091" y="772"/>
                    </a:cubicBezTo>
                    <a:cubicBezTo>
                      <a:pt x="4092" y="768"/>
                      <a:pt x="4096" y="765"/>
                      <a:pt x="4100" y="766"/>
                    </a:cubicBezTo>
                    <a:lnTo>
                      <a:pt x="4116" y="769"/>
                    </a:lnTo>
                    <a:cubicBezTo>
                      <a:pt x="4120" y="770"/>
                      <a:pt x="4123" y="775"/>
                      <a:pt x="4122" y="779"/>
                    </a:cubicBezTo>
                    <a:cubicBezTo>
                      <a:pt x="4121" y="783"/>
                      <a:pt x="4117" y="786"/>
                      <a:pt x="4112" y="785"/>
                    </a:cubicBezTo>
                    <a:close/>
                    <a:moveTo>
                      <a:pt x="4065" y="775"/>
                    </a:moveTo>
                    <a:lnTo>
                      <a:pt x="4050" y="771"/>
                    </a:lnTo>
                    <a:cubicBezTo>
                      <a:pt x="4045" y="771"/>
                      <a:pt x="4043" y="766"/>
                      <a:pt x="4044" y="762"/>
                    </a:cubicBezTo>
                    <a:cubicBezTo>
                      <a:pt x="4045" y="758"/>
                      <a:pt x="4049" y="755"/>
                      <a:pt x="4053" y="756"/>
                    </a:cubicBezTo>
                    <a:lnTo>
                      <a:pt x="4069" y="759"/>
                    </a:lnTo>
                    <a:cubicBezTo>
                      <a:pt x="4073" y="760"/>
                      <a:pt x="4076" y="764"/>
                      <a:pt x="4075" y="769"/>
                    </a:cubicBezTo>
                    <a:cubicBezTo>
                      <a:pt x="4074" y="773"/>
                      <a:pt x="4070" y="776"/>
                      <a:pt x="4065" y="775"/>
                    </a:cubicBezTo>
                    <a:close/>
                    <a:moveTo>
                      <a:pt x="4019" y="765"/>
                    </a:moveTo>
                    <a:lnTo>
                      <a:pt x="4003" y="761"/>
                    </a:lnTo>
                    <a:cubicBezTo>
                      <a:pt x="3999" y="760"/>
                      <a:pt x="3996" y="756"/>
                      <a:pt x="3997" y="752"/>
                    </a:cubicBezTo>
                    <a:cubicBezTo>
                      <a:pt x="3998" y="747"/>
                      <a:pt x="4002" y="745"/>
                      <a:pt x="4006" y="746"/>
                    </a:cubicBezTo>
                    <a:lnTo>
                      <a:pt x="4022" y="749"/>
                    </a:lnTo>
                    <a:cubicBezTo>
                      <a:pt x="4026" y="750"/>
                      <a:pt x="4029" y="754"/>
                      <a:pt x="4028" y="759"/>
                    </a:cubicBezTo>
                    <a:cubicBezTo>
                      <a:pt x="4027" y="763"/>
                      <a:pt x="4023" y="766"/>
                      <a:pt x="4019" y="765"/>
                    </a:cubicBezTo>
                    <a:close/>
                    <a:moveTo>
                      <a:pt x="3972" y="754"/>
                    </a:moveTo>
                    <a:lnTo>
                      <a:pt x="3956" y="751"/>
                    </a:lnTo>
                    <a:cubicBezTo>
                      <a:pt x="3952" y="750"/>
                      <a:pt x="3949" y="746"/>
                      <a:pt x="3950" y="742"/>
                    </a:cubicBezTo>
                    <a:cubicBezTo>
                      <a:pt x="3951" y="737"/>
                      <a:pt x="3955" y="735"/>
                      <a:pt x="3959" y="735"/>
                    </a:cubicBezTo>
                    <a:lnTo>
                      <a:pt x="3975" y="739"/>
                    </a:lnTo>
                    <a:cubicBezTo>
                      <a:pt x="3979" y="740"/>
                      <a:pt x="3982" y="744"/>
                      <a:pt x="3981" y="748"/>
                    </a:cubicBezTo>
                    <a:cubicBezTo>
                      <a:pt x="3980" y="753"/>
                      <a:pt x="3976" y="755"/>
                      <a:pt x="3972" y="754"/>
                    </a:cubicBezTo>
                    <a:close/>
                    <a:moveTo>
                      <a:pt x="3925" y="744"/>
                    </a:moveTo>
                    <a:lnTo>
                      <a:pt x="3909" y="741"/>
                    </a:lnTo>
                    <a:cubicBezTo>
                      <a:pt x="3905" y="740"/>
                      <a:pt x="3902" y="736"/>
                      <a:pt x="3903" y="731"/>
                    </a:cubicBezTo>
                    <a:cubicBezTo>
                      <a:pt x="3904" y="727"/>
                      <a:pt x="3908" y="724"/>
                      <a:pt x="3912" y="725"/>
                    </a:cubicBezTo>
                    <a:lnTo>
                      <a:pt x="3928" y="729"/>
                    </a:lnTo>
                    <a:cubicBezTo>
                      <a:pt x="3932" y="730"/>
                      <a:pt x="3935" y="734"/>
                      <a:pt x="3934" y="738"/>
                    </a:cubicBezTo>
                    <a:cubicBezTo>
                      <a:pt x="3933" y="742"/>
                      <a:pt x="3929" y="745"/>
                      <a:pt x="3925" y="744"/>
                    </a:cubicBezTo>
                    <a:close/>
                    <a:moveTo>
                      <a:pt x="3878" y="734"/>
                    </a:moveTo>
                    <a:lnTo>
                      <a:pt x="3862" y="731"/>
                    </a:lnTo>
                    <a:cubicBezTo>
                      <a:pt x="3858" y="730"/>
                      <a:pt x="3855" y="725"/>
                      <a:pt x="3856" y="721"/>
                    </a:cubicBezTo>
                    <a:cubicBezTo>
                      <a:pt x="3857" y="717"/>
                      <a:pt x="3861" y="714"/>
                      <a:pt x="3866" y="715"/>
                    </a:cubicBezTo>
                    <a:lnTo>
                      <a:pt x="3881" y="718"/>
                    </a:lnTo>
                    <a:cubicBezTo>
                      <a:pt x="3886" y="719"/>
                      <a:pt x="3888" y="724"/>
                      <a:pt x="3887" y="728"/>
                    </a:cubicBezTo>
                    <a:cubicBezTo>
                      <a:pt x="3886" y="732"/>
                      <a:pt x="3882" y="735"/>
                      <a:pt x="3878" y="734"/>
                    </a:cubicBezTo>
                    <a:close/>
                    <a:moveTo>
                      <a:pt x="3831" y="724"/>
                    </a:moveTo>
                    <a:lnTo>
                      <a:pt x="3815" y="720"/>
                    </a:lnTo>
                    <a:cubicBezTo>
                      <a:pt x="3811" y="720"/>
                      <a:pt x="3808" y="715"/>
                      <a:pt x="3809" y="711"/>
                    </a:cubicBezTo>
                    <a:cubicBezTo>
                      <a:pt x="3810" y="707"/>
                      <a:pt x="3814" y="704"/>
                      <a:pt x="3819" y="705"/>
                    </a:cubicBezTo>
                    <a:lnTo>
                      <a:pt x="3834" y="708"/>
                    </a:lnTo>
                    <a:cubicBezTo>
                      <a:pt x="3839" y="709"/>
                      <a:pt x="3841" y="713"/>
                      <a:pt x="3840" y="718"/>
                    </a:cubicBezTo>
                    <a:cubicBezTo>
                      <a:pt x="3839" y="722"/>
                      <a:pt x="3835" y="725"/>
                      <a:pt x="3831" y="724"/>
                    </a:cubicBezTo>
                    <a:close/>
                    <a:moveTo>
                      <a:pt x="3784" y="714"/>
                    </a:moveTo>
                    <a:lnTo>
                      <a:pt x="3768" y="710"/>
                    </a:lnTo>
                    <a:cubicBezTo>
                      <a:pt x="3764" y="709"/>
                      <a:pt x="3761" y="705"/>
                      <a:pt x="3762" y="701"/>
                    </a:cubicBezTo>
                    <a:cubicBezTo>
                      <a:pt x="3763" y="696"/>
                      <a:pt x="3767" y="694"/>
                      <a:pt x="3772" y="695"/>
                    </a:cubicBezTo>
                    <a:lnTo>
                      <a:pt x="3787" y="698"/>
                    </a:lnTo>
                    <a:cubicBezTo>
                      <a:pt x="3792" y="699"/>
                      <a:pt x="3794" y="703"/>
                      <a:pt x="3794" y="708"/>
                    </a:cubicBezTo>
                    <a:cubicBezTo>
                      <a:pt x="3793" y="712"/>
                      <a:pt x="3788" y="715"/>
                      <a:pt x="3784" y="714"/>
                    </a:cubicBezTo>
                    <a:close/>
                    <a:moveTo>
                      <a:pt x="3737" y="703"/>
                    </a:moveTo>
                    <a:lnTo>
                      <a:pt x="3721" y="700"/>
                    </a:lnTo>
                    <a:cubicBezTo>
                      <a:pt x="3717" y="699"/>
                      <a:pt x="3714" y="695"/>
                      <a:pt x="3715" y="691"/>
                    </a:cubicBezTo>
                    <a:cubicBezTo>
                      <a:pt x="3716" y="686"/>
                      <a:pt x="3721" y="684"/>
                      <a:pt x="3725" y="684"/>
                    </a:cubicBezTo>
                    <a:lnTo>
                      <a:pt x="3741" y="688"/>
                    </a:lnTo>
                    <a:cubicBezTo>
                      <a:pt x="3745" y="689"/>
                      <a:pt x="3748" y="693"/>
                      <a:pt x="3747" y="697"/>
                    </a:cubicBezTo>
                    <a:cubicBezTo>
                      <a:pt x="3746" y="702"/>
                      <a:pt x="3741" y="704"/>
                      <a:pt x="3737" y="703"/>
                    </a:cubicBezTo>
                    <a:close/>
                    <a:moveTo>
                      <a:pt x="3690" y="693"/>
                    </a:moveTo>
                    <a:lnTo>
                      <a:pt x="3675" y="690"/>
                    </a:lnTo>
                    <a:cubicBezTo>
                      <a:pt x="3670" y="689"/>
                      <a:pt x="3668" y="685"/>
                      <a:pt x="3668" y="680"/>
                    </a:cubicBezTo>
                    <a:cubicBezTo>
                      <a:pt x="3669" y="676"/>
                      <a:pt x="3674" y="673"/>
                      <a:pt x="3678" y="674"/>
                    </a:cubicBezTo>
                    <a:lnTo>
                      <a:pt x="3694" y="678"/>
                    </a:lnTo>
                    <a:cubicBezTo>
                      <a:pt x="3698" y="679"/>
                      <a:pt x="3701" y="683"/>
                      <a:pt x="3700" y="687"/>
                    </a:cubicBezTo>
                    <a:cubicBezTo>
                      <a:pt x="3699" y="691"/>
                      <a:pt x="3695" y="694"/>
                      <a:pt x="3690" y="693"/>
                    </a:cubicBezTo>
                    <a:close/>
                    <a:moveTo>
                      <a:pt x="3643" y="683"/>
                    </a:moveTo>
                    <a:lnTo>
                      <a:pt x="3628" y="680"/>
                    </a:lnTo>
                    <a:cubicBezTo>
                      <a:pt x="3623" y="679"/>
                      <a:pt x="3621" y="674"/>
                      <a:pt x="3622" y="670"/>
                    </a:cubicBezTo>
                    <a:cubicBezTo>
                      <a:pt x="3622" y="666"/>
                      <a:pt x="3627" y="663"/>
                      <a:pt x="3631" y="664"/>
                    </a:cubicBezTo>
                    <a:lnTo>
                      <a:pt x="3647" y="667"/>
                    </a:lnTo>
                    <a:cubicBezTo>
                      <a:pt x="3651" y="668"/>
                      <a:pt x="3654" y="673"/>
                      <a:pt x="3653" y="677"/>
                    </a:cubicBezTo>
                    <a:cubicBezTo>
                      <a:pt x="3652" y="681"/>
                      <a:pt x="3648" y="684"/>
                      <a:pt x="3643" y="683"/>
                    </a:cubicBezTo>
                    <a:close/>
                    <a:moveTo>
                      <a:pt x="3596" y="673"/>
                    </a:moveTo>
                    <a:lnTo>
                      <a:pt x="3581" y="669"/>
                    </a:lnTo>
                    <a:cubicBezTo>
                      <a:pt x="3576" y="669"/>
                      <a:pt x="3574" y="664"/>
                      <a:pt x="3575" y="660"/>
                    </a:cubicBezTo>
                    <a:cubicBezTo>
                      <a:pt x="3576" y="656"/>
                      <a:pt x="3580" y="653"/>
                      <a:pt x="3584" y="654"/>
                    </a:cubicBezTo>
                    <a:lnTo>
                      <a:pt x="3600" y="657"/>
                    </a:lnTo>
                    <a:cubicBezTo>
                      <a:pt x="3604" y="658"/>
                      <a:pt x="3607" y="662"/>
                      <a:pt x="3606" y="667"/>
                    </a:cubicBezTo>
                    <a:cubicBezTo>
                      <a:pt x="3605" y="671"/>
                      <a:pt x="3601" y="674"/>
                      <a:pt x="3596" y="673"/>
                    </a:cubicBezTo>
                    <a:close/>
                    <a:moveTo>
                      <a:pt x="3549" y="663"/>
                    </a:moveTo>
                    <a:lnTo>
                      <a:pt x="3534" y="659"/>
                    </a:lnTo>
                    <a:cubicBezTo>
                      <a:pt x="3530" y="658"/>
                      <a:pt x="3527" y="654"/>
                      <a:pt x="3528" y="650"/>
                    </a:cubicBezTo>
                    <a:cubicBezTo>
                      <a:pt x="3529" y="645"/>
                      <a:pt x="3533" y="643"/>
                      <a:pt x="3537" y="644"/>
                    </a:cubicBezTo>
                    <a:lnTo>
                      <a:pt x="3553" y="647"/>
                    </a:lnTo>
                    <a:cubicBezTo>
                      <a:pt x="3557" y="648"/>
                      <a:pt x="3560" y="652"/>
                      <a:pt x="3559" y="657"/>
                    </a:cubicBezTo>
                    <a:cubicBezTo>
                      <a:pt x="3558" y="661"/>
                      <a:pt x="3554" y="664"/>
                      <a:pt x="3549" y="663"/>
                    </a:cubicBezTo>
                    <a:close/>
                    <a:moveTo>
                      <a:pt x="3503" y="652"/>
                    </a:moveTo>
                    <a:lnTo>
                      <a:pt x="3487" y="649"/>
                    </a:lnTo>
                    <a:cubicBezTo>
                      <a:pt x="3483" y="648"/>
                      <a:pt x="3480" y="644"/>
                      <a:pt x="3481" y="640"/>
                    </a:cubicBezTo>
                    <a:cubicBezTo>
                      <a:pt x="3482" y="635"/>
                      <a:pt x="3486" y="632"/>
                      <a:pt x="3490" y="633"/>
                    </a:cubicBezTo>
                    <a:lnTo>
                      <a:pt x="3506" y="637"/>
                    </a:lnTo>
                    <a:cubicBezTo>
                      <a:pt x="3510" y="638"/>
                      <a:pt x="3513" y="642"/>
                      <a:pt x="3512" y="646"/>
                    </a:cubicBezTo>
                    <a:cubicBezTo>
                      <a:pt x="3511" y="651"/>
                      <a:pt x="3507" y="653"/>
                      <a:pt x="3503" y="652"/>
                    </a:cubicBezTo>
                    <a:close/>
                    <a:moveTo>
                      <a:pt x="3456" y="642"/>
                    </a:moveTo>
                    <a:lnTo>
                      <a:pt x="3440" y="639"/>
                    </a:lnTo>
                    <a:cubicBezTo>
                      <a:pt x="3436" y="638"/>
                      <a:pt x="3433" y="634"/>
                      <a:pt x="3434" y="629"/>
                    </a:cubicBezTo>
                    <a:cubicBezTo>
                      <a:pt x="3435" y="625"/>
                      <a:pt x="3439" y="622"/>
                      <a:pt x="3443" y="623"/>
                    </a:cubicBezTo>
                    <a:lnTo>
                      <a:pt x="3459" y="627"/>
                    </a:lnTo>
                    <a:cubicBezTo>
                      <a:pt x="3463" y="628"/>
                      <a:pt x="3466" y="632"/>
                      <a:pt x="3465" y="636"/>
                    </a:cubicBezTo>
                    <a:cubicBezTo>
                      <a:pt x="3464" y="640"/>
                      <a:pt x="3460" y="643"/>
                      <a:pt x="3456" y="642"/>
                    </a:cubicBezTo>
                    <a:close/>
                    <a:moveTo>
                      <a:pt x="3409" y="632"/>
                    </a:moveTo>
                    <a:lnTo>
                      <a:pt x="3393" y="629"/>
                    </a:lnTo>
                    <a:cubicBezTo>
                      <a:pt x="3389" y="628"/>
                      <a:pt x="3386" y="623"/>
                      <a:pt x="3387" y="619"/>
                    </a:cubicBezTo>
                    <a:cubicBezTo>
                      <a:pt x="3388" y="615"/>
                      <a:pt x="3392" y="612"/>
                      <a:pt x="3397" y="613"/>
                    </a:cubicBezTo>
                    <a:lnTo>
                      <a:pt x="3412" y="616"/>
                    </a:lnTo>
                    <a:cubicBezTo>
                      <a:pt x="3417" y="617"/>
                      <a:pt x="3419" y="622"/>
                      <a:pt x="3418" y="626"/>
                    </a:cubicBezTo>
                    <a:cubicBezTo>
                      <a:pt x="3417" y="630"/>
                      <a:pt x="3413" y="633"/>
                      <a:pt x="3409" y="632"/>
                    </a:cubicBezTo>
                    <a:close/>
                    <a:moveTo>
                      <a:pt x="3362" y="622"/>
                    </a:moveTo>
                    <a:lnTo>
                      <a:pt x="3346" y="618"/>
                    </a:lnTo>
                    <a:cubicBezTo>
                      <a:pt x="3342" y="618"/>
                      <a:pt x="3339" y="613"/>
                      <a:pt x="3340" y="609"/>
                    </a:cubicBezTo>
                    <a:cubicBezTo>
                      <a:pt x="3341" y="605"/>
                      <a:pt x="3345" y="602"/>
                      <a:pt x="3350" y="603"/>
                    </a:cubicBezTo>
                    <a:lnTo>
                      <a:pt x="3365" y="606"/>
                    </a:lnTo>
                    <a:cubicBezTo>
                      <a:pt x="3370" y="607"/>
                      <a:pt x="3372" y="611"/>
                      <a:pt x="3371" y="616"/>
                    </a:cubicBezTo>
                    <a:cubicBezTo>
                      <a:pt x="3370" y="620"/>
                      <a:pt x="3366" y="623"/>
                      <a:pt x="3362" y="622"/>
                    </a:cubicBezTo>
                    <a:close/>
                    <a:moveTo>
                      <a:pt x="3315" y="612"/>
                    </a:moveTo>
                    <a:lnTo>
                      <a:pt x="3299" y="608"/>
                    </a:lnTo>
                    <a:cubicBezTo>
                      <a:pt x="3295" y="607"/>
                      <a:pt x="3292" y="603"/>
                      <a:pt x="3293" y="599"/>
                    </a:cubicBezTo>
                    <a:cubicBezTo>
                      <a:pt x="3294" y="594"/>
                      <a:pt x="3298" y="592"/>
                      <a:pt x="3303" y="593"/>
                    </a:cubicBezTo>
                    <a:lnTo>
                      <a:pt x="3318" y="596"/>
                    </a:lnTo>
                    <a:cubicBezTo>
                      <a:pt x="3323" y="597"/>
                      <a:pt x="3325" y="601"/>
                      <a:pt x="3324" y="606"/>
                    </a:cubicBezTo>
                    <a:cubicBezTo>
                      <a:pt x="3324" y="610"/>
                      <a:pt x="3319" y="613"/>
                      <a:pt x="3315" y="612"/>
                    </a:cubicBezTo>
                    <a:close/>
                    <a:moveTo>
                      <a:pt x="3268" y="601"/>
                    </a:moveTo>
                    <a:lnTo>
                      <a:pt x="3252" y="598"/>
                    </a:lnTo>
                    <a:cubicBezTo>
                      <a:pt x="3248" y="597"/>
                      <a:pt x="3245" y="593"/>
                      <a:pt x="3246" y="589"/>
                    </a:cubicBezTo>
                    <a:cubicBezTo>
                      <a:pt x="3247" y="584"/>
                      <a:pt x="3252" y="581"/>
                      <a:pt x="3256" y="582"/>
                    </a:cubicBezTo>
                    <a:lnTo>
                      <a:pt x="3271" y="586"/>
                    </a:lnTo>
                    <a:cubicBezTo>
                      <a:pt x="3276" y="587"/>
                      <a:pt x="3279" y="591"/>
                      <a:pt x="3278" y="595"/>
                    </a:cubicBezTo>
                    <a:cubicBezTo>
                      <a:pt x="3277" y="600"/>
                      <a:pt x="3272" y="602"/>
                      <a:pt x="3268" y="601"/>
                    </a:cubicBezTo>
                    <a:close/>
                    <a:moveTo>
                      <a:pt x="3221" y="591"/>
                    </a:moveTo>
                    <a:lnTo>
                      <a:pt x="3206" y="588"/>
                    </a:lnTo>
                    <a:cubicBezTo>
                      <a:pt x="3201" y="587"/>
                      <a:pt x="3198" y="583"/>
                      <a:pt x="3199" y="578"/>
                    </a:cubicBezTo>
                    <a:cubicBezTo>
                      <a:pt x="3200" y="574"/>
                      <a:pt x="3205" y="571"/>
                      <a:pt x="3209" y="572"/>
                    </a:cubicBezTo>
                    <a:lnTo>
                      <a:pt x="3225" y="576"/>
                    </a:lnTo>
                    <a:cubicBezTo>
                      <a:pt x="3229" y="577"/>
                      <a:pt x="3232" y="581"/>
                      <a:pt x="3231" y="585"/>
                    </a:cubicBezTo>
                    <a:cubicBezTo>
                      <a:pt x="3230" y="589"/>
                      <a:pt x="3225" y="592"/>
                      <a:pt x="3221" y="591"/>
                    </a:cubicBezTo>
                    <a:close/>
                    <a:moveTo>
                      <a:pt x="3174" y="581"/>
                    </a:moveTo>
                    <a:lnTo>
                      <a:pt x="3159" y="578"/>
                    </a:lnTo>
                    <a:cubicBezTo>
                      <a:pt x="3154" y="577"/>
                      <a:pt x="3152" y="572"/>
                      <a:pt x="3153" y="568"/>
                    </a:cubicBezTo>
                    <a:cubicBezTo>
                      <a:pt x="3153" y="564"/>
                      <a:pt x="3158" y="561"/>
                      <a:pt x="3162" y="562"/>
                    </a:cubicBezTo>
                    <a:lnTo>
                      <a:pt x="3178" y="565"/>
                    </a:lnTo>
                    <a:cubicBezTo>
                      <a:pt x="3182" y="566"/>
                      <a:pt x="3185" y="571"/>
                      <a:pt x="3184" y="575"/>
                    </a:cubicBezTo>
                    <a:cubicBezTo>
                      <a:pt x="3183" y="579"/>
                      <a:pt x="3179" y="582"/>
                      <a:pt x="3174" y="581"/>
                    </a:cubicBezTo>
                    <a:close/>
                    <a:moveTo>
                      <a:pt x="3127" y="571"/>
                    </a:moveTo>
                    <a:lnTo>
                      <a:pt x="3112" y="567"/>
                    </a:lnTo>
                    <a:cubicBezTo>
                      <a:pt x="3107" y="567"/>
                      <a:pt x="3105" y="562"/>
                      <a:pt x="3106" y="558"/>
                    </a:cubicBezTo>
                    <a:cubicBezTo>
                      <a:pt x="3107" y="554"/>
                      <a:pt x="3111" y="551"/>
                      <a:pt x="3115" y="552"/>
                    </a:cubicBezTo>
                    <a:lnTo>
                      <a:pt x="3131" y="555"/>
                    </a:lnTo>
                    <a:cubicBezTo>
                      <a:pt x="3135" y="556"/>
                      <a:pt x="3138" y="560"/>
                      <a:pt x="3137" y="565"/>
                    </a:cubicBezTo>
                    <a:cubicBezTo>
                      <a:pt x="3136" y="569"/>
                      <a:pt x="3132" y="572"/>
                      <a:pt x="3127" y="571"/>
                    </a:cubicBezTo>
                    <a:close/>
                    <a:moveTo>
                      <a:pt x="3080" y="561"/>
                    </a:moveTo>
                    <a:lnTo>
                      <a:pt x="3065" y="557"/>
                    </a:lnTo>
                    <a:cubicBezTo>
                      <a:pt x="3061" y="556"/>
                      <a:pt x="3058" y="552"/>
                      <a:pt x="3059" y="548"/>
                    </a:cubicBezTo>
                    <a:cubicBezTo>
                      <a:pt x="3060" y="543"/>
                      <a:pt x="3064" y="541"/>
                      <a:pt x="3068" y="542"/>
                    </a:cubicBezTo>
                    <a:lnTo>
                      <a:pt x="3084" y="545"/>
                    </a:lnTo>
                    <a:cubicBezTo>
                      <a:pt x="3088" y="546"/>
                      <a:pt x="3091" y="550"/>
                      <a:pt x="3090" y="555"/>
                    </a:cubicBezTo>
                    <a:cubicBezTo>
                      <a:pt x="3089" y="559"/>
                      <a:pt x="3085" y="562"/>
                      <a:pt x="3080" y="561"/>
                    </a:cubicBezTo>
                    <a:close/>
                    <a:moveTo>
                      <a:pt x="3034" y="550"/>
                    </a:moveTo>
                    <a:lnTo>
                      <a:pt x="3018" y="547"/>
                    </a:lnTo>
                    <a:cubicBezTo>
                      <a:pt x="3014" y="546"/>
                      <a:pt x="3011" y="542"/>
                      <a:pt x="3012" y="538"/>
                    </a:cubicBezTo>
                    <a:cubicBezTo>
                      <a:pt x="3013" y="533"/>
                      <a:pt x="3017" y="530"/>
                      <a:pt x="3021" y="531"/>
                    </a:cubicBezTo>
                    <a:lnTo>
                      <a:pt x="3037" y="535"/>
                    </a:lnTo>
                    <a:cubicBezTo>
                      <a:pt x="3041" y="536"/>
                      <a:pt x="3044" y="540"/>
                      <a:pt x="3043" y="544"/>
                    </a:cubicBezTo>
                    <a:cubicBezTo>
                      <a:pt x="3042" y="549"/>
                      <a:pt x="3038" y="551"/>
                      <a:pt x="3034" y="550"/>
                    </a:cubicBezTo>
                    <a:close/>
                    <a:moveTo>
                      <a:pt x="2987" y="540"/>
                    </a:moveTo>
                    <a:lnTo>
                      <a:pt x="2971" y="537"/>
                    </a:lnTo>
                    <a:cubicBezTo>
                      <a:pt x="2967" y="536"/>
                      <a:pt x="2964" y="532"/>
                      <a:pt x="2965" y="527"/>
                    </a:cubicBezTo>
                    <a:cubicBezTo>
                      <a:pt x="2966" y="523"/>
                      <a:pt x="2970" y="520"/>
                      <a:pt x="2974" y="521"/>
                    </a:cubicBezTo>
                    <a:lnTo>
                      <a:pt x="2990" y="525"/>
                    </a:lnTo>
                    <a:cubicBezTo>
                      <a:pt x="2994" y="526"/>
                      <a:pt x="2997" y="530"/>
                      <a:pt x="2996" y="534"/>
                    </a:cubicBezTo>
                    <a:cubicBezTo>
                      <a:pt x="2995" y="538"/>
                      <a:pt x="2991" y="541"/>
                      <a:pt x="2987" y="540"/>
                    </a:cubicBezTo>
                    <a:close/>
                    <a:moveTo>
                      <a:pt x="2940" y="530"/>
                    </a:moveTo>
                    <a:lnTo>
                      <a:pt x="2924" y="527"/>
                    </a:lnTo>
                    <a:cubicBezTo>
                      <a:pt x="2920" y="526"/>
                      <a:pt x="2917" y="521"/>
                      <a:pt x="2918" y="517"/>
                    </a:cubicBezTo>
                    <a:cubicBezTo>
                      <a:pt x="2919" y="513"/>
                      <a:pt x="2923" y="510"/>
                      <a:pt x="2928" y="511"/>
                    </a:cubicBezTo>
                    <a:lnTo>
                      <a:pt x="2943" y="514"/>
                    </a:lnTo>
                    <a:cubicBezTo>
                      <a:pt x="2947" y="515"/>
                      <a:pt x="2950" y="520"/>
                      <a:pt x="2949" y="524"/>
                    </a:cubicBezTo>
                    <a:cubicBezTo>
                      <a:pt x="2948" y="528"/>
                      <a:pt x="2944" y="531"/>
                      <a:pt x="2940" y="530"/>
                    </a:cubicBezTo>
                    <a:close/>
                    <a:moveTo>
                      <a:pt x="2893" y="520"/>
                    </a:moveTo>
                    <a:lnTo>
                      <a:pt x="2877" y="516"/>
                    </a:lnTo>
                    <a:cubicBezTo>
                      <a:pt x="2873" y="515"/>
                      <a:pt x="2870" y="511"/>
                      <a:pt x="2871" y="507"/>
                    </a:cubicBezTo>
                    <a:cubicBezTo>
                      <a:pt x="2872" y="503"/>
                      <a:pt x="2876" y="500"/>
                      <a:pt x="2881" y="501"/>
                    </a:cubicBezTo>
                    <a:lnTo>
                      <a:pt x="2896" y="504"/>
                    </a:lnTo>
                    <a:cubicBezTo>
                      <a:pt x="2901" y="505"/>
                      <a:pt x="2903" y="509"/>
                      <a:pt x="2902" y="514"/>
                    </a:cubicBezTo>
                    <a:cubicBezTo>
                      <a:pt x="2901" y="518"/>
                      <a:pt x="2897" y="521"/>
                      <a:pt x="2893" y="520"/>
                    </a:cubicBezTo>
                    <a:close/>
                    <a:moveTo>
                      <a:pt x="2846" y="510"/>
                    </a:moveTo>
                    <a:lnTo>
                      <a:pt x="2830" y="506"/>
                    </a:lnTo>
                    <a:cubicBezTo>
                      <a:pt x="2826" y="505"/>
                      <a:pt x="2823" y="501"/>
                      <a:pt x="2824" y="497"/>
                    </a:cubicBezTo>
                    <a:cubicBezTo>
                      <a:pt x="2825" y="492"/>
                      <a:pt x="2829" y="490"/>
                      <a:pt x="2834" y="491"/>
                    </a:cubicBezTo>
                    <a:lnTo>
                      <a:pt x="2849" y="494"/>
                    </a:lnTo>
                    <a:cubicBezTo>
                      <a:pt x="2854" y="495"/>
                      <a:pt x="2856" y="499"/>
                      <a:pt x="2855" y="504"/>
                    </a:cubicBezTo>
                    <a:cubicBezTo>
                      <a:pt x="2855" y="508"/>
                      <a:pt x="2850" y="511"/>
                      <a:pt x="2846" y="510"/>
                    </a:cubicBezTo>
                    <a:close/>
                    <a:moveTo>
                      <a:pt x="2799" y="499"/>
                    </a:moveTo>
                    <a:lnTo>
                      <a:pt x="2783" y="496"/>
                    </a:lnTo>
                    <a:cubicBezTo>
                      <a:pt x="2779" y="495"/>
                      <a:pt x="2776" y="491"/>
                      <a:pt x="2777" y="487"/>
                    </a:cubicBezTo>
                    <a:cubicBezTo>
                      <a:pt x="2778" y="482"/>
                      <a:pt x="2782" y="479"/>
                      <a:pt x="2787" y="480"/>
                    </a:cubicBezTo>
                    <a:lnTo>
                      <a:pt x="2802" y="484"/>
                    </a:lnTo>
                    <a:cubicBezTo>
                      <a:pt x="2807" y="485"/>
                      <a:pt x="2810" y="489"/>
                      <a:pt x="2809" y="493"/>
                    </a:cubicBezTo>
                    <a:cubicBezTo>
                      <a:pt x="2808" y="498"/>
                      <a:pt x="2803" y="500"/>
                      <a:pt x="2799" y="499"/>
                    </a:cubicBezTo>
                    <a:close/>
                    <a:moveTo>
                      <a:pt x="2752" y="489"/>
                    </a:moveTo>
                    <a:lnTo>
                      <a:pt x="2737" y="486"/>
                    </a:lnTo>
                    <a:cubicBezTo>
                      <a:pt x="2732" y="485"/>
                      <a:pt x="2729" y="481"/>
                      <a:pt x="2730" y="476"/>
                    </a:cubicBezTo>
                    <a:cubicBezTo>
                      <a:pt x="2731" y="472"/>
                      <a:pt x="2736" y="469"/>
                      <a:pt x="2740" y="470"/>
                    </a:cubicBezTo>
                    <a:lnTo>
                      <a:pt x="2756" y="474"/>
                    </a:lnTo>
                    <a:cubicBezTo>
                      <a:pt x="2760" y="475"/>
                      <a:pt x="2763" y="479"/>
                      <a:pt x="2762" y="483"/>
                    </a:cubicBezTo>
                    <a:cubicBezTo>
                      <a:pt x="2761" y="487"/>
                      <a:pt x="2756" y="490"/>
                      <a:pt x="2752" y="489"/>
                    </a:cubicBezTo>
                    <a:close/>
                    <a:moveTo>
                      <a:pt x="2705" y="479"/>
                    </a:moveTo>
                    <a:lnTo>
                      <a:pt x="2690" y="476"/>
                    </a:lnTo>
                    <a:cubicBezTo>
                      <a:pt x="2685" y="475"/>
                      <a:pt x="2683" y="470"/>
                      <a:pt x="2683" y="466"/>
                    </a:cubicBezTo>
                    <a:cubicBezTo>
                      <a:pt x="2684" y="462"/>
                      <a:pt x="2689" y="459"/>
                      <a:pt x="2693" y="460"/>
                    </a:cubicBezTo>
                    <a:lnTo>
                      <a:pt x="2709" y="463"/>
                    </a:lnTo>
                    <a:cubicBezTo>
                      <a:pt x="2713" y="464"/>
                      <a:pt x="2716" y="469"/>
                      <a:pt x="2715" y="473"/>
                    </a:cubicBezTo>
                    <a:cubicBezTo>
                      <a:pt x="2714" y="477"/>
                      <a:pt x="2710" y="480"/>
                      <a:pt x="2705" y="479"/>
                    </a:cubicBezTo>
                    <a:close/>
                    <a:moveTo>
                      <a:pt x="2658" y="469"/>
                    </a:moveTo>
                    <a:lnTo>
                      <a:pt x="2643" y="465"/>
                    </a:lnTo>
                    <a:cubicBezTo>
                      <a:pt x="2638" y="464"/>
                      <a:pt x="2636" y="460"/>
                      <a:pt x="2637" y="456"/>
                    </a:cubicBezTo>
                    <a:cubicBezTo>
                      <a:pt x="2638" y="452"/>
                      <a:pt x="2642" y="449"/>
                      <a:pt x="2646" y="450"/>
                    </a:cubicBezTo>
                    <a:lnTo>
                      <a:pt x="2662" y="453"/>
                    </a:lnTo>
                    <a:cubicBezTo>
                      <a:pt x="2666" y="454"/>
                      <a:pt x="2669" y="458"/>
                      <a:pt x="2668" y="463"/>
                    </a:cubicBezTo>
                    <a:cubicBezTo>
                      <a:pt x="2667" y="467"/>
                      <a:pt x="2663" y="470"/>
                      <a:pt x="2658" y="469"/>
                    </a:cubicBezTo>
                    <a:close/>
                    <a:moveTo>
                      <a:pt x="2611" y="459"/>
                    </a:moveTo>
                    <a:lnTo>
                      <a:pt x="2596" y="455"/>
                    </a:lnTo>
                    <a:cubicBezTo>
                      <a:pt x="2591" y="454"/>
                      <a:pt x="2589" y="450"/>
                      <a:pt x="2590" y="446"/>
                    </a:cubicBezTo>
                    <a:cubicBezTo>
                      <a:pt x="2591" y="441"/>
                      <a:pt x="2595" y="439"/>
                      <a:pt x="2599" y="440"/>
                    </a:cubicBezTo>
                    <a:lnTo>
                      <a:pt x="2615" y="443"/>
                    </a:lnTo>
                    <a:cubicBezTo>
                      <a:pt x="2619" y="444"/>
                      <a:pt x="2622" y="448"/>
                      <a:pt x="2621" y="452"/>
                    </a:cubicBezTo>
                    <a:cubicBezTo>
                      <a:pt x="2620" y="457"/>
                      <a:pt x="2616" y="460"/>
                      <a:pt x="2611" y="459"/>
                    </a:cubicBezTo>
                    <a:close/>
                    <a:moveTo>
                      <a:pt x="2565" y="448"/>
                    </a:moveTo>
                    <a:lnTo>
                      <a:pt x="2549" y="445"/>
                    </a:lnTo>
                    <a:cubicBezTo>
                      <a:pt x="2545" y="444"/>
                      <a:pt x="2542" y="440"/>
                      <a:pt x="2543" y="435"/>
                    </a:cubicBezTo>
                    <a:cubicBezTo>
                      <a:pt x="2544" y="431"/>
                      <a:pt x="2548" y="428"/>
                      <a:pt x="2552" y="429"/>
                    </a:cubicBezTo>
                    <a:lnTo>
                      <a:pt x="2568" y="433"/>
                    </a:lnTo>
                    <a:cubicBezTo>
                      <a:pt x="2572" y="434"/>
                      <a:pt x="2575" y="438"/>
                      <a:pt x="2574" y="442"/>
                    </a:cubicBezTo>
                    <a:cubicBezTo>
                      <a:pt x="2573" y="447"/>
                      <a:pt x="2569" y="449"/>
                      <a:pt x="2565" y="448"/>
                    </a:cubicBezTo>
                    <a:close/>
                    <a:moveTo>
                      <a:pt x="2518" y="438"/>
                    </a:moveTo>
                    <a:lnTo>
                      <a:pt x="2502" y="435"/>
                    </a:lnTo>
                    <a:cubicBezTo>
                      <a:pt x="2498" y="434"/>
                      <a:pt x="2495" y="430"/>
                      <a:pt x="2496" y="425"/>
                    </a:cubicBezTo>
                    <a:cubicBezTo>
                      <a:pt x="2497" y="421"/>
                      <a:pt x="2501" y="418"/>
                      <a:pt x="2505" y="419"/>
                    </a:cubicBezTo>
                    <a:lnTo>
                      <a:pt x="2521" y="423"/>
                    </a:lnTo>
                    <a:cubicBezTo>
                      <a:pt x="2525" y="424"/>
                      <a:pt x="2528" y="428"/>
                      <a:pt x="2527" y="432"/>
                    </a:cubicBezTo>
                    <a:cubicBezTo>
                      <a:pt x="2526" y="436"/>
                      <a:pt x="2522" y="439"/>
                      <a:pt x="2518" y="438"/>
                    </a:cubicBezTo>
                    <a:close/>
                    <a:moveTo>
                      <a:pt x="2471" y="428"/>
                    </a:moveTo>
                    <a:lnTo>
                      <a:pt x="2455" y="425"/>
                    </a:lnTo>
                    <a:cubicBezTo>
                      <a:pt x="2451" y="424"/>
                      <a:pt x="2448" y="419"/>
                      <a:pt x="2449" y="415"/>
                    </a:cubicBezTo>
                    <a:cubicBezTo>
                      <a:pt x="2450" y="411"/>
                      <a:pt x="2454" y="408"/>
                      <a:pt x="2458" y="409"/>
                    </a:cubicBezTo>
                    <a:lnTo>
                      <a:pt x="2474" y="412"/>
                    </a:lnTo>
                    <a:cubicBezTo>
                      <a:pt x="2478" y="413"/>
                      <a:pt x="2481" y="418"/>
                      <a:pt x="2480" y="422"/>
                    </a:cubicBezTo>
                    <a:cubicBezTo>
                      <a:pt x="2479" y="426"/>
                      <a:pt x="2475" y="429"/>
                      <a:pt x="2471" y="428"/>
                    </a:cubicBezTo>
                    <a:close/>
                    <a:moveTo>
                      <a:pt x="2424" y="418"/>
                    </a:moveTo>
                    <a:lnTo>
                      <a:pt x="2408" y="414"/>
                    </a:lnTo>
                    <a:cubicBezTo>
                      <a:pt x="2404" y="413"/>
                      <a:pt x="2401" y="409"/>
                      <a:pt x="2402" y="405"/>
                    </a:cubicBezTo>
                    <a:cubicBezTo>
                      <a:pt x="2403" y="401"/>
                      <a:pt x="2407" y="398"/>
                      <a:pt x="2412" y="399"/>
                    </a:cubicBezTo>
                    <a:lnTo>
                      <a:pt x="2427" y="402"/>
                    </a:lnTo>
                    <a:cubicBezTo>
                      <a:pt x="2432" y="403"/>
                      <a:pt x="2434" y="407"/>
                      <a:pt x="2433" y="412"/>
                    </a:cubicBezTo>
                    <a:cubicBezTo>
                      <a:pt x="2432" y="416"/>
                      <a:pt x="2428" y="419"/>
                      <a:pt x="2424" y="418"/>
                    </a:cubicBezTo>
                    <a:close/>
                    <a:moveTo>
                      <a:pt x="2377" y="408"/>
                    </a:moveTo>
                    <a:lnTo>
                      <a:pt x="2361" y="404"/>
                    </a:lnTo>
                    <a:cubicBezTo>
                      <a:pt x="2357" y="403"/>
                      <a:pt x="2354" y="399"/>
                      <a:pt x="2355" y="395"/>
                    </a:cubicBezTo>
                    <a:cubicBezTo>
                      <a:pt x="2356" y="390"/>
                      <a:pt x="2360" y="388"/>
                      <a:pt x="2365" y="389"/>
                    </a:cubicBezTo>
                    <a:lnTo>
                      <a:pt x="2380" y="392"/>
                    </a:lnTo>
                    <a:cubicBezTo>
                      <a:pt x="2385" y="393"/>
                      <a:pt x="2387" y="397"/>
                      <a:pt x="2386" y="401"/>
                    </a:cubicBezTo>
                    <a:cubicBezTo>
                      <a:pt x="2385" y="406"/>
                      <a:pt x="2381" y="409"/>
                      <a:pt x="2377" y="408"/>
                    </a:cubicBezTo>
                    <a:close/>
                    <a:moveTo>
                      <a:pt x="2330" y="397"/>
                    </a:moveTo>
                    <a:lnTo>
                      <a:pt x="2314" y="394"/>
                    </a:lnTo>
                    <a:cubicBezTo>
                      <a:pt x="2310" y="393"/>
                      <a:pt x="2307" y="389"/>
                      <a:pt x="2308" y="384"/>
                    </a:cubicBezTo>
                    <a:cubicBezTo>
                      <a:pt x="2309" y="380"/>
                      <a:pt x="2313" y="377"/>
                      <a:pt x="2318" y="378"/>
                    </a:cubicBezTo>
                    <a:lnTo>
                      <a:pt x="2333" y="382"/>
                    </a:lnTo>
                    <a:cubicBezTo>
                      <a:pt x="2338" y="383"/>
                      <a:pt x="2340" y="387"/>
                      <a:pt x="2340" y="391"/>
                    </a:cubicBezTo>
                    <a:cubicBezTo>
                      <a:pt x="2339" y="396"/>
                      <a:pt x="2334" y="398"/>
                      <a:pt x="2330" y="397"/>
                    </a:cubicBezTo>
                    <a:close/>
                    <a:moveTo>
                      <a:pt x="2283" y="387"/>
                    </a:moveTo>
                    <a:lnTo>
                      <a:pt x="2267" y="384"/>
                    </a:lnTo>
                    <a:cubicBezTo>
                      <a:pt x="2263" y="383"/>
                      <a:pt x="2260" y="379"/>
                      <a:pt x="2261" y="374"/>
                    </a:cubicBezTo>
                    <a:cubicBezTo>
                      <a:pt x="2262" y="370"/>
                      <a:pt x="2267" y="367"/>
                      <a:pt x="2271" y="368"/>
                    </a:cubicBezTo>
                    <a:lnTo>
                      <a:pt x="2287" y="372"/>
                    </a:lnTo>
                    <a:cubicBezTo>
                      <a:pt x="2291" y="373"/>
                      <a:pt x="2294" y="377"/>
                      <a:pt x="2293" y="381"/>
                    </a:cubicBezTo>
                    <a:cubicBezTo>
                      <a:pt x="2292" y="385"/>
                      <a:pt x="2287" y="388"/>
                      <a:pt x="2283" y="387"/>
                    </a:cubicBezTo>
                    <a:close/>
                    <a:moveTo>
                      <a:pt x="2236" y="377"/>
                    </a:moveTo>
                    <a:lnTo>
                      <a:pt x="2221" y="374"/>
                    </a:lnTo>
                    <a:cubicBezTo>
                      <a:pt x="2216" y="373"/>
                      <a:pt x="2214" y="368"/>
                      <a:pt x="2214" y="364"/>
                    </a:cubicBezTo>
                    <a:cubicBezTo>
                      <a:pt x="2215" y="360"/>
                      <a:pt x="2220" y="357"/>
                      <a:pt x="2224" y="358"/>
                    </a:cubicBezTo>
                    <a:lnTo>
                      <a:pt x="2240" y="361"/>
                    </a:lnTo>
                    <a:cubicBezTo>
                      <a:pt x="2244" y="362"/>
                      <a:pt x="2247" y="367"/>
                      <a:pt x="2246" y="371"/>
                    </a:cubicBezTo>
                    <a:cubicBezTo>
                      <a:pt x="2245" y="375"/>
                      <a:pt x="2241" y="378"/>
                      <a:pt x="2236" y="377"/>
                    </a:cubicBezTo>
                    <a:close/>
                    <a:moveTo>
                      <a:pt x="2189" y="367"/>
                    </a:moveTo>
                    <a:lnTo>
                      <a:pt x="2174" y="363"/>
                    </a:lnTo>
                    <a:cubicBezTo>
                      <a:pt x="2169" y="362"/>
                      <a:pt x="2167" y="358"/>
                      <a:pt x="2168" y="354"/>
                    </a:cubicBezTo>
                    <a:cubicBezTo>
                      <a:pt x="2168" y="350"/>
                      <a:pt x="2173" y="347"/>
                      <a:pt x="2177" y="348"/>
                    </a:cubicBezTo>
                    <a:lnTo>
                      <a:pt x="2193" y="351"/>
                    </a:lnTo>
                    <a:cubicBezTo>
                      <a:pt x="2197" y="352"/>
                      <a:pt x="2200" y="356"/>
                      <a:pt x="2199" y="361"/>
                    </a:cubicBezTo>
                    <a:cubicBezTo>
                      <a:pt x="2198" y="365"/>
                      <a:pt x="2194" y="368"/>
                      <a:pt x="2189" y="367"/>
                    </a:cubicBezTo>
                    <a:close/>
                    <a:moveTo>
                      <a:pt x="2142" y="357"/>
                    </a:moveTo>
                    <a:lnTo>
                      <a:pt x="2127" y="353"/>
                    </a:lnTo>
                    <a:cubicBezTo>
                      <a:pt x="2122" y="352"/>
                      <a:pt x="2120" y="348"/>
                      <a:pt x="2121" y="344"/>
                    </a:cubicBezTo>
                    <a:cubicBezTo>
                      <a:pt x="2122" y="339"/>
                      <a:pt x="2126" y="337"/>
                      <a:pt x="2130" y="338"/>
                    </a:cubicBezTo>
                    <a:lnTo>
                      <a:pt x="2146" y="341"/>
                    </a:lnTo>
                    <a:cubicBezTo>
                      <a:pt x="2150" y="342"/>
                      <a:pt x="2153" y="346"/>
                      <a:pt x="2152" y="350"/>
                    </a:cubicBezTo>
                    <a:cubicBezTo>
                      <a:pt x="2151" y="355"/>
                      <a:pt x="2147" y="358"/>
                      <a:pt x="2142" y="357"/>
                    </a:cubicBezTo>
                    <a:close/>
                    <a:moveTo>
                      <a:pt x="2096" y="346"/>
                    </a:moveTo>
                    <a:lnTo>
                      <a:pt x="2080" y="343"/>
                    </a:lnTo>
                    <a:cubicBezTo>
                      <a:pt x="2076" y="342"/>
                      <a:pt x="2073" y="338"/>
                      <a:pt x="2074" y="333"/>
                    </a:cubicBezTo>
                    <a:cubicBezTo>
                      <a:pt x="2075" y="329"/>
                      <a:pt x="2079" y="326"/>
                      <a:pt x="2083" y="327"/>
                    </a:cubicBezTo>
                    <a:lnTo>
                      <a:pt x="2099" y="331"/>
                    </a:lnTo>
                    <a:cubicBezTo>
                      <a:pt x="2103" y="332"/>
                      <a:pt x="2106" y="336"/>
                      <a:pt x="2105" y="340"/>
                    </a:cubicBezTo>
                    <a:cubicBezTo>
                      <a:pt x="2104" y="345"/>
                      <a:pt x="2100" y="347"/>
                      <a:pt x="2096" y="346"/>
                    </a:cubicBezTo>
                    <a:close/>
                    <a:moveTo>
                      <a:pt x="2049" y="336"/>
                    </a:moveTo>
                    <a:lnTo>
                      <a:pt x="2033" y="333"/>
                    </a:lnTo>
                    <a:cubicBezTo>
                      <a:pt x="2029" y="332"/>
                      <a:pt x="2026" y="328"/>
                      <a:pt x="2027" y="323"/>
                    </a:cubicBezTo>
                    <a:cubicBezTo>
                      <a:pt x="2028" y="319"/>
                      <a:pt x="2032" y="316"/>
                      <a:pt x="2036" y="317"/>
                    </a:cubicBezTo>
                    <a:lnTo>
                      <a:pt x="2052" y="321"/>
                    </a:lnTo>
                    <a:cubicBezTo>
                      <a:pt x="2056" y="321"/>
                      <a:pt x="2059" y="326"/>
                      <a:pt x="2058" y="330"/>
                    </a:cubicBezTo>
                    <a:cubicBezTo>
                      <a:pt x="2057" y="334"/>
                      <a:pt x="2053" y="337"/>
                      <a:pt x="2049" y="336"/>
                    </a:cubicBezTo>
                    <a:close/>
                    <a:moveTo>
                      <a:pt x="2002" y="326"/>
                    </a:moveTo>
                    <a:lnTo>
                      <a:pt x="1986" y="323"/>
                    </a:lnTo>
                    <a:cubicBezTo>
                      <a:pt x="1982" y="322"/>
                      <a:pt x="1979" y="317"/>
                      <a:pt x="1980" y="313"/>
                    </a:cubicBezTo>
                    <a:cubicBezTo>
                      <a:pt x="1981" y="309"/>
                      <a:pt x="1985" y="306"/>
                      <a:pt x="1989" y="307"/>
                    </a:cubicBezTo>
                    <a:lnTo>
                      <a:pt x="2005" y="310"/>
                    </a:lnTo>
                    <a:cubicBezTo>
                      <a:pt x="2009" y="311"/>
                      <a:pt x="2012" y="316"/>
                      <a:pt x="2011" y="320"/>
                    </a:cubicBezTo>
                    <a:cubicBezTo>
                      <a:pt x="2010" y="324"/>
                      <a:pt x="2006" y="327"/>
                      <a:pt x="2002" y="326"/>
                    </a:cubicBezTo>
                    <a:close/>
                    <a:moveTo>
                      <a:pt x="1955" y="316"/>
                    </a:moveTo>
                    <a:lnTo>
                      <a:pt x="1939" y="312"/>
                    </a:lnTo>
                    <a:cubicBezTo>
                      <a:pt x="1935" y="311"/>
                      <a:pt x="1932" y="307"/>
                      <a:pt x="1933" y="303"/>
                    </a:cubicBezTo>
                    <a:cubicBezTo>
                      <a:pt x="1934" y="299"/>
                      <a:pt x="1938" y="296"/>
                      <a:pt x="1943" y="297"/>
                    </a:cubicBezTo>
                    <a:lnTo>
                      <a:pt x="1958" y="300"/>
                    </a:lnTo>
                    <a:cubicBezTo>
                      <a:pt x="1963" y="301"/>
                      <a:pt x="1965" y="305"/>
                      <a:pt x="1964" y="310"/>
                    </a:cubicBezTo>
                    <a:cubicBezTo>
                      <a:pt x="1963" y="314"/>
                      <a:pt x="1959" y="317"/>
                      <a:pt x="1955" y="316"/>
                    </a:cubicBezTo>
                    <a:close/>
                    <a:moveTo>
                      <a:pt x="1908" y="306"/>
                    </a:moveTo>
                    <a:lnTo>
                      <a:pt x="1892" y="302"/>
                    </a:lnTo>
                    <a:cubicBezTo>
                      <a:pt x="1888" y="301"/>
                      <a:pt x="1885" y="297"/>
                      <a:pt x="1886" y="293"/>
                    </a:cubicBezTo>
                    <a:cubicBezTo>
                      <a:pt x="1887" y="288"/>
                      <a:pt x="1891" y="286"/>
                      <a:pt x="1896" y="287"/>
                    </a:cubicBezTo>
                    <a:lnTo>
                      <a:pt x="1911" y="290"/>
                    </a:lnTo>
                    <a:cubicBezTo>
                      <a:pt x="1916" y="291"/>
                      <a:pt x="1918" y="295"/>
                      <a:pt x="1917" y="299"/>
                    </a:cubicBezTo>
                    <a:cubicBezTo>
                      <a:pt x="1916" y="304"/>
                      <a:pt x="1912" y="307"/>
                      <a:pt x="1908" y="306"/>
                    </a:cubicBezTo>
                    <a:close/>
                    <a:moveTo>
                      <a:pt x="1861" y="295"/>
                    </a:moveTo>
                    <a:lnTo>
                      <a:pt x="1845" y="292"/>
                    </a:lnTo>
                    <a:cubicBezTo>
                      <a:pt x="1841" y="291"/>
                      <a:pt x="1838" y="287"/>
                      <a:pt x="1839" y="282"/>
                    </a:cubicBezTo>
                    <a:cubicBezTo>
                      <a:pt x="1840" y="278"/>
                      <a:pt x="1844" y="275"/>
                      <a:pt x="1849" y="276"/>
                    </a:cubicBezTo>
                    <a:lnTo>
                      <a:pt x="1864" y="280"/>
                    </a:lnTo>
                    <a:cubicBezTo>
                      <a:pt x="1869" y="281"/>
                      <a:pt x="1871" y="285"/>
                      <a:pt x="1871" y="289"/>
                    </a:cubicBezTo>
                    <a:cubicBezTo>
                      <a:pt x="1870" y="294"/>
                      <a:pt x="1865" y="296"/>
                      <a:pt x="1861" y="295"/>
                    </a:cubicBezTo>
                    <a:close/>
                    <a:moveTo>
                      <a:pt x="1814" y="285"/>
                    </a:moveTo>
                    <a:lnTo>
                      <a:pt x="1798" y="282"/>
                    </a:lnTo>
                    <a:cubicBezTo>
                      <a:pt x="1794" y="281"/>
                      <a:pt x="1791" y="277"/>
                      <a:pt x="1792" y="272"/>
                    </a:cubicBezTo>
                    <a:cubicBezTo>
                      <a:pt x="1793" y="268"/>
                      <a:pt x="1798" y="265"/>
                      <a:pt x="1802" y="266"/>
                    </a:cubicBezTo>
                    <a:lnTo>
                      <a:pt x="1817" y="270"/>
                    </a:lnTo>
                    <a:cubicBezTo>
                      <a:pt x="1822" y="270"/>
                      <a:pt x="1825" y="275"/>
                      <a:pt x="1824" y="279"/>
                    </a:cubicBezTo>
                    <a:cubicBezTo>
                      <a:pt x="1823" y="283"/>
                      <a:pt x="1818" y="286"/>
                      <a:pt x="1814" y="285"/>
                    </a:cubicBezTo>
                    <a:close/>
                    <a:moveTo>
                      <a:pt x="1767" y="275"/>
                    </a:moveTo>
                    <a:lnTo>
                      <a:pt x="1752" y="272"/>
                    </a:lnTo>
                    <a:cubicBezTo>
                      <a:pt x="1747" y="271"/>
                      <a:pt x="1744" y="266"/>
                      <a:pt x="1745" y="262"/>
                    </a:cubicBezTo>
                    <a:cubicBezTo>
                      <a:pt x="1746" y="258"/>
                      <a:pt x="1751" y="255"/>
                      <a:pt x="1755" y="256"/>
                    </a:cubicBezTo>
                    <a:lnTo>
                      <a:pt x="1771" y="259"/>
                    </a:lnTo>
                    <a:cubicBezTo>
                      <a:pt x="1775" y="260"/>
                      <a:pt x="1778" y="265"/>
                      <a:pt x="1777" y="269"/>
                    </a:cubicBezTo>
                    <a:cubicBezTo>
                      <a:pt x="1776" y="273"/>
                      <a:pt x="1772" y="276"/>
                      <a:pt x="1767" y="275"/>
                    </a:cubicBezTo>
                    <a:close/>
                    <a:moveTo>
                      <a:pt x="1720" y="265"/>
                    </a:moveTo>
                    <a:lnTo>
                      <a:pt x="1705" y="261"/>
                    </a:lnTo>
                    <a:cubicBezTo>
                      <a:pt x="1700" y="260"/>
                      <a:pt x="1698" y="256"/>
                      <a:pt x="1699" y="252"/>
                    </a:cubicBezTo>
                    <a:cubicBezTo>
                      <a:pt x="1699" y="248"/>
                      <a:pt x="1704" y="245"/>
                      <a:pt x="1708" y="246"/>
                    </a:cubicBezTo>
                    <a:lnTo>
                      <a:pt x="1724" y="249"/>
                    </a:lnTo>
                    <a:cubicBezTo>
                      <a:pt x="1728" y="250"/>
                      <a:pt x="1731" y="254"/>
                      <a:pt x="1730" y="259"/>
                    </a:cubicBezTo>
                    <a:cubicBezTo>
                      <a:pt x="1729" y="263"/>
                      <a:pt x="1725" y="266"/>
                      <a:pt x="1720" y="265"/>
                    </a:cubicBezTo>
                    <a:close/>
                    <a:moveTo>
                      <a:pt x="1673" y="255"/>
                    </a:moveTo>
                    <a:lnTo>
                      <a:pt x="1658" y="251"/>
                    </a:lnTo>
                    <a:cubicBezTo>
                      <a:pt x="1653" y="250"/>
                      <a:pt x="1651" y="246"/>
                      <a:pt x="1652" y="242"/>
                    </a:cubicBezTo>
                    <a:cubicBezTo>
                      <a:pt x="1653" y="237"/>
                      <a:pt x="1657" y="235"/>
                      <a:pt x="1661" y="236"/>
                    </a:cubicBezTo>
                    <a:lnTo>
                      <a:pt x="1677" y="239"/>
                    </a:lnTo>
                    <a:cubicBezTo>
                      <a:pt x="1681" y="240"/>
                      <a:pt x="1684" y="244"/>
                      <a:pt x="1683" y="248"/>
                    </a:cubicBezTo>
                    <a:cubicBezTo>
                      <a:pt x="1682" y="253"/>
                      <a:pt x="1678" y="256"/>
                      <a:pt x="1673" y="255"/>
                    </a:cubicBezTo>
                    <a:close/>
                    <a:moveTo>
                      <a:pt x="1626" y="244"/>
                    </a:moveTo>
                    <a:lnTo>
                      <a:pt x="1611" y="241"/>
                    </a:lnTo>
                    <a:cubicBezTo>
                      <a:pt x="1607" y="240"/>
                      <a:pt x="1604" y="236"/>
                      <a:pt x="1605" y="231"/>
                    </a:cubicBezTo>
                    <a:cubicBezTo>
                      <a:pt x="1606" y="227"/>
                      <a:pt x="1610" y="224"/>
                      <a:pt x="1614" y="225"/>
                    </a:cubicBezTo>
                    <a:lnTo>
                      <a:pt x="1630" y="229"/>
                    </a:lnTo>
                    <a:cubicBezTo>
                      <a:pt x="1634" y="230"/>
                      <a:pt x="1637" y="234"/>
                      <a:pt x="1636" y="238"/>
                    </a:cubicBezTo>
                    <a:cubicBezTo>
                      <a:pt x="1635" y="243"/>
                      <a:pt x="1631" y="245"/>
                      <a:pt x="1626" y="244"/>
                    </a:cubicBezTo>
                    <a:close/>
                    <a:moveTo>
                      <a:pt x="1580" y="234"/>
                    </a:moveTo>
                    <a:lnTo>
                      <a:pt x="1564" y="231"/>
                    </a:lnTo>
                    <a:cubicBezTo>
                      <a:pt x="1560" y="230"/>
                      <a:pt x="1557" y="226"/>
                      <a:pt x="1558" y="221"/>
                    </a:cubicBezTo>
                    <a:cubicBezTo>
                      <a:pt x="1559" y="217"/>
                      <a:pt x="1563" y="214"/>
                      <a:pt x="1567" y="215"/>
                    </a:cubicBezTo>
                    <a:lnTo>
                      <a:pt x="1583" y="219"/>
                    </a:lnTo>
                    <a:cubicBezTo>
                      <a:pt x="1587" y="219"/>
                      <a:pt x="1590" y="224"/>
                      <a:pt x="1589" y="228"/>
                    </a:cubicBezTo>
                    <a:cubicBezTo>
                      <a:pt x="1588" y="232"/>
                      <a:pt x="1584" y="235"/>
                      <a:pt x="1580" y="234"/>
                    </a:cubicBezTo>
                    <a:close/>
                    <a:moveTo>
                      <a:pt x="1533" y="224"/>
                    </a:moveTo>
                    <a:lnTo>
                      <a:pt x="1517" y="221"/>
                    </a:lnTo>
                    <a:cubicBezTo>
                      <a:pt x="1513" y="220"/>
                      <a:pt x="1510" y="215"/>
                      <a:pt x="1511" y="211"/>
                    </a:cubicBezTo>
                    <a:cubicBezTo>
                      <a:pt x="1512" y="207"/>
                      <a:pt x="1516" y="204"/>
                      <a:pt x="1520" y="205"/>
                    </a:cubicBezTo>
                    <a:lnTo>
                      <a:pt x="1536" y="208"/>
                    </a:lnTo>
                    <a:cubicBezTo>
                      <a:pt x="1540" y="209"/>
                      <a:pt x="1543" y="214"/>
                      <a:pt x="1542" y="218"/>
                    </a:cubicBezTo>
                    <a:cubicBezTo>
                      <a:pt x="1541" y="222"/>
                      <a:pt x="1537" y="225"/>
                      <a:pt x="1533" y="224"/>
                    </a:cubicBezTo>
                    <a:close/>
                    <a:moveTo>
                      <a:pt x="1486" y="214"/>
                    </a:moveTo>
                    <a:lnTo>
                      <a:pt x="1470" y="210"/>
                    </a:lnTo>
                    <a:cubicBezTo>
                      <a:pt x="1466" y="209"/>
                      <a:pt x="1463" y="205"/>
                      <a:pt x="1464" y="201"/>
                    </a:cubicBezTo>
                    <a:cubicBezTo>
                      <a:pt x="1465" y="197"/>
                      <a:pt x="1469" y="194"/>
                      <a:pt x="1474" y="195"/>
                    </a:cubicBezTo>
                    <a:lnTo>
                      <a:pt x="1489" y="198"/>
                    </a:lnTo>
                    <a:cubicBezTo>
                      <a:pt x="1493" y="199"/>
                      <a:pt x="1496" y="203"/>
                      <a:pt x="1495" y="208"/>
                    </a:cubicBezTo>
                    <a:cubicBezTo>
                      <a:pt x="1494" y="212"/>
                      <a:pt x="1490" y="215"/>
                      <a:pt x="1486" y="214"/>
                    </a:cubicBezTo>
                    <a:close/>
                    <a:moveTo>
                      <a:pt x="1439" y="204"/>
                    </a:moveTo>
                    <a:lnTo>
                      <a:pt x="1423" y="200"/>
                    </a:lnTo>
                    <a:cubicBezTo>
                      <a:pt x="1419" y="199"/>
                      <a:pt x="1416" y="195"/>
                      <a:pt x="1417" y="191"/>
                    </a:cubicBezTo>
                    <a:cubicBezTo>
                      <a:pt x="1418" y="186"/>
                      <a:pt x="1422" y="184"/>
                      <a:pt x="1427" y="185"/>
                    </a:cubicBezTo>
                    <a:lnTo>
                      <a:pt x="1442" y="188"/>
                    </a:lnTo>
                    <a:cubicBezTo>
                      <a:pt x="1447" y="189"/>
                      <a:pt x="1449" y="193"/>
                      <a:pt x="1448" y="197"/>
                    </a:cubicBezTo>
                    <a:cubicBezTo>
                      <a:pt x="1447" y="202"/>
                      <a:pt x="1443" y="204"/>
                      <a:pt x="1439" y="204"/>
                    </a:cubicBezTo>
                    <a:close/>
                    <a:moveTo>
                      <a:pt x="1392" y="193"/>
                    </a:moveTo>
                    <a:lnTo>
                      <a:pt x="1376" y="190"/>
                    </a:lnTo>
                    <a:cubicBezTo>
                      <a:pt x="1372" y="189"/>
                      <a:pt x="1369" y="185"/>
                      <a:pt x="1370" y="180"/>
                    </a:cubicBezTo>
                    <a:cubicBezTo>
                      <a:pt x="1371" y="176"/>
                      <a:pt x="1375" y="173"/>
                      <a:pt x="1380" y="174"/>
                    </a:cubicBezTo>
                    <a:lnTo>
                      <a:pt x="1395" y="178"/>
                    </a:lnTo>
                    <a:cubicBezTo>
                      <a:pt x="1400" y="179"/>
                      <a:pt x="1402" y="183"/>
                      <a:pt x="1401" y="187"/>
                    </a:cubicBezTo>
                    <a:cubicBezTo>
                      <a:pt x="1401" y="192"/>
                      <a:pt x="1396" y="194"/>
                      <a:pt x="1392" y="193"/>
                    </a:cubicBezTo>
                    <a:close/>
                    <a:moveTo>
                      <a:pt x="1345" y="183"/>
                    </a:moveTo>
                    <a:lnTo>
                      <a:pt x="1329" y="180"/>
                    </a:lnTo>
                    <a:cubicBezTo>
                      <a:pt x="1325" y="179"/>
                      <a:pt x="1322" y="175"/>
                      <a:pt x="1323" y="170"/>
                    </a:cubicBezTo>
                    <a:cubicBezTo>
                      <a:pt x="1324" y="166"/>
                      <a:pt x="1329" y="163"/>
                      <a:pt x="1333" y="164"/>
                    </a:cubicBezTo>
                    <a:lnTo>
                      <a:pt x="1348" y="168"/>
                    </a:lnTo>
                    <a:cubicBezTo>
                      <a:pt x="1353" y="168"/>
                      <a:pt x="1356" y="173"/>
                      <a:pt x="1355" y="177"/>
                    </a:cubicBezTo>
                    <a:cubicBezTo>
                      <a:pt x="1354" y="181"/>
                      <a:pt x="1349" y="184"/>
                      <a:pt x="1345" y="183"/>
                    </a:cubicBezTo>
                    <a:close/>
                    <a:moveTo>
                      <a:pt x="1298" y="173"/>
                    </a:moveTo>
                    <a:lnTo>
                      <a:pt x="1283" y="170"/>
                    </a:lnTo>
                    <a:cubicBezTo>
                      <a:pt x="1278" y="169"/>
                      <a:pt x="1275" y="164"/>
                      <a:pt x="1276" y="160"/>
                    </a:cubicBezTo>
                    <a:cubicBezTo>
                      <a:pt x="1277" y="156"/>
                      <a:pt x="1282" y="153"/>
                      <a:pt x="1286" y="154"/>
                    </a:cubicBezTo>
                    <a:lnTo>
                      <a:pt x="1302" y="157"/>
                    </a:lnTo>
                    <a:cubicBezTo>
                      <a:pt x="1306" y="158"/>
                      <a:pt x="1309" y="163"/>
                      <a:pt x="1308" y="167"/>
                    </a:cubicBezTo>
                    <a:cubicBezTo>
                      <a:pt x="1307" y="171"/>
                      <a:pt x="1302" y="174"/>
                      <a:pt x="1298" y="173"/>
                    </a:cubicBezTo>
                    <a:close/>
                    <a:moveTo>
                      <a:pt x="1251" y="163"/>
                    </a:moveTo>
                    <a:lnTo>
                      <a:pt x="1236" y="159"/>
                    </a:lnTo>
                    <a:cubicBezTo>
                      <a:pt x="1231" y="158"/>
                      <a:pt x="1229" y="154"/>
                      <a:pt x="1230" y="150"/>
                    </a:cubicBezTo>
                    <a:cubicBezTo>
                      <a:pt x="1230" y="146"/>
                      <a:pt x="1235" y="143"/>
                      <a:pt x="1239" y="144"/>
                    </a:cubicBezTo>
                    <a:lnTo>
                      <a:pt x="1255" y="147"/>
                    </a:lnTo>
                    <a:cubicBezTo>
                      <a:pt x="1259" y="148"/>
                      <a:pt x="1262" y="152"/>
                      <a:pt x="1261" y="157"/>
                    </a:cubicBezTo>
                    <a:cubicBezTo>
                      <a:pt x="1260" y="161"/>
                      <a:pt x="1256" y="164"/>
                      <a:pt x="1251" y="163"/>
                    </a:cubicBezTo>
                    <a:close/>
                    <a:moveTo>
                      <a:pt x="1204" y="153"/>
                    </a:moveTo>
                    <a:lnTo>
                      <a:pt x="1189" y="149"/>
                    </a:lnTo>
                    <a:cubicBezTo>
                      <a:pt x="1184" y="148"/>
                      <a:pt x="1182" y="144"/>
                      <a:pt x="1183" y="140"/>
                    </a:cubicBezTo>
                    <a:cubicBezTo>
                      <a:pt x="1184" y="135"/>
                      <a:pt x="1188" y="133"/>
                      <a:pt x="1192" y="134"/>
                    </a:cubicBezTo>
                    <a:lnTo>
                      <a:pt x="1208" y="137"/>
                    </a:lnTo>
                    <a:cubicBezTo>
                      <a:pt x="1212" y="138"/>
                      <a:pt x="1215" y="142"/>
                      <a:pt x="1214" y="146"/>
                    </a:cubicBezTo>
                    <a:cubicBezTo>
                      <a:pt x="1213" y="151"/>
                      <a:pt x="1209" y="153"/>
                      <a:pt x="1204" y="153"/>
                    </a:cubicBezTo>
                    <a:close/>
                    <a:moveTo>
                      <a:pt x="1157" y="142"/>
                    </a:moveTo>
                    <a:lnTo>
                      <a:pt x="1142" y="139"/>
                    </a:lnTo>
                    <a:cubicBezTo>
                      <a:pt x="1137" y="138"/>
                      <a:pt x="1135" y="134"/>
                      <a:pt x="1136" y="129"/>
                    </a:cubicBezTo>
                    <a:cubicBezTo>
                      <a:pt x="1137" y="125"/>
                      <a:pt x="1141" y="122"/>
                      <a:pt x="1145" y="123"/>
                    </a:cubicBezTo>
                    <a:lnTo>
                      <a:pt x="1161" y="127"/>
                    </a:lnTo>
                    <a:cubicBezTo>
                      <a:pt x="1165" y="128"/>
                      <a:pt x="1168" y="132"/>
                      <a:pt x="1167" y="136"/>
                    </a:cubicBezTo>
                    <a:cubicBezTo>
                      <a:pt x="1166" y="141"/>
                      <a:pt x="1162" y="143"/>
                      <a:pt x="1157" y="142"/>
                    </a:cubicBezTo>
                    <a:close/>
                    <a:moveTo>
                      <a:pt x="1111" y="132"/>
                    </a:moveTo>
                    <a:lnTo>
                      <a:pt x="1095" y="129"/>
                    </a:lnTo>
                    <a:cubicBezTo>
                      <a:pt x="1091" y="128"/>
                      <a:pt x="1088" y="124"/>
                      <a:pt x="1089" y="119"/>
                    </a:cubicBezTo>
                    <a:cubicBezTo>
                      <a:pt x="1090" y="115"/>
                      <a:pt x="1094" y="112"/>
                      <a:pt x="1098" y="113"/>
                    </a:cubicBezTo>
                    <a:lnTo>
                      <a:pt x="1114" y="116"/>
                    </a:lnTo>
                    <a:cubicBezTo>
                      <a:pt x="1118" y="117"/>
                      <a:pt x="1121" y="122"/>
                      <a:pt x="1120" y="126"/>
                    </a:cubicBezTo>
                    <a:cubicBezTo>
                      <a:pt x="1119" y="130"/>
                      <a:pt x="1115" y="133"/>
                      <a:pt x="1111" y="132"/>
                    </a:cubicBezTo>
                    <a:close/>
                    <a:moveTo>
                      <a:pt x="1064" y="122"/>
                    </a:moveTo>
                    <a:lnTo>
                      <a:pt x="1048" y="119"/>
                    </a:lnTo>
                    <a:cubicBezTo>
                      <a:pt x="1044" y="118"/>
                      <a:pt x="1041" y="113"/>
                      <a:pt x="1042" y="109"/>
                    </a:cubicBezTo>
                    <a:cubicBezTo>
                      <a:pt x="1043" y="105"/>
                      <a:pt x="1047" y="102"/>
                      <a:pt x="1051" y="103"/>
                    </a:cubicBezTo>
                    <a:lnTo>
                      <a:pt x="1067" y="106"/>
                    </a:lnTo>
                    <a:cubicBezTo>
                      <a:pt x="1071" y="107"/>
                      <a:pt x="1074" y="111"/>
                      <a:pt x="1073" y="116"/>
                    </a:cubicBezTo>
                    <a:cubicBezTo>
                      <a:pt x="1072" y="120"/>
                      <a:pt x="1068" y="123"/>
                      <a:pt x="1064" y="122"/>
                    </a:cubicBezTo>
                    <a:close/>
                    <a:moveTo>
                      <a:pt x="1017" y="112"/>
                    </a:moveTo>
                    <a:lnTo>
                      <a:pt x="1001" y="108"/>
                    </a:lnTo>
                    <a:cubicBezTo>
                      <a:pt x="997" y="107"/>
                      <a:pt x="994" y="103"/>
                      <a:pt x="995" y="99"/>
                    </a:cubicBezTo>
                    <a:cubicBezTo>
                      <a:pt x="996" y="94"/>
                      <a:pt x="1000" y="92"/>
                      <a:pt x="1005" y="93"/>
                    </a:cubicBezTo>
                    <a:lnTo>
                      <a:pt x="1020" y="96"/>
                    </a:lnTo>
                    <a:cubicBezTo>
                      <a:pt x="1024" y="97"/>
                      <a:pt x="1027" y="101"/>
                      <a:pt x="1026" y="106"/>
                    </a:cubicBezTo>
                    <a:cubicBezTo>
                      <a:pt x="1025" y="110"/>
                      <a:pt x="1021" y="113"/>
                      <a:pt x="1017" y="112"/>
                    </a:cubicBezTo>
                    <a:close/>
                    <a:moveTo>
                      <a:pt x="970" y="102"/>
                    </a:moveTo>
                    <a:lnTo>
                      <a:pt x="954" y="98"/>
                    </a:lnTo>
                    <a:cubicBezTo>
                      <a:pt x="950" y="97"/>
                      <a:pt x="947" y="93"/>
                      <a:pt x="948" y="89"/>
                    </a:cubicBezTo>
                    <a:cubicBezTo>
                      <a:pt x="949" y="84"/>
                      <a:pt x="953" y="82"/>
                      <a:pt x="958" y="82"/>
                    </a:cubicBezTo>
                    <a:lnTo>
                      <a:pt x="973" y="86"/>
                    </a:lnTo>
                    <a:cubicBezTo>
                      <a:pt x="978" y="87"/>
                      <a:pt x="980" y="91"/>
                      <a:pt x="979" y="95"/>
                    </a:cubicBezTo>
                    <a:cubicBezTo>
                      <a:pt x="978" y="100"/>
                      <a:pt x="974" y="102"/>
                      <a:pt x="970" y="102"/>
                    </a:cubicBezTo>
                    <a:close/>
                    <a:moveTo>
                      <a:pt x="923" y="91"/>
                    </a:moveTo>
                    <a:lnTo>
                      <a:pt x="907" y="88"/>
                    </a:lnTo>
                    <a:cubicBezTo>
                      <a:pt x="903" y="87"/>
                      <a:pt x="900" y="83"/>
                      <a:pt x="901" y="78"/>
                    </a:cubicBezTo>
                    <a:cubicBezTo>
                      <a:pt x="902" y="74"/>
                      <a:pt x="906" y="71"/>
                      <a:pt x="911" y="72"/>
                    </a:cubicBezTo>
                    <a:lnTo>
                      <a:pt x="926" y="76"/>
                    </a:lnTo>
                    <a:cubicBezTo>
                      <a:pt x="931" y="77"/>
                      <a:pt x="933" y="81"/>
                      <a:pt x="932" y="85"/>
                    </a:cubicBezTo>
                    <a:cubicBezTo>
                      <a:pt x="932" y="90"/>
                      <a:pt x="927" y="92"/>
                      <a:pt x="923" y="91"/>
                    </a:cubicBezTo>
                    <a:close/>
                    <a:moveTo>
                      <a:pt x="876" y="81"/>
                    </a:moveTo>
                    <a:lnTo>
                      <a:pt x="860" y="78"/>
                    </a:lnTo>
                    <a:cubicBezTo>
                      <a:pt x="856" y="77"/>
                      <a:pt x="853" y="73"/>
                      <a:pt x="854" y="68"/>
                    </a:cubicBezTo>
                    <a:cubicBezTo>
                      <a:pt x="855" y="64"/>
                      <a:pt x="859" y="61"/>
                      <a:pt x="864" y="62"/>
                    </a:cubicBezTo>
                    <a:lnTo>
                      <a:pt x="879" y="65"/>
                    </a:lnTo>
                    <a:cubicBezTo>
                      <a:pt x="884" y="66"/>
                      <a:pt x="886" y="71"/>
                      <a:pt x="886" y="75"/>
                    </a:cubicBezTo>
                    <a:cubicBezTo>
                      <a:pt x="885" y="79"/>
                      <a:pt x="880" y="82"/>
                      <a:pt x="876" y="81"/>
                    </a:cubicBezTo>
                    <a:close/>
                    <a:moveTo>
                      <a:pt x="829" y="71"/>
                    </a:moveTo>
                    <a:lnTo>
                      <a:pt x="813" y="68"/>
                    </a:lnTo>
                    <a:cubicBezTo>
                      <a:pt x="809" y="67"/>
                      <a:pt x="806" y="62"/>
                      <a:pt x="807" y="58"/>
                    </a:cubicBezTo>
                    <a:cubicBezTo>
                      <a:pt x="808" y="54"/>
                      <a:pt x="813" y="51"/>
                      <a:pt x="817" y="52"/>
                    </a:cubicBezTo>
                    <a:lnTo>
                      <a:pt x="833" y="55"/>
                    </a:lnTo>
                    <a:cubicBezTo>
                      <a:pt x="837" y="56"/>
                      <a:pt x="840" y="60"/>
                      <a:pt x="839" y="65"/>
                    </a:cubicBezTo>
                    <a:cubicBezTo>
                      <a:pt x="838" y="69"/>
                      <a:pt x="833" y="72"/>
                      <a:pt x="829" y="71"/>
                    </a:cubicBezTo>
                    <a:close/>
                    <a:moveTo>
                      <a:pt x="782" y="61"/>
                    </a:moveTo>
                    <a:lnTo>
                      <a:pt x="767" y="57"/>
                    </a:lnTo>
                    <a:cubicBezTo>
                      <a:pt x="762" y="56"/>
                      <a:pt x="760" y="52"/>
                      <a:pt x="760" y="48"/>
                    </a:cubicBezTo>
                    <a:cubicBezTo>
                      <a:pt x="761" y="43"/>
                      <a:pt x="766" y="41"/>
                      <a:pt x="770" y="42"/>
                    </a:cubicBezTo>
                    <a:lnTo>
                      <a:pt x="786" y="45"/>
                    </a:lnTo>
                    <a:cubicBezTo>
                      <a:pt x="790" y="46"/>
                      <a:pt x="793" y="50"/>
                      <a:pt x="792" y="55"/>
                    </a:cubicBezTo>
                    <a:cubicBezTo>
                      <a:pt x="791" y="59"/>
                      <a:pt x="787" y="62"/>
                      <a:pt x="782" y="61"/>
                    </a:cubicBezTo>
                    <a:close/>
                    <a:moveTo>
                      <a:pt x="735" y="51"/>
                    </a:moveTo>
                    <a:lnTo>
                      <a:pt x="720" y="47"/>
                    </a:lnTo>
                    <a:cubicBezTo>
                      <a:pt x="715" y="46"/>
                      <a:pt x="713" y="42"/>
                      <a:pt x="714" y="38"/>
                    </a:cubicBezTo>
                    <a:cubicBezTo>
                      <a:pt x="715" y="33"/>
                      <a:pt x="719" y="31"/>
                      <a:pt x="723" y="31"/>
                    </a:cubicBezTo>
                    <a:lnTo>
                      <a:pt x="739" y="35"/>
                    </a:lnTo>
                    <a:cubicBezTo>
                      <a:pt x="743" y="36"/>
                      <a:pt x="746" y="40"/>
                      <a:pt x="745" y="44"/>
                    </a:cubicBezTo>
                    <a:cubicBezTo>
                      <a:pt x="744" y="49"/>
                      <a:pt x="740" y="51"/>
                      <a:pt x="735" y="51"/>
                    </a:cubicBezTo>
                    <a:close/>
                    <a:moveTo>
                      <a:pt x="688" y="40"/>
                    </a:moveTo>
                    <a:lnTo>
                      <a:pt x="673" y="37"/>
                    </a:lnTo>
                    <a:cubicBezTo>
                      <a:pt x="668" y="36"/>
                      <a:pt x="666" y="32"/>
                      <a:pt x="667" y="27"/>
                    </a:cubicBezTo>
                    <a:cubicBezTo>
                      <a:pt x="668" y="23"/>
                      <a:pt x="672" y="20"/>
                      <a:pt x="676" y="21"/>
                    </a:cubicBezTo>
                    <a:lnTo>
                      <a:pt x="692" y="25"/>
                    </a:lnTo>
                    <a:cubicBezTo>
                      <a:pt x="696" y="26"/>
                      <a:pt x="699" y="30"/>
                      <a:pt x="698" y="34"/>
                    </a:cubicBezTo>
                    <a:cubicBezTo>
                      <a:pt x="697" y="39"/>
                      <a:pt x="693" y="41"/>
                      <a:pt x="688" y="40"/>
                    </a:cubicBezTo>
                    <a:close/>
                    <a:moveTo>
                      <a:pt x="642" y="30"/>
                    </a:moveTo>
                    <a:lnTo>
                      <a:pt x="626" y="27"/>
                    </a:lnTo>
                    <a:cubicBezTo>
                      <a:pt x="622" y="26"/>
                      <a:pt x="619" y="22"/>
                      <a:pt x="620" y="17"/>
                    </a:cubicBezTo>
                    <a:cubicBezTo>
                      <a:pt x="621" y="13"/>
                      <a:pt x="625" y="10"/>
                      <a:pt x="629" y="11"/>
                    </a:cubicBezTo>
                    <a:lnTo>
                      <a:pt x="645" y="14"/>
                    </a:lnTo>
                    <a:cubicBezTo>
                      <a:pt x="649" y="15"/>
                      <a:pt x="652" y="20"/>
                      <a:pt x="651" y="24"/>
                    </a:cubicBezTo>
                    <a:cubicBezTo>
                      <a:pt x="650" y="28"/>
                      <a:pt x="646" y="31"/>
                      <a:pt x="642" y="30"/>
                    </a:cubicBezTo>
                    <a:close/>
                    <a:moveTo>
                      <a:pt x="595" y="20"/>
                    </a:moveTo>
                    <a:lnTo>
                      <a:pt x="579" y="17"/>
                    </a:lnTo>
                    <a:cubicBezTo>
                      <a:pt x="575" y="16"/>
                      <a:pt x="572" y="11"/>
                      <a:pt x="573" y="7"/>
                    </a:cubicBezTo>
                    <a:cubicBezTo>
                      <a:pt x="574" y="3"/>
                      <a:pt x="578" y="0"/>
                      <a:pt x="582" y="1"/>
                    </a:cubicBezTo>
                    <a:lnTo>
                      <a:pt x="598" y="4"/>
                    </a:lnTo>
                    <a:cubicBezTo>
                      <a:pt x="602" y="5"/>
                      <a:pt x="605" y="9"/>
                      <a:pt x="604" y="14"/>
                    </a:cubicBezTo>
                    <a:cubicBezTo>
                      <a:pt x="603" y="18"/>
                      <a:pt x="599" y="21"/>
                      <a:pt x="595" y="20"/>
                    </a:cubicBezTo>
                    <a:close/>
                    <a:moveTo>
                      <a:pt x="551" y="22"/>
                    </a:moveTo>
                    <a:lnTo>
                      <a:pt x="535" y="24"/>
                    </a:lnTo>
                    <a:cubicBezTo>
                      <a:pt x="531" y="25"/>
                      <a:pt x="526" y="22"/>
                      <a:pt x="526" y="18"/>
                    </a:cubicBezTo>
                    <a:cubicBezTo>
                      <a:pt x="525" y="14"/>
                      <a:pt x="528" y="9"/>
                      <a:pt x="532" y="9"/>
                    </a:cubicBezTo>
                    <a:lnTo>
                      <a:pt x="548" y="6"/>
                    </a:lnTo>
                    <a:cubicBezTo>
                      <a:pt x="552" y="5"/>
                      <a:pt x="556" y="8"/>
                      <a:pt x="557" y="12"/>
                    </a:cubicBezTo>
                    <a:cubicBezTo>
                      <a:pt x="558" y="17"/>
                      <a:pt x="555" y="21"/>
                      <a:pt x="551" y="22"/>
                    </a:cubicBezTo>
                    <a:close/>
                    <a:moveTo>
                      <a:pt x="503" y="30"/>
                    </a:moveTo>
                    <a:lnTo>
                      <a:pt x="488" y="33"/>
                    </a:lnTo>
                    <a:cubicBezTo>
                      <a:pt x="483" y="34"/>
                      <a:pt x="479" y="31"/>
                      <a:pt x="478" y="27"/>
                    </a:cubicBezTo>
                    <a:cubicBezTo>
                      <a:pt x="478" y="22"/>
                      <a:pt x="480" y="18"/>
                      <a:pt x="485" y="17"/>
                    </a:cubicBezTo>
                    <a:lnTo>
                      <a:pt x="501" y="14"/>
                    </a:lnTo>
                    <a:cubicBezTo>
                      <a:pt x="505" y="14"/>
                      <a:pt x="509" y="16"/>
                      <a:pt x="510" y="21"/>
                    </a:cubicBezTo>
                    <a:cubicBezTo>
                      <a:pt x="511" y="25"/>
                      <a:pt x="508" y="29"/>
                      <a:pt x="503" y="30"/>
                    </a:cubicBezTo>
                    <a:close/>
                    <a:moveTo>
                      <a:pt x="456" y="39"/>
                    </a:moveTo>
                    <a:lnTo>
                      <a:pt x="440" y="42"/>
                    </a:lnTo>
                    <a:cubicBezTo>
                      <a:pt x="436" y="42"/>
                      <a:pt x="432" y="39"/>
                      <a:pt x="431" y="35"/>
                    </a:cubicBezTo>
                    <a:cubicBezTo>
                      <a:pt x="430" y="31"/>
                      <a:pt x="433" y="27"/>
                      <a:pt x="438" y="26"/>
                    </a:cubicBezTo>
                    <a:lnTo>
                      <a:pt x="453" y="23"/>
                    </a:lnTo>
                    <a:cubicBezTo>
                      <a:pt x="458" y="22"/>
                      <a:pt x="462" y="25"/>
                      <a:pt x="463" y="29"/>
                    </a:cubicBezTo>
                    <a:cubicBezTo>
                      <a:pt x="463" y="34"/>
                      <a:pt x="461" y="38"/>
                      <a:pt x="456" y="39"/>
                    </a:cubicBezTo>
                    <a:close/>
                    <a:moveTo>
                      <a:pt x="409" y="47"/>
                    </a:moveTo>
                    <a:lnTo>
                      <a:pt x="393" y="50"/>
                    </a:lnTo>
                    <a:cubicBezTo>
                      <a:pt x="389" y="51"/>
                      <a:pt x="385" y="48"/>
                      <a:pt x="384" y="44"/>
                    </a:cubicBezTo>
                    <a:cubicBezTo>
                      <a:pt x="383" y="39"/>
                      <a:pt x="386" y="35"/>
                      <a:pt x="390" y="34"/>
                    </a:cubicBezTo>
                    <a:lnTo>
                      <a:pt x="406" y="32"/>
                    </a:lnTo>
                    <a:cubicBezTo>
                      <a:pt x="410" y="31"/>
                      <a:pt x="415" y="34"/>
                      <a:pt x="415" y="38"/>
                    </a:cubicBezTo>
                    <a:cubicBezTo>
                      <a:pt x="416" y="42"/>
                      <a:pt x="413" y="46"/>
                      <a:pt x="409" y="47"/>
                    </a:cubicBezTo>
                    <a:close/>
                    <a:moveTo>
                      <a:pt x="362" y="56"/>
                    </a:moveTo>
                    <a:lnTo>
                      <a:pt x="346" y="59"/>
                    </a:lnTo>
                    <a:cubicBezTo>
                      <a:pt x="342" y="60"/>
                      <a:pt x="337" y="57"/>
                      <a:pt x="337" y="52"/>
                    </a:cubicBezTo>
                    <a:cubicBezTo>
                      <a:pt x="336" y="48"/>
                      <a:pt x="339" y="44"/>
                      <a:pt x="343" y="43"/>
                    </a:cubicBezTo>
                    <a:lnTo>
                      <a:pt x="359" y="40"/>
                    </a:lnTo>
                    <a:cubicBezTo>
                      <a:pt x="363" y="39"/>
                      <a:pt x="367" y="42"/>
                      <a:pt x="368" y="47"/>
                    </a:cubicBezTo>
                    <a:cubicBezTo>
                      <a:pt x="369" y="51"/>
                      <a:pt x="366" y="55"/>
                      <a:pt x="362" y="56"/>
                    </a:cubicBezTo>
                    <a:close/>
                    <a:moveTo>
                      <a:pt x="314" y="64"/>
                    </a:moveTo>
                    <a:lnTo>
                      <a:pt x="299" y="67"/>
                    </a:lnTo>
                    <a:cubicBezTo>
                      <a:pt x="294" y="68"/>
                      <a:pt x="290" y="65"/>
                      <a:pt x="289" y="61"/>
                    </a:cubicBezTo>
                    <a:cubicBezTo>
                      <a:pt x="289" y="57"/>
                      <a:pt x="292" y="52"/>
                      <a:pt x="296" y="52"/>
                    </a:cubicBezTo>
                    <a:lnTo>
                      <a:pt x="312" y="49"/>
                    </a:lnTo>
                    <a:cubicBezTo>
                      <a:pt x="316" y="48"/>
                      <a:pt x="320" y="51"/>
                      <a:pt x="321" y="55"/>
                    </a:cubicBezTo>
                    <a:cubicBezTo>
                      <a:pt x="322" y="59"/>
                      <a:pt x="319" y="64"/>
                      <a:pt x="314" y="64"/>
                    </a:cubicBezTo>
                    <a:close/>
                    <a:moveTo>
                      <a:pt x="267" y="73"/>
                    </a:moveTo>
                    <a:lnTo>
                      <a:pt x="252" y="76"/>
                    </a:lnTo>
                    <a:cubicBezTo>
                      <a:pt x="247" y="77"/>
                      <a:pt x="243" y="74"/>
                      <a:pt x="242" y="69"/>
                    </a:cubicBezTo>
                    <a:cubicBezTo>
                      <a:pt x="241" y="65"/>
                      <a:pt x="244" y="61"/>
                      <a:pt x="249" y="60"/>
                    </a:cubicBezTo>
                    <a:lnTo>
                      <a:pt x="264" y="57"/>
                    </a:lnTo>
                    <a:cubicBezTo>
                      <a:pt x="269" y="56"/>
                      <a:pt x="273" y="59"/>
                      <a:pt x="274" y="64"/>
                    </a:cubicBezTo>
                    <a:cubicBezTo>
                      <a:pt x="274" y="68"/>
                      <a:pt x="272" y="72"/>
                      <a:pt x="267" y="73"/>
                    </a:cubicBezTo>
                    <a:close/>
                    <a:moveTo>
                      <a:pt x="220" y="82"/>
                    </a:moveTo>
                    <a:lnTo>
                      <a:pt x="204" y="84"/>
                    </a:lnTo>
                    <a:cubicBezTo>
                      <a:pt x="200" y="85"/>
                      <a:pt x="196" y="82"/>
                      <a:pt x="195" y="78"/>
                    </a:cubicBezTo>
                    <a:cubicBezTo>
                      <a:pt x="194" y="74"/>
                      <a:pt x="197" y="69"/>
                      <a:pt x="201" y="69"/>
                    </a:cubicBezTo>
                    <a:lnTo>
                      <a:pt x="217" y="66"/>
                    </a:lnTo>
                    <a:cubicBezTo>
                      <a:pt x="222" y="65"/>
                      <a:pt x="226" y="68"/>
                      <a:pt x="226" y="72"/>
                    </a:cubicBezTo>
                    <a:cubicBezTo>
                      <a:pt x="227" y="77"/>
                      <a:pt x="224" y="81"/>
                      <a:pt x="220" y="82"/>
                    </a:cubicBezTo>
                    <a:close/>
                    <a:moveTo>
                      <a:pt x="173" y="90"/>
                    </a:moveTo>
                    <a:lnTo>
                      <a:pt x="157" y="93"/>
                    </a:lnTo>
                    <a:cubicBezTo>
                      <a:pt x="153" y="94"/>
                      <a:pt x="149" y="91"/>
                      <a:pt x="148" y="87"/>
                    </a:cubicBezTo>
                    <a:cubicBezTo>
                      <a:pt x="147" y="82"/>
                      <a:pt x="150" y="78"/>
                      <a:pt x="154" y="77"/>
                    </a:cubicBezTo>
                    <a:lnTo>
                      <a:pt x="170" y="74"/>
                    </a:lnTo>
                    <a:cubicBezTo>
                      <a:pt x="174" y="74"/>
                      <a:pt x="178" y="77"/>
                      <a:pt x="179" y="81"/>
                    </a:cubicBezTo>
                    <a:cubicBezTo>
                      <a:pt x="180" y="85"/>
                      <a:pt x="177" y="89"/>
                      <a:pt x="173" y="90"/>
                    </a:cubicBezTo>
                    <a:close/>
                    <a:moveTo>
                      <a:pt x="126" y="99"/>
                    </a:moveTo>
                    <a:lnTo>
                      <a:pt x="110" y="102"/>
                    </a:lnTo>
                    <a:cubicBezTo>
                      <a:pt x="105" y="102"/>
                      <a:pt x="101" y="99"/>
                      <a:pt x="101" y="95"/>
                    </a:cubicBezTo>
                    <a:cubicBezTo>
                      <a:pt x="100" y="91"/>
                      <a:pt x="103" y="87"/>
                      <a:pt x="107" y="86"/>
                    </a:cubicBezTo>
                    <a:lnTo>
                      <a:pt x="123" y="83"/>
                    </a:lnTo>
                    <a:cubicBezTo>
                      <a:pt x="127" y="82"/>
                      <a:pt x="131" y="85"/>
                      <a:pt x="132" y="89"/>
                    </a:cubicBezTo>
                    <a:cubicBezTo>
                      <a:pt x="133" y="94"/>
                      <a:pt x="130" y="98"/>
                      <a:pt x="126" y="99"/>
                    </a:cubicBezTo>
                    <a:close/>
                    <a:moveTo>
                      <a:pt x="78" y="107"/>
                    </a:moveTo>
                    <a:lnTo>
                      <a:pt x="63" y="110"/>
                    </a:lnTo>
                    <a:cubicBezTo>
                      <a:pt x="58" y="111"/>
                      <a:pt x="54" y="108"/>
                      <a:pt x="53" y="104"/>
                    </a:cubicBezTo>
                    <a:cubicBezTo>
                      <a:pt x="53" y="99"/>
                      <a:pt x="55" y="95"/>
                      <a:pt x="60" y="94"/>
                    </a:cubicBezTo>
                    <a:lnTo>
                      <a:pt x="75" y="92"/>
                    </a:lnTo>
                    <a:cubicBezTo>
                      <a:pt x="80" y="91"/>
                      <a:pt x="84" y="94"/>
                      <a:pt x="85" y="98"/>
                    </a:cubicBezTo>
                    <a:cubicBezTo>
                      <a:pt x="86" y="102"/>
                      <a:pt x="83" y="107"/>
                      <a:pt x="78" y="107"/>
                    </a:cubicBezTo>
                    <a:close/>
                    <a:moveTo>
                      <a:pt x="31" y="116"/>
                    </a:moveTo>
                    <a:lnTo>
                      <a:pt x="15" y="119"/>
                    </a:lnTo>
                    <a:cubicBezTo>
                      <a:pt x="11" y="120"/>
                      <a:pt x="7" y="117"/>
                      <a:pt x="6" y="112"/>
                    </a:cubicBezTo>
                    <a:cubicBezTo>
                      <a:pt x="5" y="108"/>
                      <a:pt x="8" y="104"/>
                      <a:pt x="13" y="103"/>
                    </a:cubicBezTo>
                    <a:lnTo>
                      <a:pt x="28" y="100"/>
                    </a:lnTo>
                    <a:cubicBezTo>
                      <a:pt x="33" y="99"/>
                      <a:pt x="37" y="102"/>
                      <a:pt x="38" y="107"/>
                    </a:cubicBezTo>
                    <a:cubicBezTo>
                      <a:pt x="38" y="111"/>
                      <a:pt x="35" y="115"/>
                      <a:pt x="31" y="116"/>
                    </a:cubicBezTo>
                    <a:close/>
                    <a:moveTo>
                      <a:pt x="10" y="109"/>
                    </a:moveTo>
                    <a:lnTo>
                      <a:pt x="26" y="112"/>
                    </a:lnTo>
                    <a:cubicBezTo>
                      <a:pt x="30" y="113"/>
                      <a:pt x="33" y="118"/>
                      <a:pt x="32" y="122"/>
                    </a:cubicBezTo>
                    <a:cubicBezTo>
                      <a:pt x="31" y="126"/>
                      <a:pt x="27" y="129"/>
                      <a:pt x="22" y="128"/>
                    </a:cubicBezTo>
                    <a:lnTo>
                      <a:pt x="7" y="125"/>
                    </a:lnTo>
                    <a:cubicBezTo>
                      <a:pt x="2" y="124"/>
                      <a:pt x="0" y="120"/>
                      <a:pt x="1" y="115"/>
                    </a:cubicBezTo>
                    <a:cubicBezTo>
                      <a:pt x="2" y="111"/>
                      <a:pt x="6" y="108"/>
                      <a:pt x="10" y="109"/>
                    </a:cubicBezTo>
                    <a:close/>
                    <a:moveTo>
                      <a:pt x="57" y="119"/>
                    </a:moveTo>
                    <a:lnTo>
                      <a:pt x="73" y="122"/>
                    </a:lnTo>
                    <a:cubicBezTo>
                      <a:pt x="77" y="123"/>
                      <a:pt x="80" y="128"/>
                      <a:pt x="79" y="132"/>
                    </a:cubicBezTo>
                    <a:cubicBezTo>
                      <a:pt x="78" y="136"/>
                      <a:pt x="74" y="139"/>
                      <a:pt x="69" y="138"/>
                    </a:cubicBezTo>
                    <a:lnTo>
                      <a:pt x="54" y="135"/>
                    </a:lnTo>
                    <a:cubicBezTo>
                      <a:pt x="49" y="134"/>
                      <a:pt x="47" y="130"/>
                      <a:pt x="48" y="125"/>
                    </a:cubicBezTo>
                    <a:cubicBezTo>
                      <a:pt x="48" y="121"/>
                      <a:pt x="53" y="118"/>
                      <a:pt x="57" y="119"/>
                    </a:cubicBezTo>
                    <a:close/>
                    <a:moveTo>
                      <a:pt x="104" y="129"/>
                    </a:moveTo>
                    <a:lnTo>
                      <a:pt x="120" y="132"/>
                    </a:lnTo>
                    <a:cubicBezTo>
                      <a:pt x="124" y="133"/>
                      <a:pt x="127" y="138"/>
                      <a:pt x="126" y="142"/>
                    </a:cubicBezTo>
                    <a:cubicBezTo>
                      <a:pt x="125" y="146"/>
                      <a:pt x="121" y="149"/>
                      <a:pt x="116" y="148"/>
                    </a:cubicBezTo>
                    <a:lnTo>
                      <a:pt x="101" y="145"/>
                    </a:lnTo>
                    <a:cubicBezTo>
                      <a:pt x="96" y="144"/>
                      <a:pt x="94" y="140"/>
                      <a:pt x="94" y="135"/>
                    </a:cubicBezTo>
                    <a:cubicBezTo>
                      <a:pt x="95" y="131"/>
                      <a:pt x="100" y="128"/>
                      <a:pt x="104" y="129"/>
                    </a:cubicBezTo>
                    <a:close/>
                    <a:moveTo>
                      <a:pt x="151" y="139"/>
                    </a:moveTo>
                    <a:lnTo>
                      <a:pt x="167" y="142"/>
                    </a:lnTo>
                    <a:cubicBezTo>
                      <a:pt x="171" y="143"/>
                      <a:pt x="174" y="148"/>
                      <a:pt x="173" y="152"/>
                    </a:cubicBezTo>
                    <a:cubicBezTo>
                      <a:pt x="172" y="156"/>
                      <a:pt x="168" y="159"/>
                      <a:pt x="163" y="158"/>
                    </a:cubicBezTo>
                    <a:lnTo>
                      <a:pt x="148" y="155"/>
                    </a:lnTo>
                    <a:cubicBezTo>
                      <a:pt x="143" y="154"/>
                      <a:pt x="141" y="150"/>
                      <a:pt x="141" y="145"/>
                    </a:cubicBezTo>
                    <a:cubicBezTo>
                      <a:pt x="142" y="141"/>
                      <a:pt x="147" y="138"/>
                      <a:pt x="151" y="139"/>
                    </a:cubicBezTo>
                    <a:close/>
                    <a:moveTo>
                      <a:pt x="198" y="149"/>
                    </a:moveTo>
                    <a:lnTo>
                      <a:pt x="214" y="152"/>
                    </a:lnTo>
                    <a:cubicBezTo>
                      <a:pt x="218" y="153"/>
                      <a:pt x="221" y="158"/>
                      <a:pt x="220" y="162"/>
                    </a:cubicBezTo>
                    <a:cubicBezTo>
                      <a:pt x="219" y="166"/>
                      <a:pt x="215" y="169"/>
                      <a:pt x="210" y="168"/>
                    </a:cubicBezTo>
                    <a:lnTo>
                      <a:pt x="195" y="165"/>
                    </a:lnTo>
                    <a:cubicBezTo>
                      <a:pt x="190" y="164"/>
                      <a:pt x="187" y="160"/>
                      <a:pt x="188" y="155"/>
                    </a:cubicBezTo>
                    <a:cubicBezTo>
                      <a:pt x="189" y="151"/>
                      <a:pt x="194" y="148"/>
                      <a:pt x="198" y="149"/>
                    </a:cubicBezTo>
                    <a:close/>
                    <a:moveTo>
                      <a:pt x="245" y="159"/>
                    </a:moveTo>
                    <a:lnTo>
                      <a:pt x="260" y="162"/>
                    </a:lnTo>
                    <a:cubicBezTo>
                      <a:pt x="265" y="163"/>
                      <a:pt x="268" y="168"/>
                      <a:pt x="267" y="172"/>
                    </a:cubicBezTo>
                    <a:cubicBezTo>
                      <a:pt x="266" y="176"/>
                      <a:pt x="261" y="179"/>
                      <a:pt x="257" y="178"/>
                    </a:cubicBezTo>
                    <a:lnTo>
                      <a:pt x="242" y="175"/>
                    </a:lnTo>
                    <a:cubicBezTo>
                      <a:pt x="237" y="174"/>
                      <a:pt x="234" y="170"/>
                      <a:pt x="235" y="165"/>
                    </a:cubicBezTo>
                    <a:cubicBezTo>
                      <a:pt x="236" y="161"/>
                      <a:pt x="241" y="158"/>
                      <a:pt x="245" y="159"/>
                    </a:cubicBezTo>
                    <a:close/>
                    <a:moveTo>
                      <a:pt x="292" y="169"/>
                    </a:moveTo>
                    <a:lnTo>
                      <a:pt x="307" y="172"/>
                    </a:lnTo>
                    <a:cubicBezTo>
                      <a:pt x="312" y="173"/>
                      <a:pt x="315" y="178"/>
                      <a:pt x="314" y="182"/>
                    </a:cubicBezTo>
                    <a:cubicBezTo>
                      <a:pt x="313" y="186"/>
                      <a:pt x="308" y="189"/>
                      <a:pt x="304" y="188"/>
                    </a:cubicBezTo>
                    <a:lnTo>
                      <a:pt x="288" y="185"/>
                    </a:lnTo>
                    <a:cubicBezTo>
                      <a:pt x="284" y="184"/>
                      <a:pt x="281" y="180"/>
                      <a:pt x="282" y="175"/>
                    </a:cubicBezTo>
                    <a:cubicBezTo>
                      <a:pt x="283" y="171"/>
                      <a:pt x="287" y="168"/>
                      <a:pt x="292" y="169"/>
                    </a:cubicBezTo>
                    <a:close/>
                    <a:moveTo>
                      <a:pt x="339" y="179"/>
                    </a:moveTo>
                    <a:lnTo>
                      <a:pt x="354" y="182"/>
                    </a:lnTo>
                    <a:cubicBezTo>
                      <a:pt x="359" y="183"/>
                      <a:pt x="361" y="188"/>
                      <a:pt x="361" y="192"/>
                    </a:cubicBezTo>
                    <a:cubicBezTo>
                      <a:pt x="360" y="196"/>
                      <a:pt x="355" y="199"/>
                      <a:pt x="351" y="198"/>
                    </a:cubicBezTo>
                    <a:lnTo>
                      <a:pt x="335" y="195"/>
                    </a:lnTo>
                    <a:cubicBezTo>
                      <a:pt x="331" y="194"/>
                      <a:pt x="328" y="189"/>
                      <a:pt x="329" y="185"/>
                    </a:cubicBezTo>
                    <a:cubicBezTo>
                      <a:pt x="330" y="181"/>
                      <a:pt x="334" y="178"/>
                      <a:pt x="339" y="179"/>
                    </a:cubicBezTo>
                    <a:close/>
                    <a:moveTo>
                      <a:pt x="386" y="189"/>
                    </a:moveTo>
                    <a:lnTo>
                      <a:pt x="401" y="192"/>
                    </a:lnTo>
                    <a:cubicBezTo>
                      <a:pt x="406" y="193"/>
                      <a:pt x="408" y="197"/>
                      <a:pt x="407" y="202"/>
                    </a:cubicBezTo>
                    <a:cubicBezTo>
                      <a:pt x="407" y="206"/>
                      <a:pt x="402" y="209"/>
                      <a:pt x="398" y="208"/>
                    </a:cubicBezTo>
                    <a:lnTo>
                      <a:pt x="382" y="205"/>
                    </a:lnTo>
                    <a:cubicBezTo>
                      <a:pt x="378" y="204"/>
                      <a:pt x="375" y="199"/>
                      <a:pt x="376" y="195"/>
                    </a:cubicBezTo>
                    <a:cubicBezTo>
                      <a:pt x="377" y="191"/>
                      <a:pt x="381" y="188"/>
                      <a:pt x="386" y="189"/>
                    </a:cubicBezTo>
                    <a:close/>
                    <a:moveTo>
                      <a:pt x="433" y="199"/>
                    </a:moveTo>
                    <a:lnTo>
                      <a:pt x="448" y="202"/>
                    </a:lnTo>
                    <a:cubicBezTo>
                      <a:pt x="453" y="203"/>
                      <a:pt x="455" y="207"/>
                      <a:pt x="454" y="212"/>
                    </a:cubicBezTo>
                    <a:cubicBezTo>
                      <a:pt x="454" y="216"/>
                      <a:pt x="449" y="219"/>
                      <a:pt x="445" y="218"/>
                    </a:cubicBezTo>
                    <a:lnTo>
                      <a:pt x="429" y="215"/>
                    </a:lnTo>
                    <a:cubicBezTo>
                      <a:pt x="425" y="214"/>
                      <a:pt x="422" y="209"/>
                      <a:pt x="423" y="205"/>
                    </a:cubicBezTo>
                    <a:cubicBezTo>
                      <a:pt x="424" y="201"/>
                      <a:pt x="428" y="198"/>
                      <a:pt x="433" y="199"/>
                    </a:cubicBezTo>
                    <a:close/>
                    <a:moveTo>
                      <a:pt x="480" y="209"/>
                    </a:moveTo>
                    <a:lnTo>
                      <a:pt x="495" y="212"/>
                    </a:lnTo>
                    <a:cubicBezTo>
                      <a:pt x="500" y="213"/>
                      <a:pt x="502" y="217"/>
                      <a:pt x="501" y="222"/>
                    </a:cubicBezTo>
                    <a:cubicBezTo>
                      <a:pt x="500" y="226"/>
                      <a:pt x="496" y="229"/>
                      <a:pt x="492" y="228"/>
                    </a:cubicBezTo>
                    <a:lnTo>
                      <a:pt x="476" y="225"/>
                    </a:lnTo>
                    <a:cubicBezTo>
                      <a:pt x="472" y="224"/>
                      <a:pt x="469" y="219"/>
                      <a:pt x="470" y="215"/>
                    </a:cubicBezTo>
                    <a:cubicBezTo>
                      <a:pt x="471" y="211"/>
                      <a:pt x="475" y="208"/>
                      <a:pt x="480" y="209"/>
                    </a:cubicBezTo>
                    <a:close/>
                    <a:moveTo>
                      <a:pt x="527" y="219"/>
                    </a:moveTo>
                    <a:lnTo>
                      <a:pt x="542" y="222"/>
                    </a:lnTo>
                    <a:cubicBezTo>
                      <a:pt x="547" y="223"/>
                      <a:pt x="549" y="227"/>
                      <a:pt x="548" y="232"/>
                    </a:cubicBezTo>
                    <a:cubicBezTo>
                      <a:pt x="547" y="236"/>
                      <a:pt x="543" y="239"/>
                      <a:pt x="539" y="238"/>
                    </a:cubicBezTo>
                    <a:lnTo>
                      <a:pt x="523" y="235"/>
                    </a:lnTo>
                    <a:cubicBezTo>
                      <a:pt x="519" y="234"/>
                      <a:pt x="516" y="229"/>
                      <a:pt x="517" y="225"/>
                    </a:cubicBezTo>
                    <a:cubicBezTo>
                      <a:pt x="518" y="221"/>
                      <a:pt x="522" y="218"/>
                      <a:pt x="527" y="219"/>
                    </a:cubicBezTo>
                    <a:close/>
                    <a:moveTo>
                      <a:pt x="573" y="229"/>
                    </a:moveTo>
                    <a:lnTo>
                      <a:pt x="589" y="232"/>
                    </a:lnTo>
                    <a:cubicBezTo>
                      <a:pt x="593" y="233"/>
                      <a:pt x="596" y="237"/>
                      <a:pt x="595" y="242"/>
                    </a:cubicBezTo>
                    <a:cubicBezTo>
                      <a:pt x="594" y="246"/>
                      <a:pt x="590" y="249"/>
                      <a:pt x="586" y="248"/>
                    </a:cubicBezTo>
                    <a:lnTo>
                      <a:pt x="570" y="245"/>
                    </a:lnTo>
                    <a:cubicBezTo>
                      <a:pt x="566" y="244"/>
                      <a:pt x="563" y="239"/>
                      <a:pt x="564" y="235"/>
                    </a:cubicBezTo>
                    <a:cubicBezTo>
                      <a:pt x="565" y="231"/>
                      <a:pt x="569" y="228"/>
                      <a:pt x="573" y="229"/>
                    </a:cubicBezTo>
                    <a:close/>
                    <a:moveTo>
                      <a:pt x="620" y="239"/>
                    </a:moveTo>
                    <a:lnTo>
                      <a:pt x="636" y="242"/>
                    </a:lnTo>
                    <a:cubicBezTo>
                      <a:pt x="640" y="243"/>
                      <a:pt x="643" y="247"/>
                      <a:pt x="642" y="252"/>
                    </a:cubicBezTo>
                    <a:cubicBezTo>
                      <a:pt x="641" y="256"/>
                      <a:pt x="637" y="259"/>
                      <a:pt x="633" y="258"/>
                    </a:cubicBezTo>
                    <a:lnTo>
                      <a:pt x="617" y="255"/>
                    </a:lnTo>
                    <a:cubicBezTo>
                      <a:pt x="613" y="254"/>
                      <a:pt x="610" y="249"/>
                      <a:pt x="611" y="245"/>
                    </a:cubicBezTo>
                    <a:cubicBezTo>
                      <a:pt x="612" y="241"/>
                      <a:pt x="616" y="238"/>
                      <a:pt x="620" y="239"/>
                    </a:cubicBezTo>
                    <a:close/>
                    <a:moveTo>
                      <a:pt x="667" y="249"/>
                    </a:moveTo>
                    <a:lnTo>
                      <a:pt x="683" y="252"/>
                    </a:lnTo>
                    <a:cubicBezTo>
                      <a:pt x="687" y="253"/>
                      <a:pt x="690" y="257"/>
                      <a:pt x="689" y="262"/>
                    </a:cubicBezTo>
                    <a:cubicBezTo>
                      <a:pt x="688" y="266"/>
                      <a:pt x="684" y="269"/>
                      <a:pt x="680" y="268"/>
                    </a:cubicBezTo>
                    <a:lnTo>
                      <a:pt x="664" y="265"/>
                    </a:lnTo>
                    <a:cubicBezTo>
                      <a:pt x="660" y="264"/>
                      <a:pt x="657" y="259"/>
                      <a:pt x="658" y="255"/>
                    </a:cubicBezTo>
                    <a:cubicBezTo>
                      <a:pt x="659" y="251"/>
                      <a:pt x="663" y="248"/>
                      <a:pt x="667" y="249"/>
                    </a:cubicBezTo>
                    <a:close/>
                    <a:moveTo>
                      <a:pt x="714" y="259"/>
                    </a:moveTo>
                    <a:lnTo>
                      <a:pt x="730" y="262"/>
                    </a:lnTo>
                    <a:cubicBezTo>
                      <a:pt x="734" y="263"/>
                      <a:pt x="737" y="267"/>
                      <a:pt x="736" y="272"/>
                    </a:cubicBezTo>
                    <a:cubicBezTo>
                      <a:pt x="735" y="276"/>
                      <a:pt x="731" y="279"/>
                      <a:pt x="727" y="278"/>
                    </a:cubicBezTo>
                    <a:lnTo>
                      <a:pt x="711" y="275"/>
                    </a:lnTo>
                    <a:cubicBezTo>
                      <a:pt x="707" y="274"/>
                      <a:pt x="704" y="269"/>
                      <a:pt x="705" y="265"/>
                    </a:cubicBezTo>
                    <a:cubicBezTo>
                      <a:pt x="706" y="261"/>
                      <a:pt x="710" y="258"/>
                      <a:pt x="714" y="259"/>
                    </a:cubicBezTo>
                    <a:close/>
                    <a:moveTo>
                      <a:pt x="761" y="269"/>
                    </a:moveTo>
                    <a:lnTo>
                      <a:pt x="777" y="272"/>
                    </a:lnTo>
                    <a:cubicBezTo>
                      <a:pt x="781" y="273"/>
                      <a:pt x="784" y="277"/>
                      <a:pt x="783" y="282"/>
                    </a:cubicBezTo>
                    <a:cubicBezTo>
                      <a:pt x="782" y="286"/>
                      <a:pt x="778" y="289"/>
                      <a:pt x="774" y="288"/>
                    </a:cubicBezTo>
                    <a:lnTo>
                      <a:pt x="758" y="285"/>
                    </a:lnTo>
                    <a:cubicBezTo>
                      <a:pt x="754" y="284"/>
                      <a:pt x="751" y="279"/>
                      <a:pt x="752" y="275"/>
                    </a:cubicBezTo>
                    <a:cubicBezTo>
                      <a:pt x="753" y="271"/>
                      <a:pt x="757" y="268"/>
                      <a:pt x="761" y="269"/>
                    </a:cubicBezTo>
                    <a:close/>
                    <a:moveTo>
                      <a:pt x="808" y="279"/>
                    </a:moveTo>
                    <a:lnTo>
                      <a:pt x="824" y="282"/>
                    </a:lnTo>
                    <a:cubicBezTo>
                      <a:pt x="828" y="283"/>
                      <a:pt x="831" y="287"/>
                      <a:pt x="830" y="292"/>
                    </a:cubicBezTo>
                    <a:cubicBezTo>
                      <a:pt x="829" y="296"/>
                      <a:pt x="825" y="299"/>
                      <a:pt x="821" y="298"/>
                    </a:cubicBezTo>
                    <a:lnTo>
                      <a:pt x="805" y="294"/>
                    </a:lnTo>
                    <a:cubicBezTo>
                      <a:pt x="801" y="294"/>
                      <a:pt x="798" y="289"/>
                      <a:pt x="799" y="285"/>
                    </a:cubicBezTo>
                    <a:cubicBezTo>
                      <a:pt x="800" y="281"/>
                      <a:pt x="804" y="278"/>
                      <a:pt x="808" y="279"/>
                    </a:cubicBezTo>
                    <a:close/>
                    <a:moveTo>
                      <a:pt x="855" y="289"/>
                    </a:moveTo>
                    <a:lnTo>
                      <a:pt x="871" y="292"/>
                    </a:lnTo>
                    <a:cubicBezTo>
                      <a:pt x="875" y="293"/>
                      <a:pt x="878" y="297"/>
                      <a:pt x="877" y="302"/>
                    </a:cubicBezTo>
                    <a:cubicBezTo>
                      <a:pt x="876" y="306"/>
                      <a:pt x="872" y="309"/>
                      <a:pt x="868" y="308"/>
                    </a:cubicBezTo>
                    <a:lnTo>
                      <a:pt x="852" y="304"/>
                    </a:lnTo>
                    <a:cubicBezTo>
                      <a:pt x="848" y="304"/>
                      <a:pt x="845" y="299"/>
                      <a:pt x="846" y="295"/>
                    </a:cubicBezTo>
                    <a:cubicBezTo>
                      <a:pt x="847" y="291"/>
                      <a:pt x="851" y="288"/>
                      <a:pt x="855" y="289"/>
                    </a:cubicBezTo>
                    <a:close/>
                    <a:moveTo>
                      <a:pt x="902" y="299"/>
                    </a:moveTo>
                    <a:lnTo>
                      <a:pt x="918" y="302"/>
                    </a:lnTo>
                    <a:cubicBezTo>
                      <a:pt x="922" y="303"/>
                      <a:pt x="925" y="307"/>
                      <a:pt x="924" y="312"/>
                    </a:cubicBezTo>
                    <a:cubicBezTo>
                      <a:pt x="923" y="316"/>
                      <a:pt x="919" y="319"/>
                      <a:pt x="914" y="318"/>
                    </a:cubicBezTo>
                    <a:lnTo>
                      <a:pt x="899" y="314"/>
                    </a:lnTo>
                    <a:cubicBezTo>
                      <a:pt x="894" y="314"/>
                      <a:pt x="892" y="309"/>
                      <a:pt x="893" y="305"/>
                    </a:cubicBezTo>
                    <a:cubicBezTo>
                      <a:pt x="894" y="301"/>
                      <a:pt x="898" y="298"/>
                      <a:pt x="902" y="299"/>
                    </a:cubicBezTo>
                    <a:close/>
                    <a:moveTo>
                      <a:pt x="949" y="309"/>
                    </a:moveTo>
                    <a:lnTo>
                      <a:pt x="965" y="312"/>
                    </a:lnTo>
                    <a:cubicBezTo>
                      <a:pt x="969" y="313"/>
                      <a:pt x="972" y="317"/>
                      <a:pt x="971" y="322"/>
                    </a:cubicBezTo>
                    <a:cubicBezTo>
                      <a:pt x="970" y="326"/>
                      <a:pt x="966" y="329"/>
                      <a:pt x="961" y="328"/>
                    </a:cubicBezTo>
                    <a:lnTo>
                      <a:pt x="946" y="324"/>
                    </a:lnTo>
                    <a:cubicBezTo>
                      <a:pt x="941" y="324"/>
                      <a:pt x="939" y="319"/>
                      <a:pt x="940" y="315"/>
                    </a:cubicBezTo>
                    <a:cubicBezTo>
                      <a:pt x="941" y="311"/>
                      <a:pt x="945" y="308"/>
                      <a:pt x="949" y="309"/>
                    </a:cubicBezTo>
                    <a:close/>
                    <a:moveTo>
                      <a:pt x="996" y="319"/>
                    </a:moveTo>
                    <a:lnTo>
                      <a:pt x="1012" y="322"/>
                    </a:lnTo>
                    <a:cubicBezTo>
                      <a:pt x="1016" y="323"/>
                      <a:pt x="1019" y="327"/>
                      <a:pt x="1018" y="332"/>
                    </a:cubicBezTo>
                    <a:cubicBezTo>
                      <a:pt x="1017" y="336"/>
                      <a:pt x="1013" y="339"/>
                      <a:pt x="1008" y="338"/>
                    </a:cubicBezTo>
                    <a:lnTo>
                      <a:pt x="993" y="334"/>
                    </a:lnTo>
                    <a:cubicBezTo>
                      <a:pt x="988" y="334"/>
                      <a:pt x="986" y="329"/>
                      <a:pt x="987" y="325"/>
                    </a:cubicBezTo>
                    <a:cubicBezTo>
                      <a:pt x="987" y="321"/>
                      <a:pt x="992" y="318"/>
                      <a:pt x="996" y="319"/>
                    </a:cubicBezTo>
                    <a:close/>
                    <a:moveTo>
                      <a:pt x="1043" y="329"/>
                    </a:moveTo>
                    <a:lnTo>
                      <a:pt x="1059" y="332"/>
                    </a:lnTo>
                    <a:cubicBezTo>
                      <a:pt x="1063" y="333"/>
                      <a:pt x="1066" y="337"/>
                      <a:pt x="1065" y="342"/>
                    </a:cubicBezTo>
                    <a:cubicBezTo>
                      <a:pt x="1064" y="346"/>
                      <a:pt x="1060" y="349"/>
                      <a:pt x="1055" y="348"/>
                    </a:cubicBezTo>
                    <a:lnTo>
                      <a:pt x="1040" y="344"/>
                    </a:lnTo>
                    <a:cubicBezTo>
                      <a:pt x="1035" y="344"/>
                      <a:pt x="1033" y="339"/>
                      <a:pt x="1033" y="335"/>
                    </a:cubicBezTo>
                    <a:cubicBezTo>
                      <a:pt x="1034" y="331"/>
                      <a:pt x="1039" y="328"/>
                      <a:pt x="1043" y="329"/>
                    </a:cubicBezTo>
                    <a:close/>
                    <a:moveTo>
                      <a:pt x="1090" y="339"/>
                    </a:moveTo>
                    <a:lnTo>
                      <a:pt x="1106" y="342"/>
                    </a:lnTo>
                    <a:cubicBezTo>
                      <a:pt x="1110" y="343"/>
                      <a:pt x="1113" y="347"/>
                      <a:pt x="1112" y="352"/>
                    </a:cubicBezTo>
                    <a:cubicBezTo>
                      <a:pt x="1111" y="356"/>
                      <a:pt x="1107" y="359"/>
                      <a:pt x="1102" y="358"/>
                    </a:cubicBezTo>
                    <a:lnTo>
                      <a:pt x="1087" y="354"/>
                    </a:lnTo>
                    <a:cubicBezTo>
                      <a:pt x="1082" y="353"/>
                      <a:pt x="1080" y="349"/>
                      <a:pt x="1080" y="345"/>
                    </a:cubicBezTo>
                    <a:cubicBezTo>
                      <a:pt x="1081" y="341"/>
                      <a:pt x="1086" y="338"/>
                      <a:pt x="1090" y="339"/>
                    </a:cubicBezTo>
                    <a:close/>
                    <a:moveTo>
                      <a:pt x="1137" y="349"/>
                    </a:moveTo>
                    <a:lnTo>
                      <a:pt x="1153" y="352"/>
                    </a:lnTo>
                    <a:cubicBezTo>
                      <a:pt x="1157" y="353"/>
                      <a:pt x="1160" y="357"/>
                      <a:pt x="1159" y="362"/>
                    </a:cubicBezTo>
                    <a:cubicBezTo>
                      <a:pt x="1158" y="366"/>
                      <a:pt x="1154" y="369"/>
                      <a:pt x="1149" y="368"/>
                    </a:cubicBezTo>
                    <a:lnTo>
                      <a:pt x="1134" y="364"/>
                    </a:lnTo>
                    <a:cubicBezTo>
                      <a:pt x="1129" y="363"/>
                      <a:pt x="1126" y="359"/>
                      <a:pt x="1127" y="355"/>
                    </a:cubicBezTo>
                    <a:cubicBezTo>
                      <a:pt x="1128" y="351"/>
                      <a:pt x="1133" y="348"/>
                      <a:pt x="1137" y="349"/>
                    </a:cubicBezTo>
                    <a:close/>
                    <a:moveTo>
                      <a:pt x="1184" y="359"/>
                    </a:moveTo>
                    <a:lnTo>
                      <a:pt x="1199" y="362"/>
                    </a:lnTo>
                    <a:cubicBezTo>
                      <a:pt x="1204" y="363"/>
                      <a:pt x="1207" y="367"/>
                      <a:pt x="1206" y="372"/>
                    </a:cubicBezTo>
                    <a:cubicBezTo>
                      <a:pt x="1205" y="376"/>
                      <a:pt x="1200" y="379"/>
                      <a:pt x="1196" y="378"/>
                    </a:cubicBezTo>
                    <a:lnTo>
                      <a:pt x="1181" y="374"/>
                    </a:lnTo>
                    <a:cubicBezTo>
                      <a:pt x="1176" y="373"/>
                      <a:pt x="1173" y="369"/>
                      <a:pt x="1174" y="365"/>
                    </a:cubicBezTo>
                    <a:cubicBezTo>
                      <a:pt x="1175" y="361"/>
                      <a:pt x="1180" y="358"/>
                      <a:pt x="1184" y="359"/>
                    </a:cubicBezTo>
                    <a:close/>
                    <a:moveTo>
                      <a:pt x="1231" y="369"/>
                    </a:moveTo>
                    <a:lnTo>
                      <a:pt x="1246" y="372"/>
                    </a:lnTo>
                    <a:cubicBezTo>
                      <a:pt x="1251" y="373"/>
                      <a:pt x="1254" y="377"/>
                      <a:pt x="1253" y="382"/>
                    </a:cubicBezTo>
                    <a:cubicBezTo>
                      <a:pt x="1252" y="386"/>
                      <a:pt x="1247" y="389"/>
                      <a:pt x="1243" y="388"/>
                    </a:cubicBezTo>
                    <a:lnTo>
                      <a:pt x="1227" y="384"/>
                    </a:lnTo>
                    <a:cubicBezTo>
                      <a:pt x="1223" y="383"/>
                      <a:pt x="1220" y="379"/>
                      <a:pt x="1221" y="375"/>
                    </a:cubicBezTo>
                    <a:cubicBezTo>
                      <a:pt x="1222" y="371"/>
                      <a:pt x="1226" y="368"/>
                      <a:pt x="1231" y="369"/>
                    </a:cubicBezTo>
                    <a:close/>
                    <a:moveTo>
                      <a:pt x="1278" y="379"/>
                    </a:moveTo>
                    <a:lnTo>
                      <a:pt x="1293" y="382"/>
                    </a:lnTo>
                    <a:cubicBezTo>
                      <a:pt x="1298" y="383"/>
                      <a:pt x="1300" y="387"/>
                      <a:pt x="1300" y="392"/>
                    </a:cubicBezTo>
                    <a:cubicBezTo>
                      <a:pt x="1299" y="396"/>
                      <a:pt x="1294" y="399"/>
                      <a:pt x="1290" y="398"/>
                    </a:cubicBezTo>
                    <a:lnTo>
                      <a:pt x="1274" y="394"/>
                    </a:lnTo>
                    <a:cubicBezTo>
                      <a:pt x="1270" y="393"/>
                      <a:pt x="1267" y="389"/>
                      <a:pt x="1268" y="385"/>
                    </a:cubicBezTo>
                    <a:cubicBezTo>
                      <a:pt x="1269" y="381"/>
                      <a:pt x="1273" y="378"/>
                      <a:pt x="1278" y="379"/>
                    </a:cubicBezTo>
                    <a:close/>
                    <a:moveTo>
                      <a:pt x="1325" y="389"/>
                    </a:moveTo>
                    <a:lnTo>
                      <a:pt x="1340" y="392"/>
                    </a:lnTo>
                    <a:cubicBezTo>
                      <a:pt x="1345" y="393"/>
                      <a:pt x="1347" y="397"/>
                      <a:pt x="1346" y="401"/>
                    </a:cubicBezTo>
                    <a:cubicBezTo>
                      <a:pt x="1346" y="406"/>
                      <a:pt x="1341" y="409"/>
                      <a:pt x="1337" y="408"/>
                    </a:cubicBezTo>
                    <a:lnTo>
                      <a:pt x="1321" y="404"/>
                    </a:lnTo>
                    <a:cubicBezTo>
                      <a:pt x="1317" y="403"/>
                      <a:pt x="1314" y="399"/>
                      <a:pt x="1315" y="395"/>
                    </a:cubicBezTo>
                    <a:cubicBezTo>
                      <a:pt x="1316" y="391"/>
                      <a:pt x="1320" y="388"/>
                      <a:pt x="1325" y="389"/>
                    </a:cubicBezTo>
                    <a:close/>
                    <a:moveTo>
                      <a:pt x="1372" y="399"/>
                    </a:moveTo>
                    <a:lnTo>
                      <a:pt x="1387" y="402"/>
                    </a:lnTo>
                    <a:cubicBezTo>
                      <a:pt x="1392" y="403"/>
                      <a:pt x="1394" y="407"/>
                      <a:pt x="1393" y="411"/>
                    </a:cubicBezTo>
                    <a:cubicBezTo>
                      <a:pt x="1393" y="416"/>
                      <a:pt x="1388" y="419"/>
                      <a:pt x="1384" y="418"/>
                    </a:cubicBezTo>
                    <a:lnTo>
                      <a:pt x="1368" y="414"/>
                    </a:lnTo>
                    <a:cubicBezTo>
                      <a:pt x="1364" y="413"/>
                      <a:pt x="1361" y="409"/>
                      <a:pt x="1362" y="405"/>
                    </a:cubicBezTo>
                    <a:cubicBezTo>
                      <a:pt x="1363" y="400"/>
                      <a:pt x="1367" y="398"/>
                      <a:pt x="1372" y="399"/>
                    </a:cubicBezTo>
                    <a:close/>
                    <a:moveTo>
                      <a:pt x="1419" y="409"/>
                    </a:moveTo>
                    <a:lnTo>
                      <a:pt x="1434" y="412"/>
                    </a:lnTo>
                    <a:cubicBezTo>
                      <a:pt x="1439" y="413"/>
                      <a:pt x="1441" y="417"/>
                      <a:pt x="1440" y="421"/>
                    </a:cubicBezTo>
                    <a:cubicBezTo>
                      <a:pt x="1439" y="426"/>
                      <a:pt x="1435" y="429"/>
                      <a:pt x="1431" y="428"/>
                    </a:cubicBezTo>
                    <a:lnTo>
                      <a:pt x="1415" y="424"/>
                    </a:lnTo>
                    <a:cubicBezTo>
                      <a:pt x="1411" y="423"/>
                      <a:pt x="1408" y="419"/>
                      <a:pt x="1409" y="415"/>
                    </a:cubicBezTo>
                    <a:cubicBezTo>
                      <a:pt x="1410" y="410"/>
                      <a:pt x="1414" y="408"/>
                      <a:pt x="1419" y="409"/>
                    </a:cubicBezTo>
                    <a:close/>
                    <a:moveTo>
                      <a:pt x="1466" y="419"/>
                    </a:moveTo>
                    <a:lnTo>
                      <a:pt x="1481" y="422"/>
                    </a:lnTo>
                    <a:cubicBezTo>
                      <a:pt x="1486" y="423"/>
                      <a:pt x="1488" y="427"/>
                      <a:pt x="1487" y="431"/>
                    </a:cubicBezTo>
                    <a:cubicBezTo>
                      <a:pt x="1486" y="436"/>
                      <a:pt x="1482" y="439"/>
                      <a:pt x="1478" y="438"/>
                    </a:cubicBezTo>
                    <a:lnTo>
                      <a:pt x="1462" y="434"/>
                    </a:lnTo>
                    <a:cubicBezTo>
                      <a:pt x="1458" y="433"/>
                      <a:pt x="1455" y="429"/>
                      <a:pt x="1456" y="425"/>
                    </a:cubicBezTo>
                    <a:cubicBezTo>
                      <a:pt x="1457" y="420"/>
                      <a:pt x="1461" y="418"/>
                      <a:pt x="1466" y="419"/>
                    </a:cubicBezTo>
                    <a:close/>
                    <a:moveTo>
                      <a:pt x="1512" y="429"/>
                    </a:moveTo>
                    <a:lnTo>
                      <a:pt x="1528" y="432"/>
                    </a:lnTo>
                    <a:cubicBezTo>
                      <a:pt x="1532" y="433"/>
                      <a:pt x="1535" y="437"/>
                      <a:pt x="1534" y="441"/>
                    </a:cubicBezTo>
                    <a:cubicBezTo>
                      <a:pt x="1533" y="446"/>
                      <a:pt x="1529" y="449"/>
                      <a:pt x="1525" y="448"/>
                    </a:cubicBezTo>
                    <a:lnTo>
                      <a:pt x="1509" y="444"/>
                    </a:lnTo>
                    <a:cubicBezTo>
                      <a:pt x="1505" y="443"/>
                      <a:pt x="1502" y="439"/>
                      <a:pt x="1503" y="435"/>
                    </a:cubicBezTo>
                    <a:cubicBezTo>
                      <a:pt x="1504" y="430"/>
                      <a:pt x="1508" y="428"/>
                      <a:pt x="1512" y="429"/>
                    </a:cubicBezTo>
                    <a:close/>
                    <a:moveTo>
                      <a:pt x="1559" y="439"/>
                    </a:moveTo>
                    <a:lnTo>
                      <a:pt x="1575" y="442"/>
                    </a:lnTo>
                    <a:cubicBezTo>
                      <a:pt x="1579" y="443"/>
                      <a:pt x="1582" y="447"/>
                      <a:pt x="1581" y="451"/>
                    </a:cubicBezTo>
                    <a:cubicBezTo>
                      <a:pt x="1580" y="456"/>
                      <a:pt x="1576" y="458"/>
                      <a:pt x="1572" y="458"/>
                    </a:cubicBezTo>
                    <a:lnTo>
                      <a:pt x="1556" y="454"/>
                    </a:lnTo>
                    <a:cubicBezTo>
                      <a:pt x="1552" y="453"/>
                      <a:pt x="1549" y="449"/>
                      <a:pt x="1550" y="445"/>
                    </a:cubicBezTo>
                    <a:cubicBezTo>
                      <a:pt x="1551" y="440"/>
                      <a:pt x="1555" y="438"/>
                      <a:pt x="1559" y="439"/>
                    </a:cubicBezTo>
                    <a:close/>
                    <a:moveTo>
                      <a:pt x="1606" y="449"/>
                    </a:moveTo>
                    <a:lnTo>
                      <a:pt x="1622" y="452"/>
                    </a:lnTo>
                    <a:cubicBezTo>
                      <a:pt x="1626" y="453"/>
                      <a:pt x="1629" y="457"/>
                      <a:pt x="1628" y="461"/>
                    </a:cubicBezTo>
                    <a:cubicBezTo>
                      <a:pt x="1627" y="466"/>
                      <a:pt x="1623" y="468"/>
                      <a:pt x="1619" y="468"/>
                    </a:cubicBezTo>
                    <a:lnTo>
                      <a:pt x="1603" y="464"/>
                    </a:lnTo>
                    <a:cubicBezTo>
                      <a:pt x="1599" y="463"/>
                      <a:pt x="1596" y="459"/>
                      <a:pt x="1597" y="455"/>
                    </a:cubicBezTo>
                    <a:cubicBezTo>
                      <a:pt x="1598" y="450"/>
                      <a:pt x="1602" y="448"/>
                      <a:pt x="1606" y="449"/>
                    </a:cubicBezTo>
                    <a:close/>
                    <a:moveTo>
                      <a:pt x="1653" y="459"/>
                    </a:moveTo>
                    <a:lnTo>
                      <a:pt x="1669" y="462"/>
                    </a:lnTo>
                    <a:cubicBezTo>
                      <a:pt x="1673" y="463"/>
                      <a:pt x="1676" y="467"/>
                      <a:pt x="1675" y="471"/>
                    </a:cubicBezTo>
                    <a:cubicBezTo>
                      <a:pt x="1674" y="476"/>
                      <a:pt x="1670" y="478"/>
                      <a:pt x="1666" y="478"/>
                    </a:cubicBezTo>
                    <a:lnTo>
                      <a:pt x="1650" y="474"/>
                    </a:lnTo>
                    <a:cubicBezTo>
                      <a:pt x="1646" y="473"/>
                      <a:pt x="1643" y="469"/>
                      <a:pt x="1644" y="465"/>
                    </a:cubicBezTo>
                    <a:cubicBezTo>
                      <a:pt x="1645" y="460"/>
                      <a:pt x="1649" y="458"/>
                      <a:pt x="1653" y="459"/>
                    </a:cubicBezTo>
                    <a:close/>
                    <a:moveTo>
                      <a:pt x="1700" y="469"/>
                    </a:moveTo>
                    <a:lnTo>
                      <a:pt x="1716" y="472"/>
                    </a:lnTo>
                    <a:cubicBezTo>
                      <a:pt x="1720" y="473"/>
                      <a:pt x="1723" y="477"/>
                      <a:pt x="1722" y="481"/>
                    </a:cubicBezTo>
                    <a:cubicBezTo>
                      <a:pt x="1721" y="486"/>
                      <a:pt x="1717" y="488"/>
                      <a:pt x="1713" y="488"/>
                    </a:cubicBezTo>
                    <a:lnTo>
                      <a:pt x="1697" y="484"/>
                    </a:lnTo>
                    <a:cubicBezTo>
                      <a:pt x="1693" y="483"/>
                      <a:pt x="1690" y="479"/>
                      <a:pt x="1691" y="475"/>
                    </a:cubicBezTo>
                    <a:cubicBezTo>
                      <a:pt x="1692" y="470"/>
                      <a:pt x="1696" y="468"/>
                      <a:pt x="1700" y="469"/>
                    </a:cubicBezTo>
                    <a:close/>
                    <a:moveTo>
                      <a:pt x="1747" y="479"/>
                    </a:moveTo>
                    <a:lnTo>
                      <a:pt x="1763" y="482"/>
                    </a:lnTo>
                    <a:cubicBezTo>
                      <a:pt x="1767" y="483"/>
                      <a:pt x="1770" y="487"/>
                      <a:pt x="1769" y="491"/>
                    </a:cubicBezTo>
                    <a:cubicBezTo>
                      <a:pt x="1768" y="496"/>
                      <a:pt x="1764" y="498"/>
                      <a:pt x="1760" y="498"/>
                    </a:cubicBezTo>
                    <a:lnTo>
                      <a:pt x="1744" y="494"/>
                    </a:lnTo>
                    <a:cubicBezTo>
                      <a:pt x="1740" y="493"/>
                      <a:pt x="1737" y="489"/>
                      <a:pt x="1738" y="485"/>
                    </a:cubicBezTo>
                    <a:cubicBezTo>
                      <a:pt x="1739" y="480"/>
                      <a:pt x="1743" y="478"/>
                      <a:pt x="1747" y="479"/>
                    </a:cubicBezTo>
                    <a:close/>
                    <a:moveTo>
                      <a:pt x="1794" y="489"/>
                    </a:moveTo>
                    <a:lnTo>
                      <a:pt x="1810" y="492"/>
                    </a:lnTo>
                    <a:cubicBezTo>
                      <a:pt x="1814" y="493"/>
                      <a:pt x="1817" y="497"/>
                      <a:pt x="1816" y="501"/>
                    </a:cubicBezTo>
                    <a:cubicBezTo>
                      <a:pt x="1815" y="506"/>
                      <a:pt x="1811" y="508"/>
                      <a:pt x="1807" y="507"/>
                    </a:cubicBezTo>
                    <a:lnTo>
                      <a:pt x="1791" y="504"/>
                    </a:lnTo>
                    <a:cubicBezTo>
                      <a:pt x="1787" y="503"/>
                      <a:pt x="1784" y="499"/>
                      <a:pt x="1785" y="495"/>
                    </a:cubicBezTo>
                    <a:cubicBezTo>
                      <a:pt x="1786" y="490"/>
                      <a:pt x="1790" y="488"/>
                      <a:pt x="1794" y="489"/>
                    </a:cubicBezTo>
                    <a:close/>
                    <a:moveTo>
                      <a:pt x="1841" y="499"/>
                    </a:moveTo>
                    <a:lnTo>
                      <a:pt x="1857" y="502"/>
                    </a:lnTo>
                    <a:cubicBezTo>
                      <a:pt x="1861" y="503"/>
                      <a:pt x="1864" y="507"/>
                      <a:pt x="1863" y="511"/>
                    </a:cubicBezTo>
                    <a:cubicBezTo>
                      <a:pt x="1862" y="516"/>
                      <a:pt x="1858" y="518"/>
                      <a:pt x="1853" y="517"/>
                    </a:cubicBezTo>
                    <a:lnTo>
                      <a:pt x="1838" y="514"/>
                    </a:lnTo>
                    <a:cubicBezTo>
                      <a:pt x="1833" y="513"/>
                      <a:pt x="1831" y="509"/>
                      <a:pt x="1832" y="505"/>
                    </a:cubicBezTo>
                    <a:cubicBezTo>
                      <a:pt x="1833" y="500"/>
                      <a:pt x="1837" y="498"/>
                      <a:pt x="1841" y="499"/>
                    </a:cubicBezTo>
                    <a:close/>
                    <a:moveTo>
                      <a:pt x="1888" y="508"/>
                    </a:moveTo>
                    <a:lnTo>
                      <a:pt x="1904" y="512"/>
                    </a:lnTo>
                    <a:cubicBezTo>
                      <a:pt x="1908" y="513"/>
                      <a:pt x="1911" y="517"/>
                      <a:pt x="1910" y="521"/>
                    </a:cubicBezTo>
                    <a:cubicBezTo>
                      <a:pt x="1909" y="526"/>
                      <a:pt x="1905" y="528"/>
                      <a:pt x="1900" y="527"/>
                    </a:cubicBezTo>
                    <a:lnTo>
                      <a:pt x="1885" y="524"/>
                    </a:lnTo>
                    <a:cubicBezTo>
                      <a:pt x="1880" y="523"/>
                      <a:pt x="1878" y="519"/>
                      <a:pt x="1879" y="515"/>
                    </a:cubicBezTo>
                    <a:cubicBezTo>
                      <a:pt x="1880" y="510"/>
                      <a:pt x="1884" y="508"/>
                      <a:pt x="1888" y="508"/>
                    </a:cubicBezTo>
                    <a:close/>
                    <a:moveTo>
                      <a:pt x="1935" y="518"/>
                    </a:moveTo>
                    <a:lnTo>
                      <a:pt x="1951" y="522"/>
                    </a:lnTo>
                    <a:cubicBezTo>
                      <a:pt x="1955" y="523"/>
                      <a:pt x="1958" y="527"/>
                      <a:pt x="1957" y="531"/>
                    </a:cubicBezTo>
                    <a:cubicBezTo>
                      <a:pt x="1956" y="536"/>
                      <a:pt x="1952" y="538"/>
                      <a:pt x="1947" y="537"/>
                    </a:cubicBezTo>
                    <a:lnTo>
                      <a:pt x="1932" y="534"/>
                    </a:lnTo>
                    <a:cubicBezTo>
                      <a:pt x="1927" y="533"/>
                      <a:pt x="1925" y="529"/>
                      <a:pt x="1926" y="525"/>
                    </a:cubicBezTo>
                    <a:cubicBezTo>
                      <a:pt x="1926" y="520"/>
                      <a:pt x="1931" y="518"/>
                      <a:pt x="1935" y="518"/>
                    </a:cubicBezTo>
                    <a:close/>
                    <a:moveTo>
                      <a:pt x="1982" y="528"/>
                    </a:moveTo>
                    <a:lnTo>
                      <a:pt x="1998" y="532"/>
                    </a:lnTo>
                    <a:cubicBezTo>
                      <a:pt x="2002" y="533"/>
                      <a:pt x="2005" y="537"/>
                      <a:pt x="2004" y="541"/>
                    </a:cubicBezTo>
                    <a:cubicBezTo>
                      <a:pt x="2003" y="546"/>
                      <a:pt x="1999" y="548"/>
                      <a:pt x="1994" y="547"/>
                    </a:cubicBezTo>
                    <a:lnTo>
                      <a:pt x="1979" y="544"/>
                    </a:lnTo>
                    <a:cubicBezTo>
                      <a:pt x="1974" y="543"/>
                      <a:pt x="1972" y="539"/>
                      <a:pt x="1972" y="535"/>
                    </a:cubicBezTo>
                    <a:cubicBezTo>
                      <a:pt x="1973" y="530"/>
                      <a:pt x="1978" y="528"/>
                      <a:pt x="1982" y="528"/>
                    </a:cubicBezTo>
                    <a:close/>
                    <a:moveTo>
                      <a:pt x="2029" y="538"/>
                    </a:moveTo>
                    <a:lnTo>
                      <a:pt x="2045" y="542"/>
                    </a:lnTo>
                    <a:cubicBezTo>
                      <a:pt x="2049" y="543"/>
                      <a:pt x="2052" y="547"/>
                      <a:pt x="2051" y="551"/>
                    </a:cubicBezTo>
                    <a:cubicBezTo>
                      <a:pt x="2050" y="556"/>
                      <a:pt x="2046" y="558"/>
                      <a:pt x="2041" y="557"/>
                    </a:cubicBezTo>
                    <a:lnTo>
                      <a:pt x="2026" y="554"/>
                    </a:lnTo>
                    <a:cubicBezTo>
                      <a:pt x="2021" y="553"/>
                      <a:pt x="2019" y="549"/>
                      <a:pt x="2019" y="545"/>
                    </a:cubicBezTo>
                    <a:cubicBezTo>
                      <a:pt x="2020" y="540"/>
                      <a:pt x="2025" y="538"/>
                      <a:pt x="2029" y="538"/>
                    </a:cubicBezTo>
                    <a:close/>
                    <a:moveTo>
                      <a:pt x="2076" y="548"/>
                    </a:moveTo>
                    <a:lnTo>
                      <a:pt x="2092" y="552"/>
                    </a:lnTo>
                    <a:cubicBezTo>
                      <a:pt x="2096" y="553"/>
                      <a:pt x="2099" y="557"/>
                      <a:pt x="2098" y="561"/>
                    </a:cubicBezTo>
                    <a:cubicBezTo>
                      <a:pt x="2097" y="566"/>
                      <a:pt x="2093" y="568"/>
                      <a:pt x="2088" y="567"/>
                    </a:cubicBezTo>
                    <a:lnTo>
                      <a:pt x="2073" y="564"/>
                    </a:lnTo>
                    <a:cubicBezTo>
                      <a:pt x="2068" y="563"/>
                      <a:pt x="2065" y="559"/>
                      <a:pt x="2066" y="555"/>
                    </a:cubicBezTo>
                    <a:cubicBezTo>
                      <a:pt x="2067" y="550"/>
                      <a:pt x="2072" y="548"/>
                      <a:pt x="2076" y="548"/>
                    </a:cubicBezTo>
                    <a:close/>
                    <a:moveTo>
                      <a:pt x="2123" y="558"/>
                    </a:moveTo>
                    <a:lnTo>
                      <a:pt x="2138" y="562"/>
                    </a:lnTo>
                    <a:cubicBezTo>
                      <a:pt x="2143" y="563"/>
                      <a:pt x="2146" y="567"/>
                      <a:pt x="2145" y="571"/>
                    </a:cubicBezTo>
                    <a:cubicBezTo>
                      <a:pt x="2144" y="576"/>
                      <a:pt x="2139" y="578"/>
                      <a:pt x="2135" y="577"/>
                    </a:cubicBezTo>
                    <a:lnTo>
                      <a:pt x="2120" y="574"/>
                    </a:lnTo>
                    <a:cubicBezTo>
                      <a:pt x="2115" y="573"/>
                      <a:pt x="2112" y="569"/>
                      <a:pt x="2113" y="565"/>
                    </a:cubicBezTo>
                    <a:cubicBezTo>
                      <a:pt x="2114" y="560"/>
                      <a:pt x="2119" y="557"/>
                      <a:pt x="2123" y="558"/>
                    </a:cubicBezTo>
                    <a:close/>
                    <a:moveTo>
                      <a:pt x="2170" y="568"/>
                    </a:moveTo>
                    <a:lnTo>
                      <a:pt x="2185" y="572"/>
                    </a:lnTo>
                    <a:cubicBezTo>
                      <a:pt x="2190" y="573"/>
                      <a:pt x="2193" y="577"/>
                      <a:pt x="2192" y="581"/>
                    </a:cubicBezTo>
                    <a:cubicBezTo>
                      <a:pt x="2191" y="586"/>
                      <a:pt x="2186" y="588"/>
                      <a:pt x="2182" y="587"/>
                    </a:cubicBezTo>
                    <a:lnTo>
                      <a:pt x="2166" y="584"/>
                    </a:lnTo>
                    <a:cubicBezTo>
                      <a:pt x="2162" y="583"/>
                      <a:pt x="2159" y="579"/>
                      <a:pt x="2160" y="575"/>
                    </a:cubicBezTo>
                    <a:cubicBezTo>
                      <a:pt x="2161" y="570"/>
                      <a:pt x="2165" y="567"/>
                      <a:pt x="2170" y="568"/>
                    </a:cubicBezTo>
                    <a:close/>
                    <a:moveTo>
                      <a:pt x="2217" y="578"/>
                    </a:moveTo>
                    <a:lnTo>
                      <a:pt x="2232" y="582"/>
                    </a:lnTo>
                    <a:cubicBezTo>
                      <a:pt x="2237" y="583"/>
                      <a:pt x="2239" y="587"/>
                      <a:pt x="2239" y="591"/>
                    </a:cubicBezTo>
                    <a:cubicBezTo>
                      <a:pt x="2238" y="596"/>
                      <a:pt x="2233" y="598"/>
                      <a:pt x="2229" y="597"/>
                    </a:cubicBezTo>
                    <a:lnTo>
                      <a:pt x="2213" y="594"/>
                    </a:lnTo>
                    <a:cubicBezTo>
                      <a:pt x="2209" y="593"/>
                      <a:pt x="2206" y="589"/>
                      <a:pt x="2207" y="585"/>
                    </a:cubicBezTo>
                    <a:cubicBezTo>
                      <a:pt x="2208" y="580"/>
                      <a:pt x="2212" y="577"/>
                      <a:pt x="2217" y="578"/>
                    </a:cubicBezTo>
                    <a:close/>
                    <a:moveTo>
                      <a:pt x="2264" y="588"/>
                    </a:moveTo>
                    <a:lnTo>
                      <a:pt x="2279" y="592"/>
                    </a:lnTo>
                    <a:cubicBezTo>
                      <a:pt x="2284" y="593"/>
                      <a:pt x="2286" y="597"/>
                      <a:pt x="2285" y="601"/>
                    </a:cubicBezTo>
                    <a:cubicBezTo>
                      <a:pt x="2285" y="606"/>
                      <a:pt x="2280" y="608"/>
                      <a:pt x="2276" y="607"/>
                    </a:cubicBezTo>
                    <a:lnTo>
                      <a:pt x="2260" y="604"/>
                    </a:lnTo>
                    <a:cubicBezTo>
                      <a:pt x="2256" y="603"/>
                      <a:pt x="2253" y="599"/>
                      <a:pt x="2254" y="595"/>
                    </a:cubicBezTo>
                    <a:cubicBezTo>
                      <a:pt x="2255" y="590"/>
                      <a:pt x="2259" y="587"/>
                      <a:pt x="2264" y="588"/>
                    </a:cubicBezTo>
                    <a:close/>
                    <a:moveTo>
                      <a:pt x="2311" y="598"/>
                    </a:moveTo>
                    <a:lnTo>
                      <a:pt x="2326" y="602"/>
                    </a:lnTo>
                    <a:cubicBezTo>
                      <a:pt x="2331" y="603"/>
                      <a:pt x="2333" y="607"/>
                      <a:pt x="2332" y="611"/>
                    </a:cubicBezTo>
                    <a:cubicBezTo>
                      <a:pt x="2332" y="615"/>
                      <a:pt x="2327" y="618"/>
                      <a:pt x="2323" y="617"/>
                    </a:cubicBezTo>
                    <a:lnTo>
                      <a:pt x="2307" y="614"/>
                    </a:lnTo>
                    <a:cubicBezTo>
                      <a:pt x="2303" y="613"/>
                      <a:pt x="2300" y="609"/>
                      <a:pt x="2301" y="605"/>
                    </a:cubicBezTo>
                    <a:cubicBezTo>
                      <a:pt x="2302" y="600"/>
                      <a:pt x="2306" y="597"/>
                      <a:pt x="2311" y="598"/>
                    </a:cubicBezTo>
                    <a:close/>
                    <a:moveTo>
                      <a:pt x="2358" y="608"/>
                    </a:moveTo>
                    <a:lnTo>
                      <a:pt x="2373" y="612"/>
                    </a:lnTo>
                    <a:cubicBezTo>
                      <a:pt x="2378" y="613"/>
                      <a:pt x="2380" y="617"/>
                      <a:pt x="2379" y="621"/>
                    </a:cubicBezTo>
                    <a:cubicBezTo>
                      <a:pt x="2378" y="625"/>
                      <a:pt x="2374" y="628"/>
                      <a:pt x="2370" y="627"/>
                    </a:cubicBezTo>
                    <a:lnTo>
                      <a:pt x="2354" y="624"/>
                    </a:lnTo>
                    <a:cubicBezTo>
                      <a:pt x="2350" y="623"/>
                      <a:pt x="2347" y="619"/>
                      <a:pt x="2348" y="614"/>
                    </a:cubicBezTo>
                    <a:cubicBezTo>
                      <a:pt x="2349" y="610"/>
                      <a:pt x="2353" y="607"/>
                      <a:pt x="2358" y="608"/>
                    </a:cubicBezTo>
                    <a:close/>
                    <a:moveTo>
                      <a:pt x="2405" y="618"/>
                    </a:moveTo>
                    <a:lnTo>
                      <a:pt x="2420" y="622"/>
                    </a:lnTo>
                    <a:cubicBezTo>
                      <a:pt x="2425" y="623"/>
                      <a:pt x="2427" y="627"/>
                      <a:pt x="2426" y="631"/>
                    </a:cubicBezTo>
                    <a:cubicBezTo>
                      <a:pt x="2425" y="635"/>
                      <a:pt x="2421" y="638"/>
                      <a:pt x="2417" y="637"/>
                    </a:cubicBezTo>
                    <a:lnTo>
                      <a:pt x="2401" y="634"/>
                    </a:lnTo>
                    <a:cubicBezTo>
                      <a:pt x="2397" y="633"/>
                      <a:pt x="2394" y="629"/>
                      <a:pt x="2395" y="624"/>
                    </a:cubicBezTo>
                    <a:cubicBezTo>
                      <a:pt x="2396" y="620"/>
                      <a:pt x="2400" y="617"/>
                      <a:pt x="2405" y="618"/>
                    </a:cubicBezTo>
                    <a:close/>
                    <a:moveTo>
                      <a:pt x="2451" y="628"/>
                    </a:moveTo>
                    <a:lnTo>
                      <a:pt x="2467" y="632"/>
                    </a:lnTo>
                    <a:cubicBezTo>
                      <a:pt x="2471" y="633"/>
                      <a:pt x="2474" y="637"/>
                      <a:pt x="2473" y="641"/>
                    </a:cubicBezTo>
                    <a:cubicBezTo>
                      <a:pt x="2472" y="645"/>
                      <a:pt x="2468" y="648"/>
                      <a:pt x="2464" y="647"/>
                    </a:cubicBezTo>
                    <a:lnTo>
                      <a:pt x="2448" y="644"/>
                    </a:lnTo>
                    <a:cubicBezTo>
                      <a:pt x="2444" y="643"/>
                      <a:pt x="2441" y="639"/>
                      <a:pt x="2442" y="634"/>
                    </a:cubicBezTo>
                    <a:cubicBezTo>
                      <a:pt x="2443" y="630"/>
                      <a:pt x="2447" y="627"/>
                      <a:pt x="2451" y="628"/>
                    </a:cubicBezTo>
                    <a:close/>
                    <a:moveTo>
                      <a:pt x="2498" y="638"/>
                    </a:moveTo>
                    <a:lnTo>
                      <a:pt x="2514" y="642"/>
                    </a:lnTo>
                    <a:cubicBezTo>
                      <a:pt x="2518" y="643"/>
                      <a:pt x="2521" y="647"/>
                      <a:pt x="2520" y="651"/>
                    </a:cubicBezTo>
                    <a:cubicBezTo>
                      <a:pt x="2519" y="655"/>
                      <a:pt x="2515" y="658"/>
                      <a:pt x="2511" y="657"/>
                    </a:cubicBezTo>
                    <a:lnTo>
                      <a:pt x="2495" y="654"/>
                    </a:lnTo>
                    <a:cubicBezTo>
                      <a:pt x="2491" y="653"/>
                      <a:pt x="2488" y="649"/>
                      <a:pt x="2489" y="644"/>
                    </a:cubicBezTo>
                    <a:cubicBezTo>
                      <a:pt x="2490" y="640"/>
                      <a:pt x="2494" y="637"/>
                      <a:pt x="2498" y="638"/>
                    </a:cubicBezTo>
                    <a:close/>
                    <a:moveTo>
                      <a:pt x="2545" y="648"/>
                    </a:moveTo>
                    <a:lnTo>
                      <a:pt x="2561" y="652"/>
                    </a:lnTo>
                    <a:cubicBezTo>
                      <a:pt x="2565" y="653"/>
                      <a:pt x="2568" y="657"/>
                      <a:pt x="2567" y="661"/>
                    </a:cubicBezTo>
                    <a:cubicBezTo>
                      <a:pt x="2566" y="665"/>
                      <a:pt x="2562" y="668"/>
                      <a:pt x="2558" y="667"/>
                    </a:cubicBezTo>
                    <a:lnTo>
                      <a:pt x="2542" y="664"/>
                    </a:lnTo>
                    <a:cubicBezTo>
                      <a:pt x="2538" y="663"/>
                      <a:pt x="2535" y="659"/>
                      <a:pt x="2536" y="654"/>
                    </a:cubicBezTo>
                    <a:cubicBezTo>
                      <a:pt x="2537" y="650"/>
                      <a:pt x="2541" y="647"/>
                      <a:pt x="2545" y="648"/>
                    </a:cubicBezTo>
                    <a:close/>
                    <a:moveTo>
                      <a:pt x="2592" y="658"/>
                    </a:moveTo>
                    <a:lnTo>
                      <a:pt x="2608" y="662"/>
                    </a:lnTo>
                    <a:cubicBezTo>
                      <a:pt x="2612" y="663"/>
                      <a:pt x="2615" y="667"/>
                      <a:pt x="2614" y="671"/>
                    </a:cubicBezTo>
                    <a:cubicBezTo>
                      <a:pt x="2613" y="675"/>
                      <a:pt x="2609" y="678"/>
                      <a:pt x="2605" y="677"/>
                    </a:cubicBezTo>
                    <a:lnTo>
                      <a:pt x="2589" y="674"/>
                    </a:lnTo>
                    <a:cubicBezTo>
                      <a:pt x="2585" y="673"/>
                      <a:pt x="2582" y="669"/>
                      <a:pt x="2583" y="664"/>
                    </a:cubicBezTo>
                    <a:cubicBezTo>
                      <a:pt x="2584" y="660"/>
                      <a:pt x="2588" y="657"/>
                      <a:pt x="2592" y="658"/>
                    </a:cubicBezTo>
                    <a:close/>
                    <a:moveTo>
                      <a:pt x="2639" y="668"/>
                    </a:moveTo>
                    <a:lnTo>
                      <a:pt x="2655" y="672"/>
                    </a:lnTo>
                    <a:cubicBezTo>
                      <a:pt x="2659" y="672"/>
                      <a:pt x="2662" y="677"/>
                      <a:pt x="2661" y="681"/>
                    </a:cubicBezTo>
                    <a:cubicBezTo>
                      <a:pt x="2660" y="685"/>
                      <a:pt x="2656" y="688"/>
                      <a:pt x="2652" y="687"/>
                    </a:cubicBezTo>
                    <a:lnTo>
                      <a:pt x="2636" y="684"/>
                    </a:lnTo>
                    <a:cubicBezTo>
                      <a:pt x="2632" y="683"/>
                      <a:pt x="2629" y="679"/>
                      <a:pt x="2630" y="674"/>
                    </a:cubicBezTo>
                    <a:cubicBezTo>
                      <a:pt x="2631" y="670"/>
                      <a:pt x="2635" y="667"/>
                      <a:pt x="2639" y="668"/>
                    </a:cubicBezTo>
                    <a:close/>
                    <a:moveTo>
                      <a:pt x="2686" y="678"/>
                    </a:moveTo>
                    <a:lnTo>
                      <a:pt x="2702" y="682"/>
                    </a:lnTo>
                    <a:cubicBezTo>
                      <a:pt x="2706" y="682"/>
                      <a:pt x="2709" y="687"/>
                      <a:pt x="2708" y="691"/>
                    </a:cubicBezTo>
                    <a:cubicBezTo>
                      <a:pt x="2707" y="695"/>
                      <a:pt x="2703" y="698"/>
                      <a:pt x="2699" y="697"/>
                    </a:cubicBezTo>
                    <a:lnTo>
                      <a:pt x="2683" y="694"/>
                    </a:lnTo>
                    <a:cubicBezTo>
                      <a:pt x="2679" y="693"/>
                      <a:pt x="2676" y="689"/>
                      <a:pt x="2677" y="684"/>
                    </a:cubicBezTo>
                    <a:cubicBezTo>
                      <a:pt x="2678" y="680"/>
                      <a:pt x="2682" y="677"/>
                      <a:pt x="2686" y="678"/>
                    </a:cubicBezTo>
                    <a:close/>
                    <a:moveTo>
                      <a:pt x="2733" y="688"/>
                    </a:moveTo>
                    <a:lnTo>
                      <a:pt x="2749" y="692"/>
                    </a:lnTo>
                    <a:cubicBezTo>
                      <a:pt x="2753" y="692"/>
                      <a:pt x="2756" y="697"/>
                      <a:pt x="2755" y="701"/>
                    </a:cubicBezTo>
                    <a:cubicBezTo>
                      <a:pt x="2754" y="705"/>
                      <a:pt x="2750" y="708"/>
                      <a:pt x="2746" y="707"/>
                    </a:cubicBezTo>
                    <a:lnTo>
                      <a:pt x="2730" y="704"/>
                    </a:lnTo>
                    <a:cubicBezTo>
                      <a:pt x="2726" y="703"/>
                      <a:pt x="2723" y="699"/>
                      <a:pt x="2724" y="694"/>
                    </a:cubicBezTo>
                    <a:cubicBezTo>
                      <a:pt x="2725" y="690"/>
                      <a:pt x="2729" y="687"/>
                      <a:pt x="2733" y="688"/>
                    </a:cubicBezTo>
                    <a:close/>
                    <a:moveTo>
                      <a:pt x="2780" y="698"/>
                    </a:moveTo>
                    <a:lnTo>
                      <a:pt x="2796" y="702"/>
                    </a:lnTo>
                    <a:cubicBezTo>
                      <a:pt x="2800" y="702"/>
                      <a:pt x="2803" y="707"/>
                      <a:pt x="2802" y="711"/>
                    </a:cubicBezTo>
                    <a:cubicBezTo>
                      <a:pt x="2801" y="715"/>
                      <a:pt x="2797" y="718"/>
                      <a:pt x="2792" y="717"/>
                    </a:cubicBezTo>
                    <a:lnTo>
                      <a:pt x="2777" y="714"/>
                    </a:lnTo>
                    <a:cubicBezTo>
                      <a:pt x="2772" y="713"/>
                      <a:pt x="2770" y="709"/>
                      <a:pt x="2771" y="704"/>
                    </a:cubicBezTo>
                    <a:cubicBezTo>
                      <a:pt x="2772" y="700"/>
                      <a:pt x="2776" y="697"/>
                      <a:pt x="2780" y="698"/>
                    </a:cubicBezTo>
                    <a:close/>
                    <a:moveTo>
                      <a:pt x="2827" y="708"/>
                    </a:moveTo>
                    <a:lnTo>
                      <a:pt x="2843" y="712"/>
                    </a:lnTo>
                    <a:cubicBezTo>
                      <a:pt x="2847" y="712"/>
                      <a:pt x="2850" y="717"/>
                      <a:pt x="2849" y="721"/>
                    </a:cubicBezTo>
                    <a:cubicBezTo>
                      <a:pt x="2848" y="725"/>
                      <a:pt x="2844" y="728"/>
                      <a:pt x="2839" y="727"/>
                    </a:cubicBezTo>
                    <a:lnTo>
                      <a:pt x="2824" y="724"/>
                    </a:lnTo>
                    <a:cubicBezTo>
                      <a:pt x="2819" y="723"/>
                      <a:pt x="2817" y="719"/>
                      <a:pt x="2818" y="714"/>
                    </a:cubicBezTo>
                    <a:cubicBezTo>
                      <a:pt x="2819" y="710"/>
                      <a:pt x="2823" y="707"/>
                      <a:pt x="2827" y="708"/>
                    </a:cubicBezTo>
                    <a:close/>
                    <a:moveTo>
                      <a:pt x="2874" y="718"/>
                    </a:moveTo>
                    <a:lnTo>
                      <a:pt x="2890" y="721"/>
                    </a:lnTo>
                    <a:cubicBezTo>
                      <a:pt x="2894" y="722"/>
                      <a:pt x="2897" y="727"/>
                      <a:pt x="2896" y="731"/>
                    </a:cubicBezTo>
                    <a:cubicBezTo>
                      <a:pt x="2895" y="735"/>
                      <a:pt x="2891" y="738"/>
                      <a:pt x="2886" y="737"/>
                    </a:cubicBezTo>
                    <a:lnTo>
                      <a:pt x="2871" y="734"/>
                    </a:lnTo>
                    <a:cubicBezTo>
                      <a:pt x="2866" y="733"/>
                      <a:pt x="2864" y="729"/>
                      <a:pt x="2865" y="724"/>
                    </a:cubicBezTo>
                    <a:cubicBezTo>
                      <a:pt x="2865" y="720"/>
                      <a:pt x="2870" y="717"/>
                      <a:pt x="2874" y="718"/>
                    </a:cubicBezTo>
                    <a:close/>
                    <a:moveTo>
                      <a:pt x="2921" y="728"/>
                    </a:moveTo>
                    <a:lnTo>
                      <a:pt x="2937" y="731"/>
                    </a:lnTo>
                    <a:cubicBezTo>
                      <a:pt x="2941" y="732"/>
                      <a:pt x="2944" y="737"/>
                      <a:pt x="2943" y="741"/>
                    </a:cubicBezTo>
                    <a:cubicBezTo>
                      <a:pt x="2942" y="745"/>
                      <a:pt x="2938" y="748"/>
                      <a:pt x="2933" y="747"/>
                    </a:cubicBezTo>
                    <a:lnTo>
                      <a:pt x="2918" y="744"/>
                    </a:lnTo>
                    <a:cubicBezTo>
                      <a:pt x="2913" y="743"/>
                      <a:pt x="2911" y="739"/>
                      <a:pt x="2911" y="734"/>
                    </a:cubicBezTo>
                    <a:cubicBezTo>
                      <a:pt x="2912" y="730"/>
                      <a:pt x="2917" y="727"/>
                      <a:pt x="2921" y="728"/>
                    </a:cubicBezTo>
                    <a:close/>
                    <a:moveTo>
                      <a:pt x="2968" y="738"/>
                    </a:moveTo>
                    <a:lnTo>
                      <a:pt x="2984" y="741"/>
                    </a:lnTo>
                    <a:cubicBezTo>
                      <a:pt x="2988" y="742"/>
                      <a:pt x="2991" y="747"/>
                      <a:pt x="2990" y="751"/>
                    </a:cubicBezTo>
                    <a:cubicBezTo>
                      <a:pt x="2989" y="755"/>
                      <a:pt x="2985" y="758"/>
                      <a:pt x="2980" y="757"/>
                    </a:cubicBezTo>
                    <a:lnTo>
                      <a:pt x="2965" y="754"/>
                    </a:lnTo>
                    <a:cubicBezTo>
                      <a:pt x="2960" y="753"/>
                      <a:pt x="2958" y="749"/>
                      <a:pt x="2958" y="744"/>
                    </a:cubicBezTo>
                    <a:cubicBezTo>
                      <a:pt x="2959" y="740"/>
                      <a:pt x="2964" y="737"/>
                      <a:pt x="2968" y="738"/>
                    </a:cubicBezTo>
                    <a:close/>
                    <a:moveTo>
                      <a:pt x="3015" y="748"/>
                    </a:moveTo>
                    <a:lnTo>
                      <a:pt x="3031" y="751"/>
                    </a:lnTo>
                    <a:cubicBezTo>
                      <a:pt x="3035" y="752"/>
                      <a:pt x="3038" y="757"/>
                      <a:pt x="3037" y="761"/>
                    </a:cubicBezTo>
                    <a:cubicBezTo>
                      <a:pt x="3036" y="765"/>
                      <a:pt x="3032" y="768"/>
                      <a:pt x="3027" y="767"/>
                    </a:cubicBezTo>
                    <a:lnTo>
                      <a:pt x="3012" y="764"/>
                    </a:lnTo>
                    <a:cubicBezTo>
                      <a:pt x="3007" y="763"/>
                      <a:pt x="3004" y="759"/>
                      <a:pt x="3005" y="754"/>
                    </a:cubicBezTo>
                    <a:cubicBezTo>
                      <a:pt x="3006" y="750"/>
                      <a:pt x="3011" y="747"/>
                      <a:pt x="3015" y="748"/>
                    </a:cubicBezTo>
                    <a:close/>
                    <a:moveTo>
                      <a:pt x="3062" y="758"/>
                    </a:moveTo>
                    <a:lnTo>
                      <a:pt x="3077" y="761"/>
                    </a:lnTo>
                    <a:cubicBezTo>
                      <a:pt x="3082" y="762"/>
                      <a:pt x="3085" y="767"/>
                      <a:pt x="3084" y="771"/>
                    </a:cubicBezTo>
                    <a:cubicBezTo>
                      <a:pt x="3083" y="775"/>
                      <a:pt x="3078" y="778"/>
                      <a:pt x="3074" y="777"/>
                    </a:cubicBezTo>
                    <a:lnTo>
                      <a:pt x="3059" y="774"/>
                    </a:lnTo>
                    <a:cubicBezTo>
                      <a:pt x="3054" y="773"/>
                      <a:pt x="3051" y="769"/>
                      <a:pt x="3052" y="764"/>
                    </a:cubicBezTo>
                    <a:cubicBezTo>
                      <a:pt x="3053" y="760"/>
                      <a:pt x="3058" y="757"/>
                      <a:pt x="3062" y="758"/>
                    </a:cubicBezTo>
                    <a:close/>
                    <a:moveTo>
                      <a:pt x="3109" y="768"/>
                    </a:moveTo>
                    <a:lnTo>
                      <a:pt x="3124" y="771"/>
                    </a:lnTo>
                    <a:cubicBezTo>
                      <a:pt x="3129" y="772"/>
                      <a:pt x="3132" y="777"/>
                      <a:pt x="3131" y="781"/>
                    </a:cubicBezTo>
                    <a:cubicBezTo>
                      <a:pt x="3130" y="785"/>
                      <a:pt x="3125" y="788"/>
                      <a:pt x="3121" y="787"/>
                    </a:cubicBezTo>
                    <a:lnTo>
                      <a:pt x="3105" y="784"/>
                    </a:lnTo>
                    <a:cubicBezTo>
                      <a:pt x="3101" y="783"/>
                      <a:pt x="3098" y="779"/>
                      <a:pt x="3099" y="774"/>
                    </a:cubicBezTo>
                    <a:cubicBezTo>
                      <a:pt x="3100" y="770"/>
                      <a:pt x="3104" y="767"/>
                      <a:pt x="3109" y="768"/>
                    </a:cubicBezTo>
                    <a:close/>
                    <a:moveTo>
                      <a:pt x="3156" y="778"/>
                    </a:moveTo>
                    <a:lnTo>
                      <a:pt x="3171" y="781"/>
                    </a:lnTo>
                    <a:cubicBezTo>
                      <a:pt x="3176" y="782"/>
                      <a:pt x="3178" y="787"/>
                      <a:pt x="3178" y="791"/>
                    </a:cubicBezTo>
                    <a:cubicBezTo>
                      <a:pt x="3177" y="795"/>
                      <a:pt x="3172" y="798"/>
                      <a:pt x="3168" y="797"/>
                    </a:cubicBezTo>
                    <a:lnTo>
                      <a:pt x="3152" y="794"/>
                    </a:lnTo>
                    <a:cubicBezTo>
                      <a:pt x="3148" y="793"/>
                      <a:pt x="3145" y="789"/>
                      <a:pt x="3146" y="784"/>
                    </a:cubicBezTo>
                    <a:cubicBezTo>
                      <a:pt x="3147" y="780"/>
                      <a:pt x="3151" y="777"/>
                      <a:pt x="3156" y="778"/>
                    </a:cubicBezTo>
                    <a:close/>
                    <a:moveTo>
                      <a:pt x="3203" y="788"/>
                    </a:moveTo>
                    <a:lnTo>
                      <a:pt x="3218" y="791"/>
                    </a:lnTo>
                    <a:cubicBezTo>
                      <a:pt x="3223" y="792"/>
                      <a:pt x="3225" y="797"/>
                      <a:pt x="3224" y="801"/>
                    </a:cubicBezTo>
                    <a:cubicBezTo>
                      <a:pt x="3224" y="805"/>
                      <a:pt x="3219" y="808"/>
                      <a:pt x="3215" y="807"/>
                    </a:cubicBezTo>
                    <a:lnTo>
                      <a:pt x="3199" y="804"/>
                    </a:lnTo>
                    <a:cubicBezTo>
                      <a:pt x="3195" y="803"/>
                      <a:pt x="3192" y="799"/>
                      <a:pt x="3193" y="794"/>
                    </a:cubicBezTo>
                    <a:cubicBezTo>
                      <a:pt x="3194" y="790"/>
                      <a:pt x="3198" y="787"/>
                      <a:pt x="3203" y="788"/>
                    </a:cubicBezTo>
                    <a:close/>
                    <a:moveTo>
                      <a:pt x="3250" y="798"/>
                    </a:moveTo>
                    <a:lnTo>
                      <a:pt x="3265" y="801"/>
                    </a:lnTo>
                    <a:cubicBezTo>
                      <a:pt x="3270" y="802"/>
                      <a:pt x="3272" y="807"/>
                      <a:pt x="3271" y="811"/>
                    </a:cubicBezTo>
                    <a:cubicBezTo>
                      <a:pt x="3271" y="815"/>
                      <a:pt x="3266" y="818"/>
                      <a:pt x="3262" y="817"/>
                    </a:cubicBezTo>
                    <a:lnTo>
                      <a:pt x="3246" y="814"/>
                    </a:lnTo>
                    <a:cubicBezTo>
                      <a:pt x="3242" y="813"/>
                      <a:pt x="3239" y="809"/>
                      <a:pt x="3240" y="804"/>
                    </a:cubicBezTo>
                    <a:cubicBezTo>
                      <a:pt x="3241" y="800"/>
                      <a:pt x="3245" y="797"/>
                      <a:pt x="3250" y="798"/>
                    </a:cubicBezTo>
                    <a:close/>
                    <a:moveTo>
                      <a:pt x="3297" y="808"/>
                    </a:moveTo>
                    <a:lnTo>
                      <a:pt x="3312" y="811"/>
                    </a:lnTo>
                    <a:cubicBezTo>
                      <a:pt x="3317" y="812"/>
                      <a:pt x="3319" y="817"/>
                      <a:pt x="3318" y="821"/>
                    </a:cubicBezTo>
                    <a:cubicBezTo>
                      <a:pt x="3317" y="825"/>
                      <a:pt x="3313" y="828"/>
                      <a:pt x="3309" y="827"/>
                    </a:cubicBezTo>
                    <a:lnTo>
                      <a:pt x="3293" y="824"/>
                    </a:lnTo>
                    <a:cubicBezTo>
                      <a:pt x="3289" y="823"/>
                      <a:pt x="3286" y="819"/>
                      <a:pt x="3287" y="814"/>
                    </a:cubicBezTo>
                    <a:cubicBezTo>
                      <a:pt x="3288" y="810"/>
                      <a:pt x="3292" y="807"/>
                      <a:pt x="3297" y="808"/>
                    </a:cubicBezTo>
                    <a:close/>
                    <a:moveTo>
                      <a:pt x="3344" y="818"/>
                    </a:moveTo>
                    <a:lnTo>
                      <a:pt x="3359" y="821"/>
                    </a:lnTo>
                    <a:cubicBezTo>
                      <a:pt x="3364" y="822"/>
                      <a:pt x="3366" y="826"/>
                      <a:pt x="3365" y="831"/>
                    </a:cubicBezTo>
                    <a:cubicBezTo>
                      <a:pt x="3364" y="835"/>
                      <a:pt x="3360" y="838"/>
                      <a:pt x="3356" y="837"/>
                    </a:cubicBezTo>
                    <a:lnTo>
                      <a:pt x="3340" y="834"/>
                    </a:lnTo>
                    <a:cubicBezTo>
                      <a:pt x="3336" y="833"/>
                      <a:pt x="3333" y="828"/>
                      <a:pt x="3334" y="824"/>
                    </a:cubicBezTo>
                    <a:cubicBezTo>
                      <a:pt x="3335" y="820"/>
                      <a:pt x="3339" y="817"/>
                      <a:pt x="3344" y="818"/>
                    </a:cubicBezTo>
                    <a:close/>
                    <a:moveTo>
                      <a:pt x="3390" y="828"/>
                    </a:moveTo>
                    <a:lnTo>
                      <a:pt x="3406" y="831"/>
                    </a:lnTo>
                    <a:cubicBezTo>
                      <a:pt x="3410" y="832"/>
                      <a:pt x="3413" y="836"/>
                      <a:pt x="3412" y="841"/>
                    </a:cubicBezTo>
                    <a:cubicBezTo>
                      <a:pt x="3411" y="845"/>
                      <a:pt x="3407" y="848"/>
                      <a:pt x="3403" y="847"/>
                    </a:cubicBezTo>
                    <a:lnTo>
                      <a:pt x="3387" y="844"/>
                    </a:lnTo>
                    <a:cubicBezTo>
                      <a:pt x="3383" y="843"/>
                      <a:pt x="3380" y="838"/>
                      <a:pt x="3381" y="834"/>
                    </a:cubicBezTo>
                    <a:cubicBezTo>
                      <a:pt x="3382" y="830"/>
                      <a:pt x="3386" y="827"/>
                      <a:pt x="3390" y="828"/>
                    </a:cubicBezTo>
                    <a:close/>
                    <a:moveTo>
                      <a:pt x="3437" y="838"/>
                    </a:moveTo>
                    <a:lnTo>
                      <a:pt x="3453" y="841"/>
                    </a:lnTo>
                    <a:cubicBezTo>
                      <a:pt x="3457" y="842"/>
                      <a:pt x="3460" y="846"/>
                      <a:pt x="3459" y="851"/>
                    </a:cubicBezTo>
                    <a:cubicBezTo>
                      <a:pt x="3458" y="855"/>
                      <a:pt x="3454" y="858"/>
                      <a:pt x="3450" y="857"/>
                    </a:cubicBezTo>
                    <a:lnTo>
                      <a:pt x="3434" y="854"/>
                    </a:lnTo>
                    <a:cubicBezTo>
                      <a:pt x="3430" y="853"/>
                      <a:pt x="3427" y="848"/>
                      <a:pt x="3428" y="844"/>
                    </a:cubicBezTo>
                    <a:cubicBezTo>
                      <a:pt x="3429" y="840"/>
                      <a:pt x="3433" y="837"/>
                      <a:pt x="3437" y="838"/>
                    </a:cubicBezTo>
                    <a:close/>
                    <a:moveTo>
                      <a:pt x="3484" y="848"/>
                    </a:moveTo>
                    <a:lnTo>
                      <a:pt x="3500" y="851"/>
                    </a:lnTo>
                    <a:cubicBezTo>
                      <a:pt x="3504" y="852"/>
                      <a:pt x="3507" y="856"/>
                      <a:pt x="3506" y="861"/>
                    </a:cubicBezTo>
                    <a:cubicBezTo>
                      <a:pt x="3505" y="865"/>
                      <a:pt x="3501" y="868"/>
                      <a:pt x="3497" y="867"/>
                    </a:cubicBezTo>
                    <a:lnTo>
                      <a:pt x="3481" y="864"/>
                    </a:lnTo>
                    <a:cubicBezTo>
                      <a:pt x="3477" y="863"/>
                      <a:pt x="3474" y="858"/>
                      <a:pt x="3475" y="854"/>
                    </a:cubicBezTo>
                    <a:cubicBezTo>
                      <a:pt x="3476" y="850"/>
                      <a:pt x="3480" y="847"/>
                      <a:pt x="3484" y="848"/>
                    </a:cubicBezTo>
                    <a:close/>
                    <a:moveTo>
                      <a:pt x="3531" y="858"/>
                    </a:moveTo>
                    <a:lnTo>
                      <a:pt x="3547" y="861"/>
                    </a:lnTo>
                    <a:cubicBezTo>
                      <a:pt x="3551" y="862"/>
                      <a:pt x="3554" y="866"/>
                      <a:pt x="3553" y="871"/>
                    </a:cubicBezTo>
                    <a:cubicBezTo>
                      <a:pt x="3552" y="875"/>
                      <a:pt x="3548" y="878"/>
                      <a:pt x="3544" y="877"/>
                    </a:cubicBezTo>
                    <a:lnTo>
                      <a:pt x="3528" y="874"/>
                    </a:lnTo>
                    <a:cubicBezTo>
                      <a:pt x="3524" y="873"/>
                      <a:pt x="3521" y="868"/>
                      <a:pt x="3522" y="864"/>
                    </a:cubicBezTo>
                    <a:cubicBezTo>
                      <a:pt x="3523" y="860"/>
                      <a:pt x="3527" y="857"/>
                      <a:pt x="3531" y="858"/>
                    </a:cubicBezTo>
                    <a:close/>
                    <a:moveTo>
                      <a:pt x="3578" y="868"/>
                    </a:moveTo>
                    <a:lnTo>
                      <a:pt x="3594" y="871"/>
                    </a:lnTo>
                    <a:cubicBezTo>
                      <a:pt x="3598" y="872"/>
                      <a:pt x="3601" y="876"/>
                      <a:pt x="3600" y="881"/>
                    </a:cubicBezTo>
                    <a:cubicBezTo>
                      <a:pt x="3599" y="885"/>
                      <a:pt x="3595" y="888"/>
                      <a:pt x="3591" y="887"/>
                    </a:cubicBezTo>
                    <a:lnTo>
                      <a:pt x="3575" y="884"/>
                    </a:lnTo>
                    <a:cubicBezTo>
                      <a:pt x="3571" y="883"/>
                      <a:pt x="3568" y="878"/>
                      <a:pt x="3569" y="874"/>
                    </a:cubicBezTo>
                    <a:cubicBezTo>
                      <a:pt x="3570" y="870"/>
                      <a:pt x="3574" y="867"/>
                      <a:pt x="3578" y="868"/>
                    </a:cubicBezTo>
                    <a:close/>
                    <a:moveTo>
                      <a:pt x="3625" y="878"/>
                    </a:moveTo>
                    <a:lnTo>
                      <a:pt x="3641" y="881"/>
                    </a:lnTo>
                    <a:cubicBezTo>
                      <a:pt x="3645" y="882"/>
                      <a:pt x="3648" y="886"/>
                      <a:pt x="3647" y="891"/>
                    </a:cubicBezTo>
                    <a:cubicBezTo>
                      <a:pt x="3646" y="895"/>
                      <a:pt x="3642" y="898"/>
                      <a:pt x="3638" y="897"/>
                    </a:cubicBezTo>
                    <a:lnTo>
                      <a:pt x="3622" y="894"/>
                    </a:lnTo>
                    <a:cubicBezTo>
                      <a:pt x="3618" y="893"/>
                      <a:pt x="3615" y="888"/>
                      <a:pt x="3616" y="884"/>
                    </a:cubicBezTo>
                    <a:cubicBezTo>
                      <a:pt x="3617" y="880"/>
                      <a:pt x="3621" y="877"/>
                      <a:pt x="3625" y="878"/>
                    </a:cubicBezTo>
                    <a:close/>
                    <a:moveTo>
                      <a:pt x="3672" y="888"/>
                    </a:moveTo>
                    <a:lnTo>
                      <a:pt x="3688" y="891"/>
                    </a:lnTo>
                    <a:cubicBezTo>
                      <a:pt x="3692" y="892"/>
                      <a:pt x="3695" y="896"/>
                      <a:pt x="3694" y="901"/>
                    </a:cubicBezTo>
                    <a:cubicBezTo>
                      <a:pt x="3693" y="905"/>
                      <a:pt x="3689" y="908"/>
                      <a:pt x="3685" y="907"/>
                    </a:cubicBezTo>
                    <a:lnTo>
                      <a:pt x="3669" y="904"/>
                    </a:lnTo>
                    <a:cubicBezTo>
                      <a:pt x="3665" y="903"/>
                      <a:pt x="3662" y="898"/>
                      <a:pt x="3663" y="894"/>
                    </a:cubicBezTo>
                    <a:cubicBezTo>
                      <a:pt x="3664" y="890"/>
                      <a:pt x="3668" y="887"/>
                      <a:pt x="3672" y="888"/>
                    </a:cubicBezTo>
                    <a:close/>
                    <a:moveTo>
                      <a:pt x="3719" y="898"/>
                    </a:moveTo>
                    <a:lnTo>
                      <a:pt x="3735" y="901"/>
                    </a:lnTo>
                    <a:cubicBezTo>
                      <a:pt x="3739" y="902"/>
                      <a:pt x="3742" y="906"/>
                      <a:pt x="3741" y="911"/>
                    </a:cubicBezTo>
                    <a:cubicBezTo>
                      <a:pt x="3740" y="915"/>
                      <a:pt x="3736" y="918"/>
                      <a:pt x="3731" y="917"/>
                    </a:cubicBezTo>
                    <a:lnTo>
                      <a:pt x="3716" y="914"/>
                    </a:lnTo>
                    <a:cubicBezTo>
                      <a:pt x="3711" y="913"/>
                      <a:pt x="3709" y="908"/>
                      <a:pt x="3710" y="904"/>
                    </a:cubicBezTo>
                    <a:cubicBezTo>
                      <a:pt x="3711" y="900"/>
                      <a:pt x="3715" y="897"/>
                      <a:pt x="3719" y="898"/>
                    </a:cubicBezTo>
                    <a:close/>
                    <a:moveTo>
                      <a:pt x="3766" y="908"/>
                    </a:moveTo>
                    <a:lnTo>
                      <a:pt x="3782" y="911"/>
                    </a:lnTo>
                    <a:cubicBezTo>
                      <a:pt x="3786" y="912"/>
                      <a:pt x="3789" y="916"/>
                      <a:pt x="3788" y="921"/>
                    </a:cubicBezTo>
                    <a:cubicBezTo>
                      <a:pt x="3787" y="925"/>
                      <a:pt x="3783" y="928"/>
                      <a:pt x="3778" y="927"/>
                    </a:cubicBezTo>
                    <a:lnTo>
                      <a:pt x="3763" y="924"/>
                    </a:lnTo>
                    <a:cubicBezTo>
                      <a:pt x="3758" y="923"/>
                      <a:pt x="3756" y="918"/>
                      <a:pt x="3757" y="914"/>
                    </a:cubicBezTo>
                    <a:cubicBezTo>
                      <a:pt x="3758" y="910"/>
                      <a:pt x="3762" y="907"/>
                      <a:pt x="3766" y="908"/>
                    </a:cubicBezTo>
                    <a:close/>
                    <a:moveTo>
                      <a:pt x="3813" y="918"/>
                    </a:moveTo>
                    <a:lnTo>
                      <a:pt x="3829" y="921"/>
                    </a:lnTo>
                    <a:cubicBezTo>
                      <a:pt x="3833" y="922"/>
                      <a:pt x="3836" y="926"/>
                      <a:pt x="3835" y="931"/>
                    </a:cubicBezTo>
                    <a:cubicBezTo>
                      <a:pt x="3834" y="935"/>
                      <a:pt x="3830" y="938"/>
                      <a:pt x="3825" y="937"/>
                    </a:cubicBezTo>
                    <a:lnTo>
                      <a:pt x="3810" y="933"/>
                    </a:lnTo>
                    <a:cubicBezTo>
                      <a:pt x="3805" y="933"/>
                      <a:pt x="3803" y="928"/>
                      <a:pt x="3804" y="924"/>
                    </a:cubicBezTo>
                    <a:cubicBezTo>
                      <a:pt x="3804" y="920"/>
                      <a:pt x="3809" y="917"/>
                      <a:pt x="3813" y="918"/>
                    </a:cubicBezTo>
                    <a:close/>
                    <a:moveTo>
                      <a:pt x="3860" y="928"/>
                    </a:moveTo>
                    <a:lnTo>
                      <a:pt x="3876" y="931"/>
                    </a:lnTo>
                    <a:cubicBezTo>
                      <a:pt x="3880" y="932"/>
                      <a:pt x="3883" y="936"/>
                      <a:pt x="3882" y="941"/>
                    </a:cubicBezTo>
                    <a:cubicBezTo>
                      <a:pt x="3881" y="945"/>
                      <a:pt x="3877" y="948"/>
                      <a:pt x="3872" y="947"/>
                    </a:cubicBezTo>
                    <a:lnTo>
                      <a:pt x="3857" y="943"/>
                    </a:lnTo>
                    <a:cubicBezTo>
                      <a:pt x="3852" y="943"/>
                      <a:pt x="3850" y="938"/>
                      <a:pt x="3850" y="934"/>
                    </a:cubicBezTo>
                    <a:cubicBezTo>
                      <a:pt x="3851" y="930"/>
                      <a:pt x="3856" y="927"/>
                      <a:pt x="3860" y="928"/>
                    </a:cubicBezTo>
                    <a:close/>
                    <a:moveTo>
                      <a:pt x="3907" y="938"/>
                    </a:moveTo>
                    <a:lnTo>
                      <a:pt x="3923" y="941"/>
                    </a:lnTo>
                    <a:cubicBezTo>
                      <a:pt x="3927" y="942"/>
                      <a:pt x="3930" y="946"/>
                      <a:pt x="3929" y="951"/>
                    </a:cubicBezTo>
                    <a:cubicBezTo>
                      <a:pt x="3928" y="955"/>
                      <a:pt x="3924" y="958"/>
                      <a:pt x="3919" y="957"/>
                    </a:cubicBezTo>
                    <a:lnTo>
                      <a:pt x="3904" y="953"/>
                    </a:lnTo>
                    <a:cubicBezTo>
                      <a:pt x="3899" y="953"/>
                      <a:pt x="3897" y="948"/>
                      <a:pt x="3897" y="944"/>
                    </a:cubicBezTo>
                    <a:cubicBezTo>
                      <a:pt x="3898" y="940"/>
                      <a:pt x="3903" y="937"/>
                      <a:pt x="3907" y="938"/>
                    </a:cubicBezTo>
                    <a:close/>
                    <a:moveTo>
                      <a:pt x="3954" y="948"/>
                    </a:moveTo>
                    <a:lnTo>
                      <a:pt x="3970" y="951"/>
                    </a:lnTo>
                    <a:cubicBezTo>
                      <a:pt x="3974" y="952"/>
                      <a:pt x="3977" y="956"/>
                      <a:pt x="3976" y="961"/>
                    </a:cubicBezTo>
                    <a:cubicBezTo>
                      <a:pt x="3975" y="965"/>
                      <a:pt x="3971" y="968"/>
                      <a:pt x="3966" y="967"/>
                    </a:cubicBezTo>
                    <a:lnTo>
                      <a:pt x="3951" y="963"/>
                    </a:lnTo>
                    <a:cubicBezTo>
                      <a:pt x="3946" y="963"/>
                      <a:pt x="3943" y="958"/>
                      <a:pt x="3944" y="954"/>
                    </a:cubicBezTo>
                    <a:cubicBezTo>
                      <a:pt x="3945" y="950"/>
                      <a:pt x="3950" y="947"/>
                      <a:pt x="3954" y="948"/>
                    </a:cubicBezTo>
                    <a:close/>
                    <a:moveTo>
                      <a:pt x="4001" y="958"/>
                    </a:moveTo>
                    <a:lnTo>
                      <a:pt x="4016" y="961"/>
                    </a:lnTo>
                    <a:cubicBezTo>
                      <a:pt x="4021" y="962"/>
                      <a:pt x="4024" y="966"/>
                      <a:pt x="4023" y="971"/>
                    </a:cubicBezTo>
                    <a:cubicBezTo>
                      <a:pt x="4022" y="975"/>
                      <a:pt x="4017" y="978"/>
                      <a:pt x="4013" y="977"/>
                    </a:cubicBezTo>
                    <a:lnTo>
                      <a:pt x="3998" y="973"/>
                    </a:lnTo>
                    <a:cubicBezTo>
                      <a:pt x="3993" y="973"/>
                      <a:pt x="3990" y="968"/>
                      <a:pt x="3991" y="964"/>
                    </a:cubicBezTo>
                    <a:cubicBezTo>
                      <a:pt x="3992" y="960"/>
                      <a:pt x="3997" y="957"/>
                      <a:pt x="4001" y="958"/>
                    </a:cubicBezTo>
                    <a:close/>
                    <a:moveTo>
                      <a:pt x="4048" y="968"/>
                    </a:moveTo>
                    <a:lnTo>
                      <a:pt x="4063" y="971"/>
                    </a:lnTo>
                    <a:cubicBezTo>
                      <a:pt x="4068" y="972"/>
                      <a:pt x="4071" y="976"/>
                      <a:pt x="4070" y="981"/>
                    </a:cubicBezTo>
                    <a:cubicBezTo>
                      <a:pt x="4069" y="985"/>
                      <a:pt x="4064" y="988"/>
                      <a:pt x="4060" y="987"/>
                    </a:cubicBezTo>
                    <a:lnTo>
                      <a:pt x="4044" y="983"/>
                    </a:lnTo>
                    <a:cubicBezTo>
                      <a:pt x="4040" y="982"/>
                      <a:pt x="4037" y="978"/>
                      <a:pt x="4038" y="974"/>
                    </a:cubicBezTo>
                    <a:cubicBezTo>
                      <a:pt x="4039" y="970"/>
                      <a:pt x="4043" y="967"/>
                      <a:pt x="4048" y="968"/>
                    </a:cubicBezTo>
                    <a:close/>
                    <a:moveTo>
                      <a:pt x="4095" y="978"/>
                    </a:moveTo>
                    <a:lnTo>
                      <a:pt x="4110" y="981"/>
                    </a:lnTo>
                    <a:cubicBezTo>
                      <a:pt x="4115" y="982"/>
                      <a:pt x="4117" y="986"/>
                      <a:pt x="4117" y="991"/>
                    </a:cubicBezTo>
                    <a:cubicBezTo>
                      <a:pt x="4116" y="995"/>
                      <a:pt x="4111" y="998"/>
                      <a:pt x="4107" y="997"/>
                    </a:cubicBezTo>
                    <a:lnTo>
                      <a:pt x="4091" y="993"/>
                    </a:lnTo>
                    <a:cubicBezTo>
                      <a:pt x="4087" y="992"/>
                      <a:pt x="4084" y="988"/>
                      <a:pt x="4085" y="984"/>
                    </a:cubicBezTo>
                    <a:cubicBezTo>
                      <a:pt x="4086" y="980"/>
                      <a:pt x="4090" y="977"/>
                      <a:pt x="4095" y="978"/>
                    </a:cubicBezTo>
                    <a:close/>
                    <a:moveTo>
                      <a:pt x="4142" y="988"/>
                    </a:moveTo>
                    <a:lnTo>
                      <a:pt x="4157" y="991"/>
                    </a:lnTo>
                    <a:cubicBezTo>
                      <a:pt x="4162" y="992"/>
                      <a:pt x="4164" y="996"/>
                      <a:pt x="4163" y="1001"/>
                    </a:cubicBezTo>
                    <a:cubicBezTo>
                      <a:pt x="4163" y="1005"/>
                      <a:pt x="4158" y="1008"/>
                      <a:pt x="4154" y="1007"/>
                    </a:cubicBezTo>
                    <a:lnTo>
                      <a:pt x="4138" y="1003"/>
                    </a:lnTo>
                    <a:cubicBezTo>
                      <a:pt x="4134" y="1002"/>
                      <a:pt x="4131" y="998"/>
                      <a:pt x="4132" y="994"/>
                    </a:cubicBezTo>
                    <a:cubicBezTo>
                      <a:pt x="4133" y="990"/>
                      <a:pt x="4137" y="987"/>
                      <a:pt x="4142" y="988"/>
                    </a:cubicBezTo>
                    <a:close/>
                    <a:moveTo>
                      <a:pt x="4189" y="998"/>
                    </a:moveTo>
                    <a:lnTo>
                      <a:pt x="4204" y="1001"/>
                    </a:lnTo>
                    <a:cubicBezTo>
                      <a:pt x="4209" y="1002"/>
                      <a:pt x="4211" y="1006"/>
                      <a:pt x="4210" y="1011"/>
                    </a:cubicBezTo>
                    <a:cubicBezTo>
                      <a:pt x="4210" y="1015"/>
                      <a:pt x="4205" y="1018"/>
                      <a:pt x="4201" y="1017"/>
                    </a:cubicBezTo>
                    <a:lnTo>
                      <a:pt x="4185" y="1013"/>
                    </a:lnTo>
                    <a:cubicBezTo>
                      <a:pt x="4181" y="1012"/>
                      <a:pt x="4178" y="1008"/>
                      <a:pt x="4179" y="1004"/>
                    </a:cubicBezTo>
                    <a:cubicBezTo>
                      <a:pt x="4180" y="1000"/>
                      <a:pt x="4184" y="997"/>
                      <a:pt x="4189" y="998"/>
                    </a:cubicBezTo>
                    <a:close/>
                    <a:moveTo>
                      <a:pt x="4236" y="1008"/>
                    </a:moveTo>
                    <a:lnTo>
                      <a:pt x="4251" y="1011"/>
                    </a:lnTo>
                    <a:cubicBezTo>
                      <a:pt x="4256" y="1012"/>
                      <a:pt x="4258" y="1016"/>
                      <a:pt x="4257" y="1021"/>
                    </a:cubicBezTo>
                    <a:cubicBezTo>
                      <a:pt x="4256" y="1025"/>
                      <a:pt x="4252" y="1028"/>
                      <a:pt x="4248" y="1027"/>
                    </a:cubicBezTo>
                    <a:lnTo>
                      <a:pt x="4232" y="1023"/>
                    </a:lnTo>
                    <a:cubicBezTo>
                      <a:pt x="4228" y="1022"/>
                      <a:pt x="4225" y="1018"/>
                      <a:pt x="4226" y="1014"/>
                    </a:cubicBezTo>
                    <a:cubicBezTo>
                      <a:pt x="4227" y="1010"/>
                      <a:pt x="4231" y="1007"/>
                      <a:pt x="4236" y="1008"/>
                    </a:cubicBezTo>
                    <a:close/>
                    <a:moveTo>
                      <a:pt x="4283" y="1018"/>
                    </a:moveTo>
                    <a:lnTo>
                      <a:pt x="4298" y="1021"/>
                    </a:lnTo>
                    <a:cubicBezTo>
                      <a:pt x="4303" y="1022"/>
                      <a:pt x="4305" y="1026"/>
                      <a:pt x="4304" y="1031"/>
                    </a:cubicBezTo>
                    <a:cubicBezTo>
                      <a:pt x="4303" y="1035"/>
                      <a:pt x="4299" y="1038"/>
                      <a:pt x="4295" y="1037"/>
                    </a:cubicBezTo>
                    <a:lnTo>
                      <a:pt x="4279" y="1033"/>
                    </a:lnTo>
                    <a:cubicBezTo>
                      <a:pt x="4275" y="1032"/>
                      <a:pt x="4272" y="1028"/>
                      <a:pt x="4273" y="1024"/>
                    </a:cubicBezTo>
                    <a:cubicBezTo>
                      <a:pt x="4274" y="1020"/>
                      <a:pt x="4278" y="1017"/>
                      <a:pt x="4283" y="1018"/>
                    </a:cubicBezTo>
                    <a:close/>
                    <a:moveTo>
                      <a:pt x="4329" y="1028"/>
                    </a:moveTo>
                    <a:lnTo>
                      <a:pt x="4345" y="1031"/>
                    </a:lnTo>
                    <a:cubicBezTo>
                      <a:pt x="4349" y="1032"/>
                      <a:pt x="4352" y="1036"/>
                      <a:pt x="4351" y="1040"/>
                    </a:cubicBezTo>
                    <a:cubicBezTo>
                      <a:pt x="4350" y="1045"/>
                      <a:pt x="4346" y="1048"/>
                      <a:pt x="4342" y="1047"/>
                    </a:cubicBezTo>
                    <a:lnTo>
                      <a:pt x="4326" y="1043"/>
                    </a:lnTo>
                    <a:cubicBezTo>
                      <a:pt x="4322" y="1042"/>
                      <a:pt x="4319" y="1038"/>
                      <a:pt x="4320" y="1034"/>
                    </a:cubicBezTo>
                    <a:cubicBezTo>
                      <a:pt x="4321" y="1030"/>
                      <a:pt x="4325" y="1027"/>
                      <a:pt x="4329" y="1028"/>
                    </a:cubicBezTo>
                    <a:close/>
                    <a:moveTo>
                      <a:pt x="4376" y="1038"/>
                    </a:moveTo>
                    <a:lnTo>
                      <a:pt x="4392" y="1041"/>
                    </a:lnTo>
                    <a:cubicBezTo>
                      <a:pt x="4396" y="1042"/>
                      <a:pt x="4399" y="1046"/>
                      <a:pt x="4398" y="1050"/>
                    </a:cubicBezTo>
                    <a:cubicBezTo>
                      <a:pt x="4397" y="1055"/>
                      <a:pt x="4393" y="1058"/>
                      <a:pt x="4389" y="1057"/>
                    </a:cubicBezTo>
                    <a:lnTo>
                      <a:pt x="4373" y="1053"/>
                    </a:lnTo>
                    <a:cubicBezTo>
                      <a:pt x="4369" y="1052"/>
                      <a:pt x="4366" y="1048"/>
                      <a:pt x="4367" y="1044"/>
                    </a:cubicBezTo>
                    <a:cubicBezTo>
                      <a:pt x="4368" y="1039"/>
                      <a:pt x="4372" y="1037"/>
                      <a:pt x="4376" y="1038"/>
                    </a:cubicBezTo>
                    <a:close/>
                    <a:moveTo>
                      <a:pt x="4423" y="1048"/>
                    </a:moveTo>
                    <a:lnTo>
                      <a:pt x="4439" y="1051"/>
                    </a:lnTo>
                    <a:cubicBezTo>
                      <a:pt x="4443" y="1052"/>
                      <a:pt x="4446" y="1056"/>
                      <a:pt x="4445" y="1060"/>
                    </a:cubicBezTo>
                    <a:cubicBezTo>
                      <a:pt x="4444" y="1065"/>
                      <a:pt x="4440" y="1068"/>
                      <a:pt x="4436" y="1067"/>
                    </a:cubicBezTo>
                    <a:lnTo>
                      <a:pt x="4420" y="1063"/>
                    </a:lnTo>
                    <a:cubicBezTo>
                      <a:pt x="4416" y="1062"/>
                      <a:pt x="4413" y="1058"/>
                      <a:pt x="4414" y="1054"/>
                    </a:cubicBezTo>
                    <a:cubicBezTo>
                      <a:pt x="4415" y="1049"/>
                      <a:pt x="4419" y="1047"/>
                      <a:pt x="4423" y="1048"/>
                    </a:cubicBezTo>
                    <a:close/>
                    <a:moveTo>
                      <a:pt x="4470" y="1058"/>
                    </a:moveTo>
                    <a:lnTo>
                      <a:pt x="4486" y="1061"/>
                    </a:lnTo>
                    <a:cubicBezTo>
                      <a:pt x="4490" y="1062"/>
                      <a:pt x="4493" y="1066"/>
                      <a:pt x="4492" y="1070"/>
                    </a:cubicBezTo>
                    <a:cubicBezTo>
                      <a:pt x="4491" y="1075"/>
                      <a:pt x="4487" y="1078"/>
                      <a:pt x="4483" y="1077"/>
                    </a:cubicBezTo>
                    <a:lnTo>
                      <a:pt x="4467" y="1073"/>
                    </a:lnTo>
                    <a:cubicBezTo>
                      <a:pt x="4463" y="1072"/>
                      <a:pt x="4460" y="1068"/>
                      <a:pt x="4461" y="1064"/>
                    </a:cubicBezTo>
                    <a:cubicBezTo>
                      <a:pt x="4462" y="1059"/>
                      <a:pt x="4466" y="1057"/>
                      <a:pt x="4470" y="1058"/>
                    </a:cubicBezTo>
                    <a:close/>
                    <a:moveTo>
                      <a:pt x="4517" y="1068"/>
                    </a:moveTo>
                    <a:lnTo>
                      <a:pt x="4533" y="1071"/>
                    </a:lnTo>
                    <a:cubicBezTo>
                      <a:pt x="4537" y="1072"/>
                      <a:pt x="4540" y="1076"/>
                      <a:pt x="4539" y="1080"/>
                    </a:cubicBezTo>
                    <a:cubicBezTo>
                      <a:pt x="4538" y="1085"/>
                      <a:pt x="4534" y="1088"/>
                      <a:pt x="4530" y="1087"/>
                    </a:cubicBezTo>
                    <a:lnTo>
                      <a:pt x="4514" y="1083"/>
                    </a:lnTo>
                    <a:cubicBezTo>
                      <a:pt x="4510" y="1082"/>
                      <a:pt x="4507" y="1078"/>
                      <a:pt x="4508" y="1074"/>
                    </a:cubicBezTo>
                    <a:cubicBezTo>
                      <a:pt x="4509" y="1069"/>
                      <a:pt x="4513" y="1067"/>
                      <a:pt x="4517" y="1068"/>
                    </a:cubicBezTo>
                    <a:close/>
                    <a:moveTo>
                      <a:pt x="4564" y="1078"/>
                    </a:moveTo>
                    <a:lnTo>
                      <a:pt x="4580" y="1081"/>
                    </a:lnTo>
                    <a:cubicBezTo>
                      <a:pt x="4584" y="1082"/>
                      <a:pt x="4587" y="1086"/>
                      <a:pt x="4586" y="1090"/>
                    </a:cubicBezTo>
                    <a:cubicBezTo>
                      <a:pt x="4585" y="1095"/>
                      <a:pt x="4581" y="1097"/>
                      <a:pt x="4577" y="1097"/>
                    </a:cubicBezTo>
                    <a:lnTo>
                      <a:pt x="4561" y="1093"/>
                    </a:lnTo>
                    <a:cubicBezTo>
                      <a:pt x="4557" y="1092"/>
                      <a:pt x="4554" y="1088"/>
                      <a:pt x="4555" y="1084"/>
                    </a:cubicBezTo>
                    <a:cubicBezTo>
                      <a:pt x="4556" y="1079"/>
                      <a:pt x="4560" y="1077"/>
                      <a:pt x="4564" y="1078"/>
                    </a:cubicBezTo>
                    <a:close/>
                    <a:moveTo>
                      <a:pt x="4611" y="1088"/>
                    </a:moveTo>
                    <a:lnTo>
                      <a:pt x="4627" y="1091"/>
                    </a:lnTo>
                    <a:cubicBezTo>
                      <a:pt x="4631" y="1092"/>
                      <a:pt x="4634" y="1096"/>
                      <a:pt x="4633" y="1100"/>
                    </a:cubicBezTo>
                    <a:cubicBezTo>
                      <a:pt x="4632" y="1105"/>
                      <a:pt x="4628" y="1107"/>
                      <a:pt x="4624" y="1107"/>
                    </a:cubicBezTo>
                    <a:lnTo>
                      <a:pt x="4608" y="1103"/>
                    </a:lnTo>
                    <a:cubicBezTo>
                      <a:pt x="4604" y="1102"/>
                      <a:pt x="4601" y="1098"/>
                      <a:pt x="4602" y="1094"/>
                    </a:cubicBezTo>
                    <a:cubicBezTo>
                      <a:pt x="4603" y="1089"/>
                      <a:pt x="4607" y="1087"/>
                      <a:pt x="4611" y="1088"/>
                    </a:cubicBezTo>
                    <a:close/>
                    <a:moveTo>
                      <a:pt x="4658" y="1098"/>
                    </a:moveTo>
                    <a:lnTo>
                      <a:pt x="4674" y="1101"/>
                    </a:lnTo>
                    <a:cubicBezTo>
                      <a:pt x="4678" y="1102"/>
                      <a:pt x="4681" y="1106"/>
                      <a:pt x="4680" y="1110"/>
                    </a:cubicBezTo>
                    <a:cubicBezTo>
                      <a:pt x="4679" y="1115"/>
                      <a:pt x="4675" y="1117"/>
                      <a:pt x="4670" y="1117"/>
                    </a:cubicBezTo>
                    <a:lnTo>
                      <a:pt x="4655" y="1113"/>
                    </a:lnTo>
                    <a:cubicBezTo>
                      <a:pt x="4650" y="1112"/>
                      <a:pt x="4648" y="1108"/>
                      <a:pt x="4649" y="1104"/>
                    </a:cubicBezTo>
                    <a:cubicBezTo>
                      <a:pt x="4650" y="1099"/>
                      <a:pt x="4654" y="1097"/>
                      <a:pt x="4658" y="1098"/>
                    </a:cubicBezTo>
                    <a:close/>
                    <a:moveTo>
                      <a:pt x="4705" y="1108"/>
                    </a:moveTo>
                    <a:lnTo>
                      <a:pt x="4721" y="1111"/>
                    </a:lnTo>
                    <a:cubicBezTo>
                      <a:pt x="4725" y="1112"/>
                      <a:pt x="4728" y="1116"/>
                      <a:pt x="4727" y="1120"/>
                    </a:cubicBezTo>
                    <a:cubicBezTo>
                      <a:pt x="4726" y="1125"/>
                      <a:pt x="4722" y="1127"/>
                      <a:pt x="4717" y="1127"/>
                    </a:cubicBezTo>
                    <a:lnTo>
                      <a:pt x="4702" y="1123"/>
                    </a:lnTo>
                    <a:cubicBezTo>
                      <a:pt x="4697" y="1122"/>
                      <a:pt x="4695" y="1118"/>
                      <a:pt x="4696" y="1114"/>
                    </a:cubicBezTo>
                    <a:cubicBezTo>
                      <a:pt x="4697" y="1109"/>
                      <a:pt x="4701" y="1107"/>
                      <a:pt x="4705" y="1108"/>
                    </a:cubicBezTo>
                    <a:close/>
                    <a:moveTo>
                      <a:pt x="4752" y="1118"/>
                    </a:moveTo>
                    <a:lnTo>
                      <a:pt x="4768" y="1121"/>
                    </a:lnTo>
                    <a:cubicBezTo>
                      <a:pt x="4772" y="1122"/>
                      <a:pt x="4775" y="1126"/>
                      <a:pt x="4774" y="1130"/>
                    </a:cubicBezTo>
                    <a:cubicBezTo>
                      <a:pt x="4773" y="1135"/>
                      <a:pt x="4769" y="1137"/>
                      <a:pt x="4764" y="1137"/>
                    </a:cubicBezTo>
                    <a:lnTo>
                      <a:pt x="4749" y="1133"/>
                    </a:lnTo>
                    <a:cubicBezTo>
                      <a:pt x="4744" y="1132"/>
                      <a:pt x="4742" y="1128"/>
                      <a:pt x="4743" y="1124"/>
                    </a:cubicBezTo>
                    <a:cubicBezTo>
                      <a:pt x="4743" y="1119"/>
                      <a:pt x="4748" y="1117"/>
                      <a:pt x="4752" y="1118"/>
                    </a:cubicBezTo>
                    <a:close/>
                    <a:moveTo>
                      <a:pt x="4799" y="1128"/>
                    </a:moveTo>
                    <a:lnTo>
                      <a:pt x="4815" y="1131"/>
                    </a:lnTo>
                    <a:cubicBezTo>
                      <a:pt x="4819" y="1132"/>
                      <a:pt x="4822" y="1136"/>
                      <a:pt x="4821" y="1140"/>
                    </a:cubicBezTo>
                    <a:cubicBezTo>
                      <a:pt x="4820" y="1145"/>
                      <a:pt x="4816" y="1147"/>
                      <a:pt x="4811" y="1146"/>
                    </a:cubicBezTo>
                    <a:lnTo>
                      <a:pt x="4796" y="1143"/>
                    </a:lnTo>
                    <a:cubicBezTo>
                      <a:pt x="4791" y="1142"/>
                      <a:pt x="4789" y="1138"/>
                      <a:pt x="4789" y="1134"/>
                    </a:cubicBezTo>
                    <a:cubicBezTo>
                      <a:pt x="4790" y="1129"/>
                      <a:pt x="4795" y="1127"/>
                      <a:pt x="4799" y="1128"/>
                    </a:cubicBezTo>
                    <a:close/>
                    <a:moveTo>
                      <a:pt x="4846" y="1138"/>
                    </a:moveTo>
                    <a:lnTo>
                      <a:pt x="4862" y="1141"/>
                    </a:lnTo>
                    <a:cubicBezTo>
                      <a:pt x="4866" y="1142"/>
                      <a:pt x="4869" y="1146"/>
                      <a:pt x="4868" y="1150"/>
                    </a:cubicBezTo>
                    <a:cubicBezTo>
                      <a:pt x="4867" y="1155"/>
                      <a:pt x="4863" y="1157"/>
                      <a:pt x="4858" y="1156"/>
                    </a:cubicBezTo>
                    <a:lnTo>
                      <a:pt x="4843" y="1153"/>
                    </a:lnTo>
                    <a:cubicBezTo>
                      <a:pt x="4838" y="1152"/>
                      <a:pt x="4836" y="1148"/>
                      <a:pt x="4836" y="1144"/>
                    </a:cubicBezTo>
                    <a:cubicBezTo>
                      <a:pt x="4837" y="1139"/>
                      <a:pt x="4842" y="1137"/>
                      <a:pt x="4846" y="1138"/>
                    </a:cubicBezTo>
                    <a:close/>
                    <a:moveTo>
                      <a:pt x="4893" y="1147"/>
                    </a:moveTo>
                    <a:lnTo>
                      <a:pt x="4909" y="1151"/>
                    </a:lnTo>
                    <a:cubicBezTo>
                      <a:pt x="4913" y="1152"/>
                      <a:pt x="4916" y="1156"/>
                      <a:pt x="4915" y="1160"/>
                    </a:cubicBezTo>
                    <a:cubicBezTo>
                      <a:pt x="4914" y="1165"/>
                      <a:pt x="4910" y="1167"/>
                      <a:pt x="4905" y="1166"/>
                    </a:cubicBezTo>
                    <a:lnTo>
                      <a:pt x="4890" y="1163"/>
                    </a:lnTo>
                    <a:cubicBezTo>
                      <a:pt x="4885" y="1162"/>
                      <a:pt x="4882" y="1158"/>
                      <a:pt x="4883" y="1154"/>
                    </a:cubicBezTo>
                    <a:cubicBezTo>
                      <a:pt x="4884" y="1149"/>
                      <a:pt x="4889" y="1147"/>
                      <a:pt x="4893" y="1147"/>
                    </a:cubicBezTo>
                    <a:close/>
                    <a:moveTo>
                      <a:pt x="4940" y="1157"/>
                    </a:moveTo>
                    <a:lnTo>
                      <a:pt x="4955" y="1161"/>
                    </a:lnTo>
                    <a:cubicBezTo>
                      <a:pt x="4960" y="1162"/>
                      <a:pt x="4963" y="1166"/>
                      <a:pt x="4962" y="1170"/>
                    </a:cubicBezTo>
                    <a:cubicBezTo>
                      <a:pt x="4961" y="1175"/>
                      <a:pt x="4956" y="1177"/>
                      <a:pt x="4952" y="1176"/>
                    </a:cubicBezTo>
                    <a:lnTo>
                      <a:pt x="4937" y="1173"/>
                    </a:lnTo>
                    <a:cubicBezTo>
                      <a:pt x="4932" y="1172"/>
                      <a:pt x="4929" y="1168"/>
                      <a:pt x="4930" y="1164"/>
                    </a:cubicBezTo>
                    <a:cubicBezTo>
                      <a:pt x="4931" y="1159"/>
                      <a:pt x="4936" y="1157"/>
                      <a:pt x="4940" y="1157"/>
                    </a:cubicBezTo>
                    <a:close/>
                    <a:moveTo>
                      <a:pt x="4987" y="1167"/>
                    </a:moveTo>
                    <a:lnTo>
                      <a:pt x="5002" y="1171"/>
                    </a:lnTo>
                    <a:cubicBezTo>
                      <a:pt x="5007" y="1172"/>
                      <a:pt x="5010" y="1176"/>
                      <a:pt x="5009" y="1180"/>
                    </a:cubicBezTo>
                    <a:cubicBezTo>
                      <a:pt x="5008" y="1185"/>
                      <a:pt x="5003" y="1187"/>
                      <a:pt x="4999" y="1186"/>
                    </a:cubicBezTo>
                    <a:lnTo>
                      <a:pt x="4983" y="1183"/>
                    </a:lnTo>
                    <a:cubicBezTo>
                      <a:pt x="4979" y="1182"/>
                      <a:pt x="4976" y="1178"/>
                      <a:pt x="4977" y="1174"/>
                    </a:cubicBezTo>
                    <a:cubicBezTo>
                      <a:pt x="4978" y="1169"/>
                      <a:pt x="4982" y="1167"/>
                      <a:pt x="4987" y="1167"/>
                    </a:cubicBezTo>
                    <a:close/>
                    <a:moveTo>
                      <a:pt x="5034" y="1177"/>
                    </a:moveTo>
                    <a:lnTo>
                      <a:pt x="5049" y="1181"/>
                    </a:lnTo>
                    <a:cubicBezTo>
                      <a:pt x="5054" y="1182"/>
                      <a:pt x="5056" y="1186"/>
                      <a:pt x="5056" y="1190"/>
                    </a:cubicBezTo>
                    <a:cubicBezTo>
                      <a:pt x="5055" y="1195"/>
                      <a:pt x="5050" y="1197"/>
                      <a:pt x="5046" y="1196"/>
                    </a:cubicBezTo>
                    <a:lnTo>
                      <a:pt x="5030" y="1193"/>
                    </a:lnTo>
                    <a:cubicBezTo>
                      <a:pt x="5026" y="1192"/>
                      <a:pt x="5023" y="1188"/>
                      <a:pt x="5024" y="1184"/>
                    </a:cubicBezTo>
                    <a:cubicBezTo>
                      <a:pt x="5025" y="1179"/>
                      <a:pt x="5029" y="1177"/>
                      <a:pt x="5034" y="1177"/>
                    </a:cubicBezTo>
                    <a:close/>
                    <a:moveTo>
                      <a:pt x="5081" y="1187"/>
                    </a:moveTo>
                    <a:lnTo>
                      <a:pt x="5096" y="1191"/>
                    </a:lnTo>
                    <a:cubicBezTo>
                      <a:pt x="5101" y="1192"/>
                      <a:pt x="5103" y="1196"/>
                      <a:pt x="5103" y="1200"/>
                    </a:cubicBezTo>
                    <a:cubicBezTo>
                      <a:pt x="5102" y="1205"/>
                      <a:pt x="5097" y="1207"/>
                      <a:pt x="5093" y="1206"/>
                    </a:cubicBezTo>
                    <a:lnTo>
                      <a:pt x="5077" y="1203"/>
                    </a:lnTo>
                    <a:cubicBezTo>
                      <a:pt x="5073" y="1202"/>
                      <a:pt x="5070" y="1198"/>
                      <a:pt x="5071" y="1194"/>
                    </a:cubicBezTo>
                    <a:cubicBezTo>
                      <a:pt x="5072" y="1189"/>
                      <a:pt x="5076" y="1187"/>
                      <a:pt x="5081" y="1187"/>
                    </a:cubicBezTo>
                    <a:close/>
                    <a:moveTo>
                      <a:pt x="5128" y="1197"/>
                    </a:moveTo>
                    <a:lnTo>
                      <a:pt x="5143" y="1201"/>
                    </a:lnTo>
                    <a:cubicBezTo>
                      <a:pt x="5148" y="1202"/>
                      <a:pt x="5150" y="1206"/>
                      <a:pt x="5149" y="1210"/>
                    </a:cubicBezTo>
                    <a:cubicBezTo>
                      <a:pt x="5149" y="1215"/>
                      <a:pt x="5144" y="1217"/>
                      <a:pt x="5140" y="1216"/>
                    </a:cubicBezTo>
                    <a:lnTo>
                      <a:pt x="5124" y="1213"/>
                    </a:lnTo>
                    <a:cubicBezTo>
                      <a:pt x="5120" y="1212"/>
                      <a:pt x="5117" y="1208"/>
                      <a:pt x="5118" y="1204"/>
                    </a:cubicBezTo>
                    <a:cubicBezTo>
                      <a:pt x="5119" y="1199"/>
                      <a:pt x="5123" y="1196"/>
                      <a:pt x="5128" y="1197"/>
                    </a:cubicBezTo>
                    <a:close/>
                    <a:moveTo>
                      <a:pt x="5175" y="1207"/>
                    </a:moveTo>
                    <a:lnTo>
                      <a:pt x="5190" y="1211"/>
                    </a:lnTo>
                    <a:cubicBezTo>
                      <a:pt x="5195" y="1212"/>
                      <a:pt x="5197" y="1216"/>
                      <a:pt x="5196" y="1220"/>
                    </a:cubicBezTo>
                    <a:cubicBezTo>
                      <a:pt x="5195" y="1225"/>
                      <a:pt x="5191" y="1227"/>
                      <a:pt x="5187" y="1226"/>
                    </a:cubicBezTo>
                    <a:lnTo>
                      <a:pt x="5171" y="1223"/>
                    </a:lnTo>
                    <a:cubicBezTo>
                      <a:pt x="5167" y="1222"/>
                      <a:pt x="5164" y="1218"/>
                      <a:pt x="5165" y="1214"/>
                    </a:cubicBezTo>
                    <a:cubicBezTo>
                      <a:pt x="5166" y="1209"/>
                      <a:pt x="5170" y="1206"/>
                      <a:pt x="5175" y="1207"/>
                    </a:cubicBezTo>
                    <a:close/>
                    <a:moveTo>
                      <a:pt x="5222" y="1217"/>
                    </a:moveTo>
                    <a:lnTo>
                      <a:pt x="5237" y="1221"/>
                    </a:lnTo>
                    <a:cubicBezTo>
                      <a:pt x="5242" y="1222"/>
                      <a:pt x="5244" y="1226"/>
                      <a:pt x="5243" y="1230"/>
                    </a:cubicBezTo>
                    <a:cubicBezTo>
                      <a:pt x="5242" y="1235"/>
                      <a:pt x="5238" y="1237"/>
                      <a:pt x="5234" y="1236"/>
                    </a:cubicBezTo>
                    <a:lnTo>
                      <a:pt x="5218" y="1233"/>
                    </a:lnTo>
                    <a:cubicBezTo>
                      <a:pt x="5214" y="1232"/>
                      <a:pt x="5211" y="1228"/>
                      <a:pt x="5212" y="1224"/>
                    </a:cubicBezTo>
                    <a:cubicBezTo>
                      <a:pt x="5213" y="1219"/>
                      <a:pt x="5217" y="1216"/>
                      <a:pt x="5222" y="12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25">
                <a:extLst>
                  <a:ext uri="{FF2B5EF4-FFF2-40B4-BE49-F238E27FC236}">
                    <a16:creationId xmlns:a16="http://schemas.microsoft.com/office/drawing/2014/main" id="{63477DBB-042F-63B3-5E02-8214EA9ABB99}"/>
                  </a:ext>
                </a:extLst>
              </p:cNvPr>
              <p:cNvSpPr/>
              <p:nvPr/>
            </p:nvSpPr>
            <p:spPr bwMode="auto">
              <a:xfrm>
                <a:off x="961" y="3198"/>
                <a:ext cx="1699" cy="314"/>
              </a:xfrm>
              <a:custGeom>
                <a:avLst/>
                <a:gdLst/>
                <a:ahLst/>
                <a:cxnLst>
                  <a:cxn ang="0">
                    <a:pos x="1699" y="292"/>
                  </a:cxn>
                  <a:cxn ang="0">
                    <a:pos x="170" y="0"/>
                  </a:cxn>
                  <a:cxn ang="0">
                    <a:pos x="0" y="27"/>
                  </a:cxn>
                  <a:cxn ang="0">
                    <a:pos x="1534" y="314"/>
                  </a:cxn>
                  <a:cxn ang="0">
                    <a:pos x="1699" y="292"/>
                  </a:cxn>
                </a:cxnLst>
                <a:rect l="0" t="0" r="r" b="b"/>
                <a:pathLst>
                  <a:path w="1699" h="314">
                    <a:moveTo>
                      <a:pt x="1699" y="292"/>
                    </a:moveTo>
                    <a:lnTo>
                      <a:pt x="170" y="0"/>
                    </a:lnTo>
                    <a:lnTo>
                      <a:pt x="0" y="27"/>
                    </a:lnTo>
                    <a:lnTo>
                      <a:pt x="1534" y="314"/>
                    </a:lnTo>
                    <a:lnTo>
                      <a:pt x="1699" y="292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26">
                <a:extLst>
                  <a:ext uri="{FF2B5EF4-FFF2-40B4-BE49-F238E27FC236}">
                    <a16:creationId xmlns:a16="http://schemas.microsoft.com/office/drawing/2014/main" id="{1B11AAC1-674E-42CE-9E89-C1FA2A4B95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2" y="3196"/>
                <a:ext cx="1697" cy="317"/>
              </a:xfrm>
              <a:custGeom>
                <a:avLst/>
                <a:gdLst/>
                <a:ahLst/>
                <a:cxnLst>
                  <a:cxn ang="0">
                    <a:pos x="5417" y="1202"/>
                  </a:cxn>
                  <a:cxn ang="0">
                    <a:pos x="5606" y="1174"/>
                  </a:cxn>
                  <a:cxn ang="0">
                    <a:pos x="5796" y="1145"/>
                  </a:cxn>
                  <a:cxn ang="0">
                    <a:pos x="5660" y="1122"/>
                  </a:cxn>
                  <a:cxn ang="0">
                    <a:pos x="5473" y="1081"/>
                  </a:cxn>
                  <a:cxn ang="0">
                    <a:pos x="5285" y="1040"/>
                  </a:cxn>
                  <a:cxn ang="0">
                    <a:pos x="5097" y="999"/>
                  </a:cxn>
                  <a:cxn ang="0">
                    <a:pos x="4910" y="959"/>
                  </a:cxn>
                  <a:cxn ang="0">
                    <a:pos x="4722" y="918"/>
                  </a:cxn>
                  <a:cxn ang="0">
                    <a:pos x="4535" y="877"/>
                  </a:cxn>
                  <a:cxn ang="0">
                    <a:pos x="4347" y="836"/>
                  </a:cxn>
                  <a:cxn ang="0">
                    <a:pos x="4159" y="795"/>
                  </a:cxn>
                  <a:cxn ang="0">
                    <a:pos x="3972" y="755"/>
                  </a:cxn>
                  <a:cxn ang="0">
                    <a:pos x="3784" y="714"/>
                  </a:cxn>
                  <a:cxn ang="0">
                    <a:pos x="3596" y="673"/>
                  </a:cxn>
                  <a:cxn ang="0">
                    <a:pos x="3409" y="632"/>
                  </a:cxn>
                  <a:cxn ang="0">
                    <a:pos x="3221" y="591"/>
                  </a:cxn>
                  <a:cxn ang="0">
                    <a:pos x="3034" y="551"/>
                  </a:cxn>
                  <a:cxn ang="0">
                    <a:pos x="2846" y="510"/>
                  </a:cxn>
                  <a:cxn ang="0">
                    <a:pos x="2658" y="469"/>
                  </a:cxn>
                  <a:cxn ang="0">
                    <a:pos x="2471" y="428"/>
                  </a:cxn>
                  <a:cxn ang="0">
                    <a:pos x="2283" y="387"/>
                  </a:cxn>
                  <a:cxn ang="0">
                    <a:pos x="2096" y="346"/>
                  </a:cxn>
                  <a:cxn ang="0">
                    <a:pos x="1908" y="306"/>
                  </a:cxn>
                  <a:cxn ang="0">
                    <a:pos x="1720" y="265"/>
                  </a:cxn>
                  <a:cxn ang="0">
                    <a:pos x="1533" y="224"/>
                  </a:cxn>
                  <a:cxn ang="0">
                    <a:pos x="1345" y="183"/>
                  </a:cxn>
                  <a:cxn ang="0">
                    <a:pos x="1158" y="142"/>
                  </a:cxn>
                  <a:cxn ang="0">
                    <a:pos x="970" y="102"/>
                  </a:cxn>
                  <a:cxn ang="0">
                    <a:pos x="782" y="61"/>
                  </a:cxn>
                  <a:cxn ang="0">
                    <a:pos x="595" y="20"/>
                  </a:cxn>
                  <a:cxn ang="0">
                    <a:pos x="409" y="47"/>
                  </a:cxn>
                  <a:cxn ang="0">
                    <a:pos x="220" y="82"/>
                  </a:cxn>
                  <a:cxn ang="0">
                    <a:pos x="31" y="116"/>
                  </a:cxn>
                  <a:cxn ang="0">
                    <a:pos x="151" y="139"/>
                  </a:cxn>
                  <a:cxn ang="0">
                    <a:pos x="339" y="179"/>
                  </a:cxn>
                  <a:cxn ang="0">
                    <a:pos x="527" y="219"/>
                  </a:cxn>
                  <a:cxn ang="0">
                    <a:pos x="714" y="259"/>
                  </a:cxn>
                  <a:cxn ang="0">
                    <a:pos x="902" y="299"/>
                  </a:cxn>
                  <a:cxn ang="0">
                    <a:pos x="1090" y="339"/>
                  </a:cxn>
                  <a:cxn ang="0">
                    <a:pos x="1278" y="379"/>
                  </a:cxn>
                  <a:cxn ang="0">
                    <a:pos x="1466" y="419"/>
                  </a:cxn>
                  <a:cxn ang="0">
                    <a:pos x="1653" y="459"/>
                  </a:cxn>
                  <a:cxn ang="0">
                    <a:pos x="1841" y="499"/>
                  </a:cxn>
                  <a:cxn ang="0">
                    <a:pos x="2029" y="539"/>
                  </a:cxn>
                  <a:cxn ang="0">
                    <a:pos x="2217" y="578"/>
                  </a:cxn>
                  <a:cxn ang="0">
                    <a:pos x="2405" y="618"/>
                  </a:cxn>
                  <a:cxn ang="0">
                    <a:pos x="2592" y="658"/>
                  </a:cxn>
                  <a:cxn ang="0">
                    <a:pos x="2780" y="698"/>
                  </a:cxn>
                  <a:cxn ang="0">
                    <a:pos x="2968" y="738"/>
                  </a:cxn>
                  <a:cxn ang="0">
                    <a:pos x="3156" y="778"/>
                  </a:cxn>
                  <a:cxn ang="0">
                    <a:pos x="3344" y="818"/>
                  </a:cxn>
                  <a:cxn ang="0">
                    <a:pos x="3531" y="858"/>
                  </a:cxn>
                  <a:cxn ang="0">
                    <a:pos x="3719" y="898"/>
                  </a:cxn>
                  <a:cxn ang="0">
                    <a:pos x="3907" y="938"/>
                  </a:cxn>
                  <a:cxn ang="0">
                    <a:pos x="4095" y="978"/>
                  </a:cxn>
                  <a:cxn ang="0">
                    <a:pos x="4283" y="1018"/>
                  </a:cxn>
                  <a:cxn ang="0">
                    <a:pos x="4470" y="1058"/>
                  </a:cxn>
                  <a:cxn ang="0">
                    <a:pos x="4658" y="1098"/>
                  </a:cxn>
                  <a:cxn ang="0">
                    <a:pos x="4846" y="1138"/>
                  </a:cxn>
                  <a:cxn ang="0">
                    <a:pos x="5034" y="1178"/>
                  </a:cxn>
                  <a:cxn ang="0">
                    <a:pos x="5222" y="1217"/>
                  </a:cxn>
                </a:cxnLst>
                <a:rect l="0" t="0" r="r" b="b"/>
                <a:pathLst>
                  <a:path w="5822" h="1240">
                    <a:moveTo>
                      <a:pt x="5274" y="1223"/>
                    </a:moveTo>
                    <a:lnTo>
                      <a:pt x="5290" y="1221"/>
                    </a:lnTo>
                    <a:cubicBezTo>
                      <a:pt x="5294" y="1220"/>
                      <a:pt x="5298" y="1223"/>
                      <a:pt x="5299" y="1228"/>
                    </a:cubicBezTo>
                    <a:cubicBezTo>
                      <a:pt x="5300" y="1232"/>
                      <a:pt x="5297" y="1236"/>
                      <a:pt x="5292" y="1237"/>
                    </a:cubicBezTo>
                    <a:lnTo>
                      <a:pt x="5277" y="1239"/>
                    </a:lnTo>
                    <a:cubicBezTo>
                      <a:pt x="5272" y="1240"/>
                      <a:pt x="5268" y="1237"/>
                      <a:pt x="5267" y="1233"/>
                    </a:cubicBezTo>
                    <a:cubicBezTo>
                      <a:pt x="5267" y="1228"/>
                      <a:pt x="5270" y="1224"/>
                      <a:pt x="5274" y="1223"/>
                    </a:cubicBezTo>
                    <a:close/>
                    <a:moveTo>
                      <a:pt x="5322" y="1216"/>
                    </a:moveTo>
                    <a:lnTo>
                      <a:pt x="5337" y="1214"/>
                    </a:lnTo>
                    <a:cubicBezTo>
                      <a:pt x="5342" y="1213"/>
                      <a:pt x="5346" y="1216"/>
                      <a:pt x="5347" y="1221"/>
                    </a:cubicBezTo>
                    <a:cubicBezTo>
                      <a:pt x="5347" y="1225"/>
                      <a:pt x="5344" y="1229"/>
                      <a:pt x="5340" y="1230"/>
                    </a:cubicBezTo>
                    <a:lnTo>
                      <a:pt x="5324" y="1232"/>
                    </a:lnTo>
                    <a:cubicBezTo>
                      <a:pt x="5320" y="1233"/>
                      <a:pt x="5316" y="1230"/>
                      <a:pt x="5315" y="1225"/>
                    </a:cubicBezTo>
                    <a:cubicBezTo>
                      <a:pt x="5314" y="1221"/>
                      <a:pt x="5317" y="1217"/>
                      <a:pt x="5322" y="1216"/>
                    </a:cubicBezTo>
                    <a:close/>
                    <a:moveTo>
                      <a:pt x="5369" y="1209"/>
                    </a:moveTo>
                    <a:lnTo>
                      <a:pt x="5385" y="1207"/>
                    </a:lnTo>
                    <a:cubicBezTo>
                      <a:pt x="5389" y="1206"/>
                      <a:pt x="5393" y="1209"/>
                      <a:pt x="5394" y="1214"/>
                    </a:cubicBezTo>
                    <a:cubicBezTo>
                      <a:pt x="5395" y="1218"/>
                      <a:pt x="5392" y="1222"/>
                      <a:pt x="5387" y="1223"/>
                    </a:cubicBezTo>
                    <a:lnTo>
                      <a:pt x="5371" y="1225"/>
                    </a:lnTo>
                    <a:cubicBezTo>
                      <a:pt x="5367" y="1226"/>
                      <a:pt x="5363" y="1223"/>
                      <a:pt x="5362" y="1218"/>
                    </a:cubicBezTo>
                    <a:cubicBezTo>
                      <a:pt x="5362" y="1214"/>
                      <a:pt x="5365" y="1210"/>
                      <a:pt x="5369" y="1209"/>
                    </a:cubicBezTo>
                    <a:close/>
                    <a:moveTo>
                      <a:pt x="5417" y="1202"/>
                    </a:moveTo>
                    <a:lnTo>
                      <a:pt x="5432" y="1200"/>
                    </a:lnTo>
                    <a:cubicBezTo>
                      <a:pt x="5437" y="1199"/>
                      <a:pt x="5441" y="1202"/>
                      <a:pt x="5441" y="1206"/>
                    </a:cubicBezTo>
                    <a:cubicBezTo>
                      <a:pt x="5442" y="1211"/>
                      <a:pt x="5439" y="1215"/>
                      <a:pt x="5435" y="1216"/>
                    </a:cubicBezTo>
                    <a:lnTo>
                      <a:pt x="5419" y="1218"/>
                    </a:lnTo>
                    <a:cubicBezTo>
                      <a:pt x="5415" y="1219"/>
                      <a:pt x="5410" y="1216"/>
                      <a:pt x="5410" y="1211"/>
                    </a:cubicBezTo>
                    <a:cubicBezTo>
                      <a:pt x="5409" y="1207"/>
                      <a:pt x="5412" y="1203"/>
                      <a:pt x="5417" y="1202"/>
                    </a:cubicBezTo>
                    <a:close/>
                    <a:moveTo>
                      <a:pt x="5464" y="1195"/>
                    </a:moveTo>
                    <a:lnTo>
                      <a:pt x="5480" y="1193"/>
                    </a:lnTo>
                    <a:cubicBezTo>
                      <a:pt x="5484" y="1192"/>
                      <a:pt x="5488" y="1195"/>
                      <a:pt x="5489" y="1199"/>
                    </a:cubicBezTo>
                    <a:cubicBezTo>
                      <a:pt x="5490" y="1204"/>
                      <a:pt x="5487" y="1208"/>
                      <a:pt x="5482" y="1208"/>
                    </a:cubicBezTo>
                    <a:lnTo>
                      <a:pt x="5466" y="1211"/>
                    </a:lnTo>
                    <a:cubicBezTo>
                      <a:pt x="5462" y="1211"/>
                      <a:pt x="5458" y="1208"/>
                      <a:pt x="5457" y="1204"/>
                    </a:cubicBezTo>
                    <a:cubicBezTo>
                      <a:pt x="5457" y="1200"/>
                      <a:pt x="5460" y="1196"/>
                      <a:pt x="5464" y="1195"/>
                    </a:cubicBezTo>
                    <a:close/>
                    <a:moveTo>
                      <a:pt x="5511" y="1188"/>
                    </a:moveTo>
                    <a:lnTo>
                      <a:pt x="5527" y="1186"/>
                    </a:lnTo>
                    <a:cubicBezTo>
                      <a:pt x="5532" y="1185"/>
                      <a:pt x="5536" y="1188"/>
                      <a:pt x="5536" y="1192"/>
                    </a:cubicBezTo>
                    <a:cubicBezTo>
                      <a:pt x="5537" y="1197"/>
                      <a:pt x="5534" y="1201"/>
                      <a:pt x="5530" y="1201"/>
                    </a:cubicBezTo>
                    <a:lnTo>
                      <a:pt x="5514" y="1204"/>
                    </a:lnTo>
                    <a:cubicBezTo>
                      <a:pt x="5509" y="1204"/>
                      <a:pt x="5505" y="1201"/>
                      <a:pt x="5505" y="1197"/>
                    </a:cubicBezTo>
                    <a:cubicBezTo>
                      <a:pt x="5504" y="1193"/>
                      <a:pt x="5507" y="1189"/>
                      <a:pt x="5511" y="1188"/>
                    </a:cubicBezTo>
                    <a:close/>
                    <a:moveTo>
                      <a:pt x="5559" y="1181"/>
                    </a:moveTo>
                    <a:lnTo>
                      <a:pt x="5575" y="1178"/>
                    </a:lnTo>
                    <a:cubicBezTo>
                      <a:pt x="5579" y="1178"/>
                      <a:pt x="5583" y="1181"/>
                      <a:pt x="5584" y="1185"/>
                    </a:cubicBezTo>
                    <a:cubicBezTo>
                      <a:pt x="5585" y="1190"/>
                      <a:pt x="5582" y="1194"/>
                      <a:pt x="5577" y="1194"/>
                    </a:cubicBezTo>
                    <a:lnTo>
                      <a:pt x="5561" y="1197"/>
                    </a:lnTo>
                    <a:cubicBezTo>
                      <a:pt x="5557" y="1197"/>
                      <a:pt x="5553" y="1194"/>
                      <a:pt x="5552" y="1190"/>
                    </a:cubicBezTo>
                    <a:cubicBezTo>
                      <a:pt x="5552" y="1186"/>
                      <a:pt x="5555" y="1181"/>
                      <a:pt x="5559" y="1181"/>
                    </a:cubicBezTo>
                    <a:close/>
                    <a:moveTo>
                      <a:pt x="5606" y="1174"/>
                    </a:moveTo>
                    <a:lnTo>
                      <a:pt x="5622" y="1171"/>
                    </a:lnTo>
                    <a:cubicBezTo>
                      <a:pt x="5627" y="1171"/>
                      <a:pt x="5631" y="1174"/>
                      <a:pt x="5631" y="1178"/>
                    </a:cubicBezTo>
                    <a:cubicBezTo>
                      <a:pt x="5632" y="1182"/>
                      <a:pt x="5629" y="1186"/>
                      <a:pt x="5625" y="1187"/>
                    </a:cubicBezTo>
                    <a:lnTo>
                      <a:pt x="5609" y="1190"/>
                    </a:lnTo>
                    <a:cubicBezTo>
                      <a:pt x="5604" y="1190"/>
                      <a:pt x="5600" y="1187"/>
                      <a:pt x="5600" y="1183"/>
                    </a:cubicBezTo>
                    <a:cubicBezTo>
                      <a:pt x="5599" y="1178"/>
                      <a:pt x="5602" y="1174"/>
                      <a:pt x="5606" y="1174"/>
                    </a:cubicBezTo>
                    <a:close/>
                    <a:moveTo>
                      <a:pt x="5654" y="1167"/>
                    </a:moveTo>
                    <a:lnTo>
                      <a:pt x="5670" y="1164"/>
                    </a:lnTo>
                    <a:cubicBezTo>
                      <a:pt x="5674" y="1164"/>
                      <a:pt x="5678" y="1167"/>
                      <a:pt x="5679" y="1171"/>
                    </a:cubicBezTo>
                    <a:cubicBezTo>
                      <a:pt x="5679" y="1175"/>
                      <a:pt x="5676" y="1179"/>
                      <a:pt x="5672" y="1180"/>
                    </a:cubicBezTo>
                    <a:lnTo>
                      <a:pt x="5656" y="1182"/>
                    </a:lnTo>
                    <a:cubicBezTo>
                      <a:pt x="5652" y="1183"/>
                      <a:pt x="5648" y="1180"/>
                      <a:pt x="5647" y="1176"/>
                    </a:cubicBezTo>
                    <a:cubicBezTo>
                      <a:pt x="5647" y="1171"/>
                      <a:pt x="5650" y="1167"/>
                      <a:pt x="5654" y="1167"/>
                    </a:cubicBezTo>
                    <a:close/>
                    <a:moveTo>
                      <a:pt x="5701" y="1159"/>
                    </a:moveTo>
                    <a:lnTo>
                      <a:pt x="5717" y="1157"/>
                    </a:lnTo>
                    <a:cubicBezTo>
                      <a:pt x="5722" y="1156"/>
                      <a:pt x="5726" y="1159"/>
                      <a:pt x="5726" y="1164"/>
                    </a:cubicBezTo>
                    <a:cubicBezTo>
                      <a:pt x="5727" y="1168"/>
                      <a:pt x="5724" y="1172"/>
                      <a:pt x="5720" y="1173"/>
                    </a:cubicBezTo>
                    <a:lnTo>
                      <a:pt x="5704" y="1175"/>
                    </a:lnTo>
                    <a:cubicBezTo>
                      <a:pt x="5699" y="1176"/>
                      <a:pt x="5695" y="1173"/>
                      <a:pt x="5695" y="1169"/>
                    </a:cubicBezTo>
                    <a:cubicBezTo>
                      <a:pt x="5694" y="1164"/>
                      <a:pt x="5697" y="1160"/>
                      <a:pt x="5701" y="1159"/>
                    </a:cubicBezTo>
                    <a:close/>
                    <a:moveTo>
                      <a:pt x="5749" y="1152"/>
                    </a:moveTo>
                    <a:lnTo>
                      <a:pt x="5765" y="1150"/>
                    </a:lnTo>
                    <a:cubicBezTo>
                      <a:pt x="5769" y="1149"/>
                      <a:pt x="5773" y="1152"/>
                      <a:pt x="5774" y="1157"/>
                    </a:cubicBezTo>
                    <a:cubicBezTo>
                      <a:pt x="5774" y="1161"/>
                      <a:pt x="5771" y="1165"/>
                      <a:pt x="5767" y="1166"/>
                    </a:cubicBezTo>
                    <a:lnTo>
                      <a:pt x="5751" y="1168"/>
                    </a:lnTo>
                    <a:cubicBezTo>
                      <a:pt x="5747" y="1169"/>
                      <a:pt x="5743" y="1166"/>
                      <a:pt x="5742" y="1161"/>
                    </a:cubicBezTo>
                    <a:cubicBezTo>
                      <a:pt x="5741" y="1157"/>
                      <a:pt x="5744" y="1153"/>
                      <a:pt x="5749" y="1152"/>
                    </a:cubicBezTo>
                    <a:close/>
                    <a:moveTo>
                      <a:pt x="5796" y="1145"/>
                    </a:moveTo>
                    <a:lnTo>
                      <a:pt x="5812" y="1143"/>
                    </a:lnTo>
                    <a:cubicBezTo>
                      <a:pt x="5817" y="1142"/>
                      <a:pt x="5821" y="1145"/>
                      <a:pt x="5821" y="1150"/>
                    </a:cubicBezTo>
                    <a:cubicBezTo>
                      <a:pt x="5822" y="1154"/>
                      <a:pt x="5819" y="1158"/>
                      <a:pt x="5815" y="1159"/>
                    </a:cubicBezTo>
                    <a:lnTo>
                      <a:pt x="5799" y="1161"/>
                    </a:lnTo>
                    <a:cubicBezTo>
                      <a:pt x="5794" y="1162"/>
                      <a:pt x="5790" y="1159"/>
                      <a:pt x="5790" y="1154"/>
                    </a:cubicBezTo>
                    <a:cubicBezTo>
                      <a:pt x="5789" y="1150"/>
                      <a:pt x="5792" y="1146"/>
                      <a:pt x="5796" y="1145"/>
                    </a:cubicBezTo>
                    <a:close/>
                    <a:moveTo>
                      <a:pt x="5801" y="1153"/>
                    </a:moveTo>
                    <a:lnTo>
                      <a:pt x="5785" y="1149"/>
                    </a:lnTo>
                    <a:cubicBezTo>
                      <a:pt x="5781" y="1148"/>
                      <a:pt x="5778" y="1144"/>
                      <a:pt x="5779" y="1140"/>
                    </a:cubicBezTo>
                    <a:cubicBezTo>
                      <a:pt x="5780" y="1135"/>
                      <a:pt x="5784" y="1133"/>
                      <a:pt x="5789" y="1133"/>
                    </a:cubicBezTo>
                    <a:lnTo>
                      <a:pt x="5804" y="1137"/>
                    </a:lnTo>
                    <a:cubicBezTo>
                      <a:pt x="5809" y="1138"/>
                      <a:pt x="5811" y="1142"/>
                      <a:pt x="5810" y="1146"/>
                    </a:cubicBezTo>
                    <a:cubicBezTo>
                      <a:pt x="5810" y="1151"/>
                      <a:pt x="5805" y="1153"/>
                      <a:pt x="5801" y="1153"/>
                    </a:cubicBezTo>
                    <a:close/>
                    <a:moveTo>
                      <a:pt x="5754" y="1142"/>
                    </a:moveTo>
                    <a:lnTo>
                      <a:pt x="5738" y="1139"/>
                    </a:lnTo>
                    <a:cubicBezTo>
                      <a:pt x="5734" y="1138"/>
                      <a:pt x="5731" y="1134"/>
                      <a:pt x="5732" y="1129"/>
                    </a:cubicBezTo>
                    <a:cubicBezTo>
                      <a:pt x="5733" y="1125"/>
                      <a:pt x="5737" y="1122"/>
                      <a:pt x="5742" y="1123"/>
                    </a:cubicBezTo>
                    <a:lnTo>
                      <a:pt x="5757" y="1127"/>
                    </a:lnTo>
                    <a:cubicBezTo>
                      <a:pt x="5762" y="1128"/>
                      <a:pt x="5765" y="1132"/>
                      <a:pt x="5764" y="1136"/>
                    </a:cubicBezTo>
                    <a:cubicBezTo>
                      <a:pt x="5763" y="1141"/>
                      <a:pt x="5758" y="1143"/>
                      <a:pt x="5754" y="1142"/>
                    </a:cubicBezTo>
                    <a:close/>
                    <a:moveTo>
                      <a:pt x="5707" y="1132"/>
                    </a:moveTo>
                    <a:lnTo>
                      <a:pt x="5692" y="1129"/>
                    </a:lnTo>
                    <a:cubicBezTo>
                      <a:pt x="5687" y="1128"/>
                      <a:pt x="5684" y="1123"/>
                      <a:pt x="5685" y="1119"/>
                    </a:cubicBezTo>
                    <a:cubicBezTo>
                      <a:pt x="5686" y="1115"/>
                      <a:pt x="5691" y="1112"/>
                      <a:pt x="5695" y="1113"/>
                    </a:cubicBezTo>
                    <a:lnTo>
                      <a:pt x="5711" y="1116"/>
                    </a:lnTo>
                    <a:cubicBezTo>
                      <a:pt x="5715" y="1117"/>
                      <a:pt x="5718" y="1122"/>
                      <a:pt x="5717" y="1126"/>
                    </a:cubicBezTo>
                    <a:cubicBezTo>
                      <a:pt x="5716" y="1130"/>
                      <a:pt x="5711" y="1133"/>
                      <a:pt x="5707" y="1132"/>
                    </a:cubicBezTo>
                    <a:close/>
                    <a:moveTo>
                      <a:pt x="5660" y="1122"/>
                    </a:moveTo>
                    <a:lnTo>
                      <a:pt x="5645" y="1118"/>
                    </a:lnTo>
                    <a:cubicBezTo>
                      <a:pt x="5640" y="1118"/>
                      <a:pt x="5638" y="1113"/>
                      <a:pt x="5638" y="1109"/>
                    </a:cubicBezTo>
                    <a:cubicBezTo>
                      <a:pt x="5639" y="1105"/>
                      <a:pt x="5644" y="1102"/>
                      <a:pt x="5648" y="1103"/>
                    </a:cubicBezTo>
                    <a:lnTo>
                      <a:pt x="5664" y="1106"/>
                    </a:lnTo>
                    <a:cubicBezTo>
                      <a:pt x="5668" y="1107"/>
                      <a:pt x="5671" y="1111"/>
                      <a:pt x="5670" y="1116"/>
                    </a:cubicBezTo>
                    <a:cubicBezTo>
                      <a:pt x="5669" y="1120"/>
                      <a:pt x="5665" y="1123"/>
                      <a:pt x="5660" y="1122"/>
                    </a:cubicBezTo>
                    <a:close/>
                    <a:moveTo>
                      <a:pt x="5613" y="1112"/>
                    </a:moveTo>
                    <a:lnTo>
                      <a:pt x="5598" y="1108"/>
                    </a:lnTo>
                    <a:cubicBezTo>
                      <a:pt x="5593" y="1107"/>
                      <a:pt x="5591" y="1103"/>
                      <a:pt x="5592" y="1099"/>
                    </a:cubicBezTo>
                    <a:cubicBezTo>
                      <a:pt x="5593" y="1094"/>
                      <a:pt x="5597" y="1092"/>
                      <a:pt x="5601" y="1093"/>
                    </a:cubicBezTo>
                    <a:lnTo>
                      <a:pt x="5617" y="1096"/>
                    </a:lnTo>
                    <a:cubicBezTo>
                      <a:pt x="5621" y="1097"/>
                      <a:pt x="5624" y="1101"/>
                      <a:pt x="5623" y="1106"/>
                    </a:cubicBezTo>
                    <a:cubicBezTo>
                      <a:pt x="5622" y="1110"/>
                      <a:pt x="5618" y="1113"/>
                      <a:pt x="5613" y="1112"/>
                    </a:cubicBezTo>
                    <a:close/>
                    <a:moveTo>
                      <a:pt x="5566" y="1101"/>
                    </a:moveTo>
                    <a:lnTo>
                      <a:pt x="5551" y="1098"/>
                    </a:lnTo>
                    <a:cubicBezTo>
                      <a:pt x="5546" y="1097"/>
                      <a:pt x="5544" y="1093"/>
                      <a:pt x="5545" y="1089"/>
                    </a:cubicBezTo>
                    <a:cubicBezTo>
                      <a:pt x="5546" y="1084"/>
                      <a:pt x="5550" y="1082"/>
                      <a:pt x="5554" y="1082"/>
                    </a:cubicBezTo>
                    <a:lnTo>
                      <a:pt x="5570" y="1086"/>
                    </a:lnTo>
                    <a:cubicBezTo>
                      <a:pt x="5574" y="1087"/>
                      <a:pt x="5577" y="1091"/>
                      <a:pt x="5576" y="1095"/>
                    </a:cubicBezTo>
                    <a:cubicBezTo>
                      <a:pt x="5575" y="1100"/>
                      <a:pt x="5571" y="1102"/>
                      <a:pt x="5566" y="1101"/>
                    </a:cubicBezTo>
                    <a:close/>
                    <a:moveTo>
                      <a:pt x="5520" y="1091"/>
                    </a:moveTo>
                    <a:lnTo>
                      <a:pt x="5504" y="1088"/>
                    </a:lnTo>
                    <a:cubicBezTo>
                      <a:pt x="5500" y="1087"/>
                      <a:pt x="5497" y="1083"/>
                      <a:pt x="5498" y="1078"/>
                    </a:cubicBezTo>
                    <a:cubicBezTo>
                      <a:pt x="5499" y="1074"/>
                      <a:pt x="5503" y="1071"/>
                      <a:pt x="5507" y="1072"/>
                    </a:cubicBezTo>
                    <a:lnTo>
                      <a:pt x="5523" y="1076"/>
                    </a:lnTo>
                    <a:cubicBezTo>
                      <a:pt x="5527" y="1077"/>
                      <a:pt x="5530" y="1081"/>
                      <a:pt x="5529" y="1085"/>
                    </a:cubicBezTo>
                    <a:cubicBezTo>
                      <a:pt x="5528" y="1089"/>
                      <a:pt x="5524" y="1092"/>
                      <a:pt x="5520" y="1091"/>
                    </a:cubicBezTo>
                    <a:close/>
                    <a:moveTo>
                      <a:pt x="5473" y="1081"/>
                    </a:moveTo>
                    <a:lnTo>
                      <a:pt x="5457" y="1078"/>
                    </a:lnTo>
                    <a:cubicBezTo>
                      <a:pt x="5453" y="1077"/>
                      <a:pt x="5450" y="1072"/>
                      <a:pt x="5451" y="1068"/>
                    </a:cubicBezTo>
                    <a:cubicBezTo>
                      <a:pt x="5452" y="1064"/>
                      <a:pt x="5456" y="1061"/>
                      <a:pt x="5460" y="1062"/>
                    </a:cubicBezTo>
                    <a:lnTo>
                      <a:pt x="5476" y="1065"/>
                    </a:lnTo>
                    <a:cubicBezTo>
                      <a:pt x="5480" y="1066"/>
                      <a:pt x="5483" y="1071"/>
                      <a:pt x="5482" y="1075"/>
                    </a:cubicBezTo>
                    <a:cubicBezTo>
                      <a:pt x="5481" y="1079"/>
                      <a:pt x="5477" y="1082"/>
                      <a:pt x="5473" y="1081"/>
                    </a:cubicBezTo>
                    <a:close/>
                    <a:moveTo>
                      <a:pt x="5426" y="1071"/>
                    </a:moveTo>
                    <a:lnTo>
                      <a:pt x="5410" y="1067"/>
                    </a:lnTo>
                    <a:cubicBezTo>
                      <a:pt x="5406" y="1067"/>
                      <a:pt x="5403" y="1062"/>
                      <a:pt x="5404" y="1058"/>
                    </a:cubicBezTo>
                    <a:cubicBezTo>
                      <a:pt x="5405" y="1054"/>
                      <a:pt x="5409" y="1051"/>
                      <a:pt x="5413" y="1052"/>
                    </a:cubicBezTo>
                    <a:lnTo>
                      <a:pt x="5429" y="1055"/>
                    </a:lnTo>
                    <a:cubicBezTo>
                      <a:pt x="5433" y="1056"/>
                      <a:pt x="5436" y="1060"/>
                      <a:pt x="5435" y="1065"/>
                    </a:cubicBezTo>
                    <a:cubicBezTo>
                      <a:pt x="5434" y="1069"/>
                      <a:pt x="5430" y="1072"/>
                      <a:pt x="5426" y="1071"/>
                    </a:cubicBezTo>
                    <a:close/>
                    <a:moveTo>
                      <a:pt x="5379" y="1061"/>
                    </a:moveTo>
                    <a:lnTo>
                      <a:pt x="5363" y="1057"/>
                    </a:lnTo>
                    <a:cubicBezTo>
                      <a:pt x="5359" y="1056"/>
                      <a:pt x="5356" y="1052"/>
                      <a:pt x="5357" y="1048"/>
                    </a:cubicBezTo>
                    <a:cubicBezTo>
                      <a:pt x="5358" y="1043"/>
                      <a:pt x="5362" y="1041"/>
                      <a:pt x="5367" y="1042"/>
                    </a:cubicBezTo>
                    <a:lnTo>
                      <a:pt x="5382" y="1045"/>
                    </a:lnTo>
                    <a:cubicBezTo>
                      <a:pt x="5387" y="1046"/>
                      <a:pt x="5389" y="1050"/>
                      <a:pt x="5388" y="1055"/>
                    </a:cubicBezTo>
                    <a:cubicBezTo>
                      <a:pt x="5387" y="1059"/>
                      <a:pt x="5383" y="1062"/>
                      <a:pt x="5379" y="1061"/>
                    </a:cubicBezTo>
                    <a:close/>
                    <a:moveTo>
                      <a:pt x="5332" y="1050"/>
                    </a:moveTo>
                    <a:lnTo>
                      <a:pt x="5316" y="1047"/>
                    </a:lnTo>
                    <a:cubicBezTo>
                      <a:pt x="5312" y="1046"/>
                      <a:pt x="5309" y="1042"/>
                      <a:pt x="5310" y="1038"/>
                    </a:cubicBezTo>
                    <a:cubicBezTo>
                      <a:pt x="5311" y="1033"/>
                      <a:pt x="5315" y="1031"/>
                      <a:pt x="5320" y="1031"/>
                    </a:cubicBezTo>
                    <a:lnTo>
                      <a:pt x="5335" y="1035"/>
                    </a:lnTo>
                    <a:cubicBezTo>
                      <a:pt x="5340" y="1036"/>
                      <a:pt x="5342" y="1040"/>
                      <a:pt x="5341" y="1044"/>
                    </a:cubicBezTo>
                    <a:cubicBezTo>
                      <a:pt x="5340" y="1049"/>
                      <a:pt x="5336" y="1051"/>
                      <a:pt x="5332" y="1050"/>
                    </a:cubicBezTo>
                    <a:close/>
                    <a:moveTo>
                      <a:pt x="5285" y="1040"/>
                    </a:moveTo>
                    <a:lnTo>
                      <a:pt x="5269" y="1037"/>
                    </a:lnTo>
                    <a:cubicBezTo>
                      <a:pt x="5265" y="1036"/>
                      <a:pt x="5262" y="1032"/>
                      <a:pt x="5263" y="1027"/>
                    </a:cubicBezTo>
                    <a:cubicBezTo>
                      <a:pt x="5264" y="1023"/>
                      <a:pt x="5268" y="1020"/>
                      <a:pt x="5273" y="1021"/>
                    </a:cubicBezTo>
                    <a:lnTo>
                      <a:pt x="5288" y="1025"/>
                    </a:lnTo>
                    <a:cubicBezTo>
                      <a:pt x="5293" y="1026"/>
                      <a:pt x="5295" y="1030"/>
                      <a:pt x="5295" y="1034"/>
                    </a:cubicBezTo>
                    <a:cubicBezTo>
                      <a:pt x="5294" y="1038"/>
                      <a:pt x="5289" y="1041"/>
                      <a:pt x="5285" y="1040"/>
                    </a:cubicBezTo>
                    <a:close/>
                    <a:moveTo>
                      <a:pt x="5238" y="1030"/>
                    </a:moveTo>
                    <a:lnTo>
                      <a:pt x="5222" y="1027"/>
                    </a:lnTo>
                    <a:cubicBezTo>
                      <a:pt x="5218" y="1026"/>
                      <a:pt x="5215" y="1021"/>
                      <a:pt x="5216" y="1017"/>
                    </a:cubicBezTo>
                    <a:cubicBezTo>
                      <a:pt x="5217" y="1013"/>
                      <a:pt x="5222" y="1010"/>
                      <a:pt x="5226" y="1011"/>
                    </a:cubicBezTo>
                    <a:lnTo>
                      <a:pt x="5242" y="1014"/>
                    </a:lnTo>
                    <a:cubicBezTo>
                      <a:pt x="5246" y="1015"/>
                      <a:pt x="5249" y="1020"/>
                      <a:pt x="5248" y="1024"/>
                    </a:cubicBezTo>
                    <a:cubicBezTo>
                      <a:pt x="5247" y="1028"/>
                      <a:pt x="5242" y="1031"/>
                      <a:pt x="5238" y="1030"/>
                    </a:cubicBezTo>
                    <a:close/>
                    <a:moveTo>
                      <a:pt x="5191" y="1020"/>
                    </a:moveTo>
                    <a:lnTo>
                      <a:pt x="5176" y="1016"/>
                    </a:lnTo>
                    <a:cubicBezTo>
                      <a:pt x="5171" y="1016"/>
                      <a:pt x="5169" y="1011"/>
                      <a:pt x="5169" y="1007"/>
                    </a:cubicBezTo>
                    <a:cubicBezTo>
                      <a:pt x="5170" y="1003"/>
                      <a:pt x="5175" y="1000"/>
                      <a:pt x="5179" y="1001"/>
                    </a:cubicBezTo>
                    <a:lnTo>
                      <a:pt x="5195" y="1004"/>
                    </a:lnTo>
                    <a:cubicBezTo>
                      <a:pt x="5199" y="1005"/>
                      <a:pt x="5202" y="1009"/>
                      <a:pt x="5201" y="1014"/>
                    </a:cubicBezTo>
                    <a:cubicBezTo>
                      <a:pt x="5200" y="1018"/>
                      <a:pt x="5196" y="1021"/>
                      <a:pt x="5191" y="1020"/>
                    </a:cubicBezTo>
                    <a:close/>
                    <a:moveTo>
                      <a:pt x="5144" y="1010"/>
                    </a:moveTo>
                    <a:lnTo>
                      <a:pt x="5129" y="1006"/>
                    </a:lnTo>
                    <a:cubicBezTo>
                      <a:pt x="5124" y="1005"/>
                      <a:pt x="5122" y="1001"/>
                      <a:pt x="5123" y="997"/>
                    </a:cubicBezTo>
                    <a:cubicBezTo>
                      <a:pt x="5123" y="992"/>
                      <a:pt x="5128" y="990"/>
                      <a:pt x="5132" y="991"/>
                    </a:cubicBezTo>
                    <a:lnTo>
                      <a:pt x="5148" y="994"/>
                    </a:lnTo>
                    <a:cubicBezTo>
                      <a:pt x="5152" y="995"/>
                      <a:pt x="5155" y="999"/>
                      <a:pt x="5154" y="1004"/>
                    </a:cubicBezTo>
                    <a:cubicBezTo>
                      <a:pt x="5153" y="1008"/>
                      <a:pt x="5149" y="1011"/>
                      <a:pt x="5144" y="1010"/>
                    </a:cubicBezTo>
                    <a:close/>
                    <a:moveTo>
                      <a:pt x="5097" y="999"/>
                    </a:moveTo>
                    <a:lnTo>
                      <a:pt x="5082" y="996"/>
                    </a:lnTo>
                    <a:cubicBezTo>
                      <a:pt x="5077" y="995"/>
                      <a:pt x="5075" y="991"/>
                      <a:pt x="5076" y="987"/>
                    </a:cubicBezTo>
                    <a:cubicBezTo>
                      <a:pt x="5077" y="982"/>
                      <a:pt x="5081" y="979"/>
                      <a:pt x="5085" y="980"/>
                    </a:cubicBezTo>
                    <a:lnTo>
                      <a:pt x="5101" y="984"/>
                    </a:lnTo>
                    <a:cubicBezTo>
                      <a:pt x="5105" y="985"/>
                      <a:pt x="5108" y="989"/>
                      <a:pt x="5107" y="993"/>
                    </a:cubicBezTo>
                    <a:cubicBezTo>
                      <a:pt x="5106" y="998"/>
                      <a:pt x="5102" y="1000"/>
                      <a:pt x="5097" y="999"/>
                    </a:cubicBezTo>
                    <a:close/>
                    <a:moveTo>
                      <a:pt x="5050" y="989"/>
                    </a:moveTo>
                    <a:lnTo>
                      <a:pt x="5035" y="986"/>
                    </a:lnTo>
                    <a:cubicBezTo>
                      <a:pt x="5031" y="985"/>
                      <a:pt x="5028" y="981"/>
                      <a:pt x="5029" y="976"/>
                    </a:cubicBezTo>
                    <a:cubicBezTo>
                      <a:pt x="5030" y="972"/>
                      <a:pt x="5034" y="969"/>
                      <a:pt x="5038" y="970"/>
                    </a:cubicBezTo>
                    <a:lnTo>
                      <a:pt x="5054" y="974"/>
                    </a:lnTo>
                    <a:cubicBezTo>
                      <a:pt x="5058" y="975"/>
                      <a:pt x="5061" y="979"/>
                      <a:pt x="5060" y="983"/>
                    </a:cubicBezTo>
                    <a:cubicBezTo>
                      <a:pt x="5059" y="987"/>
                      <a:pt x="5055" y="990"/>
                      <a:pt x="5050" y="989"/>
                    </a:cubicBezTo>
                    <a:close/>
                    <a:moveTo>
                      <a:pt x="5004" y="979"/>
                    </a:moveTo>
                    <a:lnTo>
                      <a:pt x="4988" y="976"/>
                    </a:lnTo>
                    <a:cubicBezTo>
                      <a:pt x="4984" y="975"/>
                      <a:pt x="4981" y="970"/>
                      <a:pt x="4982" y="966"/>
                    </a:cubicBezTo>
                    <a:cubicBezTo>
                      <a:pt x="4983" y="962"/>
                      <a:pt x="4987" y="959"/>
                      <a:pt x="4991" y="960"/>
                    </a:cubicBezTo>
                    <a:lnTo>
                      <a:pt x="5007" y="963"/>
                    </a:lnTo>
                    <a:cubicBezTo>
                      <a:pt x="5011" y="964"/>
                      <a:pt x="5014" y="969"/>
                      <a:pt x="5013" y="973"/>
                    </a:cubicBezTo>
                    <a:cubicBezTo>
                      <a:pt x="5012" y="977"/>
                      <a:pt x="5008" y="980"/>
                      <a:pt x="5004" y="979"/>
                    </a:cubicBezTo>
                    <a:close/>
                    <a:moveTo>
                      <a:pt x="4957" y="969"/>
                    </a:moveTo>
                    <a:lnTo>
                      <a:pt x="4941" y="965"/>
                    </a:lnTo>
                    <a:cubicBezTo>
                      <a:pt x="4937" y="965"/>
                      <a:pt x="4934" y="960"/>
                      <a:pt x="4935" y="956"/>
                    </a:cubicBezTo>
                    <a:cubicBezTo>
                      <a:pt x="4936" y="952"/>
                      <a:pt x="4940" y="949"/>
                      <a:pt x="4944" y="950"/>
                    </a:cubicBezTo>
                    <a:lnTo>
                      <a:pt x="4960" y="953"/>
                    </a:lnTo>
                    <a:cubicBezTo>
                      <a:pt x="4964" y="954"/>
                      <a:pt x="4967" y="958"/>
                      <a:pt x="4966" y="963"/>
                    </a:cubicBezTo>
                    <a:cubicBezTo>
                      <a:pt x="4965" y="967"/>
                      <a:pt x="4961" y="970"/>
                      <a:pt x="4957" y="969"/>
                    </a:cubicBezTo>
                    <a:close/>
                    <a:moveTo>
                      <a:pt x="4910" y="959"/>
                    </a:moveTo>
                    <a:lnTo>
                      <a:pt x="4894" y="955"/>
                    </a:lnTo>
                    <a:cubicBezTo>
                      <a:pt x="4890" y="954"/>
                      <a:pt x="4887" y="950"/>
                      <a:pt x="4888" y="946"/>
                    </a:cubicBezTo>
                    <a:cubicBezTo>
                      <a:pt x="4889" y="941"/>
                      <a:pt x="4893" y="939"/>
                      <a:pt x="4898" y="940"/>
                    </a:cubicBezTo>
                    <a:lnTo>
                      <a:pt x="4913" y="943"/>
                    </a:lnTo>
                    <a:cubicBezTo>
                      <a:pt x="4917" y="944"/>
                      <a:pt x="4920" y="948"/>
                      <a:pt x="4919" y="953"/>
                    </a:cubicBezTo>
                    <a:cubicBezTo>
                      <a:pt x="4918" y="957"/>
                      <a:pt x="4914" y="960"/>
                      <a:pt x="4910" y="959"/>
                    </a:cubicBezTo>
                    <a:close/>
                    <a:moveTo>
                      <a:pt x="4863" y="948"/>
                    </a:moveTo>
                    <a:lnTo>
                      <a:pt x="4847" y="945"/>
                    </a:lnTo>
                    <a:cubicBezTo>
                      <a:pt x="4843" y="944"/>
                      <a:pt x="4840" y="940"/>
                      <a:pt x="4841" y="936"/>
                    </a:cubicBezTo>
                    <a:cubicBezTo>
                      <a:pt x="4842" y="931"/>
                      <a:pt x="4846" y="928"/>
                      <a:pt x="4851" y="929"/>
                    </a:cubicBezTo>
                    <a:lnTo>
                      <a:pt x="4866" y="933"/>
                    </a:lnTo>
                    <a:cubicBezTo>
                      <a:pt x="4871" y="934"/>
                      <a:pt x="4873" y="938"/>
                      <a:pt x="4872" y="942"/>
                    </a:cubicBezTo>
                    <a:cubicBezTo>
                      <a:pt x="4871" y="947"/>
                      <a:pt x="4867" y="949"/>
                      <a:pt x="4863" y="948"/>
                    </a:cubicBezTo>
                    <a:close/>
                    <a:moveTo>
                      <a:pt x="4816" y="938"/>
                    </a:moveTo>
                    <a:lnTo>
                      <a:pt x="4800" y="935"/>
                    </a:lnTo>
                    <a:cubicBezTo>
                      <a:pt x="4796" y="934"/>
                      <a:pt x="4793" y="930"/>
                      <a:pt x="4794" y="925"/>
                    </a:cubicBezTo>
                    <a:cubicBezTo>
                      <a:pt x="4795" y="921"/>
                      <a:pt x="4799" y="918"/>
                      <a:pt x="4804" y="919"/>
                    </a:cubicBezTo>
                    <a:lnTo>
                      <a:pt x="4819" y="923"/>
                    </a:lnTo>
                    <a:cubicBezTo>
                      <a:pt x="4824" y="924"/>
                      <a:pt x="4826" y="928"/>
                      <a:pt x="4825" y="932"/>
                    </a:cubicBezTo>
                    <a:cubicBezTo>
                      <a:pt x="4825" y="936"/>
                      <a:pt x="4820" y="939"/>
                      <a:pt x="4816" y="938"/>
                    </a:cubicBezTo>
                    <a:close/>
                    <a:moveTo>
                      <a:pt x="4769" y="928"/>
                    </a:moveTo>
                    <a:lnTo>
                      <a:pt x="4753" y="925"/>
                    </a:lnTo>
                    <a:cubicBezTo>
                      <a:pt x="4749" y="924"/>
                      <a:pt x="4746" y="919"/>
                      <a:pt x="4747" y="915"/>
                    </a:cubicBezTo>
                    <a:cubicBezTo>
                      <a:pt x="4748" y="911"/>
                      <a:pt x="4753" y="908"/>
                      <a:pt x="4757" y="909"/>
                    </a:cubicBezTo>
                    <a:lnTo>
                      <a:pt x="4772" y="912"/>
                    </a:lnTo>
                    <a:cubicBezTo>
                      <a:pt x="4777" y="913"/>
                      <a:pt x="4780" y="918"/>
                      <a:pt x="4779" y="922"/>
                    </a:cubicBezTo>
                    <a:cubicBezTo>
                      <a:pt x="4778" y="926"/>
                      <a:pt x="4773" y="929"/>
                      <a:pt x="4769" y="928"/>
                    </a:cubicBezTo>
                    <a:close/>
                    <a:moveTo>
                      <a:pt x="4722" y="918"/>
                    </a:moveTo>
                    <a:lnTo>
                      <a:pt x="4707" y="914"/>
                    </a:lnTo>
                    <a:cubicBezTo>
                      <a:pt x="4702" y="914"/>
                      <a:pt x="4699" y="909"/>
                      <a:pt x="4700" y="905"/>
                    </a:cubicBezTo>
                    <a:cubicBezTo>
                      <a:pt x="4701" y="901"/>
                      <a:pt x="4706" y="898"/>
                      <a:pt x="4710" y="899"/>
                    </a:cubicBezTo>
                    <a:lnTo>
                      <a:pt x="4726" y="902"/>
                    </a:lnTo>
                    <a:cubicBezTo>
                      <a:pt x="4730" y="903"/>
                      <a:pt x="4733" y="907"/>
                      <a:pt x="4732" y="912"/>
                    </a:cubicBezTo>
                    <a:cubicBezTo>
                      <a:pt x="4731" y="916"/>
                      <a:pt x="4726" y="919"/>
                      <a:pt x="4722" y="918"/>
                    </a:cubicBezTo>
                    <a:close/>
                    <a:moveTo>
                      <a:pt x="4675" y="908"/>
                    </a:moveTo>
                    <a:lnTo>
                      <a:pt x="4660" y="904"/>
                    </a:lnTo>
                    <a:cubicBezTo>
                      <a:pt x="4655" y="903"/>
                      <a:pt x="4653" y="899"/>
                      <a:pt x="4654" y="895"/>
                    </a:cubicBezTo>
                    <a:cubicBezTo>
                      <a:pt x="4654" y="890"/>
                      <a:pt x="4659" y="888"/>
                      <a:pt x="4663" y="889"/>
                    </a:cubicBezTo>
                    <a:lnTo>
                      <a:pt x="4679" y="892"/>
                    </a:lnTo>
                    <a:cubicBezTo>
                      <a:pt x="4683" y="893"/>
                      <a:pt x="4686" y="897"/>
                      <a:pt x="4685" y="902"/>
                    </a:cubicBezTo>
                    <a:cubicBezTo>
                      <a:pt x="4684" y="906"/>
                      <a:pt x="4680" y="909"/>
                      <a:pt x="4675" y="908"/>
                    </a:cubicBezTo>
                    <a:close/>
                    <a:moveTo>
                      <a:pt x="4628" y="897"/>
                    </a:moveTo>
                    <a:lnTo>
                      <a:pt x="4613" y="894"/>
                    </a:lnTo>
                    <a:cubicBezTo>
                      <a:pt x="4608" y="893"/>
                      <a:pt x="4606" y="889"/>
                      <a:pt x="4607" y="885"/>
                    </a:cubicBezTo>
                    <a:cubicBezTo>
                      <a:pt x="4608" y="880"/>
                      <a:pt x="4612" y="877"/>
                      <a:pt x="4616" y="878"/>
                    </a:cubicBezTo>
                    <a:lnTo>
                      <a:pt x="4632" y="882"/>
                    </a:lnTo>
                    <a:cubicBezTo>
                      <a:pt x="4636" y="883"/>
                      <a:pt x="4639" y="887"/>
                      <a:pt x="4638" y="891"/>
                    </a:cubicBezTo>
                    <a:cubicBezTo>
                      <a:pt x="4637" y="896"/>
                      <a:pt x="4633" y="898"/>
                      <a:pt x="4628" y="897"/>
                    </a:cubicBezTo>
                    <a:close/>
                    <a:moveTo>
                      <a:pt x="4581" y="887"/>
                    </a:moveTo>
                    <a:lnTo>
                      <a:pt x="4566" y="884"/>
                    </a:lnTo>
                    <a:cubicBezTo>
                      <a:pt x="4562" y="883"/>
                      <a:pt x="4559" y="879"/>
                      <a:pt x="4560" y="874"/>
                    </a:cubicBezTo>
                    <a:cubicBezTo>
                      <a:pt x="4561" y="870"/>
                      <a:pt x="4565" y="867"/>
                      <a:pt x="4569" y="868"/>
                    </a:cubicBezTo>
                    <a:lnTo>
                      <a:pt x="4585" y="872"/>
                    </a:lnTo>
                    <a:cubicBezTo>
                      <a:pt x="4589" y="873"/>
                      <a:pt x="4592" y="877"/>
                      <a:pt x="4591" y="881"/>
                    </a:cubicBezTo>
                    <a:cubicBezTo>
                      <a:pt x="4590" y="885"/>
                      <a:pt x="4586" y="888"/>
                      <a:pt x="4581" y="887"/>
                    </a:cubicBezTo>
                    <a:close/>
                    <a:moveTo>
                      <a:pt x="4535" y="877"/>
                    </a:moveTo>
                    <a:lnTo>
                      <a:pt x="4519" y="874"/>
                    </a:lnTo>
                    <a:cubicBezTo>
                      <a:pt x="4515" y="873"/>
                      <a:pt x="4512" y="868"/>
                      <a:pt x="4513" y="864"/>
                    </a:cubicBezTo>
                    <a:cubicBezTo>
                      <a:pt x="4514" y="860"/>
                      <a:pt x="4518" y="857"/>
                      <a:pt x="4522" y="858"/>
                    </a:cubicBezTo>
                    <a:lnTo>
                      <a:pt x="4538" y="861"/>
                    </a:lnTo>
                    <a:cubicBezTo>
                      <a:pt x="4542" y="862"/>
                      <a:pt x="4545" y="867"/>
                      <a:pt x="4544" y="871"/>
                    </a:cubicBezTo>
                    <a:cubicBezTo>
                      <a:pt x="4543" y="875"/>
                      <a:pt x="4539" y="878"/>
                      <a:pt x="4535" y="877"/>
                    </a:cubicBezTo>
                    <a:close/>
                    <a:moveTo>
                      <a:pt x="4488" y="867"/>
                    </a:moveTo>
                    <a:lnTo>
                      <a:pt x="4472" y="863"/>
                    </a:lnTo>
                    <a:cubicBezTo>
                      <a:pt x="4468" y="862"/>
                      <a:pt x="4465" y="858"/>
                      <a:pt x="4466" y="854"/>
                    </a:cubicBezTo>
                    <a:cubicBezTo>
                      <a:pt x="4467" y="850"/>
                      <a:pt x="4471" y="847"/>
                      <a:pt x="4475" y="848"/>
                    </a:cubicBezTo>
                    <a:lnTo>
                      <a:pt x="4491" y="851"/>
                    </a:lnTo>
                    <a:cubicBezTo>
                      <a:pt x="4495" y="852"/>
                      <a:pt x="4498" y="856"/>
                      <a:pt x="4497" y="861"/>
                    </a:cubicBezTo>
                    <a:cubicBezTo>
                      <a:pt x="4496" y="865"/>
                      <a:pt x="4492" y="868"/>
                      <a:pt x="4488" y="867"/>
                    </a:cubicBezTo>
                    <a:close/>
                    <a:moveTo>
                      <a:pt x="4441" y="857"/>
                    </a:moveTo>
                    <a:lnTo>
                      <a:pt x="4425" y="853"/>
                    </a:lnTo>
                    <a:cubicBezTo>
                      <a:pt x="4421" y="852"/>
                      <a:pt x="4418" y="848"/>
                      <a:pt x="4419" y="844"/>
                    </a:cubicBezTo>
                    <a:cubicBezTo>
                      <a:pt x="4420" y="839"/>
                      <a:pt x="4424" y="837"/>
                      <a:pt x="4429" y="838"/>
                    </a:cubicBezTo>
                    <a:lnTo>
                      <a:pt x="4444" y="841"/>
                    </a:lnTo>
                    <a:cubicBezTo>
                      <a:pt x="4448" y="842"/>
                      <a:pt x="4451" y="846"/>
                      <a:pt x="4450" y="851"/>
                    </a:cubicBezTo>
                    <a:cubicBezTo>
                      <a:pt x="4449" y="855"/>
                      <a:pt x="4445" y="858"/>
                      <a:pt x="4441" y="857"/>
                    </a:cubicBezTo>
                    <a:close/>
                    <a:moveTo>
                      <a:pt x="4394" y="846"/>
                    </a:moveTo>
                    <a:lnTo>
                      <a:pt x="4378" y="843"/>
                    </a:lnTo>
                    <a:cubicBezTo>
                      <a:pt x="4374" y="842"/>
                      <a:pt x="4371" y="838"/>
                      <a:pt x="4372" y="834"/>
                    </a:cubicBezTo>
                    <a:cubicBezTo>
                      <a:pt x="4373" y="829"/>
                      <a:pt x="4377" y="826"/>
                      <a:pt x="4382" y="827"/>
                    </a:cubicBezTo>
                    <a:lnTo>
                      <a:pt x="4397" y="831"/>
                    </a:lnTo>
                    <a:cubicBezTo>
                      <a:pt x="4402" y="832"/>
                      <a:pt x="4404" y="836"/>
                      <a:pt x="4403" y="840"/>
                    </a:cubicBezTo>
                    <a:cubicBezTo>
                      <a:pt x="4402" y="845"/>
                      <a:pt x="4398" y="847"/>
                      <a:pt x="4394" y="846"/>
                    </a:cubicBezTo>
                    <a:close/>
                    <a:moveTo>
                      <a:pt x="4347" y="836"/>
                    </a:moveTo>
                    <a:lnTo>
                      <a:pt x="4331" y="833"/>
                    </a:lnTo>
                    <a:cubicBezTo>
                      <a:pt x="4327" y="832"/>
                      <a:pt x="4324" y="828"/>
                      <a:pt x="4325" y="823"/>
                    </a:cubicBezTo>
                    <a:cubicBezTo>
                      <a:pt x="4326" y="819"/>
                      <a:pt x="4330" y="816"/>
                      <a:pt x="4335" y="817"/>
                    </a:cubicBezTo>
                    <a:lnTo>
                      <a:pt x="4350" y="821"/>
                    </a:lnTo>
                    <a:cubicBezTo>
                      <a:pt x="4355" y="822"/>
                      <a:pt x="4357" y="826"/>
                      <a:pt x="4356" y="830"/>
                    </a:cubicBezTo>
                    <a:cubicBezTo>
                      <a:pt x="4356" y="834"/>
                      <a:pt x="4351" y="837"/>
                      <a:pt x="4347" y="836"/>
                    </a:cubicBezTo>
                    <a:close/>
                    <a:moveTo>
                      <a:pt x="4300" y="826"/>
                    </a:moveTo>
                    <a:lnTo>
                      <a:pt x="4284" y="823"/>
                    </a:lnTo>
                    <a:cubicBezTo>
                      <a:pt x="4280" y="822"/>
                      <a:pt x="4277" y="817"/>
                      <a:pt x="4278" y="813"/>
                    </a:cubicBezTo>
                    <a:cubicBezTo>
                      <a:pt x="4279" y="809"/>
                      <a:pt x="4283" y="806"/>
                      <a:pt x="4288" y="807"/>
                    </a:cubicBezTo>
                    <a:lnTo>
                      <a:pt x="4303" y="810"/>
                    </a:lnTo>
                    <a:cubicBezTo>
                      <a:pt x="4308" y="811"/>
                      <a:pt x="4310" y="816"/>
                      <a:pt x="4310" y="820"/>
                    </a:cubicBezTo>
                    <a:cubicBezTo>
                      <a:pt x="4309" y="824"/>
                      <a:pt x="4304" y="827"/>
                      <a:pt x="4300" y="826"/>
                    </a:cubicBezTo>
                    <a:close/>
                    <a:moveTo>
                      <a:pt x="4253" y="816"/>
                    </a:moveTo>
                    <a:lnTo>
                      <a:pt x="4237" y="812"/>
                    </a:lnTo>
                    <a:cubicBezTo>
                      <a:pt x="4233" y="811"/>
                      <a:pt x="4230" y="807"/>
                      <a:pt x="4231" y="803"/>
                    </a:cubicBezTo>
                    <a:cubicBezTo>
                      <a:pt x="4232" y="799"/>
                      <a:pt x="4237" y="796"/>
                      <a:pt x="4241" y="797"/>
                    </a:cubicBezTo>
                    <a:lnTo>
                      <a:pt x="4257" y="800"/>
                    </a:lnTo>
                    <a:cubicBezTo>
                      <a:pt x="4261" y="801"/>
                      <a:pt x="4264" y="805"/>
                      <a:pt x="4263" y="810"/>
                    </a:cubicBezTo>
                    <a:cubicBezTo>
                      <a:pt x="4262" y="814"/>
                      <a:pt x="4257" y="817"/>
                      <a:pt x="4253" y="816"/>
                    </a:cubicBezTo>
                    <a:close/>
                    <a:moveTo>
                      <a:pt x="4206" y="806"/>
                    </a:moveTo>
                    <a:lnTo>
                      <a:pt x="4191" y="802"/>
                    </a:lnTo>
                    <a:cubicBezTo>
                      <a:pt x="4186" y="801"/>
                      <a:pt x="4184" y="797"/>
                      <a:pt x="4184" y="793"/>
                    </a:cubicBezTo>
                    <a:cubicBezTo>
                      <a:pt x="4185" y="788"/>
                      <a:pt x="4190" y="786"/>
                      <a:pt x="4194" y="787"/>
                    </a:cubicBezTo>
                    <a:lnTo>
                      <a:pt x="4210" y="790"/>
                    </a:lnTo>
                    <a:cubicBezTo>
                      <a:pt x="4214" y="791"/>
                      <a:pt x="4217" y="795"/>
                      <a:pt x="4216" y="799"/>
                    </a:cubicBezTo>
                    <a:cubicBezTo>
                      <a:pt x="4215" y="804"/>
                      <a:pt x="4211" y="807"/>
                      <a:pt x="4206" y="806"/>
                    </a:cubicBezTo>
                    <a:close/>
                    <a:moveTo>
                      <a:pt x="4159" y="795"/>
                    </a:moveTo>
                    <a:lnTo>
                      <a:pt x="4144" y="792"/>
                    </a:lnTo>
                    <a:cubicBezTo>
                      <a:pt x="4139" y="791"/>
                      <a:pt x="4137" y="787"/>
                      <a:pt x="4138" y="782"/>
                    </a:cubicBezTo>
                    <a:cubicBezTo>
                      <a:pt x="4139" y="778"/>
                      <a:pt x="4143" y="775"/>
                      <a:pt x="4147" y="776"/>
                    </a:cubicBezTo>
                    <a:lnTo>
                      <a:pt x="4163" y="780"/>
                    </a:lnTo>
                    <a:cubicBezTo>
                      <a:pt x="4167" y="781"/>
                      <a:pt x="4170" y="785"/>
                      <a:pt x="4169" y="789"/>
                    </a:cubicBezTo>
                    <a:cubicBezTo>
                      <a:pt x="4168" y="794"/>
                      <a:pt x="4164" y="796"/>
                      <a:pt x="4159" y="795"/>
                    </a:cubicBezTo>
                    <a:close/>
                    <a:moveTo>
                      <a:pt x="4112" y="785"/>
                    </a:moveTo>
                    <a:lnTo>
                      <a:pt x="4097" y="782"/>
                    </a:lnTo>
                    <a:cubicBezTo>
                      <a:pt x="4092" y="781"/>
                      <a:pt x="4090" y="777"/>
                      <a:pt x="4091" y="772"/>
                    </a:cubicBezTo>
                    <a:cubicBezTo>
                      <a:pt x="4092" y="768"/>
                      <a:pt x="4096" y="765"/>
                      <a:pt x="4100" y="766"/>
                    </a:cubicBezTo>
                    <a:lnTo>
                      <a:pt x="4116" y="770"/>
                    </a:lnTo>
                    <a:cubicBezTo>
                      <a:pt x="4120" y="771"/>
                      <a:pt x="4123" y="775"/>
                      <a:pt x="4122" y="779"/>
                    </a:cubicBezTo>
                    <a:cubicBezTo>
                      <a:pt x="4121" y="783"/>
                      <a:pt x="4117" y="786"/>
                      <a:pt x="4112" y="785"/>
                    </a:cubicBezTo>
                    <a:close/>
                    <a:moveTo>
                      <a:pt x="4066" y="775"/>
                    </a:moveTo>
                    <a:lnTo>
                      <a:pt x="4050" y="772"/>
                    </a:lnTo>
                    <a:cubicBezTo>
                      <a:pt x="4046" y="771"/>
                      <a:pt x="4043" y="766"/>
                      <a:pt x="4044" y="762"/>
                    </a:cubicBezTo>
                    <a:cubicBezTo>
                      <a:pt x="4045" y="758"/>
                      <a:pt x="4049" y="755"/>
                      <a:pt x="4053" y="756"/>
                    </a:cubicBezTo>
                    <a:lnTo>
                      <a:pt x="4069" y="759"/>
                    </a:lnTo>
                    <a:cubicBezTo>
                      <a:pt x="4073" y="760"/>
                      <a:pt x="4076" y="765"/>
                      <a:pt x="4075" y="769"/>
                    </a:cubicBezTo>
                    <a:cubicBezTo>
                      <a:pt x="4074" y="773"/>
                      <a:pt x="4070" y="776"/>
                      <a:pt x="4066" y="775"/>
                    </a:cubicBezTo>
                    <a:close/>
                    <a:moveTo>
                      <a:pt x="4019" y="765"/>
                    </a:moveTo>
                    <a:lnTo>
                      <a:pt x="4003" y="761"/>
                    </a:lnTo>
                    <a:cubicBezTo>
                      <a:pt x="3999" y="760"/>
                      <a:pt x="3996" y="756"/>
                      <a:pt x="3997" y="752"/>
                    </a:cubicBezTo>
                    <a:cubicBezTo>
                      <a:pt x="3998" y="748"/>
                      <a:pt x="4002" y="745"/>
                      <a:pt x="4006" y="746"/>
                    </a:cubicBezTo>
                    <a:lnTo>
                      <a:pt x="4022" y="749"/>
                    </a:lnTo>
                    <a:cubicBezTo>
                      <a:pt x="4026" y="750"/>
                      <a:pt x="4029" y="754"/>
                      <a:pt x="4028" y="759"/>
                    </a:cubicBezTo>
                    <a:cubicBezTo>
                      <a:pt x="4027" y="763"/>
                      <a:pt x="4023" y="766"/>
                      <a:pt x="4019" y="765"/>
                    </a:cubicBezTo>
                    <a:close/>
                    <a:moveTo>
                      <a:pt x="3972" y="755"/>
                    </a:moveTo>
                    <a:lnTo>
                      <a:pt x="3956" y="751"/>
                    </a:lnTo>
                    <a:cubicBezTo>
                      <a:pt x="3952" y="750"/>
                      <a:pt x="3949" y="746"/>
                      <a:pt x="3950" y="742"/>
                    </a:cubicBezTo>
                    <a:cubicBezTo>
                      <a:pt x="3951" y="737"/>
                      <a:pt x="3955" y="735"/>
                      <a:pt x="3959" y="736"/>
                    </a:cubicBezTo>
                    <a:lnTo>
                      <a:pt x="3975" y="739"/>
                    </a:lnTo>
                    <a:cubicBezTo>
                      <a:pt x="3979" y="740"/>
                      <a:pt x="3982" y="744"/>
                      <a:pt x="3981" y="748"/>
                    </a:cubicBezTo>
                    <a:cubicBezTo>
                      <a:pt x="3980" y="753"/>
                      <a:pt x="3976" y="756"/>
                      <a:pt x="3972" y="755"/>
                    </a:cubicBezTo>
                    <a:close/>
                    <a:moveTo>
                      <a:pt x="3925" y="744"/>
                    </a:moveTo>
                    <a:lnTo>
                      <a:pt x="3909" y="741"/>
                    </a:lnTo>
                    <a:cubicBezTo>
                      <a:pt x="3905" y="740"/>
                      <a:pt x="3902" y="736"/>
                      <a:pt x="3903" y="731"/>
                    </a:cubicBezTo>
                    <a:cubicBezTo>
                      <a:pt x="3904" y="727"/>
                      <a:pt x="3908" y="724"/>
                      <a:pt x="3913" y="725"/>
                    </a:cubicBezTo>
                    <a:lnTo>
                      <a:pt x="3928" y="729"/>
                    </a:lnTo>
                    <a:cubicBezTo>
                      <a:pt x="3933" y="730"/>
                      <a:pt x="3935" y="734"/>
                      <a:pt x="3934" y="738"/>
                    </a:cubicBezTo>
                    <a:cubicBezTo>
                      <a:pt x="3933" y="743"/>
                      <a:pt x="3929" y="745"/>
                      <a:pt x="3925" y="744"/>
                    </a:cubicBezTo>
                    <a:close/>
                    <a:moveTo>
                      <a:pt x="3878" y="734"/>
                    </a:moveTo>
                    <a:lnTo>
                      <a:pt x="3862" y="731"/>
                    </a:lnTo>
                    <a:cubicBezTo>
                      <a:pt x="3858" y="730"/>
                      <a:pt x="3855" y="726"/>
                      <a:pt x="3856" y="721"/>
                    </a:cubicBezTo>
                    <a:cubicBezTo>
                      <a:pt x="3857" y="717"/>
                      <a:pt x="3861" y="714"/>
                      <a:pt x="3866" y="715"/>
                    </a:cubicBezTo>
                    <a:lnTo>
                      <a:pt x="3881" y="719"/>
                    </a:lnTo>
                    <a:cubicBezTo>
                      <a:pt x="3886" y="720"/>
                      <a:pt x="3888" y="724"/>
                      <a:pt x="3887" y="728"/>
                    </a:cubicBezTo>
                    <a:cubicBezTo>
                      <a:pt x="3886" y="732"/>
                      <a:pt x="3882" y="735"/>
                      <a:pt x="3878" y="734"/>
                    </a:cubicBezTo>
                    <a:close/>
                    <a:moveTo>
                      <a:pt x="3831" y="724"/>
                    </a:moveTo>
                    <a:lnTo>
                      <a:pt x="3815" y="721"/>
                    </a:lnTo>
                    <a:cubicBezTo>
                      <a:pt x="3811" y="720"/>
                      <a:pt x="3808" y="715"/>
                      <a:pt x="3809" y="711"/>
                    </a:cubicBezTo>
                    <a:cubicBezTo>
                      <a:pt x="3810" y="707"/>
                      <a:pt x="3814" y="704"/>
                      <a:pt x="3819" y="705"/>
                    </a:cubicBezTo>
                    <a:lnTo>
                      <a:pt x="3834" y="708"/>
                    </a:lnTo>
                    <a:cubicBezTo>
                      <a:pt x="3839" y="709"/>
                      <a:pt x="3841" y="714"/>
                      <a:pt x="3841" y="718"/>
                    </a:cubicBezTo>
                    <a:cubicBezTo>
                      <a:pt x="3840" y="722"/>
                      <a:pt x="3835" y="725"/>
                      <a:pt x="3831" y="724"/>
                    </a:cubicBezTo>
                    <a:close/>
                    <a:moveTo>
                      <a:pt x="3784" y="714"/>
                    </a:moveTo>
                    <a:lnTo>
                      <a:pt x="3768" y="710"/>
                    </a:lnTo>
                    <a:cubicBezTo>
                      <a:pt x="3764" y="709"/>
                      <a:pt x="3761" y="705"/>
                      <a:pt x="3762" y="701"/>
                    </a:cubicBezTo>
                    <a:cubicBezTo>
                      <a:pt x="3763" y="697"/>
                      <a:pt x="3768" y="694"/>
                      <a:pt x="3772" y="695"/>
                    </a:cubicBezTo>
                    <a:lnTo>
                      <a:pt x="3787" y="698"/>
                    </a:lnTo>
                    <a:cubicBezTo>
                      <a:pt x="3792" y="699"/>
                      <a:pt x="3795" y="703"/>
                      <a:pt x="3794" y="708"/>
                    </a:cubicBezTo>
                    <a:cubicBezTo>
                      <a:pt x="3793" y="712"/>
                      <a:pt x="3788" y="715"/>
                      <a:pt x="3784" y="714"/>
                    </a:cubicBezTo>
                    <a:close/>
                    <a:moveTo>
                      <a:pt x="3737" y="704"/>
                    </a:moveTo>
                    <a:lnTo>
                      <a:pt x="3722" y="700"/>
                    </a:lnTo>
                    <a:cubicBezTo>
                      <a:pt x="3717" y="699"/>
                      <a:pt x="3715" y="695"/>
                      <a:pt x="3715" y="691"/>
                    </a:cubicBezTo>
                    <a:cubicBezTo>
                      <a:pt x="3716" y="686"/>
                      <a:pt x="3721" y="684"/>
                      <a:pt x="3725" y="685"/>
                    </a:cubicBezTo>
                    <a:lnTo>
                      <a:pt x="3741" y="688"/>
                    </a:lnTo>
                    <a:cubicBezTo>
                      <a:pt x="3745" y="689"/>
                      <a:pt x="3748" y="693"/>
                      <a:pt x="3747" y="697"/>
                    </a:cubicBezTo>
                    <a:cubicBezTo>
                      <a:pt x="3746" y="702"/>
                      <a:pt x="3742" y="705"/>
                      <a:pt x="3737" y="704"/>
                    </a:cubicBezTo>
                    <a:close/>
                    <a:moveTo>
                      <a:pt x="3690" y="693"/>
                    </a:moveTo>
                    <a:lnTo>
                      <a:pt x="3675" y="690"/>
                    </a:lnTo>
                    <a:cubicBezTo>
                      <a:pt x="3670" y="689"/>
                      <a:pt x="3668" y="685"/>
                      <a:pt x="3669" y="680"/>
                    </a:cubicBezTo>
                    <a:cubicBezTo>
                      <a:pt x="3669" y="676"/>
                      <a:pt x="3674" y="673"/>
                      <a:pt x="3678" y="674"/>
                    </a:cubicBezTo>
                    <a:lnTo>
                      <a:pt x="3694" y="678"/>
                    </a:lnTo>
                    <a:cubicBezTo>
                      <a:pt x="3698" y="679"/>
                      <a:pt x="3701" y="683"/>
                      <a:pt x="3700" y="687"/>
                    </a:cubicBezTo>
                    <a:cubicBezTo>
                      <a:pt x="3699" y="692"/>
                      <a:pt x="3695" y="694"/>
                      <a:pt x="3690" y="693"/>
                    </a:cubicBezTo>
                    <a:close/>
                    <a:moveTo>
                      <a:pt x="3643" y="683"/>
                    </a:moveTo>
                    <a:lnTo>
                      <a:pt x="3628" y="680"/>
                    </a:lnTo>
                    <a:cubicBezTo>
                      <a:pt x="3623" y="679"/>
                      <a:pt x="3621" y="675"/>
                      <a:pt x="3622" y="670"/>
                    </a:cubicBezTo>
                    <a:cubicBezTo>
                      <a:pt x="3623" y="666"/>
                      <a:pt x="3627" y="663"/>
                      <a:pt x="3631" y="664"/>
                    </a:cubicBezTo>
                    <a:lnTo>
                      <a:pt x="3647" y="668"/>
                    </a:lnTo>
                    <a:cubicBezTo>
                      <a:pt x="3651" y="668"/>
                      <a:pt x="3654" y="673"/>
                      <a:pt x="3653" y="677"/>
                    </a:cubicBezTo>
                    <a:cubicBezTo>
                      <a:pt x="3652" y="681"/>
                      <a:pt x="3648" y="684"/>
                      <a:pt x="3643" y="683"/>
                    </a:cubicBezTo>
                    <a:close/>
                    <a:moveTo>
                      <a:pt x="3596" y="673"/>
                    </a:moveTo>
                    <a:lnTo>
                      <a:pt x="3581" y="670"/>
                    </a:lnTo>
                    <a:cubicBezTo>
                      <a:pt x="3577" y="669"/>
                      <a:pt x="3574" y="664"/>
                      <a:pt x="3575" y="660"/>
                    </a:cubicBezTo>
                    <a:cubicBezTo>
                      <a:pt x="3576" y="656"/>
                      <a:pt x="3580" y="653"/>
                      <a:pt x="3584" y="654"/>
                    </a:cubicBezTo>
                    <a:lnTo>
                      <a:pt x="3600" y="657"/>
                    </a:lnTo>
                    <a:cubicBezTo>
                      <a:pt x="3604" y="658"/>
                      <a:pt x="3607" y="663"/>
                      <a:pt x="3606" y="667"/>
                    </a:cubicBezTo>
                    <a:cubicBezTo>
                      <a:pt x="3605" y="671"/>
                      <a:pt x="3601" y="674"/>
                      <a:pt x="3596" y="673"/>
                    </a:cubicBezTo>
                    <a:close/>
                    <a:moveTo>
                      <a:pt x="3550" y="663"/>
                    </a:moveTo>
                    <a:lnTo>
                      <a:pt x="3534" y="659"/>
                    </a:lnTo>
                    <a:cubicBezTo>
                      <a:pt x="3530" y="658"/>
                      <a:pt x="3527" y="654"/>
                      <a:pt x="3528" y="650"/>
                    </a:cubicBezTo>
                    <a:cubicBezTo>
                      <a:pt x="3529" y="646"/>
                      <a:pt x="3533" y="643"/>
                      <a:pt x="3537" y="644"/>
                    </a:cubicBezTo>
                    <a:lnTo>
                      <a:pt x="3553" y="647"/>
                    </a:lnTo>
                    <a:cubicBezTo>
                      <a:pt x="3557" y="648"/>
                      <a:pt x="3560" y="652"/>
                      <a:pt x="3559" y="657"/>
                    </a:cubicBezTo>
                    <a:cubicBezTo>
                      <a:pt x="3558" y="661"/>
                      <a:pt x="3554" y="664"/>
                      <a:pt x="3550" y="663"/>
                    </a:cubicBezTo>
                    <a:close/>
                    <a:moveTo>
                      <a:pt x="3503" y="653"/>
                    </a:moveTo>
                    <a:lnTo>
                      <a:pt x="3487" y="649"/>
                    </a:lnTo>
                    <a:cubicBezTo>
                      <a:pt x="3483" y="648"/>
                      <a:pt x="3480" y="644"/>
                      <a:pt x="3481" y="640"/>
                    </a:cubicBezTo>
                    <a:cubicBezTo>
                      <a:pt x="3482" y="635"/>
                      <a:pt x="3486" y="633"/>
                      <a:pt x="3490" y="634"/>
                    </a:cubicBezTo>
                    <a:lnTo>
                      <a:pt x="3506" y="637"/>
                    </a:lnTo>
                    <a:cubicBezTo>
                      <a:pt x="3510" y="638"/>
                      <a:pt x="3513" y="642"/>
                      <a:pt x="3512" y="646"/>
                    </a:cubicBezTo>
                    <a:cubicBezTo>
                      <a:pt x="3511" y="651"/>
                      <a:pt x="3507" y="654"/>
                      <a:pt x="3503" y="653"/>
                    </a:cubicBezTo>
                    <a:close/>
                    <a:moveTo>
                      <a:pt x="3456" y="642"/>
                    </a:moveTo>
                    <a:lnTo>
                      <a:pt x="3440" y="639"/>
                    </a:lnTo>
                    <a:cubicBezTo>
                      <a:pt x="3436" y="638"/>
                      <a:pt x="3433" y="634"/>
                      <a:pt x="3434" y="629"/>
                    </a:cubicBezTo>
                    <a:cubicBezTo>
                      <a:pt x="3435" y="625"/>
                      <a:pt x="3439" y="622"/>
                      <a:pt x="3444" y="623"/>
                    </a:cubicBezTo>
                    <a:lnTo>
                      <a:pt x="3459" y="627"/>
                    </a:lnTo>
                    <a:cubicBezTo>
                      <a:pt x="3463" y="628"/>
                      <a:pt x="3466" y="632"/>
                      <a:pt x="3465" y="636"/>
                    </a:cubicBezTo>
                    <a:cubicBezTo>
                      <a:pt x="3464" y="641"/>
                      <a:pt x="3460" y="643"/>
                      <a:pt x="3456" y="642"/>
                    </a:cubicBezTo>
                    <a:close/>
                    <a:moveTo>
                      <a:pt x="3409" y="632"/>
                    </a:moveTo>
                    <a:lnTo>
                      <a:pt x="3393" y="629"/>
                    </a:lnTo>
                    <a:cubicBezTo>
                      <a:pt x="3389" y="628"/>
                      <a:pt x="3386" y="624"/>
                      <a:pt x="3387" y="619"/>
                    </a:cubicBezTo>
                    <a:cubicBezTo>
                      <a:pt x="3388" y="615"/>
                      <a:pt x="3392" y="612"/>
                      <a:pt x="3397" y="613"/>
                    </a:cubicBezTo>
                    <a:lnTo>
                      <a:pt x="3412" y="617"/>
                    </a:lnTo>
                    <a:cubicBezTo>
                      <a:pt x="3417" y="617"/>
                      <a:pt x="3419" y="622"/>
                      <a:pt x="3418" y="626"/>
                    </a:cubicBezTo>
                    <a:cubicBezTo>
                      <a:pt x="3417" y="630"/>
                      <a:pt x="3413" y="633"/>
                      <a:pt x="3409" y="632"/>
                    </a:cubicBezTo>
                    <a:close/>
                    <a:moveTo>
                      <a:pt x="3362" y="622"/>
                    </a:moveTo>
                    <a:lnTo>
                      <a:pt x="3346" y="619"/>
                    </a:lnTo>
                    <a:cubicBezTo>
                      <a:pt x="3342" y="618"/>
                      <a:pt x="3339" y="613"/>
                      <a:pt x="3340" y="609"/>
                    </a:cubicBezTo>
                    <a:cubicBezTo>
                      <a:pt x="3341" y="605"/>
                      <a:pt x="3345" y="602"/>
                      <a:pt x="3350" y="603"/>
                    </a:cubicBezTo>
                    <a:lnTo>
                      <a:pt x="3365" y="606"/>
                    </a:lnTo>
                    <a:cubicBezTo>
                      <a:pt x="3370" y="607"/>
                      <a:pt x="3372" y="612"/>
                      <a:pt x="3371" y="616"/>
                    </a:cubicBezTo>
                    <a:cubicBezTo>
                      <a:pt x="3371" y="620"/>
                      <a:pt x="3366" y="623"/>
                      <a:pt x="3362" y="622"/>
                    </a:cubicBezTo>
                    <a:close/>
                    <a:moveTo>
                      <a:pt x="3315" y="612"/>
                    </a:moveTo>
                    <a:lnTo>
                      <a:pt x="3299" y="608"/>
                    </a:lnTo>
                    <a:cubicBezTo>
                      <a:pt x="3295" y="607"/>
                      <a:pt x="3292" y="603"/>
                      <a:pt x="3293" y="599"/>
                    </a:cubicBezTo>
                    <a:cubicBezTo>
                      <a:pt x="3294" y="595"/>
                      <a:pt x="3299" y="592"/>
                      <a:pt x="3303" y="593"/>
                    </a:cubicBezTo>
                    <a:lnTo>
                      <a:pt x="3318" y="596"/>
                    </a:lnTo>
                    <a:cubicBezTo>
                      <a:pt x="3323" y="597"/>
                      <a:pt x="3326" y="601"/>
                      <a:pt x="3325" y="606"/>
                    </a:cubicBezTo>
                    <a:cubicBezTo>
                      <a:pt x="3324" y="610"/>
                      <a:pt x="3319" y="613"/>
                      <a:pt x="3315" y="612"/>
                    </a:cubicBezTo>
                    <a:close/>
                    <a:moveTo>
                      <a:pt x="3268" y="602"/>
                    </a:moveTo>
                    <a:lnTo>
                      <a:pt x="3253" y="598"/>
                    </a:lnTo>
                    <a:cubicBezTo>
                      <a:pt x="3248" y="597"/>
                      <a:pt x="3245" y="593"/>
                      <a:pt x="3246" y="589"/>
                    </a:cubicBezTo>
                    <a:cubicBezTo>
                      <a:pt x="3247" y="584"/>
                      <a:pt x="3252" y="582"/>
                      <a:pt x="3256" y="583"/>
                    </a:cubicBezTo>
                    <a:lnTo>
                      <a:pt x="3272" y="586"/>
                    </a:lnTo>
                    <a:cubicBezTo>
                      <a:pt x="3276" y="587"/>
                      <a:pt x="3279" y="591"/>
                      <a:pt x="3278" y="595"/>
                    </a:cubicBezTo>
                    <a:cubicBezTo>
                      <a:pt x="3277" y="600"/>
                      <a:pt x="3272" y="603"/>
                      <a:pt x="3268" y="602"/>
                    </a:cubicBezTo>
                    <a:close/>
                    <a:moveTo>
                      <a:pt x="3221" y="591"/>
                    </a:moveTo>
                    <a:lnTo>
                      <a:pt x="3206" y="588"/>
                    </a:lnTo>
                    <a:cubicBezTo>
                      <a:pt x="3201" y="587"/>
                      <a:pt x="3199" y="583"/>
                      <a:pt x="3200" y="578"/>
                    </a:cubicBezTo>
                    <a:cubicBezTo>
                      <a:pt x="3200" y="574"/>
                      <a:pt x="3205" y="571"/>
                      <a:pt x="3209" y="572"/>
                    </a:cubicBezTo>
                    <a:lnTo>
                      <a:pt x="3225" y="576"/>
                    </a:lnTo>
                    <a:cubicBezTo>
                      <a:pt x="3229" y="577"/>
                      <a:pt x="3232" y="581"/>
                      <a:pt x="3231" y="585"/>
                    </a:cubicBezTo>
                    <a:cubicBezTo>
                      <a:pt x="3230" y="590"/>
                      <a:pt x="3226" y="592"/>
                      <a:pt x="3221" y="591"/>
                    </a:cubicBezTo>
                    <a:close/>
                    <a:moveTo>
                      <a:pt x="3174" y="581"/>
                    </a:moveTo>
                    <a:lnTo>
                      <a:pt x="3159" y="578"/>
                    </a:lnTo>
                    <a:cubicBezTo>
                      <a:pt x="3154" y="577"/>
                      <a:pt x="3152" y="573"/>
                      <a:pt x="3153" y="568"/>
                    </a:cubicBezTo>
                    <a:cubicBezTo>
                      <a:pt x="3154" y="564"/>
                      <a:pt x="3158" y="561"/>
                      <a:pt x="3162" y="562"/>
                    </a:cubicBezTo>
                    <a:lnTo>
                      <a:pt x="3178" y="566"/>
                    </a:lnTo>
                    <a:cubicBezTo>
                      <a:pt x="3182" y="566"/>
                      <a:pt x="3185" y="571"/>
                      <a:pt x="3184" y="575"/>
                    </a:cubicBezTo>
                    <a:cubicBezTo>
                      <a:pt x="3183" y="579"/>
                      <a:pt x="3179" y="582"/>
                      <a:pt x="3174" y="581"/>
                    </a:cubicBezTo>
                    <a:close/>
                    <a:moveTo>
                      <a:pt x="3127" y="571"/>
                    </a:moveTo>
                    <a:lnTo>
                      <a:pt x="3112" y="568"/>
                    </a:lnTo>
                    <a:cubicBezTo>
                      <a:pt x="3108" y="567"/>
                      <a:pt x="3105" y="562"/>
                      <a:pt x="3106" y="558"/>
                    </a:cubicBezTo>
                    <a:cubicBezTo>
                      <a:pt x="3107" y="554"/>
                      <a:pt x="3111" y="551"/>
                      <a:pt x="3115" y="552"/>
                    </a:cubicBezTo>
                    <a:lnTo>
                      <a:pt x="3131" y="555"/>
                    </a:lnTo>
                    <a:cubicBezTo>
                      <a:pt x="3135" y="556"/>
                      <a:pt x="3138" y="561"/>
                      <a:pt x="3137" y="565"/>
                    </a:cubicBezTo>
                    <a:cubicBezTo>
                      <a:pt x="3136" y="569"/>
                      <a:pt x="3132" y="572"/>
                      <a:pt x="3127" y="571"/>
                    </a:cubicBezTo>
                    <a:close/>
                    <a:moveTo>
                      <a:pt x="3081" y="561"/>
                    </a:moveTo>
                    <a:lnTo>
                      <a:pt x="3065" y="557"/>
                    </a:lnTo>
                    <a:cubicBezTo>
                      <a:pt x="3061" y="556"/>
                      <a:pt x="3058" y="552"/>
                      <a:pt x="3059" y="548"/>
                    </a:cubicBezTo>
                    <a:cubicBezTo>
                      <a:pt x="3060" y="544"/>
                      <a:pt x="3064" y="541"/>
                      <a:pt x="3068" y="542"/>
                    </a:cubicBezTo>
                    <a:lnTo>
                      <a:pt x="3084" y="545"/>
                    </a:lnTo>
                    <a:cubicBezTo>
                      <a:pt x="3088" y="546"/>
                      <a:pt x="3091" y="550"/>
                      <a:pt x="3090" y="555"/>
                    </a:cubicBezTo>
                    <a:cubicBezTo>
                      <a:pt x="3089" y="559"/>
                      <a:pt x="3085" y="562"/>
                      <a:pt x="3081" y="561"/>
                    </a:cubicBezTo>
                    <a:close/>
                    <a:moveTo>
                      <a:pt x="3034" y="551"/>
                    </a:moveTo>
                    <a:lnTo>
                      <a:pt x="3018" y="547"/>
                    </a:lnTo>
                    <a:cubicBezTo>
                      <a:pt x="3014" y="546"/>
                      <a:pt x="3011" y="542"/>
                      <a:pt x="3012" y="538"/>
                    </a:cubicBezTo>
                    <a:cubicBezTo>
                      <a:pt x="3013" y="533"/>
                      <a:pt x="3017" y="531"/>
                      <a:pt x="3021" y="532"/>
                    </a:cubicBezTo>
                    <a:lnTo>
                      <a:pt x="3037" y="535"/>
                    </a:lnTo>
                    <a:cubicBezTo>
                      <a:pt x="3041" y="536"/>
                      <a:pt x="3044" y="540"/>
                      <a:pt x="3043" y="544"/>
                    </a:cubicBezTo>
                    <a:cubicBezTo>
                      <a:pt x="3042" y="549"/>
                      <a:pt x="3038" y="551"/>
                      <a:pt x="3034" y="551"/>
                    </a:cubicBezTo>
                    <a:close/>
                    <a:moveTo>
                      <a:pt x="2987" y="540"/>
                    </a:moveTo>
                    <a:lnTo>
                      <a:pt x="2971" y="537"/>
                    </a:lnTo>
                    <a:cubicBezTo>
                      <a:pt x="2967" y="536"/>
                      <a:pt x="2964" y="532"/>
                      <a:pt x="2965" y="527"/>
                    </a:cubicBezTo>
                    <a:cubicBezTo>
                      <a:pt x="2966" y="523"/>
                      <a:pt x="2970" y="520"/>
                      <a:pt x="2975" y="521"/>
                    </a:cubicBezTo>
                    <a:lnTo>
                      <a:pt x="2990" y="525"/>
                    </a:lnTo>
                    <a:cubicBezTo>
                      <a:pt x="2994" y="526"/>
                      <a:pt x="2997" y="530"/>
                      <a:pt x="2996" y="534"/>
                    </a:cubicBezTo>
                    <a:cubicBezTo>
                      <a:pt x="2995" y="539"/>
                      <a:pt x="2991" y="541"/>
                      <a:pt x="2987" y="540"/>
                    </a:cubicBezTo>
                    <a:close/>
                    <a:moveTo>
                      <a:pt x="2940" y="530"/>
                    </a:moveTo>
                    <a:lnTo>
                      <a:pt x="2924" y="527"/>
                    </a:lnTo>
                    <a:cubicBezTo>
                      <a:pt x="2920" y="526"/>
                      <a:pt x="2917" y="522"/>
                      <a:pt x="2918" y="517"/>
                    </a:cubicBezTo>
                    <a:cubicBezTo>
                      <a:pt x="2919" y="513"/>
                      <a:pt x="2923" y="510"/>
                      <a:pt x="2928" y="511"/>
                    </a:cubicBezTo>
                    <a:lnTo>
                      <a:pt x="2943" y="515"/>
                    </a:lnTo>
                    <a:cubicBezTo>
                      <a:pt x="2948" y="515"/>
                      <a:pt x="2950" y="520"/>
                      <a:pt x="2949" y="524"/>
                    </a:cubicBezTo>
                    <a:cubicBezTo>
                      <a:pt x="2948" y="528"/>
                      <a:pt x="2944" y="531"/>
                      <a:pt x="2940" y="530"/>
                    </a:cubicBezTo>
                    <a:close/>
                    <a:moveTo>
                      <a:pt x="2893" y="520"/>
                    </a:moveTo>
                    <a:lnTo>
                      <a:pt x="2877" y="517"/>
                    </a:lnTo>
                    <a:cubicBezTo>
                      <a:pt x="2873" y="516"/>
                      <a:pt x="2870" y="511"/>
                      <a:pt x="2871" y="507"/>
                    </a:cubicBezTo>
                    <a:cubicBezTo>
                      <a:pt x="2872" y="503"/>
                      <a:pt x="2876" y="500"/>
                      <a:pt x="2881" y="501"/>
                    </a:cubicBezTo>
                    <a:lnTo>
                      <a:pt x="2896" y="504"/>
                    </a:lnTo>
                    <a:cubicBezTo>
                      <a:pt x="2901" y="505"/>
                      <a:pt x="2903" y="510"/>
                      <a:pt x="2902" y="514"/>
                    </a:cubicBezTo>
                    <a:cubicBezTo>
                      <a:pt x="2902" y="518"/>
                      <a:pt x="2897" y="521"/>
                      <a:pt x="2893" y="520"/>
                    </a:cubicBezTo>
                    <a:close/>
                    <a:moveTo>
                      <a:pt x="2846" y="510"/>
                    </a:moveTo>
                    <a:lnTo>
                      <a:pt x="2830" y="506"/>
                    </a:lnTo>
                    <a:cubicBezTo>
                      <a:pt x="2826" y="505"/>
                      <a:pt x="2823" y="501"/>
                      <a:pt x="2824" y="497"/>
                    </a:cubicBezTo>
                    <a:cubicBezTo>
                      <a:pt x="2825" y="493"/>
                      <a:pt x="2829" y="490"/>
                      <a:pt x="2834" y="491"/>
                    </a:cubicBezTo>
                    <a:lnTo>
                      <a:pt x="2849" y="494"/>
                    </a:lnTo>
                    <a:cubicBezTo>
                      <a:pt x="2854" y="495"/>
                      <a:pt x="2856" y="499"/>
                      <a:pt x="2856" y="504"/>
                    </a:cubicBezTo>
                    <a:cubicBezTo>
                      <a:pt x="2855" y="508"/>
                      <a:pt x="2850" y="511"/>
                      <a:pt x="2846" y="510"/>
                    </a:cubicBezTo>
                    <a:close/>
                    <a:moveTo>
                      <a:pt x="2799" y="500"/>
                    </a:moveTo>
                    <a:lnTo>
                      <a:pt x="2783" y="496"/>
                    </a:lnTo>
                    <a:cubicBezTo>
                      <a:pt x="2779" y="495"/>
                      <a:pt x="2776" y="491"/>
                      <a:pt x="2777" y="487"/>
                    </a:cubicBezTo>
                    <a:cubicBezTo>
                      <a:pt x="2778" y="482"/>
                      <a:pt x="2783" y="480"/>
                      <a:pt x="2787" y="481"/>
                    </a:cubicBezTo>
                    <a:lnTo>
                      <a:pt x="2803" y="484"/>
                    </a:lnTo>
                    <a:cubicBezTo>
                      <a:pt x="2807" y="485"/>
                      <a:pt x="2810" y="489"/>
                      <a:pt x="2809" y="493"/>
                    </a:cubicBezTo>
                    <a:cubicBezTo>
                      <a:pt x="2808" y="498"/>
                      <a:pt x="2803" y="500"/>
                      <a:pt x="2799" y="500"/>
                    </a:cubicBezTo>
                    <a:close/>
                    <a:moveTo>
                      <a:pt x="2752" y="489"/>
                    </a:moveTo>
                    <a:lnTo>
                      <a:pt x="2737" y="486"/>
                    </a:lnTo>
                    <a:cubicBezTo>
                      <a:pt x="2732" y="485"/>
                      <a:pt x="2730" y="481"/>
                      <a:pt x="2730" y="476"/>
                    </a:cubicBezTo>
                    <a:cubicBezTo>
                      <a:pt x="2731" y="472"/>
                      <a:pt x="2736" y="469"/>
                      <a:pt x="2740" y="470"/>
                    </a:cubicBezTo>
                    <a:lnTo>
                      <a:pt x="2756" y="474"/>
                    </a:lnTo>
                    <a:cubicBezTo>
                      <a:pt x="2760" y="475"/>
                      <a:pt x="2763" y="479"/>
                      <a:pt x="2762" y="483"/>
                    </a:cubicBezTo>
                    <a:cubicBezTo>
                      <a:pt x="2761" y="488"/>
                      <a:pt x="2757" y="490"/>
                      <a:pt x="2752" y="489"/>
                    </a:cubicBezTo>
                    <a:close/>
                    <a:moveTo>
                      <a:pt x="2705" y="479"/>
                    </a:moveTo>
                    <a:lnTo>
                      <a:pt x="2690" y="476"/>
                    </a:lnTo>
                    <a:cubicBezTo>
                      <a:pt x="2685" y="475"/>
                      <a:pt x="2683" y="471"/>
                      <a:pt x="2684" y="466"/>
                    </a:cubicBezTo>
                    <a:cubicBezTo>
                      <a:pt x="2685" y="462"/>
                      <a:pt x="2689" y="459"/>
                      <a:pt x="2693" y="460"/>
                    </a:cubicBezTo>
                    <a:lnTo>
                      <a:pt x="2709" y="463"/>
                    </a:lnTo>
                    <a:cubicBezTo>
                      <a:pt x="2713" y="464"/>
                      <a:pt x="2716" y="469"/>
                      <a:pt x="2715" y="473"/>
                    </a:cubicBezTo>
                    <a:cubicBezTo>
                      <a:pt x="2714" y="477"/>
                      <a:pt x="2710" y="480"/>
                      <a:pt x="2705" y="479"/>
                    </a:cubicBezTo>
                    <a:close/>
                    <a:moveTo>
                      <a:pt x="2658" y="469"/>
                    </a:moveTo>
                    <a:lnTo>
                      <a:pt x="2643" y="466"/>
                    </a:lnTo>
                    <a:cubicBezTo>
                      <a:pt x="2638" y="465"/>
                      <a:pt x="2636" y="460"/>
                      <a:pt x="2637" y="456"/>
                    </a:cubicBezTo>
                    <a:cubicBezTo>
                      <a:pt x="2638" y="452"/>
                      <a:pt x="2642" y="449"/>
                      <a:pt x="2646" y="450"/>
                    </a:cubicBezTo>
                    <a:lnTo>
                      <a:pt x="2662" y="453"/>
                    </a:lnTo>
                    <a:cubicBezTo>
                      <a:pt x="2666" y="454"/>
                      <a:pt x="2669" y="458"/>
                      <a:pt x="2668" y="463"/>
                    </a:cubicBezTo>
                    <a:cubicBezTo>
                      <a:pt x="2667" y="467"/>
                      <a:pt x="2663" y="470"/>
                      <a:pt x="2658" y="469"/>
                    </a:cubicBezTo>
                    <a:close/>
                    <a:moveTo>
                      <a:pt x="2612" y="459"/>
                    </a:moveTo>
                    <a:lnTo>
                      <a:pt x="2596" y="455"/>
                    </a:lnTo>
                    <a:cubicBezTo>
                      <a:pt x="2592" y="454"/>
                      <a:pt x="2589" y="450"/>
                      <a:pt x="2590" y="446"/>
                    </a:cubicBezTo>
                    <a:cubicBezTo>
                      <a:pt x="2591" y="441"/>
                      <a:pt x="2595" y="439"/>
                      <a:pt x="2599" y="440"/>
                    </a:cubicBezTo>
                    <a:lnTo>
                      <a:pt x="2615" y="443"/>
                    </a:lnTo>
                    <a:cubicBezTo>
                      <a:pt x="2619" y="444"/>
                      <a:pt x="2622" y="448"/>
                      <a:pt x="2621" y="453"/>
                    </a:cubicBezTo>
                    <a:cubicBezTo>
                      <a:pt x="2620" y="457"/>
                      <a:pt x="2616" y="460"/>
                      <a:pt x="2612" y="459"/>
                    </a:cubicBezTo>
                    <a:close/>
                    <a:moveTo>
                      <a:pt x="2565" y="449"/>
                    </a:moveTo>
                    <a:lnTo>
                      <a:pt x="2549" y="445"/>
                    </a:lnTo>
                    <a:cubicBezTo>
                      <a:pt x="2545" y="444"/>
                      <a:pt x="2542" y="440"/>
                      <a:pt x="2543" y="436"/>
                    </a:cubicBezTo>
                    <a:cubicBezTo>
                      <a:pt x="2544" y="431"/>
                      <a:pt x="2548" y="429"/>
                      <a:pt x="2552" y="429"/>
                    </a:cubicBezTo>
                    <a:lnTo>
                      <a:pt x="2568" y="433"/>
                    </a:lnTo>
                    <a:cubicBezTo>
                      <a:pt x="2572" y="434"/>
                      <a:pt x="2575" y="438"/>
                      <a:pt x="2574" y="442"/>
                    </a:cubicBezTo>
                    <a:cubicBezTo>
                      <a:pt x="2573" y="447"/>
                      <a:pt x="2569" y="449"/>
                      <a:pt x="2565" y="449"/>
                    </a:cubicBezTo>
                    <a:close/>
                    <a:moveTo>
                      <a:pt x="2518" y="438"/>
                    </a:moveTo>
                    <a:lnTo>
                      <a:pt x="2502" y="435"/>
                    </a:lnTo>
                    <a:cubicBezTo>
                      <a:pt x="2498" y="434"/>
                      <a:pt x="2495" y="430"/>
                      <a:pt x="2496" y="425"/>
                    </a:cubicBezTo>
                    <a:cubicBezTo>
                      <a:pt x="2497" y="421"/>
                      <a:pt x="2501" y="418"/>
                      <a:pt x="2505" y="419"/>
                    </a:cubicBezTo>
                    <a:lnTo>
                      <a:pt x="2521" y="423"/>
                    </a:lnTo>
                    <a:cubicBezTo>
                      <a:pt x="2525" y="424"/>
                      <a:pt x="2528" y="428"/>
                      <a:pt x="2527" y="432"/>
                    </a:cubicBezTo>
                    <a:cubicBezTo>
                      <a:pt x="2526" y="437"/>
                      <a:pt x="2522" y="439"/>
                      <a:pt x="2518" y="438"/>
                    </a:cubicBezTo>
                    <a:close/>
                    <a:moveTo>
                      <a:pt x="2471" y="428"/>
                    </a:moveTo>
                    <a:lnTo>
                      <a:pt x="2455" y="425"/>
                    </a:lnTo>
                    <a:cubicBezTo>
                      <a:pt x="2451" y="424"/>
                      <a:pt x="2448" y="420"/>
                      <a:pt x="2449" y="415"/>
                    </a:cubicBezTo>
                    <a:cubicBezTo>
                      <a:pt x="2450" y="411"/>
                      <a:pt x="2454" y="408"/>
                      <a:pt x="2459" y="409"/>
                    </a:cubicBezTo>
                    <a:lnTo>
                      <a:pt x="2474" y="412"/>
                    </a:lnTo>
                    <a:cubicBezTo>
                      <a:pt x="2479" y="413"/>
                      <a:pt x="2481" y="418"/>
                      <a:pt x="2480" y="422"/>
                    </a:cubicBezTo>
                    <a:cubicBezTo>
                      <a:pt x="2479" y="426"/>
                      <a:pt x="2475" y="429"/>
                      <a:pt x="2471" y="428"/>
                    </a:cubicBezTo>
                    <a:close/>
                    <a:moveTo>
                      <a:pt x="2424" y="418"/>
                    </a:moveTo>
                    <a:lnTo>
                      <a:pt x="2408" y="415"/>
                    </a:lnTo>
                    <a:cubicBezTo>
                      <a:pt x="2404" y="414"/>
                      <a:pt x="2401" y="409"/>
                      <a:pt x="2402" y="405"/>
                    </a:cubicBezTo>
                    <a:cubicBezTo>
                      <a:pt x="2403" y="401"/>
                      <a:pt x="2407" y="398"/>
                      <a:pt x="2412" y="399"/>
                    </a:cubicBezTo>
                    <a:lnTo>
                      <a:pt x="2427" y="402"/>
                    </a:lnTo>
                    <a:cubicBezTo>
                      <a:pt x="2432" y="403"/>
                      <a:pt x="2434" y="407"/>
                      <a:pt x="2433" y="412"/>
                    </a:cubicBezTo>
                    <a:cubicBezTo>
                      <a:pt x="2432" y="416"/>
                      <a:pt x="2428" y="419"/>
                      <a:pt x="2424" y="418"/>
                    </a:cubicBezTo>
                    <a:close/>
                    <a:moveTo>
                      <a:pt x="2377" y="408"/>
                    </a:moveTo>
                    <a:lnTo>
                      <a:pt x="2361" y="404"/>
                    </a:lnTo>
                    <a:cubicBezTo>
                      <a:pt x="2357" y="403"/>
                      <a:pt x="2354" y="399"/>
                      <a:pt x="2355" y="395"/>
                    </a:cubicBezTo>
                    <a:cubicBezTo>
                      <a:pt x="2356" y="390"/>
                      <a:pt x="2360" y="388"/>
                      <a:pt x="2365" y="389"/>
                    </a:cubicBezTo>
                    <a:lnTo>
                      <a:pt x="2380" y="392"/>
                    </a:lnTo>
                    <a:cubicBezTo>
                      <a:pt x="2385" y="393"/>
                      <a:pt x="2387" y="397"/>
                      <a:pt x="2387" y="402"/>
                    </a:cubicBezTo>
                    <a:cubicBezTo>
                      <a:pt x="2386" y="406"/>
                      <a:pt x="2381" y="409"/>
                      <a:pt x="2377" y="408"/>
                    </a:cubicBezTo>
                    <a:close/>
                    <a:moveTo>
                      <a:pt x="2330" y="398"/>
                    </a:moveTo>
                    <a:lnTo>
                      <a:pt x="2314" y="394"/>
                    </a:lnTo>
                    <a:cubicBezTo>
                      <a:pt x="2310" y="393"/>
                      <a:pt x="2307" y="389"/>
                      <a:pt x="2308" y="385"/>
                    </a:cubicBezTo>
                    <a:cubicBezTo>
                      <a:pt x="2309" y="380"/>
                      <a:pt x="2314" y="378"/>
                      <a:pt x="2318" y="378"/>
                    </a:cubicBezTo>
                    <a:lnTo>
                      <a:pt x="2334" y="382"/>
                    </a:lnTo>
                    <a:cubicBezTo>
                      <a:pt x="2338" y="383"/>
                      <a:pt x="2341" y="387"/>
                      <a:pt x="2340" y="391"/>
                    </a:cubicBezTo>
                    <a:cubicBezTo>
                      <a:pt x="2339" y="396"/>
                      <a:pt x="2334" y="398"/>
                      <a:pt x="2330" y="398"/>
                    </a:cubicBezTo>
                    <a:close/>
                    <a:moveTo>
                      <a:pt x="2283" y="387"/>
                    </a:moveTo>
                    <a:lnTo>
                      <a:pt x="2268" y="384"/>
                    </a:lnTo>
                    <a:cubicBezTo>
                      <a:pt x="2263" y="383"/>
                      <a:pt x="2261" y="379"/>
                      <a:pt x="2261" y="374"/>
                    </a:cubicBezTo>
                    <a:cubicBezTo>
                      <a:pt x="2262" y="370"/>
                      <a:pt x="2267" y="367"/>
                      <a:pt x="2271" y="368"/>
                    </a:cubicBezTo>
                    <a:lnTo>
                      <a:pt x="2287" y="372"/>
                    </a:lnTo>
                    <a:cubicBezTo>
                      <a:pt x="2291" y="373"/>
                      <a:pt x="2294" y="377"/>
                      <a:pt x="2293" y="381"/>
                    </a:cubicBezTo>
                    <a:cubicBezTo>
                      <a:pt x="2292" y="386"/>
                      <a:pt x="2288" y="388"/>
                      <a:pt x="2283" y="387"/>
                    </a:cubicBezTo>
                    <a:close/>
                    <a:moveTo>
                      <a:pt x="2236" y="377"/>
                    </a:moveTo>
                    <a:lnTo>
                      <a:pt x="2221" y="374"/>
                    </a:lnTo>
                    <a:cubicBezTo>
                      <a:pt x="2216" y="373"/>
                      <a:pt x="2214" y="369"/>
                      <a:pt x="2215" y="364"/>
                    </a:cubicBezTo>
                    <a:cubicBezTo>
                      <a:pt x="2215" y="360"/>
                      <a:pt x="2220" y="357"/>
                      <a:pt x="2224" y="358"/>
                    </a:cubicBezTo>
                    <a:lnTo>
                      <a:pt x="2240" y="361"/>
                    </a:lnTo>
                    <a:cubicBezTo>
                      <a:pt x="2244" y="362"/>
                      <a:pt x="2247" y="367"/>
                      <a:pt x="2246" y="371"/>
                    </a:cubicBezTo>
                    <a:cubicBezTo>
                      <a:pt x="2245" y="375"/>
                      <a:pt x="2241" y="378"/>
                      <a:pt x="2236" y="377"/>
                    </a:cubicBezTo>
                    <a:close/>
                    <a:moveTo>
                      <a:pt x="2189" y="367"/>
                    </a:moveTo>
                    <a:lnTo>
                      <a:pt x="2174" y="364"/>
                    </a:lnTo>
                    <a:cubicBezTo>
                      <a:pt x="2169" y="363"/>
                      <a:pt x="2167" y="358"/>
                      <a:pt x="2168" y="354"/>
                    </a:cubicBezTo>
                    <a:cubicBezTo>
                      <a:pt x="2169" y="350"/>
                      <a:pt x="2173" y="347"/>
                      <a:pt x="2177" y="348"/>
                    </a:cubicBezTo>
                    <a:lnTo>
                      <a:pt x="2193" y="351"/>
                    </a:lnTo>
                    <a:cubicBezTo>
                      <a:pt x="2197" y="352"/>
                      <a:pt x="2200" y="356"/>
                      <a:pt x="2199" y="361"/>
                    </a:cubicBezTo>
                    <a:cubicBezTo>
                      <a:pt x="2198" y="365"/>
                      <a:pt x="2194" y="368"/>
                      <a:pt x="2189" y="367"/>
                    </a:cubicBezTo>
                    <a:close/>
                    <a:moveTo>
                      <a:pt x="2142" y="357"/>
                    </a:moveTo>
                    <a:lnTo>
                      <a:pt x="2127" y="353"/>
                    </a:lnTo>
                    <a:cubicBezTo>
                      <a:pt x="2123" y="352"/>
                      <a:pt x="2120" y="348"/>
                      <a:pt x="2121" y="344"/>
                    </a:cubicBezTo>
                    <a:cubicBezTo>
                      <a:pt x="2122" y="339"/>
                      <a:pt x="2126" y="337"/>
                      <a:pt x="2130" y="338"/>
                    </a:cubicBezTo>
                    <a:lnTo>
                      <a:pt x="2146" y="341"/>
                    </a:lnTo>
                    <a:cubicBezTo>
                      <a:pt x="2150" y="342"/>
                      <a:pt x="2153" y="346"/>
                      <a:pt x="2152" y="351"/>
                    </a:cubicBezTo>
                    <a:cubicBezTo>
                      <a:pt x="2151" y="355"/>
                      <a:pt x="2147" y="358"/>
                      <a:pt x="2142" y="357"/>
                    </a:cubicBezTo>
                    <a:close/>
                    <a:moveTo>
                      <a:pt x="2096" y="346"/>
                    </a:moveTo>
                    <a:lnTo>
                      <a:pt x="2080" y="343"/>
                    </a:lnTo>
                    <a:cubicBezTo>
                      <a:pt x="2076" y="342"/>
                      <a:pt x="2073" y="338"/>
                      <a:pt x="2074" y="334"/>
                    </a:cubicBezTo>
                    <a:cubicBezTo>
                      <a:pt x="2075" y="329"/>
                      <a:pt x="2079" y="327"/>
                      <a:pt x="2083" y="327"/>
                    </a:cubicBezTo>
                    <a:lnTo>
                      <a:pt x="2099" y="331"/>
                    </a:lnTo>
                    <a:cubicBezTo>
                      <a:pt x="2103" y="332"/>
                      <a:pt x="2106" y="336"/>
                      <a:pt x="2105" y="340"/>
                    </a:cubicBezTo>
                    <a:cubicBezTo>
                      <a:pt x="2104" y="345"/>
                      <a:pt x="2100" y="347"/>
                      <a:pt x="2096" y="346"/>
                    </a:cubicBezTo>
                    <a:close/>
                    <a:moveTo>
                      <a:pt x="2049" y="336"/>
                    </a:moveTo>
                    <a:lnTo>
                      <a:pt x="2033" y="333"/>
                    </a:lnTo>
                    <a:cubicBezTo>
                      <a:pt x="2029" y="332"/>
                      <a:pt x="2026" y="328"/>
                      <a:pt x="2027" y="323"/>
                    </a:cubicBezTo>
                    <a:cubicBezTo>
                      <a:pt x="2028" y="319"/>
                      <a:pt x="2032" y="316"/>
                      <a:pt x="2036" y="317"/>
                    </a:cubicBezTo>
                    <a:lnTo>
                      <a:pt x="2052" y="321"/>
                    </a:lnTo>
                    <a:cubicBezTo>
                      <a:pt x="2056" y="322"/>
                      <a:pt x="2059" y="326"/>
                      <a:pt x="2058" y="330"/>
                    </a:cubicBezTo>
                    <a:cubicBezTo>
                      <a:pt x="2057" y="334"/>
                      <a:pt x="2053" y="337"/>
                      <a:pt x="2049" y="336"/>
                    </a:cubicBezTo>
                    <a:close/>
                    <a:moveTo>
                      <a:pt x="2002" y="326"/>
                    </a:moveTo>
                    <a:lnTo>
                      <a:pt x="1986" y="323"/>
                    </a:lnTo>
                    <a:cubicBezTo>
                      <a:pt x="1982" y="322"/>
                      <a:pt x="1979" y="317"/>
                      <a:pt x="1980" y="313"/>
                    </a:cubicBezTo>
                    <a:cubicBezTo>
                      <a:pt x="1981" y="309"/>
                      <a:pt x="1985" y="306"/>
                      <a:pt x="1990" y="307"/>
                    </a:cubicBezTo>
                    <a:lnTo>
                      <a:pt x="2005" y="310"/>
                    </a:lnTo>
                    <a:cubicBezTo>
                      <a:pt x="2010" y="311"/>
                      <a:pt x="2012" y="316"/>
                      <a:pt x="2011" y="320"/>
                    </a:cubicBezTo>
                    <a:cubicBezTo>
                      <a:pt x="2010" y="324"/>
                      <a:pt x="2006" y="327"/>
                      <a:pt x="2002" y="326"/>
                    </a:cubicBezTo>
                    <a:close/>
                    <a:moveTo>
                      <a:pt x="1955" y="316"/>
                    </a:moveTo>
                    <a:lnTo>
                      <a:pt x="1939" y="312"/>
                    </a:lnTo>
                    <a:cubicBezTo>
                      <a:pt x="1935" y="312"/>
                      <a:pt x="1932" y="307"/>
                      <a:pt x="1933" y="303"/>
                    </a:cubicBezTo>
                    <a:cubicBezTo>
                      <a:pt x="1934" y="299"/>
                      <a:pt x="1938" y="296"/>
                      <a:pt x="1943" y="297"/>
                    </a:cubicBezTo>
                    <a:lnTo>
                      <a:pt x="1958" y="300"/>
                    </a:lnTo>
                    <a:cubicBezTo>
                      <a:pt x="1963" y="301"/>
                      <a:pt x="1965" y="305"/>
                      <a:pt x="1964" y="310"/>
                    </a:cubicBezTo>
                    <a:cubicBezTo>
                      <a:pt x="1963" y="314"/>
                      <a:pt x="1959" y="317"/>
                      <a:pt x="1955" y="316"/>
                    </a:cubicBezTo>
                    <a:close/>
                    <a:moveTo>
                      <a:pt x="1908" y="306"/>
                    </a:moveTo>
                    <a:lnTo>
                      <a:pt x="1892" y="302"/>
                    </a:lnTo>
                    <a:cubicBezTo>
                      <a:pt x="1888" y="301"/>
                      <a:pt x="1885" y="297"/>
                      <a:pt x="1886" y="293"/>
                    </a:cubicBezTo>
                    <a:cubicBezTo>
                      <a:pt x="1887" y="288"/>
                      <a:pt x="1891" y="286"/>
                      <a:pt x="1896" y="287"/>
                    </a:cubicBezTo>
                    <a:lnTo>
                      <a:pt x="1911" y="290"/>
                    </a:lnTo>
                    <a:cubicBezTo>
                      <a:pt x="1916" y="291"/>
                      <a:pt x="1918" y="295"/>
                      <a:pt x="1917" y="300"/>
                    </a:cubicBezTo>
                    <a:cubicBezTo>
                      <a:pt x="1917" y="304"/>
                      <a:pt x="1912" y="307"/>
                      <a:pt x="1908" y="306"/>
                    </a:cubicBezTo>
                    <a:close/>
                    <a:moveTo>
                      <a:pt x="1861" y="295"/>
                    </a:moveTo>
                    <a:lnTo>
                      <a:pt x="1845" y="292"/>
                    </a:lnTo>
                    <a:cubicBezTo>
                      <a:pt x="1841" y="291"/>
                      <a:pt x="1838" y="287"/>
                      <a:pt x="1839" y="283"/>
                    </a:cubicBezTo>
                    <a:cubicBezTo>
                      <a:pt x="1840" y="278"/>
                      <a:pt x="1845" y="276"/>
                      <a:pt x="1849" y="276"/>
                    </a:cubicBezTo>
                    <a:lnTo>
                      <a:pt x="1864" y="280"/>
                    </a:lnTo>
                    <a:cubicBezTo>
                      <a:pt x="1869" y="281"/>
                      <a:pt x="1872" y="285"/>
                      <a:pt x="1871" y="289"/>
                    </a:cubicBezTo>
                    <a:cubicBezTo>
                      <a:pt x="1870" y="294"/>
                      <a:pt x="1865" y="296"/>
                      <a:pt x="1861" y="295"/>
                    </a:cubicBezTo>
                    <a:close/>
                    <a:moveTo>
                      <a:pt x="1814" y="285"/>
                    </a:moveTo>
                    <a:lnTo>
                      <a:pt x="1799" y="282"/>
                    </a:lnTo>
                    <a:cubicBezTo>
                      <a:pt x="1794" y="281"/>
                      <a:pt x="1791" y="277"/>
                      <a:pt x="1792" y="272"/>
                    </a:cubicBezTo>
                    <a:cubicBezTo>
                      <a:pt x="1793" y="268"/>
                      <a:pt x="1798" y="265"/>
                      <a:pt x="1802" y="266"/>
                    </a:cubicBezTo>
                    <a:lnTo>
                      <a:pt x="1818" y="270"/>
                    </a:lnTo>
                    <a:cubicBezTo>
                      <a:pt x="1822" y="271"/>
                      <a:pt x="1825" y="275"/>
                      <a:pt x="1824" y="279"/>
                    </a:cubicBezTo>
                    <a:cubicBezTo>
                      <a:pt x="1823" y="283"/>
                      <a:pt x="1818" y="286"/>
                      <a:pt x="1814" y="285"/>
                    </a:cubicBezTo>
                    <a:close/>
                    <a:moveTo>
                      <a:pt x="1767" y="275"/>
                    </a:moveTo>
                    <a:lnTo>
                      <a:pt x="1752" y="272"/>
                    </a:lnTo>
                    <a:cubicBezTo>
                      <a:pt x="1747" y="271"/>
                      <a:pt x="1745" y="266"/>
                      <a:pt x="1746" y="262"/>
                    </a:cubicBezTo>
                    <a:cubicBezTo>
                      <a:pt x="1746" y="258"/>
                      <a:pt x="1751" y="255"/>
                      <a:pt x="1755" y="256"/>
                    </a:cubicBezTo>
                    <a:lnTo>
                      <a:pt x="1771" y="259"/>
                    </a:lnTo>
                    <a:cubicBezTo>
                      <a:pt x="1775" y="260"/>
                      <a:pt x="1778" y="265"/>
                      <a:pt x="1777" y="269"/>
                    </a:cubicBezTo>
                    <a:cubicBezTo>
                      <a:pt x="1776" y="273"/>
                      <a:pt x="1772" y="276"/>
                      <a:pt x="1767" y="275"/>
                    </a:cubicBezTo>
                    <a:close/>
                    <a:moveTo>
                      <a:pt x="1720" y="265"/>
                    </a:moveTo>
                    <a:lnTo>
                      <a:pt x="1705" y="261"/>
                    </a:lnTo>
                    <a:cubicBezTo>
                      <a:pt x="1700" y="261"/>
                      <a:pt x="1698" y="256"/>
                      <a:pt x="1699" y="252"/>
                    </a:cubicBezTo>
                    <a:cubicBezTo>
                      <a:pt x="1700" y="248"/>
                      <a:pt x="1704" y="245"/>
                      <a:pt x="1708" y="246"/>
                    </a:cubicBezTo>
                    <a:lnTo>
                      <a:pt x="1724" y="249"/>
                    </a:lnTo>
                    <a:cubicBezTo>
                      <a:pt x="1728" y="250"/>
                      <a:pt x="1731" y="254"/>
                      <a:pt x="1730" y="259"/>
                    </a:cubicBezTo>
                    <a:cubicBezTo>
                      <a:pt x="1729" y="263"/>
                      <a:pt x="1725" y="266"/>
                      <a:pt x="1720" y="265"/>
                    </a:cubicBezTo>
                    <a:close/>
                    <a:moveTo>
                      <a:pt x="1673" y="255"/>
                    </a:moveTo>
                    <a:lnTo>
                      <a:pt x="1658" y="251"/>
                    </a:lnTo>
                    <a:cubicBezTo>
                      <a:pt x="1654" y="250"/>
                      <a:pt x="1651" y="246"/>
                      <a:pt x="1652" y="242"/>
                    </a:cubicBezTo>
                    <a:cubicBezTo>
                      <a:pt x="1653" y="237"/>
                      <a:pt x="1657" y="235"/>
                      <a:pt x="1661" y="236"/>
                    </a:cubicBezTo>
                    <a:lnTo>
                      <a:pt x="1677" y="239"/>
                    </a:lnTo>
                    <a:cubicBezTo>
                      <a:pt x="1681" y="240"/>
                      <a:pt x="1684" y="244"/>
                      <a:pt x="1683" y="249"/>
                    </a:cubicBezTo>
                    <a:cubicBezTo>
                      <a:pt x="1682" y="253"/>
                      <a:pt x="1678" y="256"/>
                      <a:pt x="1673" y="255"/>
                    </a:cubicBezTo>
                    <a:close/>
                    <a:moveTo>
                      <a:pt x="1627" y="244"/>
                    </a:moveTo>
                    <a:lnTo>
                      <a:pt x="1611" y="241"/>
                    </a:lnTo>
                    <a:cubicBezTo>
                      <a:pt x="1607" y="240"/>
                      <a:pt x="1604" y="236"/>
                      <a:pt x="1605" y="232"/>
                    </a:cubicBezTo>
                    <a:cubicBezTo>
                      <a:pt x="1606" y="227"/>
                      <a:pt x="1610" y="224"/>
                      <a:pt x="1614" y="225"/>
                    </a:cubicBezTo>
                    <a:lnTo>
                      <a:pt x="1630" y="229"/>
                    </a:lnTo>
                    <a:cubicBezTo>
                      <a:pt x="1634" y="230"/>
                      <a:pt x="1637" y="234"/>
                      <a:pt x="1636" y="238"/>
                    </a:cubicBezTo>
                    <a:cubicBezTo>
                      <a:pt x="1635" y="243"/>
                      <a:pt x="1631" y="245"/>
                      <a:pt x="1627" y="244"/>
                    </a:cubicBezTo>
                    <a:close/>
                    <a:moveTo>
                      <a:pt x="1580" y="234"/>
                    </a:moveTo>
                    <a:lnTo>
                      <a:pt x="1564" y="231"/>
                    </a:lnTo>
                    <a:cubicBezTo>
                      <a:pt x="1560" y="230"/>
                      <a:pt x="1557" y="226"/>
                      <a:pt x="1558" y="221"/>
                    </a:cubicBezTo>
                    <a:cubicBezTo>
                      <a:pt x="1559" y="217"/>
                      <a:pt x="1563" y="214"/>
                      <a:pt x="1567" y="215"/>
                    </a:cubicBezTo>
                    <a:lnTo>
                      <a:pt x="1583" y="219"/>
                    </a:lnTo>
                    <a:cubicBezTo>
                      <a:pt x="1587" y="220"/>
                      <a:pt x="1590" y="224"/>
                      <a:pt x="1589" y="228"/>
                    </a:cubicBezTo>
                    <a:cubicBezTo>
                      <a:pt x="1588" y="232"/>
                      <a:pt x="1584" y="235"/>
                      <a:pt x="1580" y="234"/>
                    </a:cubicBezTo>
                    <a:close/>
                    <a:moveTo>
                      <a:pt x="1533" y="224"/>
                    </a:moveTo>
                    <a:lnTo>
                      <a:pt x="1517" y="221"/>
                    </a:lnTo>
                    <a:cubicBezTo>
                      <a:pt x="1513" y="220"/>
                      <a:pt x="1510" y="215"/>
                      <a:pt x="1511" y="211"/>
                    </a:cubicBezTo>
                    <a:cubicBezTo>
                      <a:pt x="1512" y="207"/>
                      <a:pt x="1516" y="204"/>
                      <a:pt x="1521" y="205"/>
                    </a:cubicBezTo>
                    <a:lnTo>
                      <a:pt x="1536" y="208"/>
                    </a:lnTo>
                    <a:cubicBezTo>
                      <a:pt x="1540" y="209"/>
                      <a:pt x="1543" y="214"/>
                      <a:pt x="1542" y="218"/>
                    </a:cubicBezTo>
                    <a:cubicBezTo>
                      <a:pt x="1541" y="222"/>
                      <a:pt x="1537" y="225"/>
                      <a:pt x="1533" y="224"/>
                    </a:cubicBezTo>
                    <a:close/>
                    <a:moveTo>
                      <a:pt x="1486" y="214"/>
                    </a:moveTo>
                    <a:lnTo>
                      <a:pt x="1470" y="210"/>
                    </a:lnTo>
                    <a:cubicBezTo>
                      <a:pt x="1466" y="210"/>
                      <a:pt x="1463" y="205"/>
                      <a:pt x="1464" y="201"/>
                    </a:cubicBezTo>
                    <a:cubicBezTo>
                      <a:pt x="1465" y="197"/>
                      <a:pt x="1469" y="194"/>
                      <a:pt x="1474" y="195"/>
                    </a:cubicBezTo>
                    <a:lnTo>
                      <a:pt x="1489" y="198"/>
                    </a:lnTo>
                    <a:cubicBezTo>
                      <a:pt x="1494" y="199"/>
                      <a:pt x="1496" y="203"/>
                      <a:pt x="1495" y="208"/>
                    </a:cubicBezTo>
                    <a:cubicBezTo>
                      <a:pt x="1494" y="212"/>
                      <a:pt x="1490" y="215"/>
                      <a:pt x="1486" y="214"/>
                    </a:cubicBezTo>
                    <a:close/>
                    <a:moveTo>
                      <a:pt x="1439" y="204"/>
                    </a:moveTo>
                    <a:lnTo>
                      <a:pt x="1423" y="200"/>
                    </a:lnTo>
                    <a:cubicBezTo>
                      <a:pt x="1419" y="199"/>
                      <a:pt x="1416" y="195"/>
                      <a:pt x="1417" y="191"/>
                    </a:cubicBezTo>
                    <a:cubicBezTo>
                      <a:pt x="1418" y="186"/>
                      <a:pt x="1422" y="184"/>
                      <a:pt x="1427" y="185"/>
                    </a:cubicBezTo>
                    <a:lnTo>
                      <a:pt x="1442" y="188"/>
                    </a:lnTo>
                    <a:cubicBezTo>
                      <a:pt x="1447" y="189"/>
                      <a:pt x="1449" y="193"/>
                      <a:pt x="1448" y="198"/>
                    </a:cubicBezTo>
                    <a:cubicBezTo>
                      <a:pt x="1448" y="202"/>
                      <a:pt x="1443" y="205"/>
                      <a:pt x="1439" y="204"/>
                    </a:cubicBezTo>
                    <a:close/>
                    <a:moveTo>
                      <a:pt x="1392" y="193"/>
                    </a:moveTo>
                    <a:lnTo>
                      <a:pt x="1376" y="190"/>
                    </a:lnTo>
                    <a:cubicBezTo>
                      <a:pt x="1372" y="189"/>
                      <a:pt x="1369" y="185"/>
                      <a:pt x="1370" y="181"/>
                    </a:cubicBezTo>
                    <a:cubicBezTo>
                      <a:pt x="1371" y="176"/>
                      <a:pt x="1375" y="173"/>
                      <a:pt x="1380" y="174"/>
                    </a:cubicBezTo>
                    <a:lnTo>
                      <a:pt x="1395" y="178"/>
                    </a:lnTo>
                    <a:cubicBezTo>
                      <a:pt x="1400" y="179"/>
                      <a:pt x="1403" y="183"/>
                      <a:pt x="1402" y="187"/>
                    </a:cubicBezTo>
                    <a:cubicBezTo>
                      <a:pt x="1401" y="192"/>
                      <a:pt x="1396" y="194"/>
                      <a:pt x="1392" y="193"/>
                    </a:cubicBezTo>
                    <a:close/>
                    <a:moveTo>
                      <a:pt x="1345" y="183"/>
                    </a:moveTo>
                    <a:lnTo>
                      <a:pt x="1330" y="180"/>
                    </a:lnTo>
                    <a:cubicBezTo>
                      <a:pt x="1325" y="179"/>
                      <a:pt x="1322" y="175"/>
                      <a:pt x="1323" y="170"/>
                    </a:cubicBezTo>
                    <a:cubicBezTo>
                      <a:pt x="1324" y="166"/>
                      <a:pt x="1329" y="163"/>
                      <a:pt x="1333" y="164"/>
                    </a:cubicBezTo>
                    <a:lnTo>
                      <a:pt x="1349" y="168"/>
                    </a:lnTo>
                    <a:cubicBezTo>
                      <a:pt x="1353" y="169"/>
                      <a:pt x="1356" y="173"/>
                      <a:pt x="1355" y="177"/>
                    </a:cubicBezTo>
                    <a:cubicBezTo>
                      <a:pt x="1354" y="181"/>
                      <a:pt x="1349" y="184"/>
                      <a:pt x="1345" y="183"/>
                    </a:cubicBezTo>
                    <a:close/>
                    <a:moveTo>
                      <a:pt x="1298" y="173"/>
                    </a:moveTo>
                    <a:lnTo>
                      <a:pt x="1283" y="170"/>
                    </a:lnTo>
                    <a:cubicBezTo>
                      <a:pt x="1278" y="169"/>
                      <a:pt x="1276" y="164"/>
                      <a:pt x="1276" y="160"/>
                    </a:cubicBezTo>
                    <a:cubicBezTo>
                      <a:pt x="1277" y="156"/>
                      <a:pt x="1282" y="153"/>
                      <a:pt x="1286" y="154"/>
                    </a:cubicBezTo>
                    <a:lnTo>
                      <a:pt x="1302" y="157"/>
                    </a:lnTo>
                    <a:cubicBezTo>
                      <a:pt x="1306" y="158"/>
                      <a:pt x="1309" y="163"/>
                      <a:pt x="1308" y="167"/>
                    </a:cubicBezTo>
                    <a:cubicBezTo>
                      <a:pt x="1307" y="171"/>
                      <a:pt x="1303" y="174"/>
                      <a:pt x="1298" y="173"/>
                    </a:cubicBezTo>
                    <a:close/>
                    <a:moveTo>
                      <a:pt x="1251" y="163"/>
                    </a:moveTo>
                    <a:lnTo>
                      <a:pt x="1236" y="159"/>
                    </a:lnTo>
                    <a:cubicBezTo>
                      <a:pt x="1231" y="159"/>
                      <a:pt x="1229" y="154"/>
                      <a:pt x="1230" y="150"/>
                    </a:cubicBezTo>
                    <a:cubicBezTo>
                      <a:pt x="1231" y="146"/>
                      <a:pt x="1235" y="143"/>
                      <a:pt x="1239" y="144"/>
                    </a:cubicBezTo>
                    <a:lnTo>
                      <a:pt x="1255" y="147"/>
                    </a:lnTo>
                    <a:cubicBezTo>
                      <a:pt x="1259" y="148"/>
                      <a:pt x="1262" y="152"/>
                      <a:pt x="1261" y="157"/>
                    </a:cubicBezTo>
                    <a:cubicBezTo>
                      <a:pt x="1260" y="161"/>
                      <a:pt x="1256" y="164"/>
                      <a:pt x="1251" y="163"/>
                    </a:cubicBezTo>
                    <a:close/>
                    <a:moveTo>
                      <a:pt x="1204" y="153"/>
                    </a:moveTo>
                    <a:lnTo>
                      <a:pt x="1189" y="149"/>
                    </a:lnTo>
                    <a:cubicBezTo>
                      <a:pt x="1184" y="148"/>
                      <a:pt x="1182" y="144"/>
                      <a:pt x="1183" y="140"/>
                    </a:cubicBezTo>
                    <a:cubicBezTo>
                      <a:pt x="1184" y="135"/>
                      <a:pt x="1188" y="133"/>
                      <a:pt x="1192" y="134"/>
                    </a:cubicBezTo>
                    <a:lnTo>
                      <a:pt x="1208" y="137"/>
                    </a:lnTo>
                    <a:cubicBezTo>
                      <a:pt x="1212" y="138"/>
                      <a:pt x="1215" y="142"/>
                      <a:pt x="1214" y="147"/>
                    </a:cubicBezTo>
                    <a:cubicBezTo>
                      <a:pt x="1213" y="151"/>
                      <a:pt x="1209" y="154"/>
                      <a:pt x="1204" y="153"/>
                    </a:cubicBezTo>
                    <a:close/>
                    <a:moveTo>
                      <a:pt x="1158" y="142"/>
                    </a:moveTo>
                    <a:lnTo>
                      <a:pt x="1142" y="139"/>
                    </a:lnTo>
                    <a:cubicBezTo>
                      <a:pt x="1138" y="138"/>
                      <a:pt x="1135" y="134"/>
                      <a:pt x="1136" y="130"/>
                    </a:cubicBezTo>
                    <a:cubicBezTo>
                      <a:pt x="1137" y="125"/>
                      <a:pt x="1141" y="122"/>
                      <a:pt x="1145" y="123"/>
                    </a:cubicBezTo>
                    <a:lnTo>
                      <a:pt x="1161" y="127"/>
                    </a:lnTo>
                    <a:cubicBezTo>
                      <a:pt x="1165" y="128"/>
                      <a:pt x="1168" y="132"/>
                      <a:pt x="1167" y="136"/>
                    </a:cubicBezTo>
                    <a:cubicBezTo>
                      <a:pt x="1166" y="141"/>
                      <a:pt x="1162" y="143"/>
                      <a:pt x="1158" y="142"/>
                    </a:cubicBezTo>
                    <a:close/>
                    <a:moveTo>
                      <a:pt x="1111" y="132"/>
                    </a:moveTo>
                    <a:lnTo>
                      <a:pt x="1095" y="129"/>
                    </a:lnTo>
                    <a:cubicBezTo>
                      <a:pt x="1091" y="128"/>
                      <a:pt x="1088" y="124"/>
                      <a:pt x="1089" y="119"/>
                    </a:cubicBezTo>
                    <a:cubicBezTo>
                      <a:pt x="1090" y="115"/>
                      <a:pt x="1094" y="112"/>
                      <a:pt x="1098" y="113"/>
                    </a:cubicBezTo>
                    <a:lnTo>
                      <a:pt x="1114" y="117"/>
                    </a:lnTo>
                    <a:cubicBezTo>
                      <a:pt x="1118" y="118"/>
                      <a:pt x="1121" y="122"/>
                      <a:pt x="1120" y="126"/>
                    </a:cubicBezTo>
                    <a:cubicBezTo>
                      <a:pt x="1119" y="130"/>
                      <a:pt x="1115" y="133"/>
                      <a:pt x="1111" y="132"/>
                    </a:cubicBezTo>
                    <a:close/>
                    <a:moveTo>
                      <a:pt x="1064" y="122"/>
                    </a:moveTo>
                    <a:lnTo>
                      <a:pt x="1048" y="119"/>
                    </a:lnTo>
                    <a:cubicBezTo>
                      <a:pt x="1044" y="118"/>
                      <a:pt x="1041" y="113"/>
                      <a:pt x="1042" y="109"/>
                    </a:cubicBezTo>
                    <a:cubicBezTo>
                      <a:pt x="1043" y="105"/>
                      <a:pt x="1047" y="102"/>
                      <a:pt x="1051" y="103"/>
                    </a:cubicBezTo>
                    <a:lnTo>
                      <a:pt x="1067" y="106"/>
                    </a:lnTo>
                    <a:cubicBezTo>
                      <a:pt x="1071" y="107"/>
                      <a:pt x="1074" y="112"/>
                      <a:pt x="1073" y="116"/>
                    </a:cubicBezTo>
                    <a:cubicBezTo>
                      <a:pt x="1072" y="120"/>
                      <a:pt x="1068" y="123"/>
                      <a:pt x="1064" y="122"/>
                    </a:cubicBezTo>
                    <a:close/>
                    <a:moveTo>
                      <a:pt x="1017" y="112"/>
                    </a:moveTo>
                    <a:lnTo>
                      <a:pt x="1001" y="108"/>
                    </a:lnTo>
                    <a:cubicBezTo>
                      <a:pt x="997" y="107"/>
                      <a:pt x="994" y="103"/>
                      <a:pt x="995" y="99"/>
                    </a:cubicBezTo>
                    <a:cubicBezTo>
                      <a:pt x="996" y="95"/>
                      <a:pt x="1000" y="92"/>
                      <a:pt x="1005" y="93"/>
                    </a:cubicBezTo>
                    <a:lnTo>
                      <a:pt x="1020" y="96"/>
                    </a:lnTo>
                    <a:cubicBezTo>
                      <a:pt x="1025" y="97"/>
                      <a:pt x="1027" y="101"/>
                      <a:pt x="1026" y="106"/>
                    </a:cubicBezTo>
                    <a:cubicBezTo>
                      <a:pt x="1025" y="110"/>
                      <a:pt x="1021" y="113"/>
                      <a:pt x="1017" y="112"/>
                    </a:cubicBezTo>
                    <a:close/>
                    <a:moveTo>
                      <a:pt x="970" y="102"/>
                    </a:moveTo>
                    <a:lnTo>
                      <a:pt x="954" y="98"/>
                    </a:lnTo>
                    <a:cubicBezTo>
                      <a:pt x="950" y="97"/>
                      <a:pt x="947" y="93"/>
                      <a:pt x="948" y="89"/>
                    </a:cubicBezTo>
                    <a:cubicBezTo>
                      <a:pt x="949" y="84"/>
                      <a:pt x="953" y="82"/>
                      <a:pt x="958" y="83"/>
                    </a:cubicBezTo>
                    <a:lnTo>
                      <a:pt x="973" y="86"/>
                    </a:lnTo>
                    <a:cubicBezTo>
                      <a:pt x="978" y="87"/>
                      <a:pt x="980" y="91"/>
                      <a:pt x="979" y="96"/>
                    </a:cubicBezTo>
                    <a:cubicBezTo>
                      <a:pt x="979" y="100"/>
                      <a:pt x="974" y="103"/>
                      <a:pt x="970" y="102"/>
                    </a:cubicBezTo>
                    <a:close/>
                    <a:moveTo>
                      <a:pt x="923" y="91"/>
                    </a:moveTo>
                    <a:lnTo>
                      <a:pt x="907" y="88"/>
                    </a:lnTo>
                    <a:cubicBezTo>
                      <a:pt x="903" y="87"/>
                      <a:pt x="900" y="83"/>
                      <a:pt x="901" y="79"/>
                    </a:cubicBezTo>
                    <a:cubicBezTo>
                      <a:pt x="902" y="74"/>
                      <a:pt x="906" y="71"/>
                      <a:pt x="911" y="72"/>
                    </a:cubicBezTo>
                    <a:lnTo>
                      <a:pt x="926" y="76"/>
                    </a:lnTo>
                    <a:cubicBezTo>
                      <a:pt x="931" y="77"/>
                      <a:pt x="933" y="81"/>
                      <a:pt x="933" y="85"/>
                    </a:cubicBezTo>
                    <a:cubicBezTo>
                      <a:pt x="932" y="90"/>
                      <a:pt x="927" y="92"/>
                      <a:pt x="923" y="91"/>
                    </a:cubicBezTo>
                    <a:close/>
                    <a:moveTo>
                      <a:pt x="876" y="81"/>
                    </a:moveTo>
                    <a:lnTo>
                      <a:pt x="860" y="78"/>
                    </a:lnTo>
                    <a:cubicBezTo>
                      <a:pt x="856" y="77"/>
                      <a:pt x="853" y="73"/>
                      <a:pt x="854" y="68"/>
                    </a:cubicBezTo>
                    <a:cubicBezTo>
                      <a:pt x="855" y="64"/>
                      <a:pt x="860" y="61"/>
                      <a:pt x="864" y="62"/>
                    </a:cubicBezTo>
                    <a:lnTo>
                      <a:pt x="880" y="66"/>
                    </a:lnTo>
                    <a:cubicBezTo>
                      <a:pt x="884" y="67"/>
                      <a:pt x="887" y="71"/>
                      <a:pt x="886" y="75"/>
                    </a:cubicBezTo>
                    <a:cubicBezTo>
                      <a:pt x="885" y="79"/>
                      <a:pt x="880" y="82"/>
                      <a:pt x="876" y="81"/>
                    </a:cubicBezTo>
                    <a:close/>
                    <a:moveTo>
                      <a:pt x="829" y="71"/>
                    </a:moveTo>
                    <a:lnTo>
                      <a:pt x="814" y="68"/>
                    </a:lnTo>
                    <a:cubicBezTo>
                      <a:pt x="809" y="67"/>
                      <a:pt x="807" y="62"/>
                      <a:pt x="807" y="58"/>
                    </a:cubicBezTo>
                    <a:cubicBezTo>
                      <a:pt x="808" y="54"/>
                      <a:pt x="813" y="51"/>
                      <a:pt x="817" y="52"/>
                    </a:cubicBezTo>
                    <a:lnTo>
                      <a:pt x="833" y="55"/>
                    </a:lnTo>
                    <a:cubicBezTo>
                      <a:pt x="837" y="56"/>
                      <a:pt x="840" y="61"/>
                      <a:pt x="839" y="65"/>
                    </a:cubicBezTo>
                    <a:cubicBezTo>
                      <a:pt x="838" y="69"/>
                      <a:pt x="834" y="72"/>
                      <a:pt x="829" y="71"/>
                    </a:cubicBezTo>
                    <a:close/>
                    <a:moveTo>
                      <a:pt x="782" y="61"/>
                    </a:moveTo>
                    <a:lnTo>
                      <a:pt x="767" y="57"/>
                    </a:lnTo>
                    <a:cubicBezTo>
                      <a:pt x="762" y="56"/>
                      <a:pt x="760" y="52"/>
                      <a:pt x="761" y="48"/>
                    </a:cubicBezTo>
                    <a:cubicBezTo>
                      <a:pt x="761" y="44"/>
                      <a:pt x="766" y="41"/>
                      <a:pt x="770" y="42"/>
                    </a:cubicBezTo>
                    <a:lnTo>
                      <a:pt x="786" y="45"/>
                    </a:lnTo>
                    <a:cubicBezTo>
                      <a:pt x="790" y="46"/>
                      <a:pt x="793" y="50"/>
                      <a:pt x="792" y="55"/>
                    </a:cubicBezTo>
                    <a:cubicBezTo>
                      <a:pt x="791" y="59"/>
                      <a:pt x="787" y="62"/>
                      <a:pt x="782" y="61"/>
                    </a:cubicBezTo>
                    <a:close/>
                    <a:moveTo>
                      <a:pt x="735" y="51"/>
                    </a:moveTo>
                    <a:lnTo>
                      <a:pt x="720" y="47"/>
                    </a:lnTo>
                    <a:cubicBezTo>
                      <a:pt x="715" y="46"/>
                      <a:pt x="713" y="42"/>
                      <a:pt x="714" y="38"/>
                    </a:cubicBezTo>
                    <a:cubicBezTo>
                      <a:pt x="715" y="33"/>
                      <a:pt x="719" y="31"/>
                      <a:pt x="723" y="32"/>
                    </a:cubicBezTo>
                    <a:lnTo>
                      <a:pt x="739" y="35"/>
                    </a:lnTo>
                    <a:cubicBezTo>
                      <a:pt x="743" y="36"/>
                      <a:pt x="746" y="40"/>
                      <a:pt x="745" y="45"/>
                    </a:cubicBezTo>
                    <a:cubicBezTo>
                      <a:pt x="744" y="49"/>
                      <a:pt x="740" y="52"/>
                      <a:pt x="735" y="51"/>
                    </a:cubicBezTo>
                    <a:close/>
                    <a:moveTo>
                      <a:pt x="689" y="40"/>
                    </a:moveTo>
                    <a:lnTo>
                      <a:pt x="673" y="37"/>
                    </a:lnTo>
                    <a:cubicBezTo>
                      <a:pt x="669" y="36"/>
                      <a:pt x="666" y="32"/>
                      <a:pt x="667" y="28"/>
                    </a:cubicBezTo>
                    <a:cubicBezTo>
                      <a:pt x="668" y="23"/>
                      <a:pt x="672" y="20"/>
                      <a:pt x="676" y="21"/>
                    </a:cubicBezTo>
                    <a:lnTo>
                      <a:pt x="692" y="25"/>
                    </a:lnTo>
                    <a:cubicBezTo>
                      <a:pt x="696" y="26"/>
                      <a:pt x="699" y="30"/>
                      <a:pt x="698" y="34"/>
                    </a:cubicBezTo>
                    <a:cubicBezTo>
                      <a:pt x="697" y="39"/>
                      <a:pt x="693" y="41"/>
                      <a:pt x="689" y="40"/>
                    </a:cubicBezTo>
                    <a:close/>
                    <a:moveTo>
                      <a:pt x="642" y="30"/>
                    </a:moveTo>
                    <a:lnTo>
                      <a:pt x="626" y="27"/>
                    </a:lnTo>
                    <a:cubicBezTo>
                      <a:pt x="622" y="26"/>
                      <a:pt x="619" y="22"/>
                      <a:pt x="620" y="17"/>
                    </a:cubicBezTo>
                    <a:cubicBezTo>
                      <a:pt x="621" y="13"/>
                      <a:pt x="625" y="10"/>
                      <a:pt x="629" y="11"/>
                    </a:cubicBezTo>
                    <a:lnTo>
                      <a:pt x="645" y="15"/>
                    </a:lnTo>
                    <a:cubicBezTo>
                      <a:pt x="649" y="16"/>
                      <a:pt x="652" y="20"/>
                      <a:pt x="651" y="24"/>
                    </a:cubicBezTo>
                    <a:cubicBezTo>
                      <a:pt x="650" y="28"/>
                      <a:pt x="646" y="31"/>
                      <a:pt x="642" y="30"/>
                    </a:cubicBezTo>
                    <a:close/>
                    <a:moveTo>
                      <a:pt x="595" y="20"/>
                    </a:moveTo>
                    <a:lnTo>
                      <a:pt x="579" y="17"/>
                    </a:lnTo>
                    <a:cubicBezTo>
                      <a:pt x="575" y="16"/>
                      <a:pt x="572" y="11"/>
                      <a:pt x="573" y="7"/>
                    </a:cubicBezTo>
                    <a:cubicBezTo>
                      <a:pt x="574" y="3"/>
                      <a:pt x="578" y="0"/>
                      <a:pt x="582" y="1"/>
                    </a:cubicBezTo>
                    <a:lnTo>
                      <a:pt x="598" y="4"/>
                    </a:lnTo>
                    <a:cubicBezTo>
                      <a:pt x="602" y="5"/>
                      <a:pt x="605" y="10"/>
                      <a:pt x="604" y="14"/>
                    </a:cubicBezTo>
                    <a:cubicBezTo>
                      <a:pt x="603" y="18"/>
                      <a:pt x="599" y="21"/>
                      <a:pt x="595" y="20"/>
                    </a:cubicBezTo>
                    <a:close/>
                    <a:moveTo>
                      <a:pt x="551" y="22"/>
                    </a:moveTo>
                    <a:lnTo>
                      <a:pt x="535" y="25"/>
                    </a:lnTo>
                    <a:cubicBezTo>
                      <a:pt x="531" y="25"/>
                      <a:pt x="526" y="22"/>
                      <a:pt x="526" y="18"/>
                    </a:cubicBezTo>
                    <a:cubicBezTo>
                      <a:pt x="525" y="14"/>
                      <a:pt x="528" y="10"/>
                      <a:pt x="532" y="9"/>
                    </a:cubicBezTo>
                    <a:lnTo>
                      <a:pt x="548" y="6"/>
                    </a:lnTo>
                    <a:cubicBezTo>
                      <a:pt x="552" y="5"/>
                      <a:pt x="556" y="8"/>
                      <a:pt x="557" y="12"/>
                    </a:cubicBezTo>
                    <a:cubicBezTo>
                      <a:pt x="558" y="17"/>
                      <a:pt x="555" y="21"/>
                      <a:pt x="551" y="22"/>
                    </a:cubicBezTo>
                    <a:close/>
                    <a:moveTo>
                      <a:pt x="503" y="30"/>
                    </a:moveTo>
                    <a:lnTo>
                      <a:pt x="488" y="33"/>
                    </a:lnTo>
                    <a:cubicBezTo>
                      <a:pt x="483" y="34"/>
                      <a:pt x="479" y="31"/>
                      <a:pt x="478" y="27"/>
                    </a:cubicBezTo>
                    <a:cubicBezTo>
                      <a:pt x="478" y="22"/>
                      <a:pt x="481" y="18"/>
                      <a:pt x="485" y="17"/>
                    </a:cubicBezTo>
                    <a:lnTo>
                      <a:pt x="501" y="15"/>
                    </a:lnTo>
                    <a:cubicBezTo>
                      <a:pt x="505" y="14"/>
                      <a:pt x="509" y="17"/>
                      <a:pt x="510" y="21"/>
                    </a:cubicBezTo>
                    <a:cubicBezTo>
                      <a:pt x="511" y="25"/>
                      <a:pt x="508" y="29"/>
                      <a:pt x="503" y="30"/>
                    </a:cubicBezTo>
                    <a:close/>
                    <a:moveTo>
                      <a:pt x="456" y="39"/>
                    </a:moveTo>
                    <a:lnTo>
                      <a:pt x="441" y="42"/>
                    </a:lnTo>
                    <a:cubicBezTo>
                      <a:pt x="436" y="42"/>
                      <a:pt x="432" y="40"/>
                      <a:pt x="431" y="35"/>
                    </a:cubicBezTo>
                    <a:cubicBezTo>
                      <a:pt x="430" y="31"/>
                      <a:pt x="433" y="27"/>
                      <a:pt x="438" y="26"/>
                    </a:cubicBezTo>
                    <a:lnTo>
                      <a:pt x="453" y="23"/>
                    </a:lnTo>
                    <a:cubicBezTo>
                      <a:pt x="458" y="22"/>
                      <a:pt x="462" y="25"/>
                      <a:pt x="463" y="30"/>
                    </a:cubicBezTo>
                    <a:cubicBezTo>
                      <a:pt x="463" y="34"/>
                      <a:pt x="461" y="38"/>
                      <a:pt x="456" y="39"/>
                    </a:cubicBezTo>
                    <a:close/>
                    <a:moveTo>
                      <a:pt x="409" y="47"/>
                    </a:moveTo>
                    <a:lnTo>
                      <a:pt x="393" y="50"/>
                    </a:lnTo>
                    <a:cubicBezTo>
                      <a:pt x="389" y="51"/>
                      <a:pt x="385" y="48"/>
                      <a:pt x="384" y="44"/>
                    </a:cubicBezTo>
                    <a:cubicBezTo>
                      <a:pt x="383" y="39"/>
                      <a:pt x="386" y="35"/>
                      <a:pt x="390" y="35"/>
                    </a:cubicBezTo>
                    <a:lnTo>
                      <a:pt x="406" y="32"/>
                    </a:lnTo>
                    <a:cubicBezTo>
                      <a:pt x="411" y="31"/>
                      <a:pt x="415" y="34"/>
                      <a:pt x="415" y="38"/>
                    </a:cubicBezTo>
                    <a:cubicBezTo>
                      <a:pt x="416" y="42"/>
                      <a:pt x="413" y="47"/>
                      <a:pt x="409" y="47"/>
                    </a:cubicBezTo>
                    <a:close/>
                    <a:moveTo>
                      <a:pt x="362" y="56"/>
                    </a:moveTo>
                    <a:lnTo>
                      <a:pt x="346" y="59"/>
                    </a:lnTo>
                    <a:cubicBezTo>
                      <a:pt x="342" y="60"/>
                      <a:pt x="338" y="57"/>
                      <a:pt x="337" y="52"/>
                    </a:cubicBezTo>
                    <a:cubicBezTo>
                      <a:pt x="336" y="48"/>
                      <a:pt x="339" y="44"/>
                      <a:pt x="343" y="43"/>
                    </a:cubicBezTo>
                    <a:lnTo>
                      <a:pt x="359" y="40"/>
                    </a:lnTo>
                    <a:cubicBezTo>
                      <a:pt x="363" y="39"/>
                      <a:pt x="367" y="42"/>
                      <a:pt x="368" y="47"/>
                    </a:cubicBezTo>
                    <a:cubicBezTo>
                      <a:pt x="369" y="51"/>
                      <a:pt x="366" y="55"/>
                      <a:pt x="362" y="56"/>
                    </a:cubicBezTo>
                    <a:close/>
                    <a:moveTo>
                      <a:pt x="315" y="65"/>
                    </a:moveTo>
                    <a:lnTo>
                      <a:pt x="299" y="67"/>
                    </a:lnTo>
                    <a:cubicBezTo>
                      <a:pt x="294" y="68"/>
                      <a:pt x="290" y="65"/>
                      <a:pt x="290" y="61"/>
                    </a:cubicBezTo>
                    <a:cubicBezTo>
                      <a:pt x="289" y="57"/>
                      <a:pt x="292" y="52"/>
                      <a:pt x="296" y="52"/>
                    </a:cubicBezTo>
                    <a:lnTo>
                      <a:pt x="312" y="49"/>
                    </a:lnTo>
                    <a:cubicBezTo>
                      <a:pt x="316" y="48"/>
                      <a:pt x="320" y="51"/>
                      <a:pt x="321" y="55"/>
                    </a:cubicBezTo>
                    <a:cubicBezTo>
                      <a:pt x="322" y="60"/>
                      <a:pt x="319" y="64"/>
                      <a:pt x="315" y="65"/>
                    </a:cubicBezTo>
                    <a:close/>
                    <a:moveTo>
                      <a:pt x="267" y="73"/>
                    </a:moveTo>
                    <a:lnTo>
                      <a:pt x="252" y="76"/>
                    </a:lnTo>
                    <a:cubicBezTo>
                      <a:pt x="247" y="77"/>
                      <a:pt x="243" y="74"/>
                      <a:pt x="242" y="70"/>
                    </a:cubicBezTo>
                    <a:cubicBezTo>
                      <a:pt x="242" y="65"/>
                      <a:pt x="244" y="61"/>
                      <a:pt x="249" y="60"/>
                    </a:cubicBezTo>
                    <a:lnTo>
                      <a:pt x="264" y="57"/>
                    </a:lnTo>
                    <a:cubicBezTo>
                      <a:pt x="269" y="57"/>
                      <a:pt x="273" y="59"/>
                      <a:pt x="274" y="64"/>
                    </a:cubicBezTo>
                    <a:cubicBezTo>
                      <a:pt x="275" y="68"/>
                      <a:pt x="272" y="72"/>
                      <a:pt x="267" y="73"/>
                    </a:cubicBezTo>
                    <a:close/>
                    <a:moveTo>
                      <a:pt x="220" y="82"/>
                    </a:moveTo>
                    <a:lnTo>
                      <a:pt x="204" y="85"/>
                    </a:lnTo>
                    <a:cubicBezTo>
                      <a:pt x="200" y="85"/>
                      <a:pt x="196" y="82"/>
                      <a:pt x="195" y="78"/>
                    </a:cubicBezTo>
                    <a:cubicBezTo>
                      <a:pt x="194" y="74"/>
                      <a:pt x="197" y="70"/>
                      <a:pt x="202" y="69"/>
                    </a:cubicBezTo>
                    <a:lnTo>
                      <a:pt x="217" y="66"/>
                    </a:lnTo>
                    <a:cubicBezTo>
                      <a:pt x="222" y="65"/>
                      <a:pt x="226" y="68"/>
                      <a:pt x="227" y="72"/>
                    </a:cubicBezTo>
                    <a:cubicBezTo>
                      <a:pt x="227" y="77"/>
                      <a:pt x="224" y="81"/>
                      <a:pt x="220" y="82"/>
                    </a:cubicBezTo>
                    <a:close/>
                    <a:moveTo>
                      <a:pt x="173" y="90"/>
                    </a:moveTo>
                    <a:lnTo>
                      <a:pt x="157" y="93"/>
                    </a:lnTo>
                    <a:cubicBezTo>
                      <a:pt x="153" y="94"/>
                      <a:pt x="149" y="91"/>
                      <a:pt x="148" y="87"/>
                    </a:cubicBezTo>
                    <a:cubicBezTo>
                      <a:pt x="147" y="82"/>
                      <a:pt x="150" y="78"/>
                      <a:pt x="154" y="77"/>
                    </a:cubicBezTo>
                    <a:lnTo>
                      <a:pt x="170" y="75"/>
                    </a:lnTo>
                    <a:cubicBezTo>
                      <a:pt x="174" y="74"/>
                      <a:pt x="179" y="77"/>
                      <a:pt x="179" y="81"/>
                    </a:cubicBezTo>
                    <a:cubicBezTo>
                      <a:pt x="180" y="85"/>
                      <a:pt x="177" y="89"/>
                      <a:pt x="173" y="90"/>
                    </a:cubicBezTo>
                    <a:close/>
                    <a:moveTo>
                      <a:pt x="126" y="99"/>
                    </a:moveTo>
                    <a:lnTo>
                      <a:pt x="110" y="102"/>
                    </a:lnTo>
                    <a:cubicBezTo>
                      <a:pt x="106" y="102"/>
                      <a:pt x="101" y="100"/>
                      <a:pt x="101" y="95"/>
                    </a:cubicBezTo>
                    <a:cubicBezTo>
                      <a:pt x="100" y="91"/>
                      <a:pt x="103" y="87"/>
                      <a:pt x="107" y="86"/>
                    </a:cubicBezTo>
                    <a:lnTo>
                      <a:pt x="123" y="83"/>
                    </a:lnTo>
                    <a:cubicBezTo>
                      <a:pt x="127" y="82"/>
                      <a:pt x="131" y="85"/>
                      <a:pt x="132" y="90"/>
                    </a:cubicBezTo>
                    <a:cubicBezTo>
                      <a:pt x="133" y="94"/>
                      <a:pt x="130" y="98"/>
                      <a:pt x="126" y="99"/>
                    </a:cubicBezTo>
                    <a:close/>
                    <a:moveTo>
                      <a:pt x="78" y="107"/>
                    </a:moveTo>
                    <a:lnTo>
                      <a:pt x="63" y="110"/>
                    </a:lnTo>
                    <a:cubicBezTo>
                      <a:pt x="58" y="111"/>
                      <a:pt x="54" y="108"/>
                      <a:pt x="53" y="104"/>
                    </a:cubicBezTo>
                    <a:cubicBezTo>
                      <a:pt x="53" y="99"/>
                      <a:pt x="55" y="95"/>
                      <a:pt x="60" y="95"/>
                    </a:cubicBezTo>
                    <a:lnTo>
                      <a:pt x="76" y="92"/>
                    </a:lnTo>
                    <a:cubicBezTo>
                      <a:pt x="80" y="91"/>
                      <a:pt x="84" y="94"/>
                      <a:pt x="85" y="98"/>
                    </a:cubicBezTo>
                    <a:cubicBezTo>
                      <a:pt x="86" y="102"/>
                      <a:pt x="83" y="107"/>
                      <a:pt x="78" y="107"/>
                    </a:cubicBezTo>
                    <a:close/>
                    <a:moveTo>
                      <a:pt x="31" y="116"/>
                    </a:moveTo>
                    <a:lnTo>
                      <a:pt x="15" y="119"/>
                    </a:lnTo>
                    <a:cubicBezTo>
                      <a:pt x="11" y="120"/>
                      <a:pt x="7" y="117"/>
                      <a:pt x="6" y="112"/>
                    </a:cubicBezTo>
                    <a:cubicBezTo>
                      <a:pt x="5" y="108"/>
                      <a:pt x="8" y="104"/>
                      <a:pt x="13" y="103"/>
                    </a:cubicBezTo>
                    <a:lnTo>
                      <a:pt x="28" y="100"/>
                    </a:lnTo>
                    <a:cubicBezTo>
                      <a:pt x="33" y="99"/>
                      <a:pt x="37" y="102"/>
                      <a:pt x="38" y="107"/>
                    </a:cubicBezTo>
                    <a:cubicBezTo>
                      <a:pt x="38" y="111"/>
                      <a:pt x="36" y="115"/>
                      <a:pt x="31" y="116"/>
                    </a:cubicBezTo>
                    <a:close/>
                    <a:moveTo>
                      <a:pt x="10" y="109"/>
                    </a:moveTo>
                    <a:lnTo>
                      <a:pt x="26" y="113"/>
                    </a:lnTo>
                    <a:cubicBezTo>
                      <a:pt x="30" y="113"/>
                      <a:pt x="33" y="118"/>
                      <a:pt x="32" y="122"/>
                    </a:cubicBezTo>
                    <a:cubicBezTo>
                      <a:pt x="31" y="126"/>
                      <a:pt x="27" y="129"/>
                      <a:pt x="22" y="128"/>
                    </a:cubicBezTo>
                    <a:lnTo>
                      <a:pt x="7" y="125"/>
                    </a:lnTo>
                    <a:cubicBezTo>
                      <a:pt x="3" y="124"/>
                      <a:pt x="0" y="120"/>
                      <a:pt x="1" y="115"/>
                    </a:cubicBezTo>
                    <a:cubicBezTo>
                      <a:pt x="2" y="111"/>
                      <a:pt x="6" y="108"/>
                      <a:pt x="10" y="109"/>
                    </a:cubicBezTo>
                    <a:close/>
                    <a:moveTo>
                      <a:pt x="57" y="119"/>
                    </a:moveTo>
                    <a:lnTo>
                      <a:pt x="73" y="123"/>
                    </a:lnTo>
                    <a:cubicBezTo>
                      <a:pt x="77" y="123"/>
                      <a:pt x="80" y="128"/>
                      <a:pt x="79" y="132"/>
                    </a:cubicBezTo>
                    <a:cubicBezTo>
                      <a:pt x="78" y="136"/>
                      <a:pt x="74" y="139"/>
                      <a:pt x="69" y="138"/>
                    </a:cubicBezTo>
                    <a:lnTo>
                      <a:pt x="54" y="135"/>
                    </a:lnTo>
                    <a:cubicBezTo>
                      <a:pt x="49" y="134"/>
                      <a:pt x="47" y="130"/>
                      <a:pt x="48" y="125"/>
                    </a:cubicBezTo>
                    <a:cubicBezTo>
                      <a:pt x="49" y="121"/>
                      <a:pt x="53" y="118"/>
                      <a:pt x="57" y="119"/>
                    </a:cubicBezTo>
                    <a:close/>
                    <a:moveTo>
                      <a:pt x="104" y="129"/>
                    </a:moveTo>
                    <a:lnTo>
                      <a:pt x="120" y="133"/>
                    </a:lnTo>
                    <a:cubicBezTo>
                      <a:pt x="124" y="133"/>
                      <a:pt x="127" y="138"/>
                      <a:pt x="126" y="142"/>
                    </a:cubicBezTo>
                    <a:cubicBezTo>
                      <a:pt x="125" y="146"/>
                      <a:pt x="121" y="149"/>
                      <a:pt x="116" y="148"/>
                    </a:cubicBezTo>
                    <a:lnTo>
                      <a:pt x="101" y="145"/>
                    </a:lnTo>
                    <a:cubicBezTo>
                      <a:pt x="96" y="144"/>
                      <a:pt x="94" y="140"/>
                      <a:pt x="95" y="135"/>
                    </a:cubicBezTo>
                    <a:cubicBezTo>
                      <a:pt x="95" y="131"/>
                      <a:pt x="100" y="128"/>
                      <a:pt x="104" y="129"/>
                    </a:cubicBezTo>
                    <a:close/>
                    <a:moveTo>
                      <a:pt x="151" y="139"/>
                    </a:moveTo>
                    <a:lnTo>
                      <a:pt x="167" y="143"/>
                    </a:lnTo>
                    <a:cubicBezTo>
                      <a:pt x="171" y="143"/>
                      <a:pt x="174" y="148"/>
                      <a:pt x="173" y="152"/>
                    </a:cubicBezTo>
                    <a:cubicBezTo>
                      <a:pt x="172" y="156"/>
                      <a:pt x="168" y="159"/>
                      <a:pt x="163" y="158"/>
                    </a:cubicBezTo>
                    <a:lnTo>
                      <a:pt x="148" y="155"/>
                    </a:lnTo>
                    <a:cubicBezTo>
                      <a:pt x="143" y="154"/>
                      <a:pt x="141" y="150"/>
                      <a:pt x="142" y="145"/>
                    </a:cubicBezTo>
                    <a:cubicBezTo>
                      <a:pt x="142" y="141"/>
                      <a:pt x="147" y="138"/>
                      <a:pt x="151" y="139"/>
                    </a:cubicBezTo>
                    <a:close/>
                    <a:moveTo>
                      <a:pt x="198" y="149"/>
                    </a:moveTo>
                    <a:lnTo>
                      <a:pt x="214" y="153"/>
                    </a:lnTo>
                    <a:cubicBezTo>
                      <a:pt x="218" y="153"/>
                      <a:pt x="221" y="158"/>
                      <a:pt x="220" y="162"/>
                    </a:cubicBezTo>
                    <a:cubicBezTo>
                      <a:pt x="219" y="166"/>
                      <a:pt x="215" y="169"/>
                      <a:pt x="210" y="168"/>
                    </a:cubicBezTo>
                    <a:lnTo>
                      <a:pt x="195" y="165"/>
                    </a:lnTo>
                    <a:cubicBezTo>
                      <a:pt x="190" y="164"/>
                      <a:pt x="188" y="160"/>
                      <a:pt x="188" y="155"/>
                    </a:cubicBezTo>
                    <a:cubicBezTo>
                      <a:pt x="189" y="151"/>
                      <a:pt x="194" y="148"/>
                      <a:pt x="198" y="149"/>
                    </a:cubicBezTo>
                    <a:close/>
                    <a:moveTo>
                      <a:pt x="245" y="159"/>
                    </a:moveTo>
                    <a:lnTo>
                      <a:pt x="261" y="162"/>
                    </a:lnTo>
                    <a:cubicBezTo>
                      <a:pt x="265" y="163"/>
                      <a:pt x="268" y="168"/>
                      <a:pt x="267" y="172"/>
                    </a:cubicBezTo>
                    <a:cubicBezTo>
                      <a:pt x="266" y="176"/>
                      <a:pt x="262" y="179"/>
                      <a:pt x="257" y="178"/>
                    </a:cubicBezTo>
                    <a:lnTo>
                      <a:pt x="242" y="175"/>
                    </a:lnTo>
                    <a:cubicBezTo>
                      <a:pt x="237" y="174"/>
                      <a:pt x="235" y="170"/>
                      <a:pt x="235" y="165"/>
                    </a:cubicBezTo>
                    <a:cubicBezTo>
                      <a:pt x="236" y="161"/>
                      <a:pt x="241" y="158"/>
                      <a:pt x="245" y="159"/>
                    </a:cubicBezTo>
                    <a:close/>
                    <a:moveTo>
                      <a:pt x="292" y="169"/>
                    </a:moveTo>
                    <a:lnTo>
                      <a:pt x="308" y="172"/>
                    </a:lnTo>
                    <a:cubicBezTo>
                      <a:pt x="312" y="173"/>
                      <a:pt x="315" y="178"/>
                      <a:pt x="314" y="182"/>
                    </a:cubicBezTo>
                    <a:cubicBezTo>
                      <a:pt x="313" y="186"/>
                      <a:pt x="309" y="189"/>
                      <a:pt x="304" y="188"/>
                    </a:cubicBezTo>
                    <a:lnTo>
                      <a:pt x="289" y="185"/>
                    </a:lnTo>
                    <a:cubicBezTo>
                      <a:pt x="284" y="184"/>
                      <a:pt x="281" y="180"/>
                      <a:pt x="282" y="175"/>
                    </a:cubicBezTo>
                    <a:cubicBezTo>
                      <a:pt x="283" y="171"/>
                      <a:pt x="288" y="168"/>
                      <a:pt x="292" y="169"/>
                    </a:cubicBezTo>
                    <a:close/>
                    <a:moveTo>
                      <a:pt x="339" y="179"/>
                    </a:moveTo>
                    <a:lnTo>
                      <a:pt x="354" y="182"/>
                    </a:lnTo>
                    <a:cubicBezTo>
                      <a:pt x="359" y="183"/>
                      <a:pt x="362" y="188"/>
                      <a:pt x="361" y="192"/>
                    </a:cubicBezTo>
                    <a:cubicBezTo>
                      <a:pt x="360" y="196"/>
                      <a:pt x="355" y="199"/>
                      <a:pt x="351" y="198"/>
                    </a:cubicBezTo>
                    <a:lnTo>
                      <a:pt x="335" y="195"/>
                    </a:lnTo>
                    <a:cubicBezTo>
                      <a:pt x="331" y="194"/>
                      <a:pt x="328" y="190"/>
                      <a:pt x="329" y="185"/>
                    </a:cubicBezTo>
                    <a:cubicBezTo>
                      <a:pt x="330" y="181"/>
                      <a:pt x="334" y="178"/>
                      <a:pt x="339" y="179"/>
                    </a:cubicBezTo>
                    <a:close/>
                    <a:moveTo>
                      <a:pt x="386" y="189"/>
                    </a:moveTo>
                    <a:lnTo>
                      <a:pt x="401" y="192"/>
                    </a:lnTo>
                    <a:cubicBezTo>
                      <a:pt x="406" y="193"/>
                      <a:pt x="408" y="198"/>
                      <a:pt x="408" y="202"/>
                    </a:cubicBezTo>
                    <a:cubicBezTo>
                      <a:pt x="407" y="206"/>
                      <a:pt x="402" y="209"/>
                      <a:pt x="398" y="208"/>
                    </a:cubicBezTo>
                    <a:lnTo>
                      <a:pt x="382" y="205"/>
                    </a:lnTo>
                    <a:cubicBezTo>
                      <a:pt x="378" y="204"/>
                      <a:pt x="375" y="200"/>
                      <a:pt x="376" y="195"/>
                    </a:cubicBezTo>
                    <a:cubicBezTo>
                      <a:pt x="377" y="191"/>
                      <a:pt x="381" y="188"/>
                      <a:pt x="386" y="189"/>
                    </a:cubicBezTo>
                    <a:close/>
                    <a:moveTo>
                      <a:pt x="433" y="199"/>
                    </a:moveTo>
                    <a:lnTo>
                      <a:pt x="448" y="202"/>
                    </a:lnTo>
                    <a:cubicBezTo>
                      <a:pt x="453" y="203"/>
                      <a:pt x="455" y="208"/>
                      <a:pt x="455" y="212"/>
                    </a:cubicBezTo>
                    <a:cubicBezTo>
                      <a:pt x="454" y="216"/>
                      <a:pt x="449" y="219"/>
                      <a:pt x="445" y="218"/>
                    </a:cubicBezTo>
                    <a:lnTo>
                      <a:pt x="429" y="215"/>
                    </a:lnTo>
                    <a:cubicBezTo>
                      <a:pt x="425" y="214"/>
                      <a:pt x="422" y="210"/>
                      <a:pt x="423" y="205"/>
                    </a:cubicBezTo>
                    <a:cubicBezTo>
                      <a:pt x="424" y="201"/>
                      <a:pt x="428" y="198"/>
                      <a:pt x="433" y="199"/>
                    </a:cubicBezTo>
                    <a:close/>
                    <a:moveTo>
                      <a:pt x="480" y="209"/>
                    </a:moveTo>
                    <a:lnTo>
                      <a:pt x="495" y="212"/>
                    </a:lnTo>
                    <a:cubicBezTo>
                      <a:pt x="500" y="213"/>
                      <a:pt x="502" y="218"/>
                      <a:pt x="501" y="222"/>
                    </a:cubicBezTo>
                    <a:cubicBezTo>
                      <a:pt x="501" y="226"/>
                      <a:pt x="496" y="229"/>
                      <a:pt x="492" y="228"/>
                    </a:cubicBezTo>
                    <a:lnTo>
                      <a:pt x="476" y="225"/>
                    </a:lnTo>
                    <a:cubicBezTo>
                      <a:pt x="472" y="224"/>
                      <a:pt x="469" y="220"/>
                      <a:pt x="470" y="215"/>
                    </a:cubicBezTo>
                    <a:cubicBezTo>
                      <a:pt x="471" y="211"/>
                      <a:pt x="475" y="208"/>
                      <a:pt x="480" y="209"/>
                    </a:cubicBezTo>
                    <a:close/>
                    <a:moveTo>
                      <a:pt x="527" y="219"/>
                    </a:moveTo>
                    <a:lnTo>
                      <a:pt x="542" y="222"/>
                    </a:lnTo>
                    <a:cubicBezTo>
                      <a:pt x="547" y="223"/>
                      <a:pt x="549" y="228"/>
                      <a:pt x="548" y="232"/>
                    </a:cubicBezTo>
                    <a:cubicBezTo>
                      <a:pt x="548" y="236"/>
                      <a:pt x="543" y="239"/>
                      <a:pt x="539" y="238"/>
                    </a:cubicBezTo>
                    <a:lnTo>
                      <a:pt x="523" y="235"/>
                    </a:lnTo>
                    <a:cubicBezTo>
                      <a:pt x="519" y="234"/>
                      <a:pt x="516" y="230"/>
                      <a:pt x="517" y="225"/>
                    </a:cubicBezTo>
                    <a:cubicBezTo>
                      <a:pt x="518" y="221"/>
                      <a:pt x="522" y="218"/>
                      <a:pt x="527" y="219"/>
                    </a:cubicBezTo>
                    <a:close/>
                    <a:moveTo>
                      <a:pt x="574" y="229"/>
                    </a:moveTo>
                    <a:lnTo>
                      <a:pt x="589" y="232"/>
                    </a:lnTo>
                    <a:cubicBezTo>
                      <a:pt x="594" y="233"/>
                      <a:pt x="596" y="238"/>
                      <a:pt x="595" y="242"/>
                    </a:cubicBezTo>
                    <a:cubicBezTo>
                      <a:pt x="594" y="246"/>
                      <a:pt x="590" y="249"/>
                      <a:pt x="586" y="248"/>
                    </a:cubicBezTo>
                    <a:lnTo>
                      <a:pt x="570" y="245"/>
                    </a:lnTo>
                    <a:cubicBezTo>
                      <a:pt x="566" y="244"/>
                      <a:pt x="563" y="240"/>
                      <a:pt x="564" y="235"/>
                    </a:cubicBezTo>
                    <a:cubicBezTo>
                      <a:pt x="565" y="231"/>
                      <a:pt x="569" y="228"/>
                      <a:pt x="574" y="229"/>
                    </a:cubicBezTo>
                    <a:close/>
                    <a:moveTo>
                      <a:pt x="621" y="239"/>
                    </a:moveTo>
                    <a:lnTo>
                      <a:pt x="636" y="242"/>
                    </a:lnTo>
                    <a:cubicBezTo>
                      <a:pt x="640" y="243"/>
                      <a:pt x="643" y="248"/>
                      <a:pt x="642" y="252"/>
                    </a:cubicBezTo>
                    <a:cubicBezTo>
                      <a:pt x="641" y="256"/>
                      <a:pt x="637" y="259"/>
                      <a:pt x="633" y="258"/>
                    </a:cubicBezTo>
                    <a:lnTo>
                      <a:pt x="617" y="255"/>
                    </a:lnTo>
                    <a:cubicBezTo>
                      <a:pt x="613" y="254"/>
                      <a:pt x="610" y="250"/>
                      <a:pt x="611" y="245"/>
                    </a:cubicBezTo>
                    <a:cubicBezTo>
                      <a:pt x="612" y="241"/>
                      <a:pt x="616" y="238"/>
                      <a:pt x="621" y="239"/>
                    </a:cubicBezTo>
                    <a:close/>
                    <a:moveTo>
                      <a:pt x="667" y="249"/>
                    </a:moveTo>
                    <a:lnTo>
                      <a:pt x="683" y="252"/>
                    </a:lnTo>
                    <a:cubicBezTo>
                      <a:pt x="687" y="253"/>
                      <a:pt x="690" y="258"/>
                      <a:pt x="689" y="262"/>
                    </a:cubicBezTo>
                    <a:cubicBezTo>
                      <a:pt x="688" y="266"/>
                      <a:pt x="684" y="269"/>
                      <a:pt x="680" y="268"/>
                    </a:cubicBezTo>
                    <a:lnTo>
                      <a:pt x="664" y="265"/>
                    </a:lnTo>
                    <a:cubicBezTo>
                      <a:pt x="660" y="264"/>
                      <a:pt x="657" y="259"/>
                      <a:pt x="658" y="255"/>
                    </a:cubicBezTo>
                    <a:cubicBezTo>
                      <a:pt x="659" y="251"/>
                      <a:pt x="663" y="248"/>
                      <a:pt x="667" y="249"/>
                    </a:cubicBezTo>
                    <a:close/>
                    <a:moveTo>
                      <a:pt x="714" y="259"/>
                    </a:moveTo>
                    <a:lnTo>
                      <a:pt x="730" y="262"/>
                    </a:lnTo>
                    <a:cubicBezTo>
                      <a:pt x="734" y="263"/>
                      <a:pt x="737" y="267"/>
                      <a:pt x="736" y="272"/>
                    </a:cubicBezTo>
                    <a:cubicBezTo>
                      <a:pt x="735" y="276"/>
                      <a:pt x="731" y="279"/>
                      <a:pt x="727" y="278"/>
                    </a:cubicBezTo>
                    <a:lnTo>
                      <a:pt x="711" y="275"/>
                    </a:lnTo>
                    <a:cubicBezTo>
                      <a:pt x="707" y="274"/>
                      <a:pt x="704" y="269"/>
                      <a:pt x="705" y="265"/>
                    </a:cubicBezTo>
                    <a:cubicBezTo>
                      <a:pt x="706" y="261"/>
                      <a:pt x="710" y="258"/>
                      <a:pt x="714" y="259"/>
                    </a:cubicBezTo>
                    <a:close/>
                    <a:moveTo>
                      <a:pt x="761" y="269"/>
                    </a:moveTo>
                    <a:lnTo>
                      <a:pt x="777" y="272"/>
                    </a:lnTo>
                    <a:cubicBezTo>
                      <a:pt x="781" y="273"/>
                      <a:pt x="784" y="277"/>
                      <a:pt x="783" y="282"/>
                    </a:cubicBezTo>
                    <a:cubicBezTo>
                      <a:pt x="782" y="286"/>
                      <a:pt x="778" y="289"/>
                      <a:pt x="774" y="288"/>
                    </a:cubicBezTo>
                    <a:lnTo>
                      <a:pt x="758" y="285"/>
                    </a:lnTo>
                    <a:cubicBezTo>
                      <a:pt x="754" y="284"/>
                      <a:pt x="751" y="279"/>
                      <a:pt x="752" y="275"/>
                    </a:cubicBezTo>
                    <a:cubicBezTo>
                      <a:pt x="753" y="271"/>
                      <a:pt x="757" y="268"/>
                      <a:pt x="761" y="269"/>
                    </a:cubicBezTo>
                    <a:close/>
                    <a:moveTo>
                      <a:pt x="808" y="279"/>
                    </a:moveTo>
                    <a:lnTo>
                      <a:pt x="824" y="282"/>
                    </a:lnTo>
                    <a:cubicBezTo>
                      <a:pt x="828" y="283"/>
                      <a:pt x="831" y="287"/>
                      <a:pt x="830" y="292"/>
                    </a:cubicBezTo>
                    <a:cubicBezTo>
                      <a:pt x="829" y="296"/>
                      <a:pt x="825" y="299"/>
                      <a:pt x="821" y="298"/>
                    </a:cubicBezTo>
                    <a:lnTo>
                      <a:pt x="805" y="295"/>
                    </a:lnTo>
                    <a:cubicBezTo>
                      <a:pt x="801" y="294"/>
                      <a:pt x="798" y="289"/>
                      <a:pt x="799" y="285"/>
                    </a:cubicBezTo>
                    <a:cubicBezTo>
                      <a:pt x="800" y="281"/>
                      <a:pt x="804" y="278"/>
                      <a:pt x="808" y="279"/>
                    </a:cubicBezTo>
                    <a:close/>
                    <a:moveTo>
                      <a:pt x="855" y="289"/>
                    </a:moveTo>
                    <a:lnTo>
                      <a:pt x="871" y="292"/>
                    </a:lnTo>
                    <a:cubicBezTo>
                      <a:pt x="875" y="293"/>
                      <a:pt x="878" y="297"/>
                      <a:pt x="877" y="302"/>
                    </a:cubicBezTo>
                    <a:cubicBezTo>
                      <a:pt x="876" y="306"/>
                      <a:pt x="872" y="309"/>
                      <a:pt x="868" y="308"/>
                    </a:cubicBezTo>
                    <a:lnTo>
                      <a:pt x="852" y="305"/>
                    </a:lnTo>
                    <a:cubicBezTo>
                      <a:pt x="848" y="304"/>
                      <a:pt x="845" y="299"/>
                      <a:pt x="846" y="295"/>
                    </a:cubicBezTo>
                    <a:cubicBezTo>
                      <a:pt x="847" y="291"/>
                      <a:pt x="851" y="288"/>
                      <a:pt x="855" y="289"/>
                    </a:cubicBezTo>
                    <a:close/>
                    <a:moveTo>
                      <a:pt x="902" y="299"/>
                    </a:moveTo>
                    <a:lnTo>
                      <a:pt x="918" y="302"/>
                    </a:lnTo>
                    <a:cubicBezTo>
                      <a:pt x="922" y="303"/>
                      <a:pt x="925" y="307"/>
                      <a:pt x="924" y="312"/>
                    </a:cubicBezTo>
                    <a:cubicBezTo>
                      <a:pt x="923" y="316"/>
                      <a:pt x="919" y="319"/>
                      <a:pt x="915" y="318"/>
                    </a:cubicBezTo>
                    <a:lnTo>
                      <a:pt x="899" y="315"/>
                    </a:lnTo>
                    <a:cubicBezTo>
                      <a:pt x="895" y="314"/>
                      <a:pt x="892" y="309"/>
                      <a:pt x="893" y="305"/>
                    </a:cubicBezTo>
                    <a:cubicBezTo>
                      <a:pt x="894" y="301"/>
                      <a:pt x="898" y="298"/>
                      <a:pt x="902" y="299"/>
                    </a:cubicBezTo>
                    <a:close/>
                    <a:moveTo>
                      <a:pt x="949" y="309"/>
                    </a:moveTo>
                    <a:lnTo>
                      <a:pt x="965" y="312"/>
                    </a:lnTo>
                    <a:cubicBezTo>
                      <a:pt x="969" y="313"/>
                      <a:pt x="972" y="317"/>
                      <a:pt x="971" y="322"/>
                    </a:cubicBezTo>
                    <a:cubicBezTo>
                      <a:pt x="970" y="326"/>
                      <a:pt x="966" y="329"/>
                      <a:pt x="961" y="328"/>
                    </a:cubicBezTo>
                    <a:lnTo>
                      <a:pt x="946" y="325"/>
                    </a:lnTo>
                    <a:cubicBezTo>
                      <a:pt x="942" y="324"/>
                      <a:pt x="939" y="319"/>
                      <a:pt x="940" y="315"/>
                    </a:cubicBezTo>
                    <a:cubicBezTo>
                      <a:pt x="941" y="311"/>
                      <a:pt x="945" y="308"/>
                      <a:pt x="949" y="309"/>
                    </a:cubicBezTo>
                    <a:close/>
                    <a:moveTo>
                      <a:pt x="996" y="319"/>
                    </a:moveTo>
                    <a:lnTo>
                      <a:pt x="1012" y="322"/>
                    </a:lnTo>
                    <a:cubicBezTo>
                      <a:pt x="1016" y="323"/>
                      <a:pt x="1019" y="327"/>
                      <a:pt x="1018" y="332"/>
                    </a:cubicBezTo>
                    <a:cubicBezTo>
                      <a:pt x="1017" y="336"/>
                      <a:pt x="1013" y="339"/>
                      <a:pt x="1008" y="338"/>
                    </a:cubicBezTo>
                    <a:lnTo>
                      <a:pt x="993" y="335"/>
                    </a:lnTo>
                    <a:cubicBezTo>
                      <a:pt x="988" y="334"/>
                      <a:pt x="986" y="329"/>
                      <a:pt x="987" y="325"/>
                    </a:cubicBezTo>
                    <a:cubicBezTo>
                      <a:pt x="988" y="321"/>
                      <a:pt x="992" y="318"/>
                      <a:pt x="996" y="319"/>
                    </a:cubicBezTo>
                    <a:close/>
                    <a:moveTo>
                      <a:pt x="1043" y="329"/>
                    </a:moveTo>
                    <a:lnTo>
                      <a:pt x="1059" y="332"/>
                    </a:lnTo>
                    <a:cubicBezTo>
                      <a:pt x="1063" y="333"/>
                      <a:pt x="1066" y="337"/>
                      <a:pt x="1065" y="342"/>
                    </a:cubicBezTo>
                    <a:cubicBezTo>
                      <a:pt x="1064" y="346"/>
                      <a:pt x="1060" y="349"/>
                      <a:pt x="1055" y="348"/>
                    </a:cubicBezTo>
                    <a:lnTo>
                      <a:pt x="1040" y="345"/>
                    </a:lnTo>
                    <a:cubicBezTo>
                      <a:pt x="1035" y="344"/>
                      <a:pt x="1033" y="339"/>
                      <a:pt x="1034" y="335"/>
                    </a:cubicBezTo>
                    <a:cubicBezTo>
                      <a:pt x="1034" y="331"/>
                      <a:pt x="1039" y="328"/>
                      <a:pt x="1043" y="329"/>
                    </a:cubicBezTo>
                    <a:close/>
                    <a:moveTo>
                      <a:pt x="1090" y="339"/>
                    </a:moveTo>
                    <a:lnTo>
                      <a:pt x="1106" y="342"/>
                    </a:lnTo>
                    <a:cubicBezTo>
                      <a:pt x="1110" y="343"/>
                      <a:pt x="1113" y="347"/>
                      <a:pt x="1112" y="352"/>
                    </a:cubicBezTo>
                    <a:cubicBezTo>
                      <a:pt x="1111" y="356"/>
                      <a:pt x="1107" y="359"/>
                      <a:pt x="1102" y="358"/>
                    </a:cubicBezTo>
                    <a:lnTo>
                      <a:pt x="1087" y="355"/>
                    </a:lnTo>
                    <a:cubicBezTo>
                      <a:pt x="1082" y="354"/>
                      <a:pt x="1080" y="349"/>
                      <a:pt x="1081" y="345"/>
                    </a:cubicBezTo>
                    <a:cubicBezTo>
                      <a:pt x="1081" y="341"/>
                      <a:pt x="1086" y="338"/>
                      <a:pt x="1090" y="339"/>
                    </a:cubicBezTo>
                    <a:close/>
                    <a:moveTo>
                      <a:pt x="1137" y="349"/>
                    </a:moveTo>
                    <a:lnTo>
                      <a:pt x="1153" y="352"/>
                    </a:lnTo>
                    <a:cubicBezTo>
                      <a:pt x="1157" y="353"/>
                      <a:pt x="1160" y="357"/>
                      <a:pt x="1159" y="362"/>
                    </a:cubicBezTo>
                    <a:cubicBezTo>
                      <a:pt x="1158" y="366"/>
                      <a:pt x="1154" y="369"/>
                      <a:pt x="1149" y="368"/>
                    </a:cubicBezTo>
                    <a:lnTo>
                      <a:pt x="1134" y="364"/>
                    </a:lnTo>
                    <a:cubicBezTo>
                      <a:pt x="1129" y="364"/>
                      <a:pt x="1127" y="359"/>
                      <a:pt x="1127" y="355"/>
                    </a:cubicBezTo>
                    <a:cubicBezTo>
                      <a:pt x="1128" y="351"/>
                      <a:pt x="1133" y="348"/>
                      <a:pt x="1137" y="349"/>
                    </a:cubicBezTo>
                    <a:close/>
                    <a:moveTo>
                      <a:pt x="1184" y="359"/>
                    </a:moveTo>
                    <a:lnTo>
                      <a:pt x="1200" y="362"/>
                    </a:lnTo>
                    <a:cubicBezTo>
                      <a:pt x="1204" y="363"/>
                      <a:pt x="1207" y="367"/>
                      <a:pt x="1206" y="372"/>
                    </a:cubicBezTo>
                    <a:cubicBezTo>
                      <a:pt x="1205" y="376"/>
                      <a:pt x="1201" y="379"/>
                      <a:pt x="1196" y="378"/>
                    </a:cubicBezTo>
                    <a:lnTo>
                      <a:pt x="1181" y="374"/>
                    </a:lnTo>
                    <a:cubicBezTo>
                      <a:pt x="1176" y="374"/>
                      <a:pt x="1174" y="369"/>
                      <a:pt x="1174" y="365"/>
                    </a:cubicBezTo>
                    <a:cubicBezTo>
                      <a:pt x="1175" y="361"/>
                      <a:pt x="1180" y="358"/>
                      <a:pt x="1184" y="359"/>
                    </a:cubicBezTo>
                    <a:close/>
                    <a:moveTo>
                      <a:pt x="1231" y="369"/>
                    </a:moveTo>
                    <a:lnTo>
                      <a:pt x="1247" y="372"/>
                    </a:lnTo>
                    <a:cubicBezTo>
                      <a:pt x="1251" y="373"/>
                      <a:pt x="1254" y="377"/>
                      <a:pt x="1253" y="382"/>
                    </a:cubicBezTo>
                    <a:cubicBezTo>
                      <a:pt x="1252" y="386"/>
                      <a:pt x="1248" y="389"/>
                      <a:pt x="1243" y="388"/>
                    </a:cubicBezTo>
                    <a:lnTo>
                      <a:pt x="1228" y="384"/>
                    </a:lnTo>
                    <a:cubicBezTo>
                      <a:pt x="1223" y="384"/>
                      <a:pt x="1220" y="379"/>
                      <a:pt x="1221" y="375"/>
                    </a:cubicBezTo>
                    <a:cubicBezTo>
                      <a:pt x="1222" y="371"/>
                      <a:pt x="1227" y="368"/>
                      <a:pt x="1231" y="369"/>
                    </a:cubicBezTo>
                    <a:close/>
                    <a:moveTo>
                      <a:pt x="1278" y="379"/>
                    </a:moveTo>
                    <a:lnTo>
                      <a:pt x="1293" y="382"/>
                    </a:lnTo>
                    <a:cubicBezTo>
                      <a:pt x="1298" y="383"/>
                      <a:pt x="1301" y="387"/>
                      <a:pt x="1300" y="392"/>
                    </a:cubicBezTo>
                    <a:cubicBezTo>
                      <a:pt x="1299" y="396"/>
                      <a:pt x="1294" y="399"/>
                      <a:pt x="1290" y="398"/>
                    </a:cubicBezTo>
                    <a:lnTo>
                      <a:pt x="1274" y="394"/>
                    </a:lnTo>
                    <a:cubicBezTo>
                      <a:pt x="1270" y="394"/>
                      <a:pt x="1267" y="389"/>
                      <a:pt x="1268" y="385"/>
                    </a:cubicBezTo>
                    <a:cubicBezTo>
                      <a:pt x="1269" y="381"/>
                      <a:pt x="1273" y="378"/>
                      <a:pt x="1278" y="379"/>
                    </a:cubicBezTo>
                    <a:close/>
                    <a:moveTo>
                      <a:pt x="1325" y="389"/>
                    </a:moveTo>
                    <a:lnTo>
                      <a:pt x="1340" y="392"/>
                    </a:lnTo>
                    <a:cubicBezTo>
                      <a:pt x="1345" y="393"/>
                      <a:pt x="1347" y="397"/>
                      <a:pt x="1347" y="402"/>
                    </a:cubicBezTo>
                    <a:cubicBezTo>
                      <a:pt x="1346" y="406"/>
                      <a:pt x="1341" y="409"/>
                      <a:pt x="1337" y="408"/>
                    </a:cubicBezTo>
                    <a:lnTo>
                      <a:pt x="1321" y="404"/>
                    </a:lnTo>
                    <a:cubicBezTo>
                      <a:pt x="1317" y="404"/>
                      <a:pt x="1314" y="399"/>
                      <a:pt x="1315" y="395"/>
                    </a:cubicBezTo>
                    <a:cubicBezTo>
                      <a:pt x="1316" y="391"/>
                      <a:pt x="1320" y="388"/>
                      <a:pt x="1325" y="389"/>
                    </a:cubicBezTo>
                    <a:close/>
                    <a:moveTo>
                      <a:pt x="1372" y="399"/>
                    </a:moveTo>
                    <a:lnTo>
                      <a:pt x="1387" y="402"/>
                    </a:lnTo>
                    <a:cubicBezTo>
                      <a:pt x="1392" y="403"/>
                      <a:pt x="1394" y="407"/>
                      <a:pt x="1394" y="412"/>
                    </a:cubicBezTo>
                    <a:cubicBezTo>
                      <a:pt x="1393" y="416"/>
                      <a:pt x="1388" y="419"/>
                      <a:pt x="1384" y="418"/>
                    </a:cubicBezTo>
                    <a:lnTo>
                      <a:pt x="1368" y="414"/>
                    </a:lnTo>
                    <a:cubicBezTo>
                      <a:pt x="1364" y="414"/>
                      <a:pt x="1361" y="409"/>
                      <a:pt x="1362" y="405"/>
                    </a:cubicBezTo>
                    <a:cubicBezTo>
                      <a:pt x="1363" y="401"/>
                      <a:pt x="1367" y="398"/>
                      <a:pt x="1372" y="399"/>
                    </a:cubicBezTo>
                    <a:close/>
                    <a:moveTo>
                      <a:pt x="1419" y="409"/>
                    </a:moveTo>
                    <a:lnTo>
                      <a:pt x="1434" y="412"/>
                    </a:lnTo>
                    <a:cubicBezTo>
                      <a:pt x="1439" y="413"/>
                      <a:pt x="1441" y="417"/>
                      <a:pt x="1440" y="422"/>
                    </a:cubicBezTo>
                    <a:cubicBezTo>
                      <a:pt x="1440" y="426"/>
                      <a:pt x="1435" y="429"/>
                      <a:pt x="1431" y="428"/>
                    </a:cubicBezTo>
                    <a:lnTo>
                      <a:pt x="1415" y="424"/>
                    </a:lnTo>
                    <a:cubicBezTo>
                      <a:pt x="1411" y="423"/>
                      <a:pt x="1408" y="419"/>
                      <a:pt x="1409" y="415"/>
                    </a:cubicBezTo>
                    <a:cubicBezTo>
                      <a:pt x="1410" y="411"/>
                      <a:pt x="1414" y="408"/>
                      <a:pt x="1419" y="409"/>
                    </a:cubicBezTo>
                    <a:close/>
                    <a:moveTo>
                      <a:pt x="1466" y="419"/>
                    </a:moveTo>
                    <a:lnTo>
                      <a:pt x="1481" y="422"/>
                    </a:lnTo>
                    <a:cubicBezTo>
                      <a:pt x="1486" y="423"/>
                      <a:pt x="1488" y="427"/>
                      <a:pt x="1487" y="432"/>
                    </a:cubicBezTo>
                    <a:cubicBezTo>
                      <a:pt x="1487" y="436"/>
                      <a:pt x="1482" y="439"/>
                      <a:pt x="1478" y="438"/>
                    </a:cubicBezTo>
                    <a:lnTo>
                      <a:pt x="1462" y="434"/>
                    </a:lnTo>
                    <a:cubicBezTo>
                      <a:pt x="1458" y="433"/>
                      <a:pt x="1455" y="429"/>
                      <a:pt x="1456" y="425"/>
                    </a:cubicBezTo>
                    <a:cubicBezTo>
                      <a:pt x="1457" y="421"/>
                      <a:pt x="1461" y="418"/>
                      <a:pt x="1466" y="419"/>
                    </a:cubicBezTo>
                    <a:close/>
                    <a:moveTo>
                      <a:pt x="1513" y="429"/>
                    </a:moveTo>
                    <a:lnTo>
                      <a:pt x="1528" y="432"/>
                    </a:lnTo>
                    <a:cubicBezTo>
                      <a:pt x="1533" y="433"/>
                      <a:pt x="1535" y="437"/>
                      <a:pt x="1534" y="442"/>
                    </a:cubicBezTo>
                    <a:cubicBezTo>
                      <a:pt x="1533" y="446"/>
                      <a:pt x="1529" y="449"/>
                      <a:pt x="1525" y="448"/>
                    </a:cubicBezTo>
                    <a:lnTo>
                      <a:pt x="1509" y="444"/>
                    </a:lnTo>
                    <a:cubicBezTo>
                      <a:pt x="1505" y="443"/>
                      <a:pt x="1502" y="439"/>
                      <a:pt x="1503" y="435"/>
                    </a:cubicBezTo>
                    <a:cubicBezTo>
                      <a:pt x="1504" y="431"/>
                      <a:pt x="1508" y="428"/>
                      <a:pt x="1513" y="429"/>
                    </a:cubicBezTo>
                    <a:close/>
                    <a:moveTo>
                      <a:pt x="1560" y="439"/>
                    </a:moveTo>
                    <a:lnTo>
                      <a:pt x="1575" y="442"/>
                    </a:lnTo>
                    <a:cubicBezTo>
                      <a:pt x="1579" y="443"/>
                      <a:pt x="1582" y="447"/>
                      <a:pt x="1581" y="452"/>
                    </a:cubicBezTo>
                    <a:cubicBezTo>
                      <a:pt x="1580" y="456"/>
                      <a:pt x="1576" y="459"/>
                      <a:pt x="1572" y="458"/>
                    </a:cubicBezTo>
                    <a:lnTo>
                      <a:pt x="1556" y="454"/>
                    </a:lnTo>
                    <a:cubicBezTo>
                      <a:pt x="1552" y="453"/>
                      <a:pt x="1549" y="449"/>
                      <a:pt x="1550" y="445"/>
                    </a:cubicBezTo>
                    <a:cubicBezTo>
                      <a:pt x="1551" y="441"/>
                      <a:pt x="1555" y="438"/>
                      <a:pt x="1560" y="439"/>
                    </a:cubicBezTo>
                    <a:close/>
                    <a:moveTo>
                      <a:pt x="1606" y="449"/>
                    </a:moveTo>
                    <a:lnTo>
                      <a:pt x="1622" y="452"/>
                    </a:lnTo>
                    <a:cubicBezTo>
                      <a:pt x="1626" y="453"/>
                      <a:pt x="1629" y="457"/>
                      <a:pt x="1628" y="462"/>
                    </a:cubicBezTo>
                    <a:cubicBezTo>
                      <a:pt x="1627" y="466"/>
                      <a:pt x="1623" y="469"/>
                      <a:pt x="1619" y="468"/>
                    </a:cubicBezTo>
                    <a:lnTo>
                      <a:pt x="1603" y="464"/>
                    </a:lnTo>
                    <a:cubicBezTo>
                      <a:pt x="1599" y="463"/>
                      <a:pt x="1596" y="459"/>
                      <a:pt x="1597" y="455"/>
                    </a:cubicBezTo>
                    <a:cubicBezTo>
                      <a:pt x="1598" y="451"/>
                      <a:pt x="1602" y="448"/>
                      <a:pt x="1606" y="449"/>
                    </a:cubicBezTo>
                    <a:close/>
                    <a:moveTo>
                      <a:pt x="1653" y="459"/>
                    </a:moveTo>
                    <a:lnTo>
                      <a:pt x="1669" y="462"/>
                    </a:lnTo>
                    <a:cubicBezTo>
                      <a:pt x="1673" y="463"/>
                      <a:pt x="1676" y="467"/>
                      <a:pt x="1675" y="471"/>
                    </a:cubicBezTo>
                    <a:cubicBezTo>
                      <a:pt x="1674" y="476"/>
                      <a:pt x="1670" y="479"/>
                      <a:pt x="1666" y="478"/>
                    </a:cubicBezTo>
                    <a:lnTo>
                      <a:pt x="1650" y="474"/>
                    </a:lnTo>
                    <a:cubicBezTo>
                      <a:pt x="1646" y="473"/>
                      <a:pt x="1643" y="469"/>
                      <a:pt x="1644" y="465"/>
                    </a:cubicBezTo>
                    <a:cubicBezTo>
                      <a:pt x="1645" y="461"/>
                      <a:pt x="1649" y="458"/>
                      <a:pt x="1653" y="459"/>
                    </a:cubicBezTo>
                    <a:close/>
                    <a:moveTo>
                      <a:pt x="1700" y="469"/>
                    </a:moveTo>
                    <a:lnTo>
                      <a:pt x="1716" y="472"/>
                    </a:lnTo>
                    <a:cubicBezTo>
                      <a:pt x="1720" y="473"/>
                      <a:pt x="1723" y="477"/>
                      <a:pt x="1722" y="481"/>
                    </a:cubicBezTo>
                    <a:cubicBezTo>
                      <a:pt x="1721" y="486"/>
                      <a:pt x="1717" y="489"/>
                      <a:pt x="1713" y="488"/>
                    </a:cubicBezTo>
                    <a:lnTo>
                      <a:pt x="1697" y="484"/>
                    </a:lnTo>
                    <a:cubicBezTo>
                      <a:pt x="1693" y="483"/>
                      <a:pt x="1690" y="479"/>
                      <a:pt x="1691" y="475"/>
                    </a:cubicBezTo>
                    <a:cubicBezTo>
                      <a:pt x="1692" y="471"/>
                      <a:pt x="1696" y="468"/>
                      <a:pt x="1700" y="469"/>
                    </a:cubicBezTo>
                    <a:close/>
                    <a:moveTo>
                      <a:pt x="1747" y="479"/>
                    </a:moveTo>
                    <a:lnTo>
                      <a:pt x="1763" y="482"/>
                    </a:lnTo>
                    <a:cubicBezTo>
                      <a:pt x="1767" y="483"/>
                      <a:pt x="1770" y="487"/>
                      <a:pt x="1769" y="491"/>
                    </a:cubicBezTo>
                    <a:cubicBezTo>
                      <a:pt x="1768" y="496"/>
                      <a:pt x="1764" y="499"/>
                      <a:pt x="1760" y="498"/>
                    </a:cubicBezTo>
                    <a:lnTo>
                      <a:pt x="1744" y="494"/>
                    </a:lnTo>
                    <a:cubicBezTo>
                      <a:pt x="1740" y="493"/>
                      <a:pt x="1737" y="489"/>
                      <a:pt x="1738" y="485"/>
                    </a:cubicBezTo>
                    <a:cubicBezTo>
                      <a:pt x="1739" y="480"/>
                      <a:pt x="1743" y="478"/>
                      <a:pt x="1747" y="479"/>
                    </a:cubicBezTo>
                    <a:close/>
                    <a:moveTo>
                      <a:pt x="1794" y="489"/>
                    </a:moveTo>
                    <a:lnTo>
                      <a:pt x="1810" y="492"/>
                    </a:lnTo>
                    <a:cubicBezTo>
                      <a:pt x="1814" y="493"/>
                      <a:pt x="1817" y="497"/>
                      <a:pt x="1816" y="501"/>
                    </a:cubicBezTo>
                    <a:cubicBezTo>
                      <a:pt x="1815" y="506"/>
                      <a:pt x="1811" y="509"/>
                      <a:pt x="1807" y="508"/>
                    </a:cubicBezTo>
                    <a:lnTo>
                      <a:pt x="1791" y="504"/>
                    </a:lnTo>
                    <a:cubicBezTo>
                      <a:pt x="1787" y="503"/>
                      <a:pt x="1784" y="499"/>
                      <a:pt x="1785" y="495"/>
                    </a:cubicBezTo>
                    <a:cubicBezTo>
                      <a:pt x="1786" y="490"/>
                      <a:pt x="1790" y="488"/>
                      <a:pt x="1794" y="489"/>
                    </a:cubicBezTo>
                    <a:close/>
                    <a:moveTo>
                      <a:pt x="1841" y="499"/>
                    </a:moveTo>
                    <a:lnTo>
                      <a:pt x="1857" y="502"/>
                    </a:lnTo>
                    <a:cubicBezTo>
                      <a:pt x="1861" y="503"/>
                      <a:pt x="1864" y="507"/>
                      <a:pt x="1863" y="511"/>
                    </a:cubicBezTo>
                    <a:cubicBezTo>
                      <a:pt x="1862" y="516"/>
                      <a:pt x="1858" y="519"/>
                      <a:pt x="1854" y="518"/>
                    </a:cubicBezTo>
                    <a:lnTo>
                      <a:pt x="1838" y="514"/>
                    </a:lnTo>
                    <a:cubicBezTo>
                      <a:pt x="1834" y="513"/>
                      <a:pt x="1831" y="509"/>
                      <a:pt x="1832" y="505"/>
                    </a:cubicBezTo>
                    <a:cubicBezTo>
                      <a:pt x="1833" y="500"/>
                      <a:pt x="1837" y="498"/>
                      <a:pt x="1841" y="499"/>
                    </a:cubicBezTo>
                    <a:close/>
                    <a:moveTo>
                      <a:pt x="1888" y="509"/>
                    </a:moveTo>
                    <a:lnTo>
                      <a:pt x="1904" y="512"/>
                    </a:lnTo>
                    <a:cubicBezTo>
                      <a:pt x="1908" y="513"/>
                      <a:pt x="1911" y="517"/>
                      <a:pt x="1910" y="521"/>
                    </a:cubicBezTo>
                    <a:cubicBezTo>
                      <a:pt x="1909" y="526"/>
                      <a:pt x="1905" y="528"/>
                      <a:pt x="1900" y="528"/>
                    </a:cubicBezTo>
                    <a:lnTo>
                      <a:pt x="1885" y="524"/>
                    </a:lnTo>
                    <a:cubicBezTo>
                      <a:pt x="1881" y="523"/>
                      <a:pt x="1878" y="519"/>
                      <a:pt x="1879" y="515"/>
                    </a:cubicBezTo>
                    <a:cubicBezTo>
                      <a:pt x="1880" y="510"/>
                      <a:pt x="1884" y="508"/>
                      <a:pt x="1888" y="509"/>
                    </a:cubicBezTo>
                    <a:close/>
                    <a:moveTo>
                      <a:pt x="1935" y="519"/>
                    </a:moveTo>
                    <a:lnTo>
                      <a:pt x="1951" y="522"/>
                    </a:lnTo>
                    <a:cubicBezTo>
                      <a:pt x="1955" y="523"/>
                      <a:pt x="1958" y="527"/>
                      <a:pt x="1957" y="531"/>
                    </a:cubicBezTo>
                    <a:cubicBezTo>
                      <a:pt x="1956" y="536"/>
                      <a:pt x="1952" y="538"/>
                      <a:pt x="1947" y="538"/>
                    </a:cubicBezTo>
                    <a:lnTo>
                      <a:pt x="1932" y="534"/>
                    </a:lnTo>
                    <a:cubicBezTo>
                      <a:pt x="1927" y="533"/>
                      <a:pt x="1925" y="529"/>
                      <a:pt x="1926" y="525"/>
                    </a:cubicBezTo>
                    <a:cubicBezTo>
                      <a:pt x="1927" y="520"/>
                      <a:pt x="1931" y="518"/>
                      <a:pt x="1935" y="519"/>
                    </a:cubicBezTo>
                    <a:close/>
                    <a:moveTo>
                      <a:pt x="1982" y="529"/>
                    </a:moveTo>
                    <a:lnTo>
                      <a:pt x="1998" y="532"/>
                    </a:lnTo>
                    <a:cubicBezTo>
                      <a:pt x="2002" y="533"/>
                      <a:pt x="2005" y="537"/>
                      <a:pt x="2004" y="541"/>
                    </a:cubicBezTo>
                    <a:cubicBezTo>
                      <a:pt x="2003" y="546"/>
                      <a:pt x="1999" y="548"/>
                      <a:pt x="1994" y="548"/>
                    </a:cubicBezTo>
                    <a:lnTo>
                      <a:pt x="1979" y="544"/>
                    </a:lnTo>
                    <a:cubicBezTo>
                      <a:pt x="1974" y="543"/>
                      <a:pt x="1972" y="539"/>
                      <a:pt x="1973" y="535"/>
                    </a:cubicBezTo>
                    <a:cubicBezTo>
                      <a:pt x="1973" y="530"/>
                      <a:pt x="1978" y="528"/>
                      <a:pt x="1982" y="529"/>
                    </a:cubicBezTo>
                    <a:close/>
                    <a:moveTo>
                      <a:pt x="2029" y="539"/>
                    </a:moveTo>
                    <a:lnTo>
                      <a:pt x="2045" y="542"/>
                    </a:lnTo>
                    <a:cubicBezTo>
                      <a:pt x="2049" y="543"/>
                      <a:pt x="2052" y="547"/>
                      <a:pt x="2051" y="551"/>
                    </a:cubicBezTo>
                    <a:cubicBezTo>
                      <a:pt x="2050" y="556"/>
                      <a:pt x="2046" y="558"/>
                      <a:pt x="2041" y="558"/>
                    </a:cubicBezTo>
                    <a:lnTo>
                      <a:pt x="2026" y="554"/>
                    </a:lnTo>
                    <a:cubicBezTo>
                      <a:pt x="2021" y="553"/>
                      <a:pt x="2019" y="549"/>
                      <a:pt x="2020" y="545"/>
                    </a:cubicBezTo>
                    <a:cubicBezTo>
                      <a:pt x="2020" y="540"/>
                      <a:pt x="2025" y="538"/>
                      <a:pt x="2029" y="539"/>
                    </a:cubicBezTo>
                    <a:close/>
                    <a:moveTo>
                      <a:pt x="2076" y="549"/>
                    </a:moveTo>
                    <a:lnTo>
                      <a:pt x="2092" y="552"/>
                    </a:lnTo>
                    <a:cubicBezTo>
                      <a:pt x="2096" y="553"/>
                      <a:pt x="2099" y="557"/>
                      <a:pt x="2098" y="561"/>
                    </a:cubicBezTo>
                    <a:cubicBezTo>
                      <a:pt x="2097" y="566"/>
                      <a:pt x="2093" y="568"/>
                      <a:pt x="2088" y="568"/>
                    </a:cubicBezTo>
                    <a:lnTo>
                      <a:pt x="2073" y="564"/>
                    </a:lnTo>
                    <a:cubicBezTo>
                      <a:pt x="2068" y="563"/>
                      <a:pt x="2066" y="559"/>
                      <a:pt x="2066" y="555"/>
                    </a:cubicBezTo>
                    <a:cubicBezTo>
                      <a:pt x="2067" y="550"/>
                      <a:pt x="2072" y="548"/>
                      <a:pt x="2076" y="549"/>
                    </a:cubicBezTo>
                    <a:close/>
                    <a:moveTo>
                      <a:pt x="2123" y="559"/>
                    </a:moveTo>
                    <a:lnTo>
                      <a:pt x="2139" y="562"/>
                    </a:lnTo>
                    <a:cubicBezTo>
                      <a:pt x="2143" y="563"/>
                      <a:pt x="2146" y="567"/>
                      <a:pt x="2145" y="571"/>
                    </a:cubicBezTo>
                    <a:cubicBezTo>
                      <a:pt x="2144" y="576"/>
                      <a:pt x="2140" y="578"/>
                      <a:pt x="2135" y="577"/>
                    </a:cubicBezTo>
                    <a:lnTo>
                      <a:pt x="2120" y="574"/>
                    </a:lnTo>
                    <a:cubicBezTo>
                      <a:pt x="2115" y="573"/>
                      <a:pt x="2113" y="569"/>
                      <a:pt x="2113" y="565"/>
                    </a:cubicBezTo>
                    <a:cubicBezTo>
                      <a:pt x="2114" y="560"/>
                      <a:pt x="2119" y="558"/>
                      <a:pt x="2123" y="559"/>
                    </a:cubicBezTo>
                    <a:close/>
                    <a:moveTo>
                      <a:pt x="2170" y="569"/>
                    </a:moveTo>
                    <a:lnTo>
                      <a:pt x="2186" y="572"/>
                    </a:lnTo>
                    <a:cubicBezTo>
                      <a:pt x="2190" y="573"/>
                      <a:pt x="2193" y="577"/>
                      <a:pt x="2192" y="581"/>
                    </a:cubicBezTo>
                    <a:cubicBezTo>
                      <a:pt x="2191" y="586"/>
                      <a:pt x="2187" y="588"/>
                      <a:pt x="2182" y="587"/>
                    </a:cubicBezTo>
                    <a:lnTo>
                      <a:pt x="2167" y="584"/>
                    </a:lnTo>
                    <a:cubicBezTo>
                      <a:pt x="2162" y="583"/>
                      <a:pt x="2159" y="579"/>
                      <a:pt x="2160" y="575"/>
                    </a:cubicBezTo>
                    <a:cubicBezTo>
                      <a:pt x="2161" y="570"/>
                      <a:pt x="2166" y="568"/>
                      <a:pt x="2170" y="569"/>
                    </a:cubicBezTo>
                    <a:close/>
                    <a:moveTo>
                      <a:pt x="2217" y="578"/>
                    </a:moveTo>
                    <a:lnTo>
                      <a:pt x="2232" y="582"/>
                    </a:lnTo>
                    <a:cubicBezTo>
                      <a:pt x="2237" y="583"/>
                      <a:pt x="2240" y="587"/>
                      <a:pt x="2239" y="591"/>
                    </a:cubicBezTo>
                    <a:cubicBezTo>
                      <a:pt x="2238" y="596"/>
                      <a:pt x="2233" y="598"/>
                      <a:pt x="2229" y="597"/>
                    </a:cubicBezTo>
                    <a:lnTo>
                      <a:pt x="2213" y="594"/>
                    </a:lnTo>
                    <a:cubicBezTo>
                      <a:pt x="2209" y="593"/>
                      <a:pt x="2206" y="589"/>
                      <a:pt x="2207" y="585"/>
                    </a:cubicBezTo>
                    <a:cubicBezTo>
                      <a:pt x="2208" y="580"/>
                      <a:pt x="2212" y="578"/>
                      <a:pt x="2217" y="578"/>
                    </a:cubicBezTo>
                    <a:close/>
                    <a:moveTo>
                      <a:pt x="2264" y="588"/>
                    </a:moveTo>
                    <a:lnTo>
                      <a:pt x="2279" y="592"/>
                    </a:lnTo>
                    <a:cubicBezTo>
                      <a:pt x="2284" y="593"/>
                      <a:pt x="2286" y="597"/>
                      <a:pt x="2286" y="601"/>
                    </a:cubicBezTo>
                    <a:cubicBezTo>
                      <a:pt x="2285" y="606"/>
                      <a:pt x="2280" y="608"/>
                      <a:pt x="2276" y="607"/>
                    </a:cubicBezTo>
                    <a:lnTo>
                      <a:pt x="2260" y="604"/>
                    </a:lnTo>
                    <a:cubicBezTo>
                      <a:pt x="2256" y="603"/>
                      <a:pt x="2253" y="599"/>
                      <a:pt x="2254" y="595"/>
                    </a:cubicBezTo>
                    <a:cubicBezTo>
                      <a:pt x="2255" y="590"/>
                      <a:pt x="2259" y="588"/>
                      <a:pt x="2264" y="588"/>
                    </a:cubicBezTo>
                    <a:close/>
                    <a:moveTo>
                      <a:pt x="2311" y="598"/>
                    </a:moveTo>
                    <a:lnTo>
                      <a:pt x="2326" y="602"/>
                    </a:lnTo>
                    <a:cubicBezTo>
                      <a:pt x="2331" y="603"/>
                      <a:pt x="2333" y="607"/>
                      <a:pt x="2333" y="611"/>
                    </a:cubicBezTo>
                    <a:cubicBezTo>
                      <a:pt x="2332" y="616"/>
                      <a:pt x="2327" y="618"/>
                      <a:pt x="2323" y="617"/>
                    </a:cubicBezTo>
                    <a:lnTo>
                      <a:pt x="2307" y="614"/>
                    </a:lnTo>
                    <a:cubicBezTo>
                      <a:pt x="2303" y="613"/>
                      <a:pt x="2300" y="609"/>
                      <a:pt x="2301" y="605"/>
                    </a:cubicBezTo>
                    <a:cubicBezTo>
                      <a:pt x="2302" y="600"/>
                      <a:pt x="2306" y="598"/>
                      <a:pt x="2311" y="598"/>
                    </a:cubicBezTo>
                    <a:close/>
                    <a:moveTo>
                      <a:pt x="2358" y="608"/>
                    </a:moveTo>
                    <a:lnTo>
                      <a:pt x="2373" y="612"/>
                    </a:lnTo>
                    <a:cubicBezTo>
                      <a:pt x="2378" y="613"/>
                      <a:pt x="2380" y="617"/>
                      <a:pt x="2379" y="621"/>
                    </a:cubicBezTo>
                    <a:cubicBezTo>
                      <a:pt x="2379" y="626"/>
                      <a:pt x="2374" y="628"/>
                      <a:pt x="2370" y="627"/>
                    </a:cubicBezTo>
                    <a:lnTo>
                      <a:pt x="2354" y="624"/>
                    </a:lnTo>
                    <a:cubicBezTo>
                      <a:pt x="2350" y="623"/>
                      <a:pt x="2347" y="619"/>
                      <a:pt x="2348" y="615"/>
                    </a:cubicBezTo>
                    <a:cubicBezTo>
                      <a:pt x="2349" y="610"/>
                      <a:pt x="2353" y="608"/>
                      <a:pt x="2358" y="608"/>
                    </a:cubicBezTo>
                    <a:close/>
                    <a:moveTo>
                      <a:pt x="2405" y="618"/>
                    </a:moveTo>
                    <a:lnTo>
                      <a:pt x="2420" y="622"/>
                    </a:lnTo>
                    <a:cubicBezTo>
                      <a:pt x="2425" y="623"/>
                      <a:pt x="2427" y="627"/>
                      <a:pt x="2426" y="631"/>
                    </a:cubicBezTo>
                    <a:cubicBezTo>
                      <a:pt x="2426" y="636"/>
                      <a:pt x="2421" y="638"/>
                      <a:pt x="2417" y="637"/>
                    </a:cubicBezTo>
                    <a:lnTo>
                      <a:pt x="2401" y="634"/>
                    </a:lnTo>
                    <a:cubicBezTo>
                      <a:pt x="2397" y="633"/>
                      <a:pt x="2394" y="629"/>
                      <a:pt x="2395" y="625"/>
                    </a:cubicBezTo>
                    <a:cubicBezTo>
                      <a:pt x="2396" y="620"/>
                      <a:pt x="2400" y="618"/>
                      <a:pt x="2405" y="618"/>
                    </a:cubicBezTo>
                    <a:close/>
                    <a:moveTo>
                      <a:pt x="2452" y="628"/>
                    </a:moveTo>
                    <a:lnTo>
                      <a:pt x="2467" y="632"/>
                    </a:lnTo>
                    <a:cubicBezTo>
                      <a:pt x="2472" y="633"/>
                      <a:pt x="2474" y="637"/>
                      <a:pt x="2473" y="641"/>
                    </a:cubicBezTo>
                    <a:cubicBezTo>
                      <a:pt x="2472" y="646"/>
                      <a:pt x="2468" y="648"/>
                      <a:pt x="2464" y="647"/>
                    </a:cubicBezTo>
                    <a:lnTo>
                      <a:pt x="2448" y="644"/>
                    </a:lnTo>
                    <a:cubicBezTo>
                      <a:pt x="2444" y="643"/>
                      <a:pt x="2441" y="639"/>
                      <a:pt x="2442" y="635"/>
                    </a:cubicBezTo>
                    <a:cubicBezTo>
                      <a:pt x="2443" y="630"/>
                      <a:pt x="2447" y="627"/>
                      <a:pt x="2452" y="628"/>
                    </a:cubicBezTo>
                    <a:close/>
                    <a:moveTo>
                      <a:pt x="2499" y="638"/>
                    </a:moveTo>
                    <a:lnTo>
                      <a:pt x="2514" y="642"/>
                    </a:lnTo>
                    <a:cubicBezTo>
                      <a:pt x="2518" y="643"/>
                      <a:pt x="2521" y="647"/>
                      <a:pt x="2520" y="651"/>
                    </a:cubicBezTo>
                    <a:cubicBezTo>
                      <a:pt x="2519" y="656"/>
                      <a:pt x="2515" y="658"/>
                      <a:pt x="2511" y="657"/>
                    </a:cubicBezTo>
                    <a:lnTo>
                      <a:pt x="2495" y="654"/>
                    </a:lnTo>
                    <a:cubicBezTo>
                      <a:pt x="2491" y="653"/>
                      <a:pt x="2488" y="649"/>
                      <a:pt x="2489" y="645"/>
                    </a:cubicBezTo>
                    <a:cubicBezTo>
                      <a:pt x="2490" y="640"/>
                      <a:pt x="2494" y="637"/>
                      <a:pt x="2499" y="638"/>
                    </a:cubicBezTo>
                    <a:close/>
                    <a:moveTo>
                      <a:pt x="2545" y="648"/>
                    </a:moveTo>
                    <a:lnTo>
                      <a:pt x="2561" y="652"/>
                    </a:lnTo>
                    <a:cubicBezTo>
                      <a:pt x="2565" y="653"/>
                      <a:pt x="2568" y="657"/>
                      <a:pt x="2567" y="661"/>
                    </a:cubicBezTo>
                    <a:cubicBezTo>
                      <a:pt x="2566" y="666"/>
                      <a:pt x="2562" y="668"/>
                      <a:pt x="2558" y="667"/>
                    </a:cubicBezTo>
                    <a:lnTo>
                      <a:pt x="2542" y="664"/>
                    </a:lnTo>
                    <a:cubicBezTo>
                      <a:pt x="2538" y="663"/>
                      <a:pt x="2535" y="659"/>
                      <a:pt x="2536" y="655"/>
                    </a:cubicBezTo>
                    <a:cubicBezTo>
                      <a:pt x="2537" y="650"/>
                      <a:pt x="2541" y="647"/>
                      <a:pt x="2545" y="648"/>
                    </a:cubicBezTo>
                    <a:close/>
                    <a:moveTo>
                      <a:pt x="2592" y="658"/>
                    </a:moveTo>
                    <a:lnTo>
                      <a:pt x="2608" y="662"/>
                    </a:lnTo>
                    <a:cubicBezTo>
                      <a:pt x="2612" y="663"/>
                      <a:pt x="2615" y="667"/>
                      <a:pt x="2614" y="671"/>
                    </a:cubicBezTo>
                    <a:cubicBezTo>
                      <a:pt x="2613" y="676"/>
                      <a:pt x="2609" y="678"/>
                      <a:pt x="2605" y="677"/>
                    </a:cubicBezTo>
                    <a:lnTo>
                      <a:pt x="2589" y="674"/>
                    </a:lnTo>
                    <a:cubicBezTo>
                      <a:pt x="2585" y="673"/>
                      <a:pt x="2582" y="669"/>
                      <a:pt x="2583" y="665"/>
                    </a:cubicBezTo>
                    <a:cubicBezTo>
                      <a:pt x="2584" y="660"/>
                      <a:pt x="2588" y="657"/>
                      <a:pt x="2592" y="658"/>
                    </a:cubicBezTo>
                    <a:close/>
                    <a:moveTo>
                      <a:pt x="2639" y="668"/>
                    </a:moveTo>
                    <a:lnTo>
                      <a:pt x="2655" y="672"/>
                    </a:lnTo>
                    <a:cubicBezTo>
                      <a:pt x="2659" y="673"/>
                      <a:pt x="2662" y="677"/>
                      <a:pt x="2661" y="681"/>
                    </a:cubicBezTo>
                    <a:cubicBezTo>
                      <a:pt x="2660" y="685"/>
                      <a:pt x="2656" y="688"/>
                      <a:pt x="2652" y="687"/>
                    </a:cubicBezTo>
                    <a:lnTo>
                      <a:pt x="2636" y="684"/>
                    </a:lnTo>
                    <a:cubicBezTo>
                      <a:pt x="2632" y="683"/>
                      <a:pt x="2629" y="679"/>
                      <a:pt x="2630" y="675"/>
                    </a:cubicBezTo>
                    <a:cubicBezTo>
                      <a:pt x="2631" y="670"/>
                      <a:pt x="2635" y="667"/>
                      <a:pt x="2639" y="668"/>
                    </a:cubicBezTo>
                    <a:close/>
                    <a:moveTo>
                      <a:pt x="2686" y="678"/>
                    </a:moveTo>
                    <a:lnTo>
                      <a:pt x="2702" y="682"/>
                    </a:lnTo>
                    <a:cubicBezTo>
                      <a:pt x="2706" y="683"/>
                      <a:pt x="2709" y="687"/>
                      <a:pt x="2708" y="691"/>
                    </a:cubicBezTo>
                    <a:cubicBezTo>
                      <a:pt x="2707" y="695"/>
                      <a:pt x="2703" y="698"/>
                      <a:pt x="2699" y="697"/>
                    </a:cubicBezTo>
                    <a:lnTo>
                      <a:pt x="2683" y="694"/>
                    </a:lnTo>
                    <a:cubicBezTo>
                      <a:pt x="2679" y="693"/>
                      <a:pt x="2676" y="689"/>
                      <a:pt x="2677" y="684"/>
                    </a:cubicBezTo>
                    <a:cubicBezTo>
                      <a:pt x="2678" y="680"/>
                      <a:pt x="2682" y="677"/>
                      <a:pt x="2686" y="678"/>
                    </a:cubicBezTo>
                    <a:close/>
                    <a:moveTo>
                      <a:pt x="2733" y="688"/>
                    </a:moveTo>
                    <a:lnTo>
                      <a:pt x="2749" y="692"/>
                    </a:lnTo>
                    <a:cubicBezTo>
                      <a:pt x="2753" y="693"/>
                      <a:pt x="2756" y="697"/>
                      <a:pt x="2755" y="701"/>
                    </a:cubicBezTo>
                    <a:cubicBezTo>
                      <a:pt x="2754" y="705"/>
                      <a:pt x="2750" y="708"/>
                      <a:pt x="2746" y="707"/>
                    </a:cubicBezTo>
                    <a:lnTo>
                      <a:pt x="2730" y="704"/>
                    </a:lnTo>
                    <a:cubicBezTo>
                      <a:pt x="2726" y="703"/>
                      <a:pt x="2723" y="699"/>
                      <a:pt x="2724" y="694"/>
                    </a:cubicBezTo>
                    <a:cubicBezTo>
                      <a:pt x="2725" y="690"/>
                      <a:pt x="2729" y="687"/>
                      <a:pt x="2733" y="688"/>
                    </a:cubicBezTo>
                    <a:close/>
                    <a:moveTo>
                      <a:pt x="2780" y="698"/>
                    </a:moveTo>
                    <a:lnTo>
                      <a:pt x="2796" y="702"/>
                    </a:lnTo>
                    <a:cubicBezTo>
                      <a:pt x="2800" y="703"/>
                      <a:pt x="2803" y="707"/>
                      <a:pt x="2802" y="711"/>
                    </a:cubicBezTo>
                    <a:cubicBezTo>
                      <a:pt x="2801" y="715"/>
                      <a:pt x="2797" y="718"/>
                      <a:pt x="2793" y="717"/>
                    </a:cubicBezTo>
                    <a:lnTo>
                      <a:pt x="2777" y="714"/>
                    </a:lnTo>
                    <a:cubicBezTo>
                      <a:pt x="2773" y="713"/>
                      <a:pt x="2770" y="709"/>
                      <a:pt x="2771" y="704"/>
                    </a:cubicBezTo>
                    <a:cubicBezTo>
                      <a:pt x="2772" y="700"/>
                      <a:pt x="2776" y="697"/>
                      <a:pt x="2780" y="698"/>
                    </a:cubicBezTo>
                    <a:close/>
                    <a:moveTo>
                      <a:pt x="2827" y="708"/>
                    </a:moveTo>
                    <a:lnTo>
                      <a:pt x="2843" y="712"/>
                    </a:lnTo>
                    <a:cubicBezTo>
                      <a:pt x="2847" y="713"/>
                      <a:pt x="2850" y="717"/>
                      <a:pt x="2849" y="721"/>
                    </a:cubicBezTo>
                    <a:cubicBezTo>
                      <a:pt x="2848" y="725"/>
                      <a:pt x="2844" y="728"/>
                      <a:pt x="2839" y="727"/>
                    </a:cubicBezTo>
                    <a:lnTo>
                      <a:pt x="2824" y="724"/>
                    </a:lnTo>
                    <a:cubicBezTo>
                      <a:pt x="2820" y="723"/>
                      <a:pt x="2817" y="719"/>
                      <a:pt x="2818" y="714"/>
                    </a:cubicBezTo>
                    <a:cubicBezTo>
                      <a:pt x="2819" y="710"/>
                      <a:pt x="2823" y="707"/>
                      <a:pt x="2827" y="708"/>
                    </a:cubicBezTo>
                    <a:close/>
                    <a:moveTo>
                      <a:pt x="2874" y="718"/>
                    </a:moveTo>
                    <a:lnTo>
                      <a:pt x="2890" y="722"/>
                    </a:lnTo>
                    <a:cubicBezTo>
                      <a:pt x="2894" y="723"/>
                      <a:pt x="2897" y="727"/>
                      <a:pt x="2896" y="731"/>
                    </a:cubicBezTo>
                    <a:cubicBezTo>
                      <a:pt x="2895" y="735"/>
                      <a:pt x="2891" y="738"/>
                      <a:pt x="2886" y="737"/>
                    </a:cubicBezTo>
                    <a:lnTo>
                      <a:pt x="2871" y="734"/>
                    </a:lnTo>
                    <a:cubicBezTo>
                      <a:pt x="2866" y="733"/>
                      <a:pt x="2864" y="729"/>
                      <a:pt x="2865" y="724"/>
                    </a:cubicBezTo>
                    <a:cubicBezTo>
                      <a:pt x="2866" y="720"/>
                      <a:pt x="2870" y="717"/>
                      <a:pt x="2874" y="718"/>
                    </a:cubicBezTo>
                    <a:close/>
                    <a:moveTo>
                      <a:pt x="2921" y="728"/>
                    </a:moveTo>
                    <a:lnTo>
                      <a:pt x="2937" y="732"/>
                    </a:lnTo>
                    <a:cubicBezTo>
                      <a:pt x="2941" y="733"/>
                      <a:pt x="2944" y="737"/>
                      <a:pt x="2943" y="741"/>
                    </a:cubicBezTo>
                    <a:cubicBezTo>
                      <a:pt x="2942" y="745"/>
                      <a:pt x="2938" y="748"/>
                      <a:pt x="2933" y="747"/>
                    </a:cubicBezTo>
                    <a:lnTo>
                      <a:pt x="2918" y="744"/>
                    </a:lnTo>
                    <a:cubicBezTo>
                      <a:pt x="2913" y="743"/>
                      <a:pt x="2911" y="739"/>
                      <a:pt x="2912" y="734"/>
                    </a:cubicBezTo>
                    <a:cubicBezTo>
                      <a:pt x="2912" y="730"/>
                      <a:pt x="2917" y="727"/>
                      <a:pt x="2921" y="728"/>
                    </a:cubicBezTo>
                    <a:close/>
                    <a:moveTo>
                      <a:pt x="2968" y="738"/>
                    </a:moveTo>
                    <a:lnTo>
                      <a:pt x="2984" y="742"/>
                    </a:lnTo>
                    <a:cubicBezTo>
                      <a:pt x="2988" y="742"/>
                      <a:pt x="2991" y="747"/>
                      <a:pt x="2990" y="751"/>
                    </a:cubicBezTo>
                    <a:cubicBezTo>
                      <a:pt x="2989" y="755"/>
                      <a:pt x="2985" y="758"/>
                      <a:pt x="2980" y="757"/>
                    </a:cubicBezTo>
                    <a:lnTo>
                      <a:pt x="2965" y="754"/>
                    </a:lnTo>
                    <a:cubicBezTo>
                      <a:pt x="2960" y="753"/>
                      <a:pt x="2958" y="749"/>
                      <a:pt x="2959" y="744"/>
                    </a:cubicBezTo>
                    <a:cubicBezTo>
                      <a:pt x="2959" y="740"/>
                      <a:pt x="2964" y="737"/>
                      <a:pt x="2968" y="738"/>
                    </a:cubicBezTo>
                    <a:close/>
                    <a:moveTo>
                      <a:pt x="3015" y="748"/>
                    </a:moveTo>
                    <a:lnTo>
                      <a:pt x="3031" y="752"/>
                    </a:lnTo>
                    <a:cubicBezTo>
                      <a:pt x="3035" y="752"/>
                      <a:pt x="3038" y="757"/>
                      <a:pt x="3037" y="761"/>
                    </a:cubicBezTo>
                    <a:cubicBezTo>
                      <a:pt x="3036" y="765"/>
                      <a:pt x="3032" y="768"/>
                      <a:pt x="3027" y="767"/>
                    </a:cubicBezTo>
                    <a:lnTo>
                      <a:pt x="3012" y="764"/>
                    </a:lnTo>
                    <a:cubicBezTo>
                      <a:pt x="3007" y="763"/>
                      <a:pt x="3005" y="759"/>
                      <a:pt x="3005" y="754"/>
                    </a:cubicBezTo>
                    <a:cubicBezTo>
                      <a:pt x="3006" y="750"/>
                      <a:pt x="3011" y="747"/>
                      <a:pt x="3015" y="748"/>
                    </a:cubicBezTo>
                    <a:close/>
                    <a:moveTo>
                      <a:pt x="3062" y="758"/>
                    </a:moveTo>
                    <a:lnTo>
                      <a:pt x="3078" y="762"/>
                    </a:lnTo>
                    <a:cubicBezTo>
                      <a:pt x="3082" y="762"/>
                      <a:pt x="3085" y="767"/>
                      <a:pt x="3084" y="771"/>
                    </a:cubicBezTo>
                    <a:cubicBezTo>
                      <a:pt x="3083" y="775"/>
                      <a:pt x="3079" y="778"/>
                      <a:pt x="3074" y="777"/>
                    </a:cubicBezTo>
                    <a:lnTo>
                      <a:pt x="3059" y="774"/>
                    </a:lnTo>
                    <a:cubicBezTo>
                      <a:pt x="3054" y="773"/>
                      <a:pt x="3052" y="769"/>
                      <a:pt x="3052" y="764"/>
                    </a:cubicBezTo>
                    <a:cubicBezTo>
                      <a:pt x="3053" y="760"/>
                      <a:pt x="3058" y="757"/>
                      <a:pt x="3062" y="758"/>
                    </a:cubicBezTo>
                    <a:close/>
                    <a:moveTo>
                      <a:pt x="3109" y="768"/>
                    </a:moveTo>
                    <a:lnTo>
                      <a:pt x="3125" y="772"/>
                    </a:lnTo>
                    <a:cubicBezTo>
                      <a:pt x="3129" y="772"/>
                      <a:pt x="3132" y="777"/>
                      <a:pt x="3131" y="781"/>
                    </a:cubicBezTo>
                    <a:cubicBezTo>
                      <a:pt x="3130" y="785"/>
                      <a:pt x="3126" y="788"/>
                      <a:pt x="3121" y="787"/>
                    </a:cubicBezTo>
                    <a:lnTo>
                      <a:pt x="3106" y="784"/>
                    </a:lnTo>
                    <a:cubicBezTo>
                      <a:pt x="3101" y="783"/>
                      <a:pt x="3098" y="779"/>
                      <a:pt x="3099" y="774"/>
                    </a:cubicBezTo>
                    <a:cubicBezTo>
                      <a:pt x="3100" y="770"/>
                      <a:pt x="3105" y="767"/>
                      <a:pt x="3109" y="768"/>
                    </a:cubicBezTo>
                    <a:close/>
                    <a:moveTo>
                      <a:pt x="3156" y="778"/>
                    </a:moveTo>
                    <a:lnTo>
                      <a:pt x="3171" y="782"/>
                    </a:lnTo>
                    <a:cubicBezTo>
                      <a:pt x="3176" y="782"/>
                      <a:pt x="3179" y="787"/>
                      <a:pt x="3178" y="791"/>
                    </a:cubicBezTo>
                    <a:cubicBezTo>
                      <a:pt x="3177" y="795"/>
                      <a:pt x="3172" y="798"/>
                      <a:pt x="3168" y="797"/>
                    </a:cubicBezTo>
                    <a:lnTo>
                      <a:pt x="3152" y="794"/>
                    </a:lnTo>
                    <a:cubicBezTo>
                      <a:pt x="3148" y="793"/>
                      <a:pt x="3145" y="789"/>
                      <a:pt x="3146" y="784"/>
                    </a:cubicBezTo>
                    <a:cubicBezTo>
                      <a:pt x="3147" y="780"/>
                      <a:pt x="3151" y="777"/>
                      <a:pt x="3156" y="778"/>
                    </a:cubicBezTo>
                    <a:close/>
                    <a:moveTo>
                      <a:pt x="3203" y="788"/>
                    </a:moveTo>
                    <a:lnTo>
                      <a:pt x="3218" y="791"/>
                    </a:lnTo>
                    <a:cubicBezTo>
                      <a:pt x="3223" y="792"/>
                      <a:pt x="3225" y="797"/>
                      <a:pt x="3225" y="801"/>
                    </a:cubicBezTo>
                    <a:cubicBezTo>
                      <a:pt x="3224" y="805"/>
                      <a:pt x="3219" y="808"/>
                      <a:pt x="3215" y="807"/>
                    </a:cubicBezTo>
                    <a:lnTo>
                      <a:pt x="3199" y="804"/>
                    </a:lnTo>
                    <a:cubicBezTo>
                      <a:pt x="3195" y="803"/>
                      <a:pt x="3192" y="799"/>
                      <a:pt x="3193" y="794"/>
                    </a:cubicBezTo>
                    <a:cubicBezTo>
                      <a:pt x="3194" y="790"/>
                      <a:pt x="3198" y="787"/>
                      <a:pt x="3203" y="788"/>
                    </a:cubicBezTo>
                    <a:close/>
                    <a:moveTo>
                      <a:pt x="3250" y="798"/>
                    </a:moveTo>
                    <a:lnTo>
                      <a:pt x="3265" y="801"/>
                    </a:lnTo>
                    <a:cubicBezTo>
                      <a:pt x="3270" y="802"/>
                      <a:pt x="3272" y="807"/>
                      <a:pt x="3272" y="811"/>
                    </a:cubicBezTo>
                    <a:cubicBezTo>
                      <a:pt x="3271" y="815"/>
                      <a:pt x="3266" y="818"/>
                      <a:pt x="3262" y="817"/>
                    </a:cubicBezTo>
                    <a:lnTo>
                      <a:pt x="3246" y="814"/>
                    </a:lnTo>
                    <a:cubicBezTo>
                      <a:pt x="3242" y="813"/>
                      <a:pt x="3239" y="809"/>
                      <a:pt x="3240" y="804"/>
                    </a:cubicBezTo>
                    <a:cubicBezTo>
                      <a:pt x="3241" y="800"/>
                      <a:pt x="3245" y="797"/>
                      <a:pt x="3250" y="798"/>
                    </a:cubicBezTo>
                    <a:close/>
                    <a:moveTo>
                      <a:pt x="3297" y="808"/>
                    </a:moveTo>
                    <a:lnTo>
                      <a:pt x="3312" y="811"/>
                    </a:lnTo>
                    <a:cubicBezTo>
                      <a:pt x="3317" y="812"/>
                      <a:pt x="3319" y="817"/>
                      <a:pt x="3318" y="821"/>
                    </a:cubicBezTo>
                    <a:cubicBezTo>
                      <a:pt x="3318" y="825"/>
                      <a:pt x="3313" y="828"/>
                      <a:pt x="3309" y="827"/>
                    </a:cubicBezTo>
                    <a:lnTo>
                      <a:pt x="3293" y="824"/>
                    </a:lnTo>
                    <a:cubicBezTo>
                      <a:pt x="3289" y="823"/>
                      <a:pt x="3286" y="819"/>
                      <a:pt x="3287" y="814"/>
                    </a:cubicBezTo>
                    <a:cubicBezTo>
                      <a:pt x="3288" y="810"/>
                      <a:pt x="3292" y="807"/>
                      <a:pt x="3297" y="808"/>
                    </a:cubicBezTo>
                    <a:close/>
                    <a:moveTo>
                      <a:pt x="3344" y="818"/>
                    </a:moveTo>
                    <a:lnTo>
                      <a:pt x="3359" y="821"/>
                    </a:lnTo>
                    <a:cubicBezTo>
                      <a:pt x="3364" y="822"/>
                      <a:pt x="3366" y="827"/>
                      <a:pt x="3365" y="831"/>
                    </a:cubicBezTo>
                    <a:cubicBezTo>
                      <a:pt x="3365" y="835"/>
                      <a:pt x="3360" y="838"/>
                      <a:pt x="3356" y="837"/>
                    </a:cubicBezTo>
                    <a:lnTo>
                      <a:pt x="3340" y="834"/>
                    </a:lnTo>
                    <a:cubicBezTo>
                      <a:pt x="3336" y="833"/>
                      <a:pt x="3333" y="829"/>
                      <a:pt x="3334" y="824"/>
                    </a:cubicBezTo>
                    <a:cubicBezTo>
                      <a:pt x="3335" y="820"/>
                      <a:pt x="3339" y="817"/>
                      <a:pt x="3344" y="818"/>
                    </a:cubicBezTo>
                    <a:close/>
                    <a:moveTo>
                      <a:pt x="3391" y="828"/>
                    </a:moveTo>
                    <a:lnTo>
                      <a:pt x="3406" y="831"/>
                    </a:lnTo>
                    <a:cubicBezTo>
                      <a:pt x="3411" y="832"/>
                      <a:pt x="3413" y="837"/>
                      <a:pt x="3412" y="841"/>
                    </a:cubicBezTo>
                    <a:cubicBezTo>
                      <a:pt x="3411" y="845"/>
                      <a:pt x="3407" y="848"/>
                      <a:pt x="3403" y="847"/>
                    </a:cubicBezTo>
                    <a:lnTo>
                      <a:pt x="3387" y="844"/>
                    </a:lnTo>
                    <a:cubicBezTo>
                      <a:pt x="3383" y="843"/>
                      <a:pt x="3380" y="839"/>
                      <a:pt x="3381" y="834"/>
                    </a:cubicBezTo>
                    <a:cubicBezTo>
                      <a:pt x="3382" y="830"/>
                      <a:pt x="3386" y="827"/>
                      <a:pt x="3391" y="828"/>
                    </a:cubicBezTo>
                    <a:close/>
                    <a:moveTo>
                      <a:pt x="3438" y="838"/>
                    </a:moveTo>
                    <a:lnTo>
                      <a:pt x="3453" y="841"/>
                    </a:lnTo>
                    <a:cubicBezTo>
                      <a:pt x="3457" y="842"/>
                      <a:pt x="3460" y="847"/>
                      <a:pt x="3459" y="851"/>
                    </a:cubicBezTo>
                    <a:cubicBezTo>
                      <a:pt x="3458" y="855"/>
                      <a:pt x="3454" y="858"/>
                      <a:pt x="3450" y="857"/>
                    </a:cubicBezTo>
                    <a:lnTo>
                      <a:pt x="3434" y="854"/>
                    </a:lnTo>
                    <a:cubicBezTo>
                      <a:pt x="3430" y="853"/>
                      <a:pt x="3427" y="849"/>
                      <a:pt x="3428" y="844"/>
                    </a:cubicBezTo>
                    <a:cubicBezTo>
                      <a:pt x="3429" y="840"/>
                      <a:pt x="3433" y="837"/>
                      <a:pt x="3438" y="838"/>
                    </a:cubicBezTo>
                    <a:close/>
                    <a:moveTo>
                      <a:pt x="3484" y="848"/>
                    </a:moveTo>
                    <a:lnTo>
                      <a:pt x="3500" y="851"/>
                    </a:lnTo>
                    <a:cubicBezTo>
                      <a:pt x="3504" y="852"/>
                      <a:pt x="3507" y="857"/>
                      <a:pt x="3506" y="861"/>
                    </a:cubicBezTo>
                    <a:cubicBezTo>
                      <a:pt x="3505" y="865"/>
                      <a:pt x="3501" y="868"/>
                      <a:pt x="3497" y="867"/>
                    </a:cubicBezTo>
                    <a:lnTo>
                      <a:pt x="3481" y="864"/>
                    </a:lnTo>
                    <a:cubicBezTo>
                      <a:pt x="3477" y="863"/>
                      <a:pt x="3474" y="859"/>
                      <a:pt x="3475" y="854"/>
                    </a:cubicBezTo>
                    <a:cubicBezTo>
                      <a:pt x="3476" y="850"/>
                      <a:pt x="3480" y="847"/>
                      <a:pt x="3484" y="848"/>
                    </a:cubicBezTo>
                    <a:close/>
                    <a:moveTo>
                      <a:pt x="3531" y="858"/>
                    </a:moveTo>
                    <a:lnTo>
                      <a:pt x="3547" y="861"/>
                    </a:lnTo>
                    <a:cubicBezTo>
                      <a:pt x="3551" y="862"/>
                      <a:pt x="3554" y="867"/>
                      <a:pt x="3553" y="871"/>
                    </a:cubicBezTo>
                    <a:cubicBezTo>
                      <a:pt x="3552" y="875"/>
                      <a:pt x="3548" y="878"/>
                      <a:pt x="3544" y="877"/>
                    </a:cubicBezTo>
                    <a:lnTo>
                      <a:pt x="3528" y="874"/>
                    </a:lnTo>
                    <a:cubicBezTo>
                      <a:pt x="3524" y="873"/>
                      <a:pt x="3521" y="869"/>
                      <a:pt x="3522" y="864"/>
                    </a:cubicBezTo>
                    <a:cubicBezTo>
                      <a:pt x="3523" y="860"/>
                      <a:pt x="3527" y="857"/>
                      <a:pt x="3531" y="858"/>
                    </a:cubicBezTo>
                    <a:close/>
                    <a:moveTo>
                      <a:pt x="3578" y="868"/>
                    </a:moveTo>
                    <a:lnTo>
                      <a:pt x="3594" y="871"/>
                    </a:lnTo>
                    <a:cubicBezTo>
                      <a:pt x="3598" y="872"/>
                      <a:pt x="3601" y="877"/>
                      <a:pt x="3600" y="881"/>
                    </a:cubicBezTo>
                    <a:cubicBezTo>
                      <a:pt x="3599" y="885"/>
                      <a:pt x="3595" y="888"/>
                      <a:pt x="3591" y="887"/>
                    </a:cubicBezTo>
                    <a:lnTo>
                      <a:pt x="3575" y="884"/>
                    </a:lnTo>
                    <a:cubicBezTo>
                      <a:pt x="3571" y="883"/>
                      <a:pt x="3568" y="879"/>
                      <a:pt x="3569" y="874"/>
                    </a:cubicBezTo>
                    <a:cubicBezTo>
                      <a:pt x="3570" y="870"/>
                      <a:pt x="3574" y="867"/>
                      <a:pt x="3578" y="868"/>
                    </a:cubicBezTo>
                    <a:close/>
                    <a:moveTo>
                      <a:pt x="3625" y="878"/>
                    </a:moveTo>
                    <a:lnTo>
                      <a:pt x="3641" y="881"/>
                    </a:lnTo>
                    <a:cubicBezTo>
                      <a:pt x="3645" y="882"/>
                      <a:pt x="3648" y="887"/>
                      <a:pt x="3647" y="891"/>
                    </a:cubicBezTo>
                    <a:cubicBezTo>
                      <a:pt x="3646" y="895"/>
                      <a:pt x="3642" y="898"/>
                      <a:pt x="3638" y="897"/>
                    </a:cubicBezTo>
                    <a:lnTo>
                      <a:pt x="3622" y="894"/>
                    </a:lnTo>
                    <a:cubicBezTo>
                      <a:pt x="3618" y="893"/>
                      <a:pt x="3615" y="889"/>
                      <a:pt x="3616" y="884"/>
                    </a:cubicBezTo>
                    <a:cubicBezTo>
                      <a:pt x="3617" y="880"/>
                      <a:pt x="3621" y="877"/>
                      <a:pt x="3625" y="878"/>
                    </a:cubicBezTo>
                    <a:close/>
                    <a:moveTo>
                      <a:pt x="3672" y="888"/>
                    </a:moveTo>
                    <a:lnTo>
                      <a:pt x="3688" y="891"/>
                    </a:lnTo>
                    <a:cubicBezTo>
                      <a:pt x="3692" y="892"/>
                      <a:pt x="3695" y="897"/>
                      <a:pt x="3694" y="901"/>
                    </a:cubicBezTo>
                    <a:cubicBezTo>
                      <a:pt x="3693" y="905"/>
                      <a:pt x="3689" y="908"/>
                      <a:pt x="3685" y="907"/>
                    </a:cubicBezTo>
                    <a:lnTo>
                      <a:pt x="3669" y="904"/>
                    </a:lnTo>
                    <a:cubicBezTo>
                      <a:pt x="3665" y="903"/>
                      <a:pt x="3662" y="898"/>
                      <a:pt x="3663" y="894"/>
                    </a:cubicBezTo>
                    <a:cubicBezTo>
                      <a:pt x="3664" y="890"/>
                      <a:pt x="3668" y="887"/>
                      <a:pt x="3672" y="888"/>
                    </a:cubicBezTo>
                    <a:close/>
                    <a:moveTo>
                      <a:pt x="3719" y="898"/>
                    </a:moveTo>
                    <a:lnTo>
                      <a:pt x="3735" y="901"/>
                    </a:lnTo>
                    <a:cubicBezTo>
                      <a:pt x="3739" y="902"/>
                      <a:pt x="3742" y="906"/>
                      <a:pt x="3741" y="911"/>
                    </a:cubicBezTo>
                    <a:cubicBezTo>
                      <a:pt x="3740" y="915"/>
                      <a:pt x="3736" y="918"/>
                      <a:pt x="3732" y="917"/>
                    </a:cubicBezTo>
                    <a:lnTo>
                      <a:pt x="3716" y="914"/>
                    </a:lnTo>
                    <a:cubicBezTo>
                      <a:pt x="3712" y="913"/>
                      <a:pt x="3709" y="908"/>
                      <a:pt x="3710" y="904"/>
                    </a:cubicBezTo>
                    <a:cubicBezTo>
                      <a:pt x="3711" y="900"/>
                      <a:pt x="3715" y="897"/>
                      <a:pt x="3719" y="898"/>
                    </a:cubicBezTo>
                    <a:close/>
                    <a:moveTo>
                      <a:pt x="3766" y="908"/>
                    </a:moveTo>
                    <a:lnTo>
                      <a:pt x="3782" y="911"/>
                    </a:lnTo>
                    <a:cubicBezTo>
                      <a:pt x="3786" y="912"/>
                      <a:pt x="3789" y="916"/>
                      <a:pt x="3788" y="921"/>
                    </a:cubicBezTo>
                    <a:cubicBezTo>
                      <a:pt x="3787" y="925"/>
                      <a:pt x="3783" y="928"/>
                      <a:pt x="3778" y="927"/>
                    </a:cubicBezTo>
                    <a:lnTo>
                      <a:pt x="3763" y="924"/>
                    </a:lnTo>
                    <a:cubicBezTo>
                      <a:pt x="3759" y="923"/>
                      <a:pt x="3756" y="918"/>
                      <a:pt x="3757" y="914"/>
                    </a:cubicBezTo>
                    <a:cubicBezTo>
                      <a:pt x="3758" y="910"/>
                      <a:pt x="3762" y="907"/>
                      <a:pt x="3766" y="908"/>
                    </a:cubicBezTo>
                    <a:close/>
                    <a:moveTo>
                      <a:pt x="3813" y="918"/>
                    </a:moveTo>
                    <a:lnTo>
                      <a:pt x="3829" y="921"/>
                    </a:lnTo>
                    <a:cubicBezTo>
                      <a:pt x="3833" y="922"/>
                      <a:pt x="3836" y="926"/>
                      <a:pt x="3835" y="931"/>
                    </a:cubicBezTo>
                    <a:cubicBezTo>
                      <a:pt x="3834" y="935"/>
                      <a:pt x="3830" y="938"/>
                      <a:pt x="3825" y="937"/>
                    </a:cubicBezTo>
                    <a:lnTo>
                      <a:pt x="3810" y="934"/>
                    </a:lnTo>
                    <a:cubicBezTo>
                      <a:pt x="3805" y="933"/>
                      <a:pt x="3803" y="928"/>
                      <a:pt x="3804" y="924"/>
                    </a:cubicBezTo>
                    <a:cubicBezTo>
                      <a:pt x="3805" y="920"/>
                      <a:pt x="3809" y="917"/>
                      <a:pt x="3813" y="918"/>
                    </a:cubicBezTo>
                    <a:close/>
                    <a:moveTo>
                      <a:pt x="3860" y="928"/>
                    </a:moveTo>
                    <a:lnTo>
                      <a:pt x="3876" y="931"/>
                    </a:lnTo>
                    <a:cubicBezTo>
                      <a:pt x="3880" y="932"/>
                      <a:pt x="3883" y="936"/>
                      <a:pt x="3882" y="941"/>
                    </a:cubicBezTo>
                    <a:cubicBezTo>
                      <a:pt x="3881" y="945"/>
                      <a:pt x="3877" y="948"/>
                      <a:pt x="3872" y="947"/>
                    </a:cubicBezTo>
                    <a:lnTo>
                      <a:pt x="3857" y="944"/>
                    </a:lnTo>
                    <a:cubicBezTo>
                      <a:pt x="3852" y="943"/>
                      <a:pt x="3850" y="938"/>
                      <a:pt x="3851" y="934"/>
                    </a:cubicBezTo>
                    <a:cubicBezTo>
                      <a:pt x="3851" y="930"/>
                      <a:pt x="3856" y="927"/>
                      <a:pt x="3860" y="928"/>
                    </a:cubicBezTo>
                    <a:close/>
                    <a:moveTo>
                      <a:pt x="3907" y="938"/>
                    </a:moveTo>
                    <a:lnTo>
                      <a:pt x="3923" y="941"/>
                    </a:lnTo>
                    <a:cubicBezTo>
                      <a:pt x="3927" y="942"/>
                      <a:pt x="3930" y="946"/>
                      <a:pt x="3929" y="951"/>
                    </a:cubicBezTo>
                    <a:cubicBezTo>
                      <a:pt x="3928" y="955"/>
                      <a:pt x="3924" y="958"/>
                      <a:pt x="3919" y="957"/>
                    </a:cubicBezTo>
                    <a:lnTo>
                      <a:pt x="3904" y="954"/>
                    </a:lnTo>
                    <a:cubicBezTo>
                      <a:pt x="3899" y="953"/>
                      <a:pt x="3897" y="948"/>
                      <a:pt x="3898" y="944"/>
                    </a:cubicBezTo>
                    <a:cubicBezTo>
                      <a:pt x="3898" y="940"/>
                      <a:pt x="3903" y="937"/>
                      <a:pt x="3907" y="938"/>
                    </a:cubicBezTo>
                    <a:close/>
                    <a:moveTo>
                      <a:pt x="3954" y="948"/>
                    </a:moveTo>
                    <a:lnTo>
                      <a:pt x="3970" y="951"/>
                    </a:lnTo>
                    <a:cubicBezTo>
                      <a:pt x="3974" y="952"/>
                      <a:pt x="3977" y="956"/>
                      <a:pt x="3976" y="961"/>
                    </a:cubicBezTo>
                    <a:cubicBezTo>
                      <a:pt x="3975" y="965"/>
                      <a:pt x="3971" y="968"/>
                      <a:pt x="3966" y="967"/>
                    </a:cubicBezTo>
                    <a:lnTo>
                      <a:pt x="3951" y="964"/>
                    </a:lnTo>
                    <a:cubicBezTo>
                      <a:pt x="3946" y="963"/>
                      <a:pt x="3944" y="958"/>
                      <a:pt x="3944" y="954"/>
                    </a:cubicBezTo>
                    <a:cubicBezTo>
                      <a:pt x="3945" y="950"/>
                      <a:pt x="3950" y="947"/>
                      <a:pt x="3954" y="948"/>
                    </a:cubicBezTo>
                    <a:close/>
                    <a:moveTo>
                      <a:pt x="4001" y="958"/>
                    </a:moveTo>
                    <a:lnTo>
                      <a:pt x="4017" y="961"/>
                    </a:lnTo>
                    <a:cubicBezTo>
                      <a:pt x="4021" y="962"/>
                      <a:pt x="4024" y="966"/>
                      <a:pt x="4023" y="971"/>
                    </a:cubicBezTo>
                    <a:cubicBezTo>
                      <a:pt x="4022" y="975"/>
                      <a:pt x="4018" y="978"/>
                      <a:pt x="4013" y="977"/>
                    </a:cubicBezTo>
                    <a:lnTo>
                      <a:pt x="3998" y="974"/>
                    </a:lnTo>
                    <a:cubicBezTo>
                      <a:pt x="3993" y="973"/>
                      <a:pt x="3991" y="968"/>
                      <a:pt x="3991" y="964"/>
                    </a:cubicBezTo>
                    <a:cubicBezTo>
                      <a:pt x="3992" y="960"/>
                      <a:pt x="3997" y="957"/>
                      <a:pt x="4001" y="958"/>
                    </a:cubicBezTo>
                    <a:close/>
                    <a:moveTo>
                      <a:pt x="4048" y="968"/>
                    </a:moveTo>
                    <a:lnTo>
                      <a:pt x="4064" y="971"/>
                    </a:lnTo>
                    <a:cubicBezTo>
                      <a:pt x="4068" y="972"/>
                      <a:pt x="4071" y="976"/>
                      <a:pt x="4070" y="981"/>
                    </a:cubicBezTo>
                    <a:cubicBezTo>
                      <a:pt x="4069" y="985"/>
                      <a:pt x="4065" y="988"/>
                      <a:pt x="4060" y="987"/>
                    </a:cubicBezTo>
                    <a:lnTo>
                      <a:pt x="4045" y="984"/>
                    </a:lnTo>
                    <a:cubicBezTo>
                      <a:pt x="4040" y="983"/>
                      <a:pt x="4037" y="978"/>
                      <a:pt x="4038" y="974"/>
                    </a:cubicBezTo>
                    <a:cubicBezTo>
                      <a:pt x="4039" y="970"/>
                      <a:pt x="4044" y="967"/>
                      <a:pt x="4048" y="968"/>
                    </a:cubicBezTo>
                    <a:close/>
                    <a:moveTo>
                      <a:pt x="4095" y="978"/>
                    </a:moveTo>
                    <a:lnTo>
                      <a:pt x="4110" y="981"/>
                    </a:lnTo>
                    <a:cubicBezTo>
                      <a:pt x="4115" y="982"/>
                      <a:pt x="4118" y="986"/>
                      <a:pt x="4117" y="991"/>
                    </a:cubicBezTo>
                    <a:cubicBezTo>
                      <a:pt x="4116" y="995"/>
                      <a:pt x="4111" y="998"/>
                      <a:pt x="4107" y="997"/>
                    </a:cubicBezTo>
                    <a:lnTo>
                      <a:pt x="4091" y="994"/>
                    </a:lnTo>
                    <a:cubicBezTo>
                      <a:pt x="4087" y="993"/>
                      <a:pt x="4084" y="988"/>
                      <a:pt x="4085" y="984"/>
                    </a:cubicBezTo>
                    <a:cubicBezTo>
                      <a:pt x="4086" y="980"/>
                      <a:pt x="4090" y="977"/>
                      <a:pt x="4095" y="978"/>
                    </a:cubicBezTo>
                    <a:close/>
                    <a:moveTo>
                      <a:pt x="4142" y="988"/>
                    </a:moveTo>
                    <a:lnTo>
                      <a:pt x="4157" y="991"/>
                    </a:lnTo>
                    <a:cubicBezTo>
                      <a:pt x="4162" y="992"/>
                      <a:pt x="4164" y="996"/>
                      <a:pt x="4164" y="1001"/>
                    </a:cubicBezTo>
                    <a:cubicBezTo>
                      <a:pt x="4163" y="1005"/>
                      <a:pt x="4158" y="1008"/>
                      <a:pt x="4154" y="1007"/>
                    </a:cubicBezTo>
                    <a:lnTo>
                      <a:pt x="4138" y="1003"/>
                    </a:lnTo>
                    <a:cubicBezTo>
                      <a:pt x="4134" y="1003"/>
                      <a:pt x="4131" y="998"/>
                      <a:pt x="4132" y="994"/>
                    </a:cubicBezTo>
                    <a:cubicBezTo>
                      <a:pt x="4133" y="990"/>
                      <a:pt x="4137" y="987"/>
                      <a:pt x="4142" y="988"/>
                    </a:cubicBezTo>
                    <a:close/>
                    <a:moveTo>
                      <a:pt x="4189" y="998"/>
                    </a:moveTo>
                    <a:lnTo>
                      <a:pt x="4204" y="1001"/>
                    </a:lnTo>
                    <a:cubicBezTo>
                      <a:pt x="4209" y="1002"/>
                      <a:pt x="4211" y="1006"/>
                      <a:pt x="4211" y="1011"/>
                    </a:cubicBezTo>
                    <a:cubicBezTo>
                      <a:pt x="4210" y="1015"/>
                      <a:pt x="4205" y="1018"/>
                      <a:pt x="4201" y="1017"/>
                    </a:cubicBezTo>
                    <a:lnTo>
                      <a:pt x="4185" y="1013"/>
                    </a:lnTo>
                    <a:cubicBezTo>
                      <a:pt x="4181" y="1013"/>
                      <a:pt x="4178" y="1008"/>
                      <a:pt x="4179" y="1004"/>
                    </a:cubicBezTo>
                    <a:cubicBezTo>
                      <a:pt x="4180" y="1000"/>
                      <a:pt x="4184" y="997"/>
                      <a:pt x="4189" y="998"/>
                    </a:cubicBezTo>
                    <a:close/>
                    <a:moveTo>
                      <a:pt x="4236" y="1008"/>
                    </a:moveTo>
                    <a:lnTo>
                      <a:pt x="4251" y="1011"/>
                    </a:lnTo>
                    <a:cubicBezTo>
                      <a:pt x="4256" y="1012"/>
                      <a:pt x="4258" y="1016"/>
                      <a:pt x="4257" y="1021"/>
                    </a:cubicBezTo>
                    <a:cubicBezTo>
                      <a:pt x="4257" y="1025"/>
                      <a:pt x="4252" y="1028"/>
                      <a:pt x="4248" y="1027"/>
                    </a:cubicBezTo>
                    <a:lnTo>
                      <a:pt x="4232" y="1023"/>
                    </a:lnTo>
                    <a:cubicBezTo>
                      <a:pt x="4228" y="1023"/>
                      <a:pt x="4225" y="1018"/>
                      <a:pt x="4226" y="1014"/>
                    </a:cubicBezTo>
                    <a:cubicBezTo>
                      <a:pt x="4227" y="1010"/>
                      <a:pt x="4231" y="1007"/>
                      <a:pt x="4236" y="1008"/>
                    </a:cubicBezTo>
                    <a:close/>
                    <a:moveTo>
                      <a:pt x="4283" y="1018"/>
                    </a:moveTo>
                    <a:lnTo>
                      <a:pt x="4298" y="1021"/>
                    </a:lnTo>
                    <a:cubicBezTo>
                      <a:pt x="4303" y="1022"/>
                      <a:pt x="4305" y="1026"/>
                      <a:pt x="4304" y="1031"/>
                    </a:cubicBezTo>
                    <a:cubicBezTo>
                      <a:pt x="4304" y="1035"/>
                      <a:pt x="4299" y="1038"/>
                      <a:pt x="4295" y="1037"/>
                    </a:cubicBezTo>
                    <a:lnTo>
                      <a:pt x="4279" y="1033"/>
                    </a:lnTo>
                    <a:cubicBezTo>
                      <a:pt x="4275" y="1033"/>
                      <a:pt x="4272" y="1028"/>
                      <a:pt x="4273" y="1024"/>
                    </a:cubicBezTo>
                    <a:cubicBezTo>
                      <a:pt x="4274" y="1020"/>
                      <a:pt x="4278" y="1017"/>
                      <a:pt x="4283" y="1018"/>
                    </a:cubicBezTo>
                    <a:close/>
                    <a:moveTo>
                      <a:pt x="4330" y="1028"/>
                    </a:moveTo>
                    <a:lnTo>
                      <a:pt x="4345" y="1031"/>
                    </a:lnTo>
                    <a:cubicBezTo>
                      <a:pt x="4350" y="1032"/>
                      <a:pt x="4352" y="1036"/>
                      <a:pt x="4351" y="1041"/>
                    </a:cubicBezTo>
                    <a:cubicBezTo>
                      <a:pt x="4350" y="1045"/>
                      <a:pt x="4346" y="1048"/>
                      <a:pt x="4342" y="1047"/>
                    </a:cubicBezTo>
                    <a:lnTo>
                      <a:pt x="4326" y="1043"/>
                    </a:lnTo>
                    <a:cubicBezTo>
                      <a:pt x="4322" y="1043"/>
                      <a:pt x="4319" y="1038"/>
                      <a:pt x="4320" y="1034"/>
                    </a:cubicBezTo>
                    <a:cubicBezTo>
                      <a:pt x="4321" y="1030"/>
                      <a:pt x="4325" y="1027"/>
                      <a:pt x="4330" y="1028"/>
                    </a:cubicBezTo>
                    <a:close/>
                    <a:moveTo>
                      <a:pt x="4377" y="1038"/>
                    </a:moveTo>
                    <a:lnTo>
                      <a:pt x="4392" y="1041"/>
                    </a:lnTo>
                    <a:cubicBezTo>
                      <a:pt x="4396" y="1042"/>
                      <a:pt x="4399" y="1046"/>
                      <a:pt x="4398" y="1051"/>
                    </a:cubicBezTo>
                    <a:cubicBezTo>
                      <a:pt x="4397" y="1055"/>
                      <a:pt x="4393" y="1058"/>
                      <a:pt x="4389" y="1057"/>
                    </a:cubicBezTo>
                    <a:lnTo>
                      <a:pt x="4373" y="1053"/>
                    </a:lnTo>
                    <a:cubicBezTo>
                      <a:pt x="4369" y="1053"/>
                      <a:pt x="4366" y="1048"/>
                      <a:pt x="4367" y="1044"/>
                    </a:cubicBezTo>
                    <a:cubicBezTo>
                      <a:pt x="4368" y="1040"/>
                      <a:pt x="4372" y="1037"/>
                      <a:pt x="4377" y="1038"/>
                    </a:cubicBezTo>
                    <a:close/>
                    <a:moveTo>
                      <a:pt x="4423" y="1048"/>
                    </a:moveTo>
                    <a:lnTo>
                      <a:pt x="4439" y="1051"/>
                    </a:lnTo>
                    <a:cubicBezTo>
                      <a:pt x="4443" y="1052"/>
                      <a:pt x="4446" y="1056"/>
                      <a:pt x="4445" y="1061"/>
                    </a:cubicBezTo>
                    <a:cubicBezTo>
                      <a:pt x="4444" y="1065"/>
                      <a:pt x="4440" y="1068"/>
                      <a:pt x="4436" y="1067"/>
                    </a:cubicBezTo>
                    <a:lnTo>
                      <a:pt x="4420" y="1063"/>
                    </a:lnTo>
                    <a:cubicBezTo>
                      <a:pt x="4416" y="1062"/>
                      <a:pt x="4413" y="1058"/>
                      <a:pt x="4414" y="1054"/>
                    </a:cubicBezTo>
                    <a:cubicBezTo>
                      <a:pt x="4415" y="1050"/>
                      <a:pt x="4419" y="1047"/>
                      <a:pt x="4423" y="1048"/>
                    </a:cubicBezTo>
                    <a:close/>
                    <a:moveTo>
                      <a:pt x="4470" y="1058"/>
                    </a:moveTo>
                    <a:lnTo>
                      <a:pt x="4486" y="1061"/>
                    </a:lnTo>
                    <a:cubicBezTo>
                      <a:pt x="4490" y="1062"/>
                      <a:pt x="4493" y="1066"/>
                      <a:pt x="4492" y="1071"/>
                    </a:cubicBezTo>
                    <a:cubicBezTo>
                      <a:pt x="4491" y="1075"/>
                      <a:pt x="4487" y="1078"/>
                      <a:pt x="4483" y="1077"/>
                    </a:cubicBezTo>
                    <a:lnTo>
                      <a:pt x="4467" y="1073"/>
                    </a:lnTo>
                    <a:cubicBezTo>
                      <a:pt x="4463" y="1072"/>
                      <a:pt x="4460" y="1068"/>
                      <a:pt x="4461" y="1064"/>
                    </a:cubicBezTo>
                    <a:cubicBezTo>
                      <a:pt x="4462" y="1060"/>
                      <a:pt x="4466" y="1057"/>
                      <a:pt x="4470" y="1058"/>
                    </a:cubicBezTo>
                    <a:close/>
                    <a:moveTo>
                      <a:pt x="4517" y="1068"/>
                    </a:moveTo>
                    <a:lnTo>
                      <a:pt x="4533" y="1071"/>
                    </a:lnTo>
                    <a:cubicBezTo>
                      <a:pt x="4537" y="1072"/>
                      <a:pt x="4540" y="1076"/>
                      <a:pt x="4539" y="1081"/>
                    </a:cubicBezTo>
                    <a:cubicBezTo>
                      <a:pt x="4538" y="1085"/>
                      <a:pt x="4534" y="1088"/>
                      <a:pt x="4530" y="1087"/>
                    </a:cubicBezTo>
                    <a:lnTo>
                      <a:pt x="4514" y="1083"/>
                    </a:lnTo>
                    <a:cubicBezTo>
                      <a:pt x="4510" y="1082"/>
                      <a:pt x="4507" y="1078"/>
                      <a:pt x="4508" y="1074"/>
                    </a:cubicBezTo>
                    <a:cubicBezTo>
                      <a:pt x="4509" y="1070"/>
                      <a:pt x="4513" y="1067"/>
                      <a:pt x="4517" y="1068"/>
                    </a:cubicBezTo>
                    <a:close/>
                    <a:moveTo>
                      <a:pt x="4564" y="1078"/>
                    </a:moveTo>
                    <a:lnTo>
                      <a:pt x="4580" y="1081"/>
                    </a:lnTo>
                    <a:cubicBezTo>
                      <a:pt x="4584" y="1082"/>
                      <a:pt x="4587" y="1086"/>
                      <a:pt x="4586" y="1091"/>
                    </a:cubicBezTo>
                    <a:cubicBezTo>
                      <a:pt x="4585" y="1095"/>
                      <a:pt x="4581" y="1098"/>
                      <a:pt x="4577" y="1097"/>
                    </a:cubicBezTo>
                    <a:lnTo>
                      <a:pt x="4561" y="1093"/>
                    </a:lnTo>
                    <a:cubicBezTo>
                      <a:pt x="4557" y="1092"/>
                      <a:pt x="4554" y="1088"/>
                      <a:pt x="4555" y="1084"/>
                    </a:cubicBezTo>
                    <a:cubicBezTo>
                      <a:pt x="4556" y="1080"/>
                      <a:pt x="4560" y="1077"/>
                      <a:pt x="4564" y="1078"/>
                    </a:cubicBezTo>
                    <a:close/>
                    <a:moveTo>
                      <a:pt x="4611" y="1088"/>
                    </a:moveTo>
                    <a:lnTo>
                      <a:pt x="4627" y="1091"/>
                    </a:lnTo>
                    <a:cubicBezTo>
                      <a:pt x="4631" y="1092"/>
                      <a:pt x="4634" y="1096"/>
                      <a:pt x="4633" y="1101"/>
                    </a:cubicBezTo>
                    <a:cubicBezTo>
                      <a:pt x="4632" y="1105"/>
                      <a:pt x="4628" y="1108"/>
                      <a:pt x="4624" y="1107"/>
                    </a:cubicBezTo>
                    <a:lnTo>
                      <a:pt x="4608" y="1103"/>
                    </a:lnTo>
                    <a:cubicBezTo>
                      <a:pt x="4604" y="1102"/>
                      <a:pt x="4601" y="1098"/>
                      <a:pt x="4602" y="1094"/>
                    </a:cubicBezTo>
                    <a:cubicBezTo>
                      <a:pt x="4603" y="1090"/>
                      <a:pt x="4607" y="1087"/>
                      <a:pt x="4611" y="1088"/>
                    </a:cubicBezTo>
                    <a:close/>
                    <a:moveTo>
                      <a:pt x="4658" y="1098"/>
                    </a:moveTo>
                    <a:lnTo>
                      <a:pt x="4674" y="1101"/>
                    </a:lnTo>
                    <a:cubicBezTo>
                      <a:pt x="4678" y="1102"/>
                      <a:pt x="4681" y="1106"/>
                      <a:pt x="4680" y="1110"/>
                    </a:cubicBezTo>
                    <a:cubicBezTo>
                      <a:pt x="4679" y="1115"/>
                      <a:pt x="4675" y="1118"/>
                      <a:pt x="4671" y="1117"/>
                    </a:cubicBezTo>
                    <a:lnTo>
                      <a:pt x="4655" y="1113"/>
                    </a:lnTo>
                    <a:cubicBezTo>
                      <a:pt x="4651" y="1112"/>
                      <a:pt x="4648" y="1108"/>
                      <a:pt x="4649" y="1104"/>
                    </a:cubicBezTo>
                    <a:cubicBezTo>
                      <a:pt x="4650" y="1100"/>
                      <a:pt x="4654" y="1097"/>
                      <a:pt x="4658" y="1098"/>
                    </a:cubicBezTo>
                    <a:close/>
                    <a:moveTo>
                      <a:pt x="4705" y="1108"/>
                    </a:moveTo>
                    <a:lnTo>
                      <a:pt x="4721" y="1111"/>
                    </a:lnTo>
                    <a:cubicBezTo>
                      <a:pt x="4725" y="1112"/>
                      <a:pt x="4728" y="1116"/>
                      <a:pt x="4727" y="1120"/>
                    </a:cubicBezTo>
                    <a:cubicBezTo>
                      <a:pt x="4726" y="1125"/>
                      <a:pt x="4722" y="1128"/>
                      <a:pt x="4717" y="1127"/>
                    </a:cubicBezTo>
                    <a:lnTo>
                      <a:pt x="4702" y="1123"/>
                    </a:lnTo>
                    <a:cubicBezTo>
                      <a:pt x="4698" y="1122"/>
                      <a:pt x="4695" y="1118"/>
                      <a:pt x="4696" y="1114"/>
                    </a:cubicBezTo>
                    <a:cubicBezTo>
                      <a:pt x="4697" y="1110"/>
                      <a:pt x="4701" y="1107"/>
                      <a:pt x="4705" y="1108"/>
                    </a:cubicBezTo>
                    <a:close/>
                    <a:moveTo>
                      <a:pt x="4752" y="1118"/>
                    </a:moveTo>
                    <a:lnTo>
                      <a:pt x="4768" y="1121"/>
                    </a:lnTo>
                    <a:cubicBezTo>
                      <a:pt x="4772" y="1122"/>
                      <a:pt x="4775" y="1126"/>
                      <a:pt x="4774" y="1130"/>
                    </a:cubicBezTo>
                    <a:cubicBezTo>
                      <a:pt x="4773" y="1135"/>
                      <a:pt x="4769" y="1138"/>
                      <a:pt x="4764" y="1137"/>
                    </a:cubicBezTo>
                    <a:lnTo>
                      <a:pt x="4749" y="1133"/>
                    </a:lnTo>
                    <a:cubicBezTo>
                      <a:pt x="4744" y="1132"/>
                      <a:pt x="4742" y="1128"/>
                      <a:pt x="4743" y="1124"/>
                    </a:cubicBezTo>
                    <a:cubicBezTo>
                      <a:pt x="4744" y="1119"/>
                      <a:pt x="4748" y="1117"/>
                      <a:pt x="4752" y="1118"/>
                    </a:cubicBezTo>
                    <a:close/>
                    <a:moveTo>
                      <a:pt x="4799" y="1128"/>
                    </a:moveTo>
                    <a:lnTo>
                      <a:pt x="4815" y="1131"/>
                    </a:lnTo>
                    <a:cubicBezTo>
                      <a:pt x="4819" y="1132"/>
                      <a:pt x="4822" y="1136"/>
                      <a:pt x="4821" y="1140"/>
                    </a:cubicBezTo>
                    <a:cubicBezTo>
                      <a:pt x="4820" y="1145"/>
                      <a:pt x="4816" y="1148"/>
                      <a:pt x="4811" y="1147"/>
                    </a:cubicBezTo>
                    <a:lnTo>
                      <a:pt x="4796" y="1143"/>
                    </a:lnTo>
                    <a:cubicBezTo>
                      <a:pt x="4791" y="1142"/>
                      <a:pt x="4789" y="1138"/>
                      <a:pt x="4790" y="1134"/>
                    </a:cubicBezTo>
                    <a:cubicBezTo>
                      <a:pt x="4791" y="1129"/>
                      <a:pt x="4795" y="1127"/>
                      <a:pt x="4799" y="1128"/>
                    </a:cubicBezTo>
                    <a:close/>
                    <a:moveTo>
                      <a:pt x="4846" y="1138"/>
                    </a:moveTo>
                    <a:lnTo>
                      <a:pt x="4862" y="1141"/>
                    </a:lnTo>
                    <a:cubicBezTo>
                      <a:pt x="4866" y="1142"/>
                      <a:pt x="4869" y="1146"/>
                      <a:pt x="4868" y="1150"/>
                    </a:cubicBezTo>
                    <a:cubicBezTo>
                      <a:pt x="4867" y="1155"/>
                      <a:pt x="4863" y="1158"/>
                      <a:pt x="4858" y="1157"/>
                    </a:cubicBezTo>
                    <a:lnTo>
                      <a:pt x="4843" y="1153"/>
                    </a:lnTo>
                    <a:cubicBezTo>
                      <a:pt x="4838" y="1152"/>
                      <a:pt x="4836" y="1148"/>
                      <a:pt x="4837" y="1144"/>
                    </a:cubicBezTo>
                    <a:cubicBezTo>
                      <a:pt x="4837" y="1139"/>
                      <a:pt x="4842" y="1137"/>
                      <a:pt x="4846" y="1138"/>
                    </a:cubicBezTo>
                    <a:close/>
                    <a:moveTo>
                      <a:pt x="4893" y="1148"/>
                    </a:moveTo>
                    <a:lnTo>
                      <a:pt x="4909" y="1151"/>
                    </a:lnTo>
                    <a:cubicBezTo>
                      <a:pt x="4913" y="1152"/>
                      <a:pt x="4916" y="1156"/>
                      <a:pt x="4915" y="1160"/>
                    </a:cubicBezTo>
                    <a:cubicBezTo>
                      <a:pt x="4914" y="1165"/>
                      <a:pt x="4910" y="1167"/>
                      <a:pt x="4905" y="1167"/>
                    </a:cubicBezTo>
                    <a:lnTo>
                      <a:pt x="4890" y="1163"/>
                    </a:lnTo>
                    <a:cubicBezTo>
                      <a:pt x="4885" y="1162"/>
                      <a:pt x="4883" y="1158"/>
                      <a:pt x="4883" y="1154"/>
                    </a:cubicBezTo>
                    <a:cubicBezTo>
                      <a:pt x="4884" y="1149"/>
                      <a:pt x="4889" y="1147"/>
                      <a:pt x="4893" y="1148"/>
                    </a:cubicBezTo>
                    <a:close/>
                    <a:moveTo>
                      <a:pt x="4940" y="1158"/>
                    </a:moveTo>
                    <a:lnTo>
                      <a:pt x="4956" y="1161"/>
                    </a:lnTo>
                    <a:cubicBezTo>
                      <a:pt x="4960" y="1162"/>
                      <a:pt x="4963" y="1166"/>
                      <a:pt x="4962" y="1170"/>
                    </a:cubicBezTo>
                    <a:cubicBezTo>
                      <a:pt x="4961" y="1175"/>
                      <a:pt x="4957" y="1177"/>
                      <a:pt x="4952" y="1177"/>
                    </a:cubicBezTo>
                    <a:lnTo>
                      <a:pt x="4937" y="1173"/>
                    </a:lnTo>
                    <a:cubicBezTo>
                      <a:pt x="4932" y="1172"/>
                      <a:pt x="4930" y="1168"/>
                      <a:pt x="4930" y="1164"/>
                    </a:cubicBezTo>
                    <a:cubicBezTo>
                      <a:pt x="4931" y="1159"/>
                      <a:pt x="4936" y="1157"/>
                      <a:pt x="4940" y="1158"/>
                    </a:cubicBezTo>
                    <a:close/>
                    <a:moveTo>
                      <a:pt x="4987" y="1168"/>
                    </a:moveTo>
                    <a:lnTo>
                      <a:pt x="5003" y="1171"/>
                    </a:lnTo>
                    <a:cubicBezTo>
                      <a:pt x="5007" y="1172"/>
                      <a:pt x="5010" y="1176"/>
                      <a:pt x="5009" y="1180"/>
                    </a:cubicBezTo>
                    <a:cubicBezTo>
                      <a:pt x="5008" y="1185"/>
                      <a:pt x="5004" y="1187"/>
                      <a:pt x="4999" y="1187"/>
                    </a:cubicBezTo>
                    <a:lnTo>
                      <a:pt x="4984" y="1183"/>
                    </a:lnTo>
                    <a:cubicBezTo>
                      <a:pt x="4979" y="1182"/>
                      <a:pt x="4976" y="1178"/>
                      <a:pt x="4977" y="1174"/>
                    </a:cubicBezTo>
                    <a:cubicBezTo>
                      <a:pt x="4978" y="1169"/>
                      <a:pt x="4983" y="1167"/>
                      <a:pt x="4987" y="1168"/>
                    </a:cubicBezTo>
                    <a:close/>
                    <a:moveTo>
                      <a:pt x="5034" y="1178"/>
                    </a:moveTo>
                    <a:lnTo>
                      <a:pt x="5049" y="1181"/>
                    </a:lnTo>
                    <a:cubicBezTo>
                      <a:pt x="5054" y="1182"/>
                      <a:pt x="5057" y="1186"/>
                      <a:pt x="5056" y="1190"/>
                    </a:cubicBezTo>
                    <a:cubicBezTo>
                      <a:pt x="5055" y="1195"/>
                      <a:pt x="5050" y="1197"/>
                      <a:pt x="5046" y="1197"/>
                    </a:cubicBezTo>
                    <a:lnTo>
                      <a:pt x="5030" y="1193"/>
                    </a:lnTo>
                    <a:cubicBezTo>
                      <a:pt x="5026" y="1192"/>
                      <a:pt x="5023" y="1188"/>
                      <a:pt x="5024" y="1184"/>
                    </a:cubicBezTo>
                    <a:cubicBezTo>
                      <a:pt x="5025" y="1179"/>
                      <a:pt x="5030" y="1177"/>
                      <a:pt x="5034" y="1178"/>
                    </a:cubicBezTo>
                    <a:close/>
                    <a:moveTo>
                      <a:pt x="5081" y="1188"/>
                    </a:moveTo>
                    <a:lnTo>
                      <a:pt x="5096" y="1191"/>
                    </a:lnTo>
                    <a:cubicBezTo>
                      <a:pt x="5101" y="1192"/>
                      <a:pt x="5104" y="1196"/>
                      <a:pt x="5103" y="1200"/>
                    </a:cubicBezTo>
                    <a:cubicBezTo>
                      <a:pt x="5102" y="1205"/>
                      <a:pt x="5097" y="1207"/>
                      <a:pt x="5093" y="1207"/>
                    </a:cubicBezTo>
                    <a:lnTo>
                      <a:pt x="5077" y="1203"/>
                    </a:lnTo>
                    <a:cubicBezTo>
                      <a:pt x="5073" y="1202"/>
                      <a:pt x="5070" y="1198"/>
                      <a:pt x="5071" y="1194"/>
                    </a:cubicBezTo>
                    <a:cubicBezTo>
                      <a:pt x="5072" y="1189"/>
                      <a:pt x="5076" y="1187"/>
                      <a:pt x="5081" y="1188"/>
                    </a:cubicBezTo>
                    <a:close/>
                    <a:moveTo>
                      <a:pt x="5128" y="1198"/>
                    </a:moveTo>
                    <a:lnTo>
                      <a:pt x="5143" y="1201"/>
                    </a:lnTo>
                    <a:cubicBezTo>
                      <a:pt x="5148" y="1202"/>
                      <a:pt x="5150" y="1206"/>
                      <a:pt x="5150" y="1210"/>
                    </a:cubicBezTo>
                    <a:cubicBezTo>
                      <a:pt x="5149" y="1215"/>
                      <a:pt x="5144" y="1217"/>
                      <a:pt x="5140" y="1216"/>
                    </a:cubicBezTo>
                    <a:lnTo>
                      <a:pt x="5124" y="1213"/>
                    </a:lnTo>
                    <a:cubicBezTo>
                      <a:pt x="5120" y="1212"/>
                      <a:pt x="5117" y="1208"/>
                      <a:pt x="5118" y="1204"/>
                    </a:cubicBezTo>
                    <a:cubicBezTo>
                      <a:pt x="5119" y="1199"/>
                      <a:pt x="5123" y="1197"/>
                      <a:pt x="5128" y="1198"/>
                    </a:cubicBezTo>
                    <a:close/>
                    <a:moveTo>
                      <a:pt x="5175" y="1208"/>
                    </a:moveTo>
                    <a:lnTo>
                      <a:pt x="5190" y="1211"/>
                    </a:lnTo>
                    <a:cubicBezTo>
                      <a:pt x="5195" y="1212"/>
                      <a:pt x="5197" y="1216"/>
                      <a:pt x="5196" y="1220"/>
                    </a:cubicBezTo>
                    <a:cubicBezTo>
                      <a:pt x="5196" y="1225"/>
                      <a:pt x="5191" y="1227"/>
                      <a:pt x="5187" y="1226"/>
                    </a:cubicBezTo>
                    <a:lnTo>
                      <a:pt x="5171" y="1223"/>
                    </a:lnTo>
                    <a:cubicBezTo>
                      <a:pt x="5167" y="1222"/>
                      <a:pt x="5164" y="1218"/>
                      <a:pt x="5165" y="1214"/>
                    </a:cubicBezTo>
                    <a:cubicBezTo>
                      <a:pt x="5166" y="1209"/>
                      <a:pt x="5170" y="1207"/>
                      <a:pt x="5175" y="1208"/>
                    </a:cubicBezTo>
                    <a:close/>
                    <a:moveTo>
                      <a:pt x="5222" y="1217"/>
                    </a:moveTo>
                    <a:lnTo>
                      <a:pt x="5237" y="1221"/>
                    </a:lnTo>
                    <a:cubicBezTo>
                      <a:pt x="5242" y="1222"/>
                      <a:pt x="5244" y="1226"/>
                      <a:pt x="5243" y="1230"/>
                    </a:cubicBezTo>
                    <a:cubicBezTo>
                      <a:pt x="5243" y="1235"/>
                      <a:pt x="5238" y="1237"/>
                      <a:pt x="5234" y="1236"/>
                    </a:cubicBezTo>
                    <a:lnTo>
                      <a:pt x="5218" y="1233"/>
                    </a:lnTo>
                    <a:cubicBezTo>
                      <a:pt x="5214" y="1232"/>
                      <a:pt x="5211" y="1228"/>
                      <a:pt x="5212" y="1224"/>
                    </a:cubicBezTo>
                    <a:cubicBezTo>
                      <a:pt x="5213" y="1219"/>
                      <a:pt x="5217" y="1217"/>
                      <a:pt x="5222" y="12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27">
                <a:extLst>
                  <a:ext uri="{FF2B5EF4-FFF2-40B4-BE49-F238E27FC236}">
                    <a16:creationId xmlns:a16="http://schemas.microsoft.com/office/drawing/2014/main" id="{D0BBCCFB-884E-CC49-8033-365DDE20FE45}"/>
                  </a:ext>
                </a:extLst>
              </p:cNvPr>
              <p:cNvSpPr/>
              <p:nvPr/>
            </p:nvSpPr>
            <p:spPr bwMode="auto">
              <a:xfrm>
                <a:off x="1288" y="3157"/>
                <a:ext cx="1699" cy="314"/>
              </a:xfrm>
              <a:custGeom>
                <a:avLst/>
                <a:gdLst/>
                <a:ahLst/>
                <a:cxnLst>
                  <a:cxn ang="0">
                    <a:pos x="1699" y="292"/>
                  </a:cxn>
                  <a:cxn ang="0">
                    <a:pos x="170" y="0"/>
                  </a:cxn>
                  <a:cxn ang="0">
                    <a:pos x="0" y="28"/>
                  </a:cxn>
                  <a:cxn ang="0">
                    <a:pos x="1534" y="314"/>
                  </a:cxn>
                  <a:cxn ang="0">
                    <a:pos x="1699" y="292"/>
                  </a:cxn>
                </a:cxnLst>
                <a:rect l="0" t="0" r="r" b="b"/>
                <a:pathLst>
                  <a:path w="1699" h="314">
                    <a:moveTo>
                      <a:pt x="1699" y="292"/>
                    </a:moveTo>
                    <a:lnTo>
                      <a:pt x="170" y="0"/>
                    </a:lnTo>
                    <a:lnTo>
                      <a:pt x="0" y="28"/>
                    </a:lnTo>
                    <a:lnTo>
                      <a:pt x="1534" y="314"/>
                    </a:lnTo>
                    <a:lnTo>
                      <a:pt x="1699" y="292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28">
                <a:extLst>
                  <a:ext uri="{FF2B5EF4-FFF2-40B4-BE49-F238E27FC236}">
                    <a16:creationId xmlns:a16="http://schemas.microsoft.com/office/drawing/2014/main" id="{B276F7A5-AC9C-FD01-0063-CE8DE73F42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89" y="3155"/>
                <a:ext cx="1697" cy="318"/>
              </a:xfrm>
              <a:custGeom>
                <a:avLst/>
                <a:gdLst/>
                <a:ahLst/>
                <a:cxnLst>
                  <a:cxn ang="0">
                    <a:pos x="5417" y="1202"/>
                  </a:cxn>
                  <a:cxn ang="0">
                    <a:pos x="5607" y="1173"/>
                  </a:cxn>
                  <a:cxn ang="0">
                    <a:pos x="5797" y="1145"/>
                  </a:cxn>
                  <a:cxn ang="0">
                    <a:pos x="5661" y="1122"/>
                  </a:cxn>
                  <a:cxn ang="0">
                    <a:pos x="5473" y="1081"/>
                  </a:cxn>
                  <a:cxn ang="0">
                    <a:pos x="5285" y="1040"/>
                  </a:cxn>
                  <a:cxn ang="0">
                    <a:pos x="5098" y="999"/>
                  </a:cxn>
                  <a:cxn ang="0">
                    <a:pos x="4910" y="958"/>
                  </a:cxn>
                  <a:cxn ang="0">
                    <a:pos x="4723" y="917"/>
                  </a:cxn>
                  <a:cxn ang="0">
                    <a:pos x="4535" y="877"/>
                  </a:cxn>
                  <a:cxn ang="0">
                    <a:pos x="4347" y="836"/>
                  </a:cxn>
                  <a:cxn ang="0">
                    <a:pos x="4160" y="795"/>
                  </a:cxn>
                  <a:cxn ang="0">
                    <a:pos x="3972" y="754"/>
                  </a:cxn>
                  <a:cxn ang="0">
                    <a:pos x="3785" y="713"/>
                  </a:cxn>
                  <a:cxn ang="0">
                    <a:pos x="3597" y="673"/>
                  </a:cxn>
                  <a:cxn ang="0">
                    <a:pos x="3409" y="632"/>
                  </a:cxn>
                  <a:cxn ang="0">
                    <a:pos x="3222" y="591"/>
                  </a:cxn>
                  <a:cxn ang="0">
                    <a:pos x="3034" y="550"/>
                  </a:cxn>
                  <a:cxn ang="0">
                    <a:pos x="2847" y="509"/>
                  </a:cxn>
                  <a:cxn ang="0">
                    <a:pos x="2659" y="469"/>
                  </a:cxn>
                  <a:cxn ang="0">
                    <a:pos x="2471" y="428"/>
                  </a:cxn>
                  <a:cxn ang="0">
                    <a:pos x="2284" y="387"/>
                  </a:cxn>
                  <a:cxn ang="0">
                    <a:pos x="2096" y="346"/>
                  </a:cxn>
                  <a:cxn ang="0">
                    <a:pos x="1908" y="305"/>
                  </a:cxn>
                  <a:cxn ang="0">
                    <a:pos x="1721" y="265"/>
                  </a:cxn>
                  <a:cxn ang="0">
                    <a:pos x="1533" y="224"/>
                  </a:cxn>
                  <a:cxn ang="0">
                    <a:pos x="1346" y="183"/>
                  </a:cxn>
                  <a:cxn ang="0">
                    <a:pos x="1158" y="142"/>
                  </a:cxn>
                  <a:cxn ang="0">
                    <a:pos x="970" y="101"/>
                  </a:cxn>
                  <a:cxn ang="0">
                    <a:pos x="783" y="60"/>
                  </a:cxn>
                  <a:cxn ang="0">
                    <a:pos x="595" y="20"/>
                  </a:cxn>
                  <a:cxn ang="0">
                    <a:pos x="410" y="47"/>
                  </a:cxn>
                  <a:cxn ang="0">
                    <a:pos x="221" y="81"/>
                  </a:cxn>
                  <a:cxn ang="0">
                    <a:pos x="32" y="116"/>
                  </a:cxn>
                  <a:cxn ang="0">
                    <a:pos x="151" y="139"/>
                  </a:cxn>
                  <a:cxn ang="0">
                    <a:pos x="339" y="179"/>
                  </a:cxn>
                  <a:cxn ang="0">
                    <a:pos x="527" y="219"/>
                  </a:cxn>
                  <a:cxn ang="0">
                    <a:pos x="715" y="259"/>
                  </a:cxn>
                  <a:cxn ang="0">
                    <a:pos x="903" y="299"/>
                  </a:cxn>
                  <a:cxn ang="0">
                    <a:pos x="1090" y="338"/>
                  </a:cxn>
                  <a:cxn ang="0">
                    <a:pos x="1278" y="378"/>
                  </a:cxn>
                  <a:cxn ang="0">
                    <a:pos x="1466" y="418"/>
                  </a:cxn>
                  <a:cxn ang="0">
                    <a:pos x="1654" y="458"/>
                  </a:cxn>
                  <a:cxn ang="0">
                    <a:pos x="1842" y="498"/>
                  </a:cxn>
                  <a:cxn ang="0">
                    <a:pos x="2029" y="538"/>
                  </a:cxn>
                  <a:cxn ang="0">
                    <a:pos x="2217" y="578"/>
                  </a:cxn>
                  <a:cxn ang="0">
                    <a:pos x="2405" y="618"/>
                  </a:cxn>
                  <a:cxn ang="0">
                    <a:pos x="2593" y="658"/>
                  </a:cxn>
                  <a:cxn ang="0">
                    <a:pos x="2781" y="698"/>
                  </a:cxn>
                  <a:cxn ang="0">
                    <a:pos x="2968" y="738"/>
                  </a:cxn>
                  <a:cxn ang="0">
                    <a:pos x="3156" y="778"/>
                  </a:cxn>
                  <a:cxn ang="0">
                    <a:pos x="3344" y="818"/>
                  </a:cxn>
                  <a:cxn ang="0">
                    <a:pos x="3532" y="858"/>
                  </a:cxn>
                  <a:cxn ang="0">
                    <a:pos x="3720" y="898"/>
                  </a:cxn>
                  <a:cxn ang="0">
                    <a:pos x="3907" y="938"/>
                  </a:cxn>
                  <a:cxn ang="0">
                    <a:pos x="4095" y="977"/>
                  </a:cxn>
                  <a:cxn ang="0">
                    <a:pos x="4283" y="1017"/>
                  </a:cxn>
                  <a:cxn ang="0">
                    <a:pos x="4471" y="1057"/>
                  </a:cxn>
                  <a:cxn ang="0">
                    <a:pos x="4659" y="1097"/>
                  </a:cxn>
                  <a:cxn ang="0">
                    <a:pos x="4846" y="1137"/>
                  </a:cxn>
                  <a:cxn ang="0">
                    <a:pos x="5034" y="1177"/>
                  </a:cxn>
                  <a:cxn ang="0">
                    <a:pos x="5222" y="1217"/>
                  </a:cxn>
                </a:cxnLst>
                <a:rect l="0" t="0" r="r" b="b"/>
                <a:pathLst>
                  <a:path w="5822" h="1240">
                    <a:moveTo>
                      <a:pt x="5275" y="1223"/>
                    </a:moveTo>
                    <a:lnTo>
                      <a:pt x="5290" y="1221"/>
                    </a:lnTo>
                    <a:cubicBezTo>
                      <a:pt x="5295" y="1220"/>
                      <a:pt x="5299" y="1223"/>
                      <a:pt x="5300" y="1227"/>
                    </a:cubicBezTo>
                    <a:cubicBezTo>
                      <a:pt x="5300" y="1232"/>
                      <a:pt x="5297" y="1236"/>
                      <a:pt x="5293" y="1237"/>
                    </a:cubicBezTo>
                    <a:lnTo>
                      <a:pt x="5277" y="1239"/>
                    </a:lnTo>
                    <a:cubicBezTo>
                      <a:pt x="5273" y="1240"/>
                      <a:pt x="5269" y="1237"/>
                      <a:pt x="5268" y="1232"/>
                    </a:cubicBezTo>
                    <a:cubicBezTo>
                      <a:pt x="5267" y="1228"/>
                      <a:pt x="5270" y="1224"/>
                      <a:pt x="5275" y="1223"/>
                    </a:cubicBezTo>
                    <a:close/>
                    <a:moveTo>
                      <a:pt x="5322" y="1216"/>
                    </a:moveTo>
                    <a:lnTo>
                      <a:pt x="5338" y="1214"/>
                    </a:lnTo>
                    <a:cubicBezTo>
                      <a:pt x="5342" y="1213"/>
                      <a:pt x="5346" y="1216"/>
                      <a:pt x="5347" y="1220"/>
                    </a:cubicBezTo>
                    <a:cubicBezTo>
                      <a:pt x="5348" y="1225"/>
                      <a:pt x="5345" y="1229"/>
                      <a:pt x="5340" y="1229"/>
                    </a:cubicBezTo>
                    <a:lnTo>
                      <a:pt x="5324" y="1232"/>
                    </a:lnTo>
                    <a:cubicBezTo>
                      <a:pt x="5320" y="1232"/>
                      <a:pt x="5316" y="1229"/>
                      <a:pt x="5315" y="1225"/>
                    </a:cubicBezTo>
                    <a:cubicBezTo>
                      <a:pt x="5315" y="1221"/>
                      <a:pt x="5318" y="1217"/>
                      <a:pt x="5322" y="1216"/>
                    </a:cubicBezTo>
                    <a:close/>
                    <a:moveTo>
                      <a:pt x="5370" y="1209"/>
                    </a:moveTo>
                    <a:lnTo>
                      <a:pt x="5385" y="1206"/>
                    </a:lnTo>
                    <a:cubicBezTo>
                      <a:pt x="5390" y="1206"/>
                      <a:pt x="5394" y="1209"/>
                      <a:pt x="5394" y="1213"/>
                    </a:cubicBezTo>
                    <a:cubicBezTo>
                      <a:pt x="5395" y="1218"/>
                      <a:pt x="5392" y="1222"/>
                      <a:pt x="5388" y="1222"/>
                    </a:cubicBezTo>
                    <a:lnTo>
                      <a:pt x="5372" y="1225"/>
                    </a:lnTo>
                    <a:cubicBezTo>
                      <a:pt x="5368" y="1225"/>
                      <a:pt x="5363" y="1222"/>
                      <a:pt x="5363" y="1218"/>
                    </a:cubicBezTo>
                    <a:cubicBezTo>
                      <a:pt x="5362" y="1214"/>
                      <a:pt x="5365" y="1210"/>
                      <a:pt x="5370" y="1209"/>
                    </a:cubicBezTo>
                    <a:close/>
                    <a:moveTo>
                      <a:pt x="5417" y="1202"/>
                    </a:moveTo>
                    <a:lnTo>
                      <a:pt x="5433" y="1199"/>
                    </a:lnTo>
                    <a:cubicBezTo>
                      <a:pt x="5437" y="1199"/>
                      <a:pt x="5441" y="1202"/>
                      <a:pt x="5442" y="1206"/>
                    </a:cubicBezTo>
                    <a:cubicBezTo>
                      <a:pt x="5443" y="1210"/>
                      <a:pt x="5440" y="1215"/>
                      <a:pt x="5435" y="1215"/>
                    </a:cubicBezTo>
                    <a:lnTo>
                      <a:pt x="5419" y="1218"/>
                    </a:lnTo>
                    <a:cubicBezTo>
                      <a:pt x="5415" y="1218"/>
                      <a:pt x="5411" y="1215"/>
                      <a:pt x="5410" y="1211"/>
                    </a:cubicBezTo>
                    <a:cubicBezTo>
                      <a:pt x="5410" y="1206"/>
                      <a:pt x="5413" y="1202"/>
                      <a:pt x="5417" y="1202"/>
                    </a:cubicBezTo>
                    <a:close/>
                    <a:moveTo>
                      <a:pt x="5464" y="1195"/>
                    </a:moveTo>
                    <a:lnTo>
                      <a:pt x="5480" y="1192"/>
                    </a:lnTo>
                    <a:cubicBezTo>
                      <a:pt x="5485" y="1192"/>
                      <a:pt x="5489" y="1195"/>
                      <a:pt x="5489" y="1199"/>
                    </a:cubicBezTo>
                    <a:cubicBezTo>
                      <a:pt x="5490" y="1203"/>
                      <a:pt x="5487" y="1207"/>
                      <a:pt x="5483" y="1208"/>
                    </a:cubicBezTo>
                    <a:lnTo>
                      <a:pt x="5467" y="1210"/>
                    </a:lnTo>
                    <a:cubicBezTo>
                      <a:pt x="5462" y="1211"/>
                      <a:pt x="5458" y="1208"/>
                      <a:pt x="5458" y="1204"/>
                    </a:cubicBezTo>
                    <a:cubicBezTo>
                      <a:pt x="5457" y="1199"/>
                      <a:pt x="5460" y="1195"/>
                      <a:pt x="5464" y="1195"/>
                    </a:cubicBezTo>
                    <a:close/>
                    <a:moveTo>
                      <a:pt x="5512" y="1188"/>
                    </a:moveTo>
                    <a:lnTo>
                      <a:pt x="5528" y="1185"/>
                    </a:lnTo>
                    <a:cubicBezTo>
                      <a:pt x="5532" y="1185"/>
                      <a:pt x="5536" y="1188"/>
                      <a:pt x="5537" y="1192"/>
                    </a:cubicBezTo>
                    <a:cubicBezTo>
                      <a:pt x="5538" y="1196"/>
                      <a:pt x="5535" y="1200"/>
                      <a:pt x="5530" y="1201"/>
                    </a:cubicBezTo>
                    <a:lnTo>
                      <a:pt x="5514" y="1203"/>
                    </a:lnTo>
                    <a:cubicBezTo>
                      <a:pt x="5510" y="1204"/>
                      <a:pt x="5506" y="1201"/>
                      <a:pt x="5505" y="1197"/>
                    </a:cubicBezTo>
                    <a:cubicBezTo>
                      <a:pt x="5505" y="1192"/>
                      <a:pt x="5508" y="1188"/>
                      <a:pt x="5512" y="1188"/>
                    </a:cubicBezTo>
                    <a:close/>
                    <a:moveTo>
                      <a:pt x="5559" y="1180"/>
                    </a:moveTo>
                    <a:lnTo>
                      <a:pt x="5575" y="1178"/>
                    </a:lnTo>
                    <a:cubicBezTo>
                      <a:pt x="5580" y="1177"/>
                      <a:pt x="5584" y="1180"/>
                      <a:pt x="5584" y="1185"/>
                    </a:cubicBezTo>
                    <a:cubicBezTo>
                      <a:pt x="5585" y="1189"/>
                      <a:pt x="5582" y="1193"/>
                      <a:pt x="5578" y="1194"/>
                    </a:cubicBezTo>
                    <a:lnTo>
                      <a:pt x="5562" y="1196"/>
                    </a:lnTo>
                    <a:cubicBezTo>
                      <a:pt x="5557" y="1197"/>
                      <a:pt x="5553" y="1194"/>
                      <a:pt x="5553" y="1190"/>
                    </a:cubicBezTo>
                    <a:cubicBezTo>
                      <a:pt x="5552" y="1185"/>
                      <a:pt x="5555" y="1181"/>
                      <a:pt x="5559" y="1180"/>
                    </a:cubicBezTo>
                    <a:close/>
                    <a:moveTo>
                      <a:pt x="5607" y="1173"/>
                    </a:moveTo>
                    <a:lnTo>
                      <a:pt x="5623" y="1171"/>
                    </a:lnTo>
                    <a:cubicBezTo>
                      <a:pt x="5627" y="1170"/>
                      <a:pt x="5631" y="1173"/>
                      <a:pt x="5632" y="1178"/>
                    </a:cubicBezTo>
                    <a:cubicBezTo>
                      <a:pt x="5632" y="1182"/>
                      <a:pt x="5629" y="1186"/>
                      <a:pt x="5625" y="1187"/>
                    </a:cubicBezTo>
                    <a:lnTo>
                      <a:pt x="5609" y="1189"/>
                    </a:lnTo>
                    <a:cubicBezTo>
                      <a:pt x="5605" y="1190"/>
                      <a:pt x="5601" y="1187"/>
                      <a:pt x="5600" y="1182"/>
                    </a:cubicBezTo>
                    <a:cubicBezTo>
                      <a:pt x="5600" y="1178"/>
                      <a:pt x="5603" y="1174"/>
                      <a:pt x="5607" y="1173"/>
                    </a:cubicBezTo>
                    <a:close/>
                    <a:moveTo>
                      <a:pt x="5654" y="1166"/>
                    </a:moveTo>
                    <a:lnTo>
                      <a:pt x="5670" y="1164"/>
                    </a:lnTo>
                    <a:cubicBezTo>
                      <a:pt x="5675" y="1163"/>
                      <a:pt x="5679" y="1166"/>
                      <a:pt x="5679" y="1171"/>
                    </a:cubicBezTo>
                    <a:cubicBezTo>
                      <a:pt x="5680" y="1175"/>
                      <a:pt x="5677" y="1179"/>
                      <a:pt x="5673" y="1180"/>
                    </a:cubicBezTo>
                    <a:lnTo>
                      <a:pt x="5657" y="1182"/>
                    </a:lnTo>
                    <a:cubicBezTo>
                      <a:pt x="5652" y="1183"/>
                      <a:pt x="5648" y="1180"/>
                      <a:pt x="5648" y="1175"/>
                    </a:cubicBezTo>
                    <a:cubicBezTo>
                      <a:pt x="5647" y="1171"/>
                      <a:pt x="5650" y="1167"/>
                      <a:pt x="5654" y="1166"/>
                    </a:cubicBezTo>
                    <a:close/>
                    <a:moveTo>
                      <a:pt x="5702" y="1159"/>
                    </a:moveTo>
                    <a:lnTo>
                      <a:pt x="5718" y="1157"/>
                    </a:lnTo>
                    <a:cubicBezTo>
                      <a:pt x="5722" y="1156"/>
                      <a:pt x="5726" y="1159"/>
                      <a:pt x="5727" y="1163"/>
                    </a:cubicBezTo>
                    <a:cubicBezTo>
                      <a:pt x="5727" y="1168"/>
                      <a:pt x="5724" y="1172"/>
                      <a:pt x="5720" y="1173"/>
                    </a:cubicBezTo>
                    <a:lnTo>
                      <a:pt x="5704" y="1175"/>
                    </a:lnTo>
                    <a:cubicBezTo>
                      <a:pt x="5700" y="1176"/>
                      <a:pt x="5696" y="1173"/>
                      <a:pt x="5695" y="1168"/>
                    </a:cubicBezTo>
                    <a:cubicBezTo>
                      <a:pt x="5694" y="1164"/>
                      <a:pt x="5697" y="1160"/>
                      <a:pt x="5702" y="1159"/>
                    </a:cubicBezTo>
                    <a:close/>
                    <a:moveTo>
                      <a:pt x="5749" y="1152"/>
                    </a:moveTo>
                    <a:lnTo>
                      <a:pt x="5765" y="1150"/>
                    </a:lnTo>
                    <a:cubicBezTo>
                      <a:pt x="5770" y="1149"/>
                      <a:pt x="5774" y="1152"/>
                      <a:pt x="5774" y="1156"/>
                    </a:cubicBezTo>
                    <a:cubicBezTo>
                      <a:pt x="5775" y="1161"/>
                      <a:pt x="5772" y="1165"/>
                      <a:pt x="5768" y="1165"/>
                    </a:cubicBezTo>
                    <a:lnTo>
                      <a:pt x="5752" y="1168"/>
                    </a:lnTo>
                    <a:cubicBezTo>
                      <a:pt x="5747" y="1168"/>
                      <a:pt x="5743" y="1165"/>
                      <a:pt x="5743" y="1161"/>
                    </a:cubicBezTo>
                    <a:cubicBezTo>
                      <a:pt x="5742" y="1157"/>
                      <a:pt x="5745" y="1153"/>
                      <a:pt x="5749" y="1152"/>
                    </a:cubicBezTo>
                    <a:close/>
                    <a:moveTo>
                      <a:pt x="5797" y="1145"/>
                    </a:moveTo>
                    <a:lnTo>
                      <a:pt x="5813" y="1143"/>
                    </a:lnTo>
                    <a:cubicBezTo>
                      <a:pt x="5817" y="1142"/>
                      <a:pt x="5821" y="1145"/>
                      <a:pt x="5822" y="1149"/>
                    </a:cubicBezTo>
                    <a:cubicBezTo>
                      <a:pt x="5822" y="1154"/>
                      <a:pt x="5819" y="1158"/>
                      <a:pt x="5815" y="1158"/>
                    </a:cubicBezTo>
                    <a:lnTo>
                      <a:pt x="5799" y="1161"/>
                    </a:lnTo>
                    <a:cubicBezTo>
                      <a:pt x="5795" y="1161"/>
                      <a:pt x="5791" y="1158"/>
                      <a:pt x="5790" y="1154"/>
                    </a:cubicBezTo>
                    <a:cubicBezTo>
                      <a:pt x="5789" y="1150"/>
                      <a:pt x="5792" y="1146"/>
                      <a:pt x="5797" y="1145"/>
                    </a:cubicBezTo>
                    <a:close/>
                    <a:moveTo>
                      <a:pt x="5801" y="1152"/>
                    </a:moveTo>
                    <a:lnTo>
                      <a:pt x="5786" y="1149"/>
                    </a:lnTo>
                    <a:cubicBezTo>
                      <a:pt x="5781" y="1148"/>
                      <a:pt x="5779" y="1144"/>
                      <a:pt x="5780" y="1139"/>
                    </a:cubicBezTo>
                    <a:cubicBezTo>
                      <a:pt x="5781" y="1135"/>
                      <a:pt x="5785" y="1132"/>
                      <a:pt x="5789" y="1133"/>
                    </a:cubicBezTo>
                    <a:lnTo>
                      <a:pt x="5805" y="1136"/>
                    </a:lnTo>
                    <a:cubicBezTo>
                      <a:pt x="5809" y="1137"/>
                      <a:pt x="5812" y="1142"/>
                      <a:pt x="5811" y="1146"/>
                    </a:cubicBezTo>
                    <a:cubicBezTo>
                      <a:pt x="5810" y="1150"/>
                      <a:pt x="5806" y="1153"/>
                      <a:pt x="5801" y="1152"/>
                    </a:cubicBezTo>
                    <a:close/>
                    <a:moveTo>
                      <a:pt x="5755" y="1142"/>
                    </a:moveTo>
                    <a:lnTo>
                      <a:pt x="5739" y="1139"/>
                    </a:lnTo>
                    <a:cubicBezTo>
                      <a:pt x="5735" y="1138"/>
                      <a:pt x="5732" y="1133"/>
                      <a:pt x="5733" y="1129"/>
                    </a:cubicBezTo>
                    <a:cubicBezTo>
                      <a:pt x="5734" y="1125"/>
                      <a:pt x="5738" y="1122"/>
                      <a:pt x="5742" y="1123"/>
                    </a:cubicBezTo>
                    <a:lnTo>
                      <a:pt x="5758" y="1126"/>
                    </a:lnTo>
                    <a:cubicBezTo>
                      <a:pt x="5762" y="1127"/>
                      <a:pt x="5765" y="1131"/>
                      <a:pt x="5764" y="1136"/>
                    </a:cubicBezTo>
                    <a:cubicBezTo>
                      <a:pt x="5763" y="1140"/>
                      <a:pt x="5759" y="1143"/>
                      <a:pt x="5755" y="1142"/>
                    </a:cubicBezTo>
                    <a:close/>
                    <a:moveTo>
                      <a:pt x="5708" y="1132"/>
                    </a:moveTo>
                    <a:lnTo>
                      <a:pt x="5692" y="1128"/>
                    </a:lnTo>
                    <a:cubicBezTo>
                      <a:pt x="5688" y="1127"/>
                      <a:pt x="5685" y="1123"/>
                      <a:pt x="5686" y="1119"/>
                    </a:cubicBezTo>
                    <a:cubicBezTo>
                      <a:pt x="5687" y="1114"/>
                      <a:pt x="5691" y="1112"/>
                      <a:pt x="5695" y="1113"/>
                    </a:cubicBezTo>
                    <a:lnTo>
                      <a:pt x="5711" y="1116"/>
                    </a:lnTo>
                    <a:cubicBezTo>
                      <a:pt x="5715" y="1117"/>
                      <a:pt x="5718" y="1121"/>
                      <a:pt x="5717" y="1126"/>
                    </a:cubicBezTo>
                    <a:cubicBezTo>
                      <a:pt x="5716" y="1130"/>
                      <a:pt x="5712" y="1133"/>
                      <a:pt x="5708" y="1132"/>
                    </a:cubicBezTo>
                    <a:close/>
                    <a:moveTo>
                      <a:pt x="5661" y="1122"/>
                    </a:moveTo>
                    <a:lnTo>
                      <a:pt x="5645" y="1118"/>
                    </a:lnTo>
                    <a:cubicBezTo>
                      <a:pt x="5641" y="1117"/>
                      <a:pt x="5638" y="1113"/>
                      <a:pt x="5639" y="1109"/>
                    </a:cubicBezTo>
                    <a:cubicBezTo>
                      <a:pt x="5640" y="1104"/>
                      <a:pt x="5644" y="1102"/>
                      <a:pt x="5648" y="1102"/>
                    </a:cubicBezTo>
                    <a:lnTo>
                      <a:pt x="5664" y="1106"/>
                    </a:lnTo>
                    <a:cubicBezTo>
                      <a:pt x="5668" y="1107"/>
                      <a:pt x="5671" y="1111"/>
                      <a:pt x="5670" y="1115"/>
                    </a:cubicBezTo>
                    <a:cubicBezTo>
                      <a:pt x="5669" y="1120"/>
                      <a:pt x="5665" y="1122"/>
                      <a:pt x="5661" y="1122"/>
                    </a:cubicBezTo>
                    <a:close/>
                    <a:moveTo>
                      <a:pt x="5614" y="1111"/>
                    </a:moveTo>
                    <a:lnTo>
                      <a:pt x="5598" y="1108"/>
                    </a:lnTo>
                    <a:cubicBezTo>
                      <a:pt x="5594" y="1107"/>
                      <a:pt x="5591" y="1103"/>
                      <a:pt x="5592" y="1098"/>
                    </a:cubicBezTo>
                    <a:cubicBezTo>
                      <a:pt x="5593" y="1094"/>
                      <a:pt x="5597" y="1091"/>
                      <a:pt x="5602" y="1092"/>
                    </a:cubicBezTo>
                    <a:lnTo>
                      <a:pt x="5617" y="1096"/>
                    </a:lnTo>
                    <a:cubicBezTo>
                      <a:pt x="5622" y="1097"/>
                      <a:pt x="5624" y="1101"/>
                      <a:pt x="5623" y="1105"/>
                    </a:cubicBezTo>
                    <a:cubicBezTo>
                      <a:pt x="5622" y="1110"/>
                      <a:pt x="5618" y="1112"/>
                      <a:pt x="5614" y="1111"/>
                    </a:cubicBezTo>
                    <a:close/>
                    <a:moveTo>
                      <a:pt x="5567" y="1101"/>
                    </a:moveTo>
                    <a:lnTo>
                      <a:pt x="5551" y="1098"/>
                    </a:lnTo>
                    <a:cubicBezTo>
                      <a:pt x="5547" y="1097"/>
                      <a:pt x="5544" y="1093"/>
                      <a:pt x="5545" y="1088"/>
                    </a:cubicBezTo>
                    <a:cubicBezTo>
                      <a:pt x="5546" y="1084"/>
                      <a:pt x="5550" y="1081"/>
                      <a:pt x="5555" y="1082"/>
                    </a:cubicBezTo>
                    <a:lnTo>
                      <a:pt x="5570" y="1085"/>
                    </a:lnTo>
                    <a:cubicBezTo>
                      <a:pt x="5575" y="1086"/>
                      <a:pt x="5577" y="1091"/>
                      <a:pt x="5576" y="1095"/>
                    </a:cubicBezTo>
                    <a:cubicBezTo>
                      <a:pt x="5575" y="1099"/>
                      <a:pt x="5571" y="1102"/>
                      <a:pt x="5567" y="1101"/>
                    </a:cubicBezTo>
                    <a:close/>
                    <a:moveTo>
                      <a:pt x="5520" y="1091"/>
                    </a:moveTo>
                    <a:lnTo>
                      <a:pt x="5504" y="1088"/>
                    </a:lnTo>
                    <a:cubicBezTo>
                      <a:pt x="5500" y="1087"/>
                      <a:pt x="5497" y="1082"/>
                      <a:pt x="5498" y="1078"/>
                    </a:cubicBezTo>
                    <a:cubicBezTo>
                      <a:pt x="5499" y="1074"/>
                      <a:pt x="5503" y="1071"/>
                      <a:pt x="5508" y="1072"/>
                    </a:cubicBezTo>
                    <a:lnTo>
                      <a:pt x="5523" y="1075"/>
                    </a:lnTo>
                    <a:cubicBezTo>
                      <a:pt x="5528" y="1076"/>
                      <a:pt x="5530" y="1080"/>
                      <a:pt x="5530" y="1085"/>
                    </a:cubicBezTo>
                    <a:cubicBezTo>
                      <a:pt x="5529" y="1089"/>
                      <a:pt x="5524" y="1092"/>
                      <a:pt x="5520" y="1091"/>
                    </a:cubicBezTo>
                    <a:close/>
                    <a:moveTo>
                      <a:pt x="5473" y="1081"/>
                    </a:moveTo>
                    <a:lnTo>
                      <a:pt x="5457" y="1077"/>
                    </a:lnTo>
                    <a:cubicBezTo>
                      <a:pt x="5453" y="1076"/>
                      <a:pt x="5450" y="1072"/>
                      <a:pt x="5451" y="1068"/>
                    </a:cubicBezTo>
                    <a:cubicBezTo>
                      <a:pt x="5452" y="1063"/>
                      <a:pt x="5457" y="1061"/>
                      <a:pt x="5461" y="1062"/>
                    </a:cubicBezTo>
                    <a:lnTo>
                      <a:pt x="5476" y="1065"/>
                    </a:lnTo>
                    <a:cubicBezTo>
                      <a:pt x="5481" y="1066"/>
                      <a:pt x="5484" y="1070"/>
                      <a:pt x="5483" y="1075"/>
                    </a:cubicBezTo>
                    <a:cubicBezTo>
                      <a:pt x="5482" y="1079"/>
                      <a:pt x="5477" y="1082"/>
                      <a:pt x="5473" y="1081"/>
                    </a:cubicBezTo>
                    <a:close/>
                    <a:moveTo>
                      <a:pt x="5426" y="1071"/>
                    </a:moveTo>
                    <a:lnTo>
                      <a:pt x="5411" y="1067"/>
                    </a:lnTo>
                    <a:cubicBezTo>
                      <a:pt x="5406" y="1066"/>
                      <a:pt x="5404" y="1062"/>
                      <a:pt x="5404" y="1058"/>
                    </a:cubicBezTo>
                    <a:cubicBezTo>
                      <a:pt x="5405" y="1053"/>
                      <a:pt x="5410" y="1051"/>
                      <a:pt x="5414" y="1051"/>
                    </a:cubicBezTo>
                    <a:lnTo>
                      <a:pt x="5430" y="1055"/>
                    </a:lnTo>
                    <a:cubicBezTo>
                      <a:pt x="5434" y="1056"/>
                      <a:pt x="5437" y="1060"/>
                      <a:pt x="5436" y="1064"/>
                    </a:cubicBezTo>
                    <a:cubicBezTo>
                      <a:pt x="5435" y="1069"/>
                      <a:pt x="5431" y="1071"/>
                      <a:pt x="5426" y="1071"/>
                    </a:cubicBezTo>
                    <a:close/>
                    <a:moveTo>
                      <a:pt x="5379" y="1060"/>
                    </a:moveTo>
                    <a:lnTo>
                      <a:pt x="5364" y="1057"/>
                    </a:lnTo>
                    <a:cubicBezTo>
                      <a:pt x="5359" y="1056"/>
                      <a:pt x="5357" y="1052"/>
                      <a:pt x="5358" y="1047"/>
                    </a:cubicBezTo>
                    <a:cubicBezTo>
                      <a:pt x="5358" y="1043"/>
                      <a:pt x="5363" y="1040"/>
                      <a:pt x="5367" y="1041"/>
                    </a:cubicBezTo>
                    <a:lnTo>
                      <a:pt x="5383" y="1045"/>
                    </a:lnTo>
                    <a:cubicBezTo>
                      <a:pt x="5387" y="1046"/>
                      <a:pt x="5390" y="1050"/>
                      <a:pt x="5389" y="1054"/>
                    </a:cubicBezTo>
                    <a:cubicBezTo>
                      <a:pt x="5388" y="1059"/>
                      <a:pt x="5384" y="1061"/>
                      <a:pt x="5379" y="1060"/>
                    </a:cubicBezTo>
                    <a:close/>
                    <a:moveTo>
                      <a:pt x="5332" y="1050"/>
                    </a:moveTo>
                    <a:lnTo>
                      <a:pt x="5317" y="1047"/>
                    </a:lnTo>
                    <a:cubicBezTo>
                      <a:pt x="5312" y="1046"/>
                      <a:pt x="5310" y="1042"/>
                      <a:pt x="5311" y="1037"/>
                    </a:cubicBezTo>
                    <a:cubicBezTo>
                      <a:pt x="5312" y="1033"/>
                      <a:pt x="5316" y="1030"/>
                      <a:pt x="5320" y="1031"/>
                    </a:cubicBezTo>
                    <a:lnTo>
                      <a:pt x="5336" y="1034"/>
                    </a:lnTo>
                    <a:cubicBezTo>
                      <a:pt x="5340" y="1035"/>
                      <a:pt x="5343" y="1040"/>
                      <a:pt x="5342" y="1044"/>
                    </a:cubicBezTo>
                    <a:cubicBezTo>
                      <a:pt x="5341" y="1048"/>
                      <a:pt x="5337" y="1051"/>
                      <a:pt x="5332" y="1050"/>
                    </a:cubicBezTo>
                    <a:close/>
                    <a:moveTo>
                      <a:pt x="5285" y="1040"/>
                    </a:moveTo>
                    <a:lnTo>
                      <a:pt x="5270" y="1037"/>
                    </a:lnTo>
                    <a:cubicBezTo>
                      <a:pt x="5266" y="1036"/>
                      <a:pt x="5263" y="1031"/>
                      <a:pt x="5264" y="1027"/>
                    </a:cubicBezTo>
                    <a:cubicBezTo>
                      <a:pt x="5265" y="1023"/>
                      <a:pt x="5269" y="1020"/>
                      <a:pt x="5273" y="1021"/>
                    </a:cubicBezTo>
                    <a:lnTo>
                      <a:pt x="5289" y="1024"/>
                    </a:lnTo>
                    <a:cubicBezTo>
                      <a:pt x="5293" y="1025"/>
                      <a:pt x="5296" y="1029"/>
                      <a:pt x="5295" y="1034"/>
                    </a:cubicBezTo>
                    <a:cubicBezTo>
                      <a:pt x="5294" y="1038"/>
                      <a:pt x="5290" y="1041"/>
                      <a:pt x="5285" y="1040"/>
                    </a:cubicBezTo>
                    <a:close/>
                    <a:moveTo>
                      <a:pt x="5239" y="1030"/>
                    </a:moveTo>
                    <a:lnTo>
                      <a:pt x="5223" y="1026"/>
                    </a:lnTo>
                    <a:cubicBezTo>
                      <a:pt x="5219" y="1025"/>
                      <a:pt x="5216" y="1021"/>
                      <a:pt x="5217" y="1017"/>
                    </a:cubicBezTo>
                    <a:cubicBezTo>
                      <a:pt x="5218" y="1012"/>
                      <a:pt x="5222" y="1010"/>
                      <a:pt x="5226" y="1011"/>
                    </a:cubicBezTo>
                    <a:lnTo>
                      <a:pt x="5242" y="1014"/>
                    </a:lnTo>
                    <a:cubicBezTo>
                      <a:pt x="5246" y="1015"/>
                      <a:pt x="5249" y="1019"/>
                      <a:pt x="5248" y="1024"/>
                    </a:cubicBezTo>
                    <a:cubicBezTo>
                      <a:pt x="5247" y="1028"/>
                      <a:pt x="5243" y="1031"/>
                      <a:pt x="5239" y="1030"/>
                    </a:cubicBezTo>
                    <a:close/>
                    <a:moveTo>
                      <a:pt x="5192" y="1019"/>
                    </a:moveTo>
                    <a:lnTo>
                      <a:pt x="5176" y="1016"/>
                    </a:lnTo>
                    <a:cubicBezTo>
                      <a:pt x="5172" y="1015"/>
                      <a:pt x="5169" y="1011"/>
                      <a:pt x="5170" y="1007"/>
                    </a:cubicBezTo>
                    <a:cubicBezTo>
                      <a:pt x="5171" y="1002"/>
                      <a:pt x="5175" y="1000"/>
                      <a:pt x="5179" y="1000"/>
                    </a:cubicBezTo>
                    <a:lnTo>
                      <a:pt x="5195" y="1004"/>
                    </a:lnTo>
                    <a:cubicBezTo>
                      <a:pt x="5199" y="1005"/>
                      <a:pt x="5202" y="1009"/>
                      <a:pt x="5201" y="1013"/>
                    </a:cubicBezTo>
                    <a:cubicBezTo>
                      <a:pt x="5200" y="1018"/>
                      <a:pt x="5196" y="1020"/>
                      <a:pt x="5192" y="1019"/>
                    </a:cubicBezTo>
                    <a:close/>
                    <a:moveTo>
                      <a:pt x="5145" y="1009"/>
                    </a:moveTo>
                    <a:lnTo>
                      <a:pt x="5129" y="1006"/>
                    </a:lnTo>
                    <a:cubicBezTo>
                      <a:pt x="5125" y="1005"/>
                      <a:pt x="5122" y="1001"/>
                      <a:pt x="5123" y="996"/>
                    </a:cubicBezTo>
                    <a:cubicBezTo>
                      <a:pt x="5124" y="992"/>
                      <a:pt x="5128" y="989"/>
                      <a:pt x="5133" y="990"/>
                    </a:cubicBezTo>
                    <a:lnTo>
                      <a:pt x="5148" y="994"/>
                    </a:lnTo>
                    <a:cubicBezTo>
                      <a:pt x="5152" y="995"/>
                      <a:pt x="5155" y="999"/>
                      <a:pt x="5154" y="1003"/>
                    </a:cubicBezTo>
                    <a:cubicBezTo>
                      <a:pt x="5153" y="1007"/>
                      <a:pt x="5149" y="1010"/>
                      <a:pt x="5145" y="1009"/>
                    </a:cubicBezTo>
                    <a:close/>
                    <a:moveTo>
                      <a:pt x="5098" y="999"/>
                    </a:moveTo>
                    <a:lnTo>
                      <a:pt x="5082" y="996"/>
                    </a:lnTo>
                    <a:cubicBezTo>
                      <a:pt x="5078" y="995"/>
                      <a:pt x="5075" y="990"/>
                      <a:pt x="5076" y="986"/>
                    </a:cubicBezTo>
                    <a:cubicBezTo>
                      <a:pt x="5077" y="982"/>
                      <a:pt x="5081" y="979"/>
                      <a:pt x="5086" y="980"/>
                    </a:cubicBezTo>
                    <a:lnTo>
                      <a:pt x="5101" y="983"/>
                    </a:lnTo>
                    <a:cubicBezTo>
                      <a:pt x="5106" y="984"/>
                      <a:pt x="5108" y="989"/>
                      <a:pt x="5107" y="993"/>
                    </a:cubicBezTo>
                    <a:cubicBezTo>
                      <a:pt x="5106" y="997"/>
                      <a:pt x="5102" y="1000"/>
                      <a:pt x="5098" y="999"/>
                    </a:cubicBezTo>
                    <a:close/>
                    <a:moveTo>
                      <a:pt x="5051" y="989"/>
                    </a:moveTo>
                    <a:lnTo>
                      <a:pt x="5035" y="985"/>
                    </a:lnTo>
                    <a:cubicBezTo>
                      <a:pt x="5031" y="985"/>
                      <a:pt x="5028" y="980"/>
                      <a:pt x="5029" y="976"/>
                    </a:cubicBezTo>
                    <a:cubicBezTo>
                      <a:pt x="5030" y="972"/>
                      <a:pt x="5034" y="969"/>
                      <a:pt x="5039" y="970"/>
                    </a:cubicBezTo>
                    <a:lnTo>
                      <a:pt x="5054" y="973"/>
                    </a:lnTo>
                    <a:cubicBezTo>
                      <a:pt x="5059" y="974"/>
                      <a:pt x="5061" y="978"/>
                      <a:pt x="5060" y="983"/>
                    </a:cubicBezTo>
                    <a:cubicBezTo>
                      <a:pt x="5060" y="987"/>
                      <a:pt x="5055" y="990"/>
                      <a:pt x="5051" y="989"/>
                    </a:cubicBezTo>
                    <a:close/>
                    <a:moveTo>
                      <a:pt x="5004" y="979"/>
                    </a:moveTo>
                    <a:lnTo>
                      <a:pt x="4988" y="975"/>
                    </a:lnTo>
                    <a:cubicBezTo>
                      <a:pt x="4984" y="974"/>
                      <a:pt x="4981" y="970"/>
                      <a:pt x="4982" y="966"/>
                    </a:cubicBezTo>
                    <a:cubicBezTo>
                      <a:pt x="4983" y="961"/>
                      <a:pt x="4988" y="959"/>
                      <a:pt x="4992" y="960"/>
                    </a:cubicBezTo>
                    <a:lnTo>
                      <a:pt x="5007" y="963"/>
                    </a:lnTo>
                    <a:cubicBezTo>
                      <a:pt x="5012" y="964"/>
                      <a:pt x="5015" y="968"/>
                      <a:pt x="5014" y="973"/>
                    </a:cubicBezTo>
                    <a:cubicBezTo>
                      <a:pt x="5013" y="977"/>
                      <a:pt x="5008" y="980"/>
                      <a:pt x="5004" y="979"/>
                    </a:cubicBezTo>
                    <a:close/>
                    <a:moveTo>
                      <a:pt x="4957" y="968"/>
                    </a:moveTo>
                    <a:lnTo>
                      <a:pt x="4942" y="965"/>
                    </a:lnTo>
                    <a:cubicBezTo>
                      <a:pt x="4937" y="964"/>
                      <a:pt x="4934" y="960"/>
                      <a:pt x="4935" y="956"/>
                    </a:cubicBezTo>
                    <a:cubicBezTo>
                      <a:pt x="4936" y="951"/>
                      <a:pt x="4941" y="949"/>
                      <a:pt x="4945" y="949"/>
                    </a:cubicBezTo>
                    <a:lnTo>
                      <a:pt x="4961" y="953"/>
                    </a:lnTo>
                    <a:cubicBezTo>
                      <a:pt x="4965" y="954"/>
                      <a:pt x="4968" y="958"/>
                      <a:pt x="4967" y="962"/>
                    </a:cubicBezTo>
                    <a:cubicBezTo>
                      <a:pt x="4966" y="967"/>
                      <a:pt x="4961" y="969"/>
                      <a:pt x="4957" y="968"/>
                    </a:cubicBezTo>
                    <a:close/>
                    <a:moveTo>
                      <a:pt x="4910" y="958"/>
                    </a:moveTo>
                    <a:lnTo>
                      <a:pt x="4895" y="955"/>
                    </a:lnTo>
                    <a:cubicBezTo>
                      <a:pt x="4890" y="954"/>
                      <a:pt x="4888" y="950"/>
                      <a:pt x="4889" y="945"/>
                    </a:cubicBezTo>
                    <a:cubicBezTo>
                      <a:pt x="4889" y="941"/>
                      <a:pt x="4894" y="938"/>
                      <a:pt x="4898" y="939"/>
                    </a:cubicBezTo>
                    <a:lnTo>
                      <a:pt x="4914" y="943"/>
                    </a:lnTo>
                    <a:cubicBezTo>
                      <a:pt x="4918" y="944"/>
                      <a:pt x="4921" y="948"/>
                      <a:pt x="4920" y="952"/>
                    </a:cubicBezTo>
                    <a:cubicBezTo>
                      <a:pt x="4919" y="956"/>
                      <a:pt x="4915" y="959"/>
                      <a:pt x="4910" y="958"/>
                    </a:cubicBezTo>
                    <a:close/>
                    <a:moveTo>
                      <a:pt x="4863" y="948"/>
                    </a:moveTo>
                    <a:lnTo>
                      <a:pt x="4848" y="945"/>
                    </a:lnTo>
                    <a:cubicBezTo>
                      <a:pt x="4843" y="944"/>
                      <a:pt x="4841" y="939"/>
                      <a:pt x="4842" y="935"/>
                    </a:cubicBezTo>
                    <a:cubicBezTo>
                      <a:pt x="4843" y="931"/>
                      <a:pt x="4847" y="928"/>
                      <a:pt x="4851" y="929"/>
                    </a:cubicBezTo>
                    <a:lnTo>
                      <a:pt x="4867" y="932"/>
                    </a:lnTo>
                    <a:cubicBezTo>
                      <a:pt x="4871" y="933"/>
                      <a:pt x="4874" y="938"/>
                      <a:pt x="4873" y="942"/>
                    </a:cubicBezTo>
                    <a:cubicBezTo>
                      <a:pt x="4872" y="946"/>
                      <a:pt x="4868" y="949"/>
                      <a:pt x="4863" y="948"/>
                    </a:cubicBezTo>
                    <a:close/>
                    <a:moveTo>
                      <a:pt x="4816" y="938"/>
                    </a:moveTo>
                    <a:lnTo>
                      <a:pt x="4801" y="934"/>
                    </a:lnTo>
                    <a:cubicBezTo>
                      <a:pt x="4796" y="934"/>
                      <a:pt x="4794" y="929"/>
                      <a:pt x="4795" y="925"/>
                    </a:cubicBezTo>
                    <a:cubicBezTo>
                      <a:pt x="4796" y="921"/>
                      <a:pt x="4800" y="918"/>
                      <a:pt x="4804" y="919"/>
                    </a:cubicBezTo>
                    <a:lnTo>
                      <a:pt x="4820" y="922"/>
                    </a:lnTo>
                    <a:cubicBezTo>
                      <a:pt x="4824" y="923"/>
                      <a:pt x="4827" y="927"/>
                      <a:pt x="4826" y="932"/>
                    </a:cubicBezTo>
                    <a:cubicBezTo>
                      <a:pt x="4825" y="936"/>
                      <a:pt x="4821" y="939"/>
                      <a:pt x="4816" y="938"/>
                    </a:cubicBezTo>
                    <a:close/>
                    <a:moveTo>
                      <a:pt x="4770" y="928"/>
                    </a:moveTo>
                    <a:lnTo>
                      <a:pt x="4754" y="924"/>
                    </a:lnTo>
                    <a:cubicBezTo>
                      <a:pt x="4750" y="923"/>
                      <a:pt x="4747" y="919"/>
                      <a:pt x="4748" y="915"/>
                    </a:cubicBezTo>
                    <a:cubicBezTo>
                      <a:pt x="4749" y="910"/>
                      <a:pt x="4753" y="908"/>
                      <a:pt x="4757" y="909"/>
                    </a:cubicBezTo>
                    <a:lnTo>
                      <a:pt x="4773" y="912"/>
                    </a:lnTo>
                    <a:cubicBezTo>
                      <a:pt x="4777" y="913"/>
                      <a:pt x="4780" y="917"/>
                      <a:pt x="4779" y="922"/>
                    </a:cubicBezTo>
                    <a:cubicBezTo>
                      <a:pt x="4778" y="926"/>
                      <a:pt x="4774" y="929"/>
                      <a:pt x="4770" y="928"/>
                    </a:cubicBezTo>
                    <a:close/>
                    <a:moveTo>
                      <a:pt x="4723" y="917"/>
                    </a:moveTo>
                    <a:lnTo>
                      <a:pt x="4707" y="914"/>
                    </a:lnTo>
                    <a:cubicBezTo>
                      <a:pt x="4703" y="913"/>
                      <a:pt x="4700" y="909"/>
                      <a:pt x="4701" y="905"/>
                    </a:cubicBezTo>
                    <a:cubicBezTo>
                      <a:pt x="4702" y="900"/>
                      <a:pt x="4706" y="897"/>
                      <a:pt x="4710" y="898"/>
                    </a:cubicBezTo>
                    <a:lnTo>
                      <a:pt x="4726" y="902"/>
                    </a:lnTo>
                    <a:cubicBezTo>
                      <a:pt x="4730" y="903"/>
                      <a:pt x="4733" y="907"/>
                      <a:pt x="4732" y="911"/>
                    </a:cubicBezTo>
                    <a:cubicBezTo>
                      <a:pt x="4731" y="916"/>
                      <a:pt x="4727" y="918"/>
                      <a:pt x="4723" y="917"/>
                    </a:cubicBezTo>
                    <a:close/>
                    <a:moveTo>
                      <a:pt x="4676" y="907"/>
                    </a:moveTo>
                    <a:lnTo>
                      <a:pt x="4660" y="904"/>
                    </a:lnTo>
                    <a:cubicBezTo>
                      <a:pt x="4656" y="903"/>
                      <a:pt x="4653" y="899"/>
                      <a:pt x="4654" y="894"/>
                    </a:cubicBezTo>
                    <a:cubicBezTo>
                      <a:pt x="4655" y="890"/>
                      <a:pt x="4659" y="887"/>
                      <a:pt x="4663" y="888"/>
                    </a:cubicBezTo>
                    <a:lnTo>
                      <a:pt x="4679" y="892"/>
                    </a:lnTo>
                    <a:cubicBezTo>
                      <a:pt x="4683" y="893"/>
                      <a:pt x="4686" y="897"/>
                      <a:pt x="4685" y="901"/>
                    </a:cubicBezTo>
                    <a:cubicBezTo>
                      <a:pt x="4684" y="905"/>
                      <a:pt x="4680" y="908"/>
                      <a:pt x="4676" y="907"/>
                    </a:cubicBezTo>
                    <a:close/>
                    <a:moveTo>
                      <a:pt x="4629" y="897"/>
                    </a:moveTo>
                    <a:lnTo>
                      <a:pt x="4613" y="894"/>
                    </a:lnTo>
                    <a:cubicBezTo>
                      <a:pt x="4609" y="893"/>
                      <a:pt x="4606" y="888"/>
                      <a:pt x="4607" y="884"/>
                    </a:cubicBezTo>
                    <a:cubicBezTo>
                      <a:pt x="4608" y="880"/>
                      <a:pt x="4612" y="877"/>
                      <a:pt x="4617" y="878"/>
                    </a:cubicBezTo>
                    <a:lnTo>
                      <a:pt x="4632" y="881"/>
                    </a:lnTo>
                    <a:cubicBezTo>
                      <a:pt x="4637" y="882"/>
                      <a:pt x="4639" y="887"/>
                      <a:pt x="4638" y="891"/>
                    </a:cubicBezTo>
                    <a:cubicBezTo>
                      <a:pt x="4637" y="895"/>
                      <a:pt x="4633" y="898"/>
                      <a:pt x="4629" y="897"/>
                    </a:cubicBezTo>
                    <a:close/>
                    <a:moveTo>
                      <a:pt x="4582" y="887"/>
                    </a:moveTo>
                    <a:lnTo>
                      <a:pt x="4566" y="883"/>
                    </a:lnTo>
                    <a:cubicBezTo>
                      <a:pt x="4562" y="883"/>
                      <a:pt x="4559" y="878"/>
                      <a:pt x="4560" y="874"/>
                    </a:cubicBezTo>
                    <a:cubicBezTo>
                      <a:pt x="4561" y="870"/>
                      <a:pt x="4565" y="867"/>
                      <a:pt x="4570" y="868"/>
                    </a:cubicBezTo>
                    <a:lnTo>
                      <a:pt x="4585" y="871"/>
                    </a:lnTo>
                    <a:cubicBezTo>
                      <a:pt x="4590" y="872"/>
                      <a:pt x="4592" y="876"/>
                      <a:pt x="4591" y="881"/>
                    </a:cubicBezTo>
                    <a:cubicBezTo>
                      <a:pt x="4591" y="885"/>
                      <a:pt x="4586" y="888"/>
                      <a:pt x="4582" y="887"/>
                    </a:cubicBezTo>
                    <a:close/>
                    <a:moveTo>
                      <a:pt x="4535" y="877"/>
                    </a:moveTo>
                    <a:lnTo>
                      <a:pt x="4519" y="873"/>
                    </a:lnTo>
                    <a:cubicBezTo>
                      <a:pt x="4515" y="872"/>
                      <a:pt x="4512" y="868"/>
                      <a:pt x="4513" y="864"/>
                    </a:cubicBezTo>
                    <a:cubicBezTo>
                      <a:pt x="4514" y="859"/>
                      <a:pt x="4518" y="857"/>
                      <a:pt x="4523" y="858"/>
                    </a:cubicBezTo>
                    <a:lnTo>
                      <a:pt x="4538" y="861"/>
                    </a:lnTo>
                    <a:cubicBezTo>
                      <a:pt x="4543" y="862"/>
                      <a:pt x="4545" y="866"/>
                      <a:pt x="4545" y="871"/>
                    </a:cubicBezTo>
                    <a:cubicBezTo>
                      <a:pt x="4544" y="875"/>
                      <a:pt x="4539" y="878"/>
                      <a:pt x="4535" y="877"/>
                    </a:cubicBezTo>
                    <a:close/>
                    <a:moveTo>
                      <a:pt x="4488" y="866"/>
                    </a:moveTo>
                    <a:lnTo>
                      <a:pt x="4472" y="863"/>
                    </a:lnTo>
                    <a:cubicBezTo>
                      <a:pt x="4468" y="862"/>
                      <a:pt x="4465" y="858"/>
                      <a:pt x="4466" y="854"/>
                    </a:cubicBezTo>
                    <a:cubicBezTo>
                      <a:pt x="4467" y="849"/>
                      <a:pt x="4472" y="846"/>
                      <a:pt x="4476" y="847"/>
                    </a:cubicBezTo>
                    <a:lnTo>
                      <a:pt x="4492" y="851"/>
                    </a:lnTo>
                    <a:cubicBezTo>
                      <a:pt x="4496" y="852"/>
                      <a:pt x="4499" y="856"/>
                      <a:pt x="4498" y="860"/>
                    </a:cubicBezTo>
                    <a:cubicBezTo>
                      <a:pt x="4497" y="865"/>
                      <a:pt x="4492" y="867"/>
                      <a:pt x="4488" y="866"/>
                    </a:cubicBezTo>
                    <a:close/>
                    <a:moveTo>
                      <a:pt x="4441" y="856"/>
                    </a:moveTo>
                    <a:lnTo>
                      <a:pt x="4426" y="853"/>
                    </a:lnTo>
                    <a:cubicBezTo>
                      <a:pt x="4421" y="852"/>
                      <a:pt x="4419" y="848"/>
                      <a:pt x="4419" y="843"/>
                    </a:cubicBezTo>
                    <a:cubicBezTo>
                      <a:pt x="4420" y="839"/>
                      <a:pt x="4425" y="836"/>
                      <a:pt x="4429" y="837"/>
                    </a:cubicBezTo>
                    <a:lnTo>
                      <a:pt x="4445" y="841"/>
                    </a:lnTo>
                    <a:cubicBezTo>
                      <a:pt x="4449" y="842"/>
                      <a:pt x="4452" y="846"/>
                      <a:pt x="4451" y="850"/>
                    </a:cubicBezTo>
                    <a:cubicBezTo>
                      <a:pt x="4450" y="854"/>
                      <a:pt x="4446" y="857"/>
                      <a:pt x="4441" y="856"/>
                    </a:cubicBezTo>
                    <a:close/>
                    <a:moveTo>
                      <a:pt x="4394" y="846"/>
                    </a:moveTo>
                    <a:lnTo>
                      <a:pt x="4379" y="843"/>
                    </a:lnTo>
                    <a:cubicBezTo>
                      <a:pt x="4374" y="842"/>
                      <a:pt x="4372" y="837"/>
                      <a:pt x="4373" y="833"/>
                    </a:cubicBezTo>
                    <a:cubicBezTo>
                      <a:pt x="4373" y="829"/>
                      <a:pt x="4378" y="826"/>
                      <a:pt x="4382" y="827"/>
                    </a:cubicBezTo>
                    <a:lnTo>
                      <a:pt x="4398" y="830"/>
                    </a:lnTo>
                    <a:cubicBezTo>
                      <a:pt x="4402" y="831"/>
                      <a:pt x="4405" y="836"/>
                      <a:pt x="4404" y="840"/>
                    </a:cubicBezTo>
                    <a:cubicBezTo>
                      <a:pt x="4403" y="844"/>
                      <a:pt x="4399" y="847"/>
                      <a:pt x="4394" y="846"/>
                    </a:cubicBezTo>
                    <a:close/>
                    <a:moveTo>
                      <a:pt x="4347" y="836"/>
                    </a:moveTo>
                    <a:lnTo>
                      <a:pt x="4332" y="832"/>
                    </a:lnTo>
                    <a:cubicBezTo>
                      <a:pt x="4327" y="832"/>
                      <a:pt x="4325" y="827"/>
                      <a:pt x="4326" y="823"/>
                    </a:cubicBezTo>
                    <a:cubicBezTo>
                      <a:pt x="4327" y="819"/>
                      <a:pt x="4331" y="816"/>
                      <a:pt x="4335" y="817"/>
                    </a:cubicBezTo>
                    <a:lnTo>
                      <a:pt x="4351" y="820"/>
                    </a:lnTo>
                    <a:cubicBezTo>
                      <a:pt x="4355" y="821"/>
                      <a:pt x="4358" y="825"/>
                      <a:pt x="4357" y="830"/>
                    </a:cubicBezTo>
                    <a:cubicBezTo>
                      <a:pt x="4356" y="834"/>
                      <a:pt x="4352" y="837"/>
                      <a:pt x="4347" y="836"/>
                    </a:cubicBezTo>
                    <a:close/>
                    <a:moveTo>
                      <a:pt x="4301" y="826"/>
                    </a:moveTo>
                    <a:lnTo>
                      <a:pt x="4285" y="822"/>
                    </a:lnTo>
                    <a:cubicBezTo>
                      <a:pt x="4281" y="821"/>
                      <a:pt x="4278" y="817"/>
                      <a:pt x="4279" y="813"/>
                    </a:cubicBezTo>
                    <a:cubicBezTo>
                      <a:pt x="4280" y="808"/>
                      <a:pt x="4284" y="806"/>
                      <a:pt x="4288" y="807"/>
                    </a:cubicBezTo>
                    <a:lnTo>
                      <a:pt x="4304" y="810"/>
                    </a:lnTo>
                    <a:cubicBezTo>
                      <a:pt x="4308" y="811"/>
                      <a:pt x="4311" y="815"/>
                      <a:pt x="4310" y="820"/>
                    </a:cubicBezTo>
                    <a:cubicBezTo>
                      <a:pt x="4309" y="824"/>
                      <a:pt x="4305" y="827"/>
                      <a:pt x="4301" y="826"/>
                    </a:cubicBezTo>
                    <a:close/>
                    <a:moveTo>
                      <a:pt x="4254" y="815"/>
                    </a:moveTo>
                    <a:lnTo>
                      <a:pt x="4238" y="812"/>
                    </a:lnTo>
                    <a:cubicBezTo>
                      <a:pt x="4234" y="811"/>
                      <a:pt x="4231" y="807"/>
                      <a:pt x="4232" y="803"/>
                    </a:cubicBezTo>
                    <a:cubicBezTo>
                      <a:pt x="4233" y="798"/>
                      <a:pt x="4237" y="795"/>
                      <a:pt x="4241" y="796"/>
                    </a:cubicBezTo>
                    <a:lnTo>
                      <a:pt x="4257" y="800"/>
                    </a:lnTo>
                    <a:cubicBezTo>
                      <a:pt x="4261" y="801"/>
                      <a:pt x="4264" y="805"/>
                      <a:pt x="4263" y="809"/>
                    </a:cubicBezTo>
                    <a:cubicBezTo>
                      <a:pt x="4262" y="814"/>
                      <a:pt x="4258" y="816"/>
                      <a:pt x="4254" y="815"/>
                    </a:cubicBezTo>
                    <a:close/>
                    <a:moveTo>
                      <a:pt x="4207" y="805"/>
                    </a:moveTo>
                    <a:lnTo>
                      <a:pt x="4191" y="802"/>
                    </a:lnTo>
                    <a:cubicBezTo>
                      <a:pt x="4187" y="801"/>
                      <a:pt x="4184" y="797"/>
                      <a:pt x="4185" y="792"/>
                    </a:cubicBezTo>
                    <a:cubicBezTo>
                      <a:pt x="4186" y="788"/>
                      <a:pt x="4190" y="785"/>
                      <a:pt x="4194" y="786"/>
                    </a:cubicBezTo>
                    <a:lnTo>
                      <a:pt x="4210" y="790"/>
                    </a:lnTo>
                    <a:cubicBezTo>
                      <a:pt x="4214" y="791"/>
                      <a:pt x="4217" y="795"/>
                      <a:pt x="4216" y="799"/>
                    </a:cubicBezTo>
                    <a:cubicBezTo>
                      <a:pt x="4215" y="803"/>
                      <a:pt x="4211" y="806"/>
                      <a:pt x="4207" y="805"/>
                    </a:cubicBezTo>
                    <a:close/>
                    <a:moveTo>
                      <a:pt x="4160" y="795"/>
                    </a:moveTo>
                    <a:lnTo>
                      <a:pt x="4144" y="792"/>
                    </a:lnTo>
                    <a:cubicBezTo>
                      <a:pt x="4140" y="791"/>
                      <a:pt x="4137" y="786"/>
                      <a:pt x="4138" y="782"/>
                    </a:cubicBezTo>
                    <a:cubicBezTo>
                      <a:pt x="4139" y="778"/>
                      <a:pt x="4143" y="775"/>
                      <a:pt x="4148" y="776"/>
                    </a:cubicBezTo>
                    <a:lnTo>
                      <a:pt x="4163" y="779"/>
                    </a:lnTo>
                    <a:cubicBezTo>
                      <a:pt x="4168" y="780"/>
                      <a:pt x="4170" y="785"/>
                      <a:pt x="4169" y="789"/>
                    </a:cubicBezTo>
                    <a:cubicBezTo>
                      <a:pt x="4168" y="793"/>
                      <a:pt x="4164" y="796"/>
                      <a:pt x="4160" y="795"/>
                    </a:cubicBezTo>
                    <a:close/>
                    <a:moveTo>
                      <a:pt x="4113" y="785"/>
                    </a:moveTo>
                    <a:lnTo>
                      <a:pt x="4097" y="781"/>
                    </a:lnTo>
                    <a:cubicBezTo>
                      <a:pt x="4093" y="780"/>
                      <a:pt x="4090" y="776"/>
                      <a:pt x="4091" y="772"/>
                    </a:cubicBezTo>
                    <a:cubicBezTo>
                      <a:pt x="4092" y="768"/>
                      <a:pt x="4096" y="765"/>
                      <a:pt x="4101" y="766"/>
                    </a:cubicBezTo>
                    <a:lnTo>
                      <a:pt x="4116" y="769"/>
                    </a:lnTo>
                    <a:cubicBezTo>
                      <a:pt x="4121" y="770"/>
                      <a:pt x="4123" y="774"/>
                      <a:pt x="4122" y="779"/>
                    </a:cubicBezTo>
                    <a:cubicBezTo>
                      <a:pt x="4121" y="783"/>
                      <a:pt x="4117" y="786"/>
                      <a:pt x="4113" y="785"/>
                    </a:cubicBezTo>
                    <a:close/>
                    <a:moveTo>
                      <a:pt x="4066" y="775"/>
                    </a:moveTo>
                    <a:lnTo>
                      <a:pt x="4050" y="771"/>
                    </a:lnTo>
                    <a:cubicBezTo>
                      <a:pt x="4046" y="770"/>
                      <a:pt x="4043" y="766"/>
                      <a:pt x="4044" y="762"/>
                    </a:cubicBezTo>
                    <a:cubicBezTo>
                      <a:pt x="4045" y="757"/>
                      <a:pt x="4049" y="755"/>
                      <a:pt x="4054" y="756"/>
                    </a:cubicBezTo>
                    <a:lnTo>
                      <a:pt x="4069" y="759"/>
                    </a:lnTo>
                    <a:cubicBezTo>
                      <a:pt x="4074" y="760"/>
                      <a:pt x="4076" y="764"/>
                      <a:pt x="4076" y="769"/>
                    </a:cubicBezTo>
                    <a:cubicBezTo>
                      <a:pt x="4075" y="773"/>
                      <a:pt x="4070" y="776"/>
                      <a:pt x="4066" y="775"/>
                    </a:cubicBezTo>
                    <a:close/>
                    <a:moveTo>
                      <a:pt x="4019" y="764"/>
                    </a:moveTo>
                    <a:lnTo>
                      <a:pt x="4003" y="761"/>
                    </a:lnTo>
                    <a:cubicBezTo>
                      <a:pt x="3999" y="760"/>
                      <a:pt x="3996" y="756"/>
                      <a:pt x="3997" y="752"/>
                    </a:cubicBezTo>
                    <a:cubicBezTo>
                      <a:pt x="3998" y="747"/>
                      <a:pt x="4003" y="744"/>
                      <a:pt x="4007" y="745"/>
                    </a:cubicBezTo>
                    <a:lnTo>
                      <a:pt x="4022" y="749"/>
                    </a:lnTo>
                    <a:cubicBezTo>
                      <a:pt x="4027" y="750"/>
                      <a:pt x="4030" y="754"/>
                      <a:pt x="4029" y="758"/>
                    </a:cubicBezTo>
                    <a:cubicBezTo>
                      <a:pt x="4028" y="763"/>
                      <a:pt x="4023" y="765"/>
                      <a:pt x="4019" y="764"/>
                    </a:cubicBezTo>
                    <a:close/>
                    <a:moveTo>
                      <a:pt x="3972" y="754"/>
                    </a:moveTo>
                    <a:lnTo>
                      <a:pt x="3957" y="751"/>
                    </a:lnTo>
                    <a:cubicBezTo>
                      <a:pt x="3952" y="750"/>
                      <a:pt x="3949" y="746"/>
                      <a:pt x="3950" y="741"/>
                    </a:cubicBezTo>
                    <a:cubicBezTo>
                      <a:pt x="3951" y="737"/>
                      <a:pt x="3956" y="734"/>
                      <a:pt x="3960" y="735"/>
                    </a:cubicBezTo>
                    <a:lnTo>
                      <a:pt x="3976" y="739"/>
                    </a:lnTo>
                    <a:cubicBezTo>
                      <a:pt x="3980" y="740"/>
                      <a:pt x="3983" y="744"/>
                      <a:pt x="3982" y="748"/>
                    </a:cubicBezTo>
                    <a:cubicBezTo>
                      <a:pt x="3981" y="752"/>
                      <a:pt x="3976" y="755"/>
                      <a:pt x="3972" y="754"/>
                    </a:cubicBezTo>
                    <a:close/>
                    <a:moveTo>
                      <a:pt x="3925" y="744"/>
                    </a:moveTo>
                    <a:lnTo>
                      <a:pt x="3910" y="741"/>
                    </a:lnTo>
                    <a:cubicBezTo>
                      <a:pt x="3905" y="740"/>
                      <a:pt x="3903" y="735"/>
                      <a:pt x="3904" y="731"/>
                    </a:cubicBezTo>
                    <a:cubicBezTo>
                      <a:pt x="3904" y="727"/>
                      <a:pt x="3909" y="724"/>
                      <a:pt x="3913" y="725"/>
                    </a:cubicBezTo>
                    <a:lnTo>
                      <a:pt x="3929" y="728"/>
                    </a:lnTo>
                    <a:cubicBezTo>
                      <a:pt x="3933" y="729"/>
                      <a:pt x="3936" y="734"/>
                      <a:pt x="3935" y="738"/>
                    </a:cubicBezTo>
                    <a:cubicBezTo>
                      <a:pt x="3934" y="742"/>
                      <a:pt x="3930" y="745"/>
                      <a:pt x="3925" y="744"/>
                    </a:cubicBezTo>
                    <a:close/>
                    <a:moveTo>
                      <a:pt x="3878" y="734"/>
                    </a:moveTo>
                    <a:lnTo>
                      <a:pt x="3863" y="730"/>
                    </a:lnTo>
                    <a:cubicBezTo>
                      <a:pt x="3858" y="729"/>
                      <a:pt x="3856" y="725"/>
                      <a:pt x="3857" y="721"/>
                    </a:cubicBezTo>
                    <a:cubicBezTo>
                      <a:pt x="3858" y="717"/>
                      <a:pt x="3862" y="714"/>
                      <a:pt x="3866" y="715"/>
                    </a:cubicBezTo>
                    <a:lnTo>
                      <a:pt x="3882" y="718"/>
                    </a:lnTo>
                    <a:cubicBezTo>
                      <a:pt x="3886" y="719"/>
                      <a:pt x="3889" y="723"/>
                      <a:pt x="3888" y="728"/>
                    </a:cubicBezTo>
                    <a:cubicBezTo>
                      <a:pt x="3887" y="732"/>
                      <a:pt x="3883" y="735"/>
                      <a:pt x="3878" y="734"/>
                    </a:cubicBezTo>
                    <a:close/>
                    <a:moveTo>
                      <a:pt x="3831" y="724"/>
                    </a:moveTo>
                    <a:lnTo>
                      <a:pt x="3816" y="720"/>
                    </a:lnTo>
                    <a:cubicBezTo>
                      <a:pt x="3812" y="719"/>
                      <a:pt x="3809" y="715"/>
                      <a:pt x="3810" y="711"/>
                    </a:cubicBezTo>
                    <a:cubicBezTo>
                      <a:pt x="3811" y="706"/>
                      <a:pt x="3815" y="704"/>
                      <a:pt x="3819" y="705"/>
                    </a:cubicBezTo>
                    <a:lnTo>
                      <a:pt x="3835" y="708"/>
                    </a:lnTo>
                    <a:cubicBezTo>
                      <a:pt x="3839" y="709"/>
                      <a:pt x="3842" y="713"/>
                      <a:pt x="3841" y="718"/>
                    </a:cubicBezTo>
                    <a:cubicBezTo>
                      <a:pt x="3840" y="722"/>
                      <a:pt x="3836" y="725"/>
                      <a:pt x="3831" y="724"/>
                    </a:cubicBezTo>
                    <a:close/>
                    <a:moveTo>
                      <a:pt x="3785" y="713"/>
                    </a:moveTo>
                    <a:lnTo>
                      <a:pt x="3769" y="710"/>
                    </a:lnTo>
                    <a:cubicBezTo>
                      <a:pt x="3765" y="709"/>
                      <a:pt x="3762" y="705"/>
                      <a:pt x="3763" y="700"/>
                    </a:cubicBezTo>
                    <a:cubicBezTo>
                      <a:pt x="3764" y="696"/>
                      <a:pt x="3768" y="693"/>
                      <a:pt x="3772" y="694"/>
                    </a:cubicBezTo>
                    <a:lnTo>
                      <a:pt x="3788" y="698"/>
                    </a:lnTo>
                    <a:cubicBezTo>
                      <a:pt x="3792" y="699"/>
                      <a:pt x="3795" y="703"/>
                      <a:pt x="3794" y="707"/>
                    </a:cubicBezTo>
                    <a:cubicBezTo>
                      <a:pt x="3793" y="712"/>
                      <a:pt x="3789" y="714"/>
                      <a:pt x="3785" y="713"/>
                    </a:cubicBezTo>
                    <a:close/>
                    <a:moveTo>
                      <a:pt x="3738" y="703"/>
                    </a:moveTo>
                    <a:lnTo>
                      <a:pt x="3722" y="700"/>
                    </a:lnTo>
                    <a:cubicBezTo>
                      <a:pt x="3718" y="699"/>
                      <a:pt x="3715" y="695"/>
                      <a:pt x="3716" y="690"/>
                    </a:cubicBezTo>
                    <a:cubicBezTo>
                      <a:pt x="3717" y="686"/>
                      <a:pt x="3721" y="683"/>
                      <a:pt x="3725" y="684"/>
                    </a:cubicBezTo>
                    <a:lnTo>
                      <a:pt x="3741" y="688"/>
                    </a:lnTo>
                    <a:cubicBezTo>
                      <a:pt x="3745" y="689"/>
                      <a:pt x="3748" y="693"/>
                      <a:pt x="3747" y="697"/>
                    </a:cubicBezTo>
                    <a:cubicBezTo>
                      <a:pt x="3746" y="701"/>
                      <a:pt x="3742" y="704"/>
                      <a:pt x="3738" y="703"/>
                    </a:cubicBezTo>
                    <a:close/>
                    <a:moveTo>
                      <a:pt x="3691" y="693"/>
                    </a:moveTo>
                    <a:lnTo>
                      <a:pt x="3675" y="690"/>
                    </a:lnTo>
                    <a:cubicBezTo>
                      <a:pt x="3671" y="689"/>
                      <a:pt x="3668" y="684"/>
                      <a:pt x="3669" y="680"/>
                    </a:cubicBezTo>
                    <a:cubicBezTo>
                      <a:pt x="3670" y="676"/>
                      <a:pt x="3674" y="673"/>
                      <a:pt x="3679" y="674"/>
                    </a:cubicBezTo>
                    <a:lnTo>
                      <a:pt x="3694" y="677"/>
                    </a:lnTo>
                    <a:cubicBezTo>
                      <a:pt x="3698" y="678"/>
                      <a:pt x="3701" y="683"/>
                      <a:pt x="3700" y="687"/>
                    </a:cubicBezTo>
                    <a:cubicBezTo>
                      <a:pt x="3699" y="691"/>
                      <a:pt x="3695" y="694"/>
                      <a:pt x="3691" y="693"/>
                    </a:cubicBezTo>
                    <a:close/>
                    <a:moveTo>
                      <a:pt x="3644" y="683"/>
                    </a:moveTo>
                    <a:lnTo>
                      <a:pt x="3628" y="679"/>
                    </a:lnTo>
                    <a:cubicBezTo>
                      <a:pt x="3624" y="678"/>
                      <a:pt x="3621" y="674"/>
                      <a:pt x="3622" y="670"/>
                    </a:cubicBezTo>
                    <a:cubicBezTo>
                      <a:pt x="3623" y="666"/>
                      <a:pt x="3627" y="663"/>
                      <a:pt x="3632" y="664"/>
                    </a:cubicBezTo>
                    <a:lnTo>
                      <a:pt x="3647" y="667"/>
                    </a:lnTo>
                    <a:cubicBezTo>
                      <a:pt x="3652" y="668"/>
                      <a:pt x="3654" y="672"/>
                      <a:pt x="3653" y="677"/>
                    </a:cubicBezTo>
                    <a:cubicBezTo>
                      <a:pt x="3652" y="681"/>
                      <a:pt x="3648" y="684"/>
                      <a:pt x="3644" y="683"/>
                    </a:cubicBezTo>
                    <a:close/>
                    <a:moveTo>
                      <a:pt x="3597" y="673"/>
                    </a:moveTo>
                    <a:lnTo>
                      <a:pt x="3581" y="669"/>
                    </a:lnTo>
                    <a:cubicBezTo>
                      <a:pt x="3577" y="668"/>
                      <a:pt x="3574" y="664"/>
                      <a:pt x="3575" y="660"/>
                    </a:cubicBezTo>
                    <a:cubicBezTo>
                      <a:pt x="3576" y="655"/>
                      <a:pt x="3580" y="653"/>
                      <a:pt x="3585" y="654"/>
                    </a:cubicBezTo>
                    <a:lnTo>
                      <a:pt x="3600" y="657"/>
                    </a:lnTo>
                    <a:cubicBezTo>
                      <a:pt x="3605" y="658"/>
                      <a:pt x="3607" y="662"/>
                      <a:pt x="3606" y="666"/>
                    </a:cubicBezTo>
                    <a:cubicBezTo>
                      <a:pt x="3606" y="671"/>
                      <a:pt x="3601" y="674"/>
                      <a:pt x="3597" y="673"/>
                    </a:cubicBezTo>
                    <a:close/>
                    <a:moveTo>
                      <a:pt x="3550" y="662"/>
                    </a:moveTo>
                    <a:lnTo>
                      <a:pt x="3534" y="659"/>
                    </a:lnTo>
                    <a:cubicBezTo>
                      <a:pt x="3530" y="658"/>
                      <a:pt x="3527" y="654"/>
                      <a:pt x="3528" y="649"/>
                    </a:cubicBezTo>
                    <a:cubicBezTo>
                      <a:pt x="3529" y="645"/>
                      <a:pt x="3534" y="642"/>
                      <a:pt x="3538" y="643"/>
                    </a:cubicBezTo>
                    <a:lnTo>
                      <a:pt x="3553" y="647"/>
                    </a:lnTo>
                    <a:cubicBezTo>
                      <a:pt x="3558" y="648"/>
                      <a:pt x="3561" y="652"/>
                      <a:pt x="3560" y="656"/>
                    </a:cubicBezTo>
                    <a:cubicBezTo>
                      <a:pt x="3559" y="661"/>
                      <a:pt x="3554" y="663"/>
                      <a:pt x="3550" y="662"/>
                    </a:cubicBezTo>
                    <a:close/>
                    <a:moveTo>
                      <a:pt x="3503" y="652"/>
                    </a:moveTo>
                    <a:lnTo>
                      <a:pt x="3488" y="649"/>
                    </a:lnTo>
                    <a:cubicBezTo>
                      <a:pt x="3483" y="648"/>
                      <a:pt x="3480" y="644"/>
                      <a:pt x="3481" y="639"/>
                    </a:cubicBezTo>
                    <a:cubicBezTo>
                      <a:pt x="3482" y="635"/>
                      <a:pt x="3487" y="632"/>
                      <a:pt x="3491" y="633"/>
                    </a:cubicBezTo>
                    <a:lnTo>
                      <a:pt x="3507" y="637"/>
                    </a:lnTo>
                    <a:cubicBezTo>
                      <a:pt x="3511" y="638"/>
                      <a:pt x="3514" y="642"/>
                      <a:pt x="3513" y="646"/>
                    </a:cubicBezTo>
                    <a:cubicBezTo>
                      <a:pt x="3512" y="650"/>
                      <a:pt x="3507" y="653"/>
                      <a:pt x="3503" y="652"/>
                    </a:cubicBezTo>
                    <a:close/>
                    <a:moveTo>
                      <a:pt x="3456" y="642"/>
                    </a:moveTo>
                    <a:lnTo>
                      <a:pt x="3441" y="639"/>
                    </a:lnTo>
                    <a:cubicBezTo>
                      <a:pt x="3436" y="638"/>
                      <a:pt x="3434" y="633"/>
                      <a:pt x="3434" y="629"/>
                    </a:cubicBezTo>
                    <a:cubicBezTo>
                      <a:pt x="3435" y="625"/>
                      <a:pt x="3440" y="622"/>
                      <a:pt x="3444" y="623"/>
                    </a:cubicBezTo>
                    <a:lnTo>
                      <a:pt x="3460" y="626"/>
                    </a:lnTo>
                    <a:cubicBezTo>
                      <a:pt x="3464" y="627"/>
                      <a:pt x="3467" y="632"/>
                      <a:pt x="3466" y="636"/>
                    </a:cubicBezTo>
                    <a:cubicBezTo>
                      <a:pt x="3465" y="640"/>
                      <a:pt x="3461" y="643"/>
                      <a:pt x="3456" y="642"/>
                    </a:cubicBezTo>
                    <a:close/>
                    <a:moveTo>
                      <a:pt x="3409" y="632"/>
                    </a:moveTo>
                    <a:lnTo>
                      <a:pt x="3394" y="628"/>
                    </a:lnTo>
                    <a:cubicBezTo>
                      <a:pt x="3389" y="627"/>
                      <a:pt x="3387" y="623"/>
                      <a:pt x="3388" y="619"/>
                    </a:cubicBezTo>
                    <a:cubicBezTo>
                      <a:pt x="3389" y="615"/>
                      <a:pt x="3393" y="612"/>
                      <a:pt x="3397" y="613"/>
                    </a:cubicBezTo>
                    <a:lnTo>
                      <a:pt x="3413" y="616"/>
                    </a:lnTo>
                    <a:cubicBezTo>
                      <a:pt x="3417" y="617"/>
                      <a:pt x="3420" y="621"/>
                      <a:pt x="3419" y="626"/>
                    </a:cubicBezTo>
                    <a:cubicBezTo>
                      <a:pt x="3418" y="630"/>
                      <a:pt x="3414" y="633"/>
                      <a:pt x="3409" y="632"/>
                    </a:cubicBezTo>
                    <a:close/>
                    <a:moveTo>
                      <a:pt x="3362" y="622"/>
                    </a:moveTo>
                    <a:lnTo>
                      <a:pt x="3347" y="618"/>
                    </a:lnTo>
                    <a:cubicBezTo>
                      <a:pt x="3342" y="617"/>
                      <a:pt x="3340" y="613"/>
                      <a:pt x="3341" y="609"/>
                    </a:cubicBezTo>
                    <a:cubicBezTo>
                      <a:pt x="3342" y="604"/>
                      <a:pt x="3346" y="602"/>
                      <a:pt x="3350" y="603"/>
                    </a:cubicBezTo>
                    <a:lnTo>
                      <a:pt x="3366" y="606"/>
                    </a:lnTo>
                    <a:cubicBezTo>
                      <a:pt x="3370" y="607"/>
                      <a:pt x="3373" y="611"/>
                      <a:pt x="3372" y="615"/>
                    </a:cubicBezTo>
                    <a:cubicBezTo>
                      <a:pt x="3371" y="620"/>
                      <a:pt x="3367" y="623"/>
                      <a:pt x="3362" y="622"/>
                    </a:cubicBezTo>
                    <a:close/>
                    <a:moveTo>
                      <a:pt x="3316" y="611"/>
                    </a:moveTo>
                    <a:lnTo>
                      <a:pt x="3300" y="608"/>
                    </a:lnTo>
                    <a:cubicBezTo>
                      <a:pt x="3296" y="607"/>
                      <a:pt x="3293" y="603"/>
                      <a:pt x="3294" y="598"/>
                    </a:cubicBezTo>
                    <a:cubicBezTo>
                      <a:pt x="3295" y="594"/>
                      <a:pt x="3299" y="591"/>
                      <a:pt x="3303" y="592"/>
                    </a:cubicBezTo>
                    <a:lnTo>
                      <a:pt x="3319" y="596"/>
                    </a:lnTo>
                    <a:cubicBezTo>
                      <a:pt x="3323" y="597"/>
                      <a:pt x="3326" y="601"/>
                      <a:pt x="3325" y="605"/>
                    </a:cubicBezTo>
                    <a:cubicBezTo>
                      <a:pt x="3324" y="610"/>
                      <a:pt x="3320" y="612"/>
                      <a:pt x="3316" y="611"/>
                    </a:cubicBezTo>
                    <a:close/>
                    <a:moveTo>
                      <a:pt x="3269" y="601"/>
                    </a:moveTo>
                    <a:lnTo>
                      <a:pt x="3253" y="598"/>
                    </a:lnTo>
                    <a:cubicBezTo>
                      <a:pt x="3249" y="597"/>
                      <a:pt x="3246" y="593"/>
                      <a:pt x="3247" y="588"/>
                    </a:cubicBezTo>
                    <a:cubicBezTo>
                      <a:pt x="3248" y="584"/>
                      <a:pt x="3252" y="581"/>
                      <a:pt x="3256" y="582"/>
                    </a:cubicBezTo>
                    <a:lnTo>
                      <a:pt x="3272" y="586"/>
                    </a:lnTo>
                    <a:cubicBezTo>
                      <a:pt x="3276" y="586"/>
                      <a:pt x="3279" y="591"/>
                      <a:pt x="3278" y="595"/>
                    </a:cubicBezTo>
                    <a:cubicBezTo>
                      <a:pt x="3277" y="599"/>
                      <a:pt x="3273" y="602"/>
                      <a:pt x="3269" y="601"/>
                    </a:cubicBezTo>
                    <a:close/>
                    <a:moveTo>
                      <a:pt x="3222" y="591"/>
                    </a:moveTo>
                    <a:lnTo>
                      <a:pt x="3206" y="588"/>
                    </a:lnTo>
                    <a:cubicBezTo>
                      <a:pt x="3202" y="587"/>
                      <a:pt x="3199" y="582"/>
                      <a:pt x="3200" y="578"/>
                    </a:cubicBezTo>
                    <a:cubicBezTo>
                      <a:pt x="3201" y="574"/>
                      <a:pt x="3205" y="571"/>
                      <a:pt x="3210" y="572"/>
                    </a:cubicBezTo>
                    <a:lnTo>
                      <a:pt x="3225" y="575"/>
                    </a:lnTo>
                    <a:cubicBezTo>
                      <a:pt x="3229" y="576"/>
                      <a:pt x="3232" y="581"/>
                      <a:pt x="3231" y="585"/>
                    </a:cubicBezTo>
                    <a:cubicBezTo>
                      <a:pt x="3230" y="589"/>
                      <a:pt x="3226" y="592"/>
                      <a:pt x="3222" y="591"/>
                    </a:cubicBezTo>
                    <a:close/>
                    <a:moveTo>
                      <a:pt x="3175" y="581"/>
                    </a:moveTo>
                    <a:lnTo>
                      <a:pt x="3159" y="577"/>
                    </a:lnTo>
                    <a:cubicBezTo>
                      <a:pt x="3155" y="576"/>
                      <a:pt x="3152" y="572"/>
                      <a:pt x="3153" y="568"/>
                    </a:cubicBezTo>
                    <a:cubicBezTo>
                      <a:pt x="3154" y="564"/>
                      <a:pt x="3158" y="561"/>
                      <a:pt x="3163" y="562"/>
                    </a:cubicBezTo>
                    <a:lnTo>
                      <a:pt x="3178" y="565"/>
                    </a:lnTo>
                    <a:cubicBezTo>
                      <a:pt x="3183" y="566"/>
                      <a:pt x="3185" y="570"/>
                      <a:pt x="3184" y="575"/>
                    </a:cubicBezTo>
                    <a:cubicBezTo>
                      <a:pt x="3183" y="579"/>
                      <a:pt x="3179" y="582"/>
                      <a:pt x="3175" y="581"/>
                    </a:cubicBezTo>
                    <a:close/>
                    <a:moveTo>
                      <a:pt x="3128" y="571"/>
                    </a:moveTo>
                    <a:lnTo>
                      <a:pt x="3112" y="567"/>
                    </a:lnTo>
                    <a:cubicBezTo>
                      <a:pt x="3108" y="566"/>
                      <a:pt x="3105" y="562"/>
                      <a:pt x="3106" y="558"/>
                    </a:cubicBezTo>
                    <a:cubicBezTo>
                      <a:pt x="3107" y="553"/>
                      <a:pt x="3111" y="551"/>
                      <a:pt x="3116" y="552"/>
                    </a:cubicBezTo>
                    <a:lnTo>
                      <a:pt x="3131" y="555"/>
                    </a:lnTo>
                    <a:cubicBezTo>
                      <a:pt x="3136" y="556"/>
                      <a:pt x="3138" y="560"/>
                      <a:pt x="3137" y="564"/>
                    </a:cubicBezTo>
                    <a:cubicBezTo>
                      <a:pt x="3137" y="569"/>
                      <a:pt x="3132" y="572"/>
                      <a:pt x="3128" y="571"/>
                    </a:cubicBezTo>
                    <a:close/>
                    <a:moveTo>
                      <a:pt x="3081" y="560"/>
                    </a:moveTo>
                    <a:lnTo>
                      <a:pt x="3065" y="557"/>
                    </a:lnTo>
                    <a:cubicBezTo>
                      <a:pt x="3061" y="556"/>
                      <a:pt x="3058" y="552"/>
                      <a:pt x="3059" y="547"/>
                    </a:cubicBezTo>
                    <a:cubicBezTo>
                      <a:pt x="3060" y="543"/>
                      <a:pt x="3064" y="540"/>
                      <a:pt x="3069" y="541"/>
                    </a:cubicBezTo>
                    <a:lnTo>
                      <a:pt x="3084" y="545"/>
                    </a:lnTo>
                    <a:cubicBezTo>
                      <a:pt x="3089" y="546"/>
                      <a:pt x="3091" y="550"/>
                      <a:pt x="3091" y="554"/>
                    </a:cubicBezTo>
                    <a:cubicBezTo>
                      <a:pt x="3090" y="559"/>
                      <a:pt x="3085" y="561"/>
                      <a:pt x="3081" y="560"/>
                    </a:cubicBezTo>
                    <a:close/>
                    <a:moveTo>
                      <a:pt x="3034" y="550"/>
                    </a:moveTo>
                    <a:lnTo>
                      <a:pt x="3018" y="547"/>
                    </a:lnTo>
                    <a:cubicBezTo>
                      <a:pt x="3014" y="546"/>
                      <a:pt x="3011" y="542"/>
                      <a:pt x="3012" y="537"/>
                    </a:cubicBezTo>
                    <a:cubicBezTo>
                      <a:pt x="3013" y="533"/>
                      <a:pt x="3018" y="530"/>
                      <a:pt x="3022" y="531"/>
                    </a:cubicBezTo>
                    <a:lnTo>
                      <a:pt x="3038" y="535"/>
                    </a:lnTo>
                    <a:cubicBezTo>
                      <a:pt x="3042" y="535"/>
                      <a:pt x="3045" y="540"/>
                      <a:pt x="3044" y="544"/>
                    </a:cubicBezTo>
                    <a:cubicBezTo>
                      <a:pt x="3043" y="548"/>
                      <a:pt x="3038" y="551"/>
                      <a:pt x="3034" y="550"/>
                    </a:cubicBezTo>
                    <a:close/>
                    <a:moveTo>
                      <a:pt x="2987" y="540"/>
                    </a:moveTo>
                    <a:lnTo>
                      <a:pt x="2972" y="537"/>
                    </a:lnTo>
                    <a:cubicBezTo>
                      <a:pt x="2967" y="536"/>
                      <a:pt x="2965" y="531"/>
                      <a:pt x="2965" y="527"/>
                    </a:cubicBezTo>
                    <a:cubicBezTo>
                      <a:pt x="2966" y="523"/>
                      <a:pt x="2971" y="520"/>
                      <a:pt x="2975" y="521"/>
                    </a:cubicBezTo>
                    <a:lnTo>
                      <a:pt x="2991" y="524"/>
                    </a:lnTo>
                    <a:cubicBezTo>
                      <a:pt x="2995" y="525"/>
                      <a:pt x="2998" y="530"/>
                      <a:pt x="2997" y="534"/>
                    </a:cubicBezTo>
                    <a:cubicBezTo>
                      <a:pt x="2996" y="538"/>
                      <a:pt x="2992" y="541"/>
                      <a:pt x="2987" y="540"/>
                    </a:cubicBezTo>
                    <a:close/>
                    <a:moveTo>
                      <a:pt x="2940" y="530"/>
                    </a:moveTo>
                    <a:lnTo>
                      <a:pt x="2925" y="526"/>
                    </a:lnTo>
                    <a:cubicBezTo>
                      <a:pt x="2920" y="525"/>
                      <a:pt x="2918" y="521"/>
                      <a:pt x="2919" y="517"/>
                    </a:cubicBezTo>
                    <a:cubicBezTo>
                      <a:pt x="2920" y="513"/>
                      <a:pt x="2924" y="510"/>
                      <a:pt x="2928" y="511"/>
                    </a:cubicBezTo>
                    <a:lnTo>
                      <a:pt x="2944" y="514"/>
                    </a:lnTo>
                    <a:cubicBezTo>
                      <a:pt x="2948" y="515"/>
                      <a:pt x="2951" y="519"/>
                      <a:pt x="2950" y="524"/>
                    </a:cubicBezTo>
                    <a:cubicBezTo>
                      <a:pt x="2949" y="528"/>
                      <a:pt x="2945" y="531"/>
                      <a:pt x="2940" y="530"/>
                    </a:cubicBezTo>
                    <a:close/>
                    <a:moveTo>
                      <a:pt x="2893" y="520"/>
                    </a:moveTo>
                    <a:lnTo>
                      <a:pt x="2878" y="516"/>
                    </a:lnTo>
                    <a:cubicBezTo>
                      <a:pt x="2873" y="515"/>
                      <a:pt x="2871" y="511"/>
                      <a:pt x="2872" y="507"/>
                    </a:cubicBezTo>
                    <a:cubicBezTo>
                      <a:pt x="2873" y="502"/>
                      <a:pt x="2877" y="500"/>
                      <a:pt x="2881" y="501"/>
                    </a:cubicBezTo>
                    <a:lnTo>
                      <a:pt x="2897" y="504"/>
                    </a:lnTo>
                    <a:cubicBezTo>
                      <a:pt x="2901" y="505"/>
                      <a:pt x="2904" y="509"/>
                      <a:pt x="2903" y="513"/>
                    </a:cubicBezTo>
                    <a:cubicBezTo>
                      <a:pt x="2902" y="518"/>
                      <a:pt x="2898" y="521"/>
                      <a:pt x="2893" y="520"/>
                    </a:cubicBezTo>
                    <a:close/>
                    <a:moveTo>
                      <a:pt x="2847" y="509"/>
                    </a:moveTo>
                    <a:lnTo>
                      <a:pt x="2831" y="506"/>
                    </a:lnTo>
                    <a:cubicBezTo>
                      <a:pt x="2827" y="505"/>
                      <a:pt x="2824" y="501"/>
                      <a:pt x="2825" y="496"/>
                    </a:cubicBezTo>
                    <a:cubicBezTo>
                      <a:pt x="2826" y="492"/>
                      <a:pt x="2830" y="489"/>
                      <a:pt x="2834" y="490"/>
                    </a:cubicBezTo>
                    <a:lnTo>
                      <a:pt x="2850" y="494"/>
                    </a:lnTo>
                    <a:cubicBezTo>
                      <a:pt x="2854" y="495"/>
                      <a:pt x="2857" y="499"/>
                      <a:pt x="2856" y="503"/>
                    </a:cubicBezTo>
                    <a:cubicBezTo>
                      <a:pt x="2855" y="508"/>
                      <a:pt x="2851" y="510"/>
                      <a:pt x="2847" y="509"/>
                    </a:cubicBezTo>
                    <a:close/>
                    <a:moveTo>
                      <a:pt x="2800" y="499"/>
                    </a:moveTo>
                    <a:lnTo>
                      <a:pt x="2784" y="496"/>
                    </a:lnTo>
                    <a:cubicBezTo>
                      <a:pt x="2780" y="495"/>
                      <a:pt x="2777" y="491"/>
                      <a:pt x="2778" y="486"/>
                    </a:cubicBezTo>
                    <a:cubicBezTo>
                      <a:pt x="2779" y="482"/>
                      <a:pt x="2783" y="479"/>
                      <a:pt x="2787" y="480"/>
                    </a:cubicBezTo>
                    <a:lnTo>
                      <a:pt x="2803" y="484"/>
                    </a:lnTo>
                    <a:cubicBezTo>
                      <a:pt x="2807" y="484"/>
                      <a:pt x="2810" y="489"/>
                      <a:pt x="2809" y="493"/>
                    </a:cubicBezTo>
                    <a:cubicBezTo>
                      <a:pt x="2808" y="497"/>
                      <a:pt x="2804" y="500"/>
                      <a:pt x="2800" y="499"/>
                    </a:cubicBezTo>
                    <a:close/>
                    <a:moveTo>
                      <a:pt x="2753" y="489"/>
                    </a:moveTo>
                    <a:lnTo>
                      <a:pt x="2737" y="486"/>
                    </a:lnTo>
                    <a:cubicBezTo>
                      <a:pt x="2733" y="485"/>
                      <a:pt x="2730" y="480"/>
                      <a:pt x="2731" y="476"/>
                    </a:cubicBezTo>
                    <a:cubicBezTo>
                      <a:pt x="2732" y="472"/>
                      <a:pt x="2736" y="469"/>
                      <a:pt x="2740" y="470"/>
                    </a:cubicBezTo>
                    <a:lnTo>
                      <a:pt x="2756" y="473"/>
                    </a:lnTo>
                    <a:cubicBezTo>
                      <a:pt x="2760" y="474"/>
                      <a:pt x="2763" y="479"/>
                      <a:pt x="2762" y="483"/>
                    </a:cubicBezTo>
                    <a:cubicBezTo>
                      <a:pt x="2761" y="487"/>
                      <a:pt x="2757" y="490"/>
                      <a:pt x="2753" y="489"/>
                    </a:cubicBezTo>
                    <a:close/>
                    <a:moveTo>
                      <a:pt x="2706" y="479"/>
                    </a:moveTo>
                    <a:lnTo>
                      <a:pt x="2690" y="475"/>
                    </a:lnTo>
                    <a:cubicBezTo>
                      <a:pt x="2686" y="474"/>
                      <a:pt x="2683" y="470"/>
                      <a:pt x="2684" y="466"/>
                    </a:cubicBezTo>
                    <a:cubicBezTo>
                      <a:pt x="2685" y="462"/>
                      <a:pt x="2689" y="459"/>
                      <a:pt x="2694" y="460"/>
                    </a:cubicBezTo>
                    <a:lnTo>
                      <a:pt x="2709" y="463"/>
                    </a:lnTo>
                    <a:cubicBezTo>
                      <a:pt x="2714" y="464"/>
                      <a:pt x="2716" y="468"/>
                      <a:pt x="2715" y="473"/>
                    </a:cubicBezTo>
                    <a:cubicBezTo>
                      <a:pt x="2714" y="477"/>
                      <a:pt x="2710" y="480"/>
                      <a:pt x="2706" y="479"/>
                    </a:cubicBezTo>
                    <a:close/>
                    <a:moveTo>
                      <a:pt x="2659" y="469"/>
                    </a:moveTo>
                    <a:lnTo>
                      <a:pt x="2643" y="465"/>
                    </a:lnTo>
                    <a:cubicBezTo>
                      <a:pt x="2639" y="464"/>
                      <a:pt x="2636" y="460"/>
                      <a:pt x="2637" y="456"/>
                    </a:cubicBezTo>
                    <a:cubicBezTo>
                      <a:pt x="2638" y="451"/>
                      <a:pt x="2642" y="449"/>
                      <a:pt x="2647" y="450"/>
                    </a:cubicBezTo>
                    <a:lnTo>
                      <a:pt x="2662" y="453"/>
                    </a:lnTo>
                    <a:cubicBezTo>
                      <a:pt x="2667" y="454"/>
                      <a:pt x="2669" y="458"/>
                      <a:pt x="2668" y="462"/>
                    </a:cubicBezTo>
                    <a:cubicBezTo>
                      <a:pt x="2667" y="467"/>
                      <a:pt x="2663" y="469"/>
                      <a:pt x="2659" y="469"/>
                    </a:cubicBezTo>
                    <a:close/>
                    <a:moveTo>
                      <a:pt x="2612" y="458"/>
                    </a:moveTo>
                    <a:lnTo>
                      <a:pt x="2596" y="455"/>
                    </a:lnTo>
                    <a:cubicBezTo>
                      <a:pt x="2592" y="454"/>
                      <a:pt x="2589" y="450"/>
                      <a:pt x="2590" y="445"/>
                    </a:cubicBezTo>
                    <a:cubicBezTo>
                      <a:pt x="2591" y="441"/>
                      <a:pt x="2595" y="438"/>
                      <a:pt x="2600" y="439"/>
                    </a:cubicBezTo>
                    <a:lnTo>
                      <a:pt x="2615" y="443"/>
                    </a:lnTo>
                    <a:cubicBezTo>
                      <a:pt x="2620" y="444"/>
                      <a:pt x="2622" y="448"/>
                      <a:pt x="2622" y="452"/>
                    </a:cubicBezTo>
                    <a:cubicBezTo>
                      <a:pt x="2621" y="457"/>
                      <a:pt x="2616" y="459"/>
                      <a:pt x="2612" y="458"/>
                    </a:cubicBezTo>
                    <a:close/>
                    <a:moveTo>
                      <a:pt x="2565" y="448"/>
                    </a:moveTo>
                    <a:lnTo>
                      <a:pt x="2549" y="445"/>
                    </a:lnTo>
                    <a:cubicBezTo>
                      <a:pt x="2545" y="444"/>
                      <a:pt x="2542" y="440"/>
                      <a:pt x="2543" y="435"/>
                    </a:cubicBezTo>
                    <a:cubicBezTo>
                      <a:pt x="2544" y="431"/>
                      <a:pt x="2549" y="428"/>
                      <a:pt x="2553" y="429"/>
                    </a:cubicBezTo>
                    <a:lnTo>
                      <a:pt x="2568" y="433"/>
                    </a:lnTo>
                    <a:cubicBezTo>
                      <a:pt x="2573" y="433"/>
                      <a:pt x="2576" y="438"/>
                      <a:pt x="2575" y="442"/>
                    </a:cubicBezTo>
                    <a:cubicBezTo>
                      <a:pt x="2574" y="446"/>
                      <a:pt x="2569" y="449"/>
                      <a:pt x="2565" y="448"/>
                    </a:cubicBezTo>
                    <a:close/>
                    <a:moveTo>
                      <a:pt x="2518" y="438"/>
                    </a:moveTo>
                    <a:lnTo>
                      <a:pt x="2503" y="435"/>
                    </a:lnTo>
                    <a:cubicBezTo>
                      <a:pt x="2498" y="434"/>
                      <a:pt x="2496" y="429"/>
                      <a:pt x="2496" y="425"/>
                    </a:cubicBezTo>
                    <a:cubicBezTo>
                      <a:pt x="2497" y="421"/>
                      <a:pt x="2502" y="418"/>
                      <a:pt x="2506" y="419"/>
                    </a:cubicBezTo>
                    <a:lnTo>
                      <a:pt x="2522" y="422"/>
                    </a:lnTo>
                    <a:cubicBezTo>
                      <a:pt x="2526" y="423"/>
                      <a:pt x="2529" y="428"/>
                      <a:pt x="2528" y="432"/>
                    </a:cubicBezTo>
                    <a:cubicBezTo>
                      <a:pt x="2527" y="436"/>
                      <a:pt x="2523" y="439"/>
                      <a:pt x="2518" y="438"/>
                    </a:cubicBezTo>
                    <a:close/>
                    <a:moveTo>
                      <a:pt x="2471" y="428"/>
                    </a:moveTo>
                    <a:lnTo>
                      <a:pt x="2456" y="424"/>
                    </a:lnTo>
                    <a:cubicBezTo>
                      <a:pt x="2451" y="423"/>
                      <a:pt x="2449" y="419"/>
                      <a:pt x="2450" y="415"/>
                    </a:cubicBezTo>
                    <a:cubicBezTo>
                      <a:pt x="2450" y="411"/>
                      <a:pt x="2455" y="408"/>
                      <a:pt x="2459" y="409"/>
                    </a:cubicBezTo>
                    <a:lnTo>
                      <a:pt x="2475" y="412"/>
                    </a:lnTo>
                    <a:cubicBezTo>
                      <a:pt x="2479" y="413"/>
                      <a:pt x="2482" y="417"/>
                      <a:pt x="2481" y="422"/>
                    </a:cubicBezTo>
                    <a:cubicBezTo>
                      <a:pt x="2480" y="426"/>
                      <a:pt x="2476" y="429"/>
                      <a:pt x="2471" y="428"/>
                    </a:cubicBezTo>
                    <a:close/>
                    <a:moveTo>
                      <a:pt x="2424" y="418"/>
                    </a:moveTo>
                    <a:lnTo>
                      <a:pt x="2409" y="414"/>
                    </a:lnTo>
                    <a:cubicBezTo>
                      <a:pt x="2404" y="413"/>
                      <a:pt x="2402" y="409"/>
                      <a:pt x="2403" y="405"/>
                    </a:cubicBezTo>
                    <a:cubicBezTo>
                      <a:pt x="2404" y="400"/>
                      <a:pt x="2408" y="398"/>
                      <a:pt x="2412" y="399"/>
                    </a:cubicBezTo>
                    <a:lnTo>
                      <a:pt x="2428" y="402"/>
                    </a:lnTo>
                    <a:cubicBezTo>
                      <a:pt x="2432" y="403"/>
                      <a:pt x="2435" y="407"/>
                      <a:pt x="2434" y="411"/>
                    </a:cubicBezTo>
                    <a:cubicBezTo>
                      <a:pt x="2433" y="416"/>
                      <a:pt x="2429" y="418"/>
                      <a:pt x="2424" y="418"/>
                    </a:cubicBezTo>
                    <a:close/>
                    <a:moveTo>
                      <a:pt x="2377" y="407"/>
                    </a:moveTo>
                    <a:lnTo>
                      <a:pt x="2362" y="404"/>
                    </a:lnTo>
                    <a:cubicBezTo>
                      <a:pt x="2358" y="403"/>
                      <a:pt x="2355" y="399"/>
                      <a:pt x="2356" y="394"/>
                    </a:cubicBezTo>
                    <a:cubicBezTo>
                      <a:pt x="2357" y="390"/>
                      <a:pt x="2361" y="387"/>
                      <a:pt x="2365" y="388"/>
                    </a:cubicBezTo>
                    <a:lnTo>
                      <a:pt x="2381" y="392"/>
                    </a:lnTo>
                    <a:cubicBezTo>
                      <a:pt x="2385" y="393"/>
                      <a:pt x="2388" y="397"/>
                      <a:pt x="2387" y="401"/>
                    </a:cubicBezTo>
                    <a:cubicBezTo>
                      <a:pt x="2386" y="406"/>
                      <a:pt x="2382" y="408"/>
                      <a:pt x="2377" y="407"/>
                    </a:cubicBezTo>
                    <a:close/>
                    <a:moveTo>
                      <a:pt x="2331" y="397"/>
                    </a:moveTo>
                    <a:lnTo>
                      <a:pt x="2315" y="394"/>
                    </a:lnTo>
                    <a:cubicBezTo>
                      <a:pt x="2311" y="393"/>
                      <a:pt x="2308" y="389"/>
                      <a:pt x="2309" y="384"/>
                    </a:cubicBezTo>
                    <a:cubicBezTo>
                      <a:pt x="2310" y="380"/>
                      <a:pt x="2314" y="377"/>
                      <a:pt x="2318" y="378"/>
                    </a:cubicBezTo>
                    <a:lnTo>
                      <a:pt x="2334" y="382"/>
                    </a:lnTo>
                    <a:cubicBezTo>
                      <a:pt x="2338" y="382"/>
                      <a:pt x="2341" y="387"/>
                      <a:pt x="2340" y="391"/>
                    </a:cubicBezTo>
                    <a:cubicBezTo>
                      <a:pt x="2339" y="395"/>
                      <a:pt x="2335" y="398"/>
                      <a:pt x="2331" y="397"/>
                    </a:cubicBezTo>
                    <a:close/>
                    <a:moveTo>
                      <a:pt x="2284" y="387"/>
                    </a:moveTo>
                    <a:lnTo>
                      <a:pt x="2268" y="384"/>
                    </a:lnTo>
                    <a:cubicBezTo>
                      <a:pt x="2264" y="383"/>
                      <a:pt x="2261" y="378"/>
                      <a:pt x="2262" y="374"/>
                    </a:cubicBezTo>
                    <a:cubicBezTo>
                      <a:pt x="2263" y="370"/>
                      <a:pt x="2267" y="367"/>
                      <a:pt x="2271" y="368"/>
                    </a:cubicBezTo>
                    <a:lnTo>
                      <a:pt x="2287" y="371"/>
                    </a:lnTo>
                    <a:cubicBezTo>
                      <a:pt x="2291" y="372"/>
                      <a:pt x="2294" y="376"/>
                      <a:pt x="2293" y="381"/>
                    </a:cubicBezTo>
                    <a:cubicBezTo>
                      <a:pt x="2292" y="385"/>
                      <a:pt x="2288" y="388"/>
                      <a:pt x="2284" y="387"/>
                    </a:cubicBezTo>
                    <a:close/>
                    <a:moveTo>
                      <a:pt x="2237" y="377"/>
                    </a:moveTo>
                    <a:lnTo>
                      <a:pt x="2221" y="373"/>
                    </a:lnTo>
                    <a:cubicBezTo>
                      <a:pt x="2217" y="372"/>
                      <a:pt x="2214" y="368"/>
                      <a:pt x="2215" y="364"/>
                    </a:cubicBezTo>
                    <a:cubicBezTo>
                      <a:pt x="2216" y="359"/>
                      <a:pt x="2220" y="357"/>
                      <a:pt x="2225" y="358"/>
                    </a:cubicBezTo>
                    <a:lnTo>
                      <a:pt x="2240" y="361"/>
                    </a:lnTo>
                    <a:cubicBezTo>
                      <a:pt x="2244" y="362"/>
                      <a:pt x="2247" y="366"/>
                      <a:pt x="2246" y="371"/>
                    </a:cubicBezTo>
                    <a:cubicBezTo>
                      <a:pt x="2245" y="375"/>
                      <a:pt x="2241" y="378"/>
                      <a:pt x="2237" y="377"/>
                    </a:cubicBezTo>
                    <a:close/>
                    <a:moveTo>
                      <a:pt x="2190" y="367"/>
                    </a:moveTo>
                    <a:lnTo>
                      <a:pt x="2174" y="363"/>
                    </a:lnTo>
                    <a:cubicBezTo>
                      <a:pt x="2170" y="362"/>
                      <a:pt x="2167" y="358"/>
                      <a:pt x="2168" y="354"/>
                    </a:cubicBezTo>
                    <a:cubicBezTo>
                      <a:pt x="2169" y="349"/>
                      <a:pt x="2173" y="347"/>
                      <a:pt x="2178" y="347"/>
                    </a:cubicBezTo>
                    <a:lnTo>
                      <a:pt x="2193" y="351"/>
                    </a:lnTo>
                    <a:cubicBezTo>
                      <a:pt x="2198" y="352"/>
                      <a:pt x="2200" y="356"/>
                      <a:pt x="2199" y="360"/>
                    </a:cubicBezTo>
                    <a:cubicBezTo>
                      <a:pt x="2198" y="365"/>
                      <a:pt x="2194" y="367"/>
                      <a:pt x="2190" y="367"/>
                    </a:cubicBezTo>
                    <a:close/>
                    <a:moveTo>
                      <a:pt x="2143" y="356"/>
                    </a:moveTo>
                    <a:lnTo>
                      <a:pt x="2127" y="353"/>
                    </a:lnTo>
                    <a:cubicBezTo>
                      <a:pt x="2123" y="352"/>
                      <a:pt x="2120" y="348"/>
                      <a:pt x="2121" y="343"/>
                    </a:cubicBezTo>
                    <a:cubicBezTo>
                      <a:pt x="2122" y="339"/>
                      <a:pt x="2126" y="336"/>
                      <a:pt x="2131" y="337"/>
                    </a:cubicBezTo>
                    <a:lnTo>
                      <a:pt x="2146" y="341"/>
                    </a:lnTo>
                    <a:cubicBezTo>
                      <a:pt x="2151" y="342"/>
                      <a:pt x="2153" y="346"/>
                      <a:pt x="2152" y="350"/>
                    </a:cubicBezTo>
                    <a:cubicBezTo>
                      <a:pt x="2152" y="355"/>
                      <a:pt x="2147" y="357"/>
                      <a:pt x="2143" y="356"/>
                    </a:cubicBezTo>
                    <a:close/>
                    <a:moveTo>
                      <a:pt x="2096" y="346"/>
                    </a:moveTo>
                    <a:lnTo>
                      <a:pt x="2080" y="343"/>
                    </a:lnTo>
                    <a:cubicBezTo>
                      <a:pt x="2076" y="342"/>
                      <a:pt x="2073" y="338"/>
                      <a:pt x="2074" y="333"/>
                    </a:cubicBezTo>
                    <a:cubicBezTo>
                      <a:pt x="2075" y="329"/>
                      <a:pt x="2080" y="326"/>
                      <a:pt x="2084" y="327"/>
                    </a:cubicBezTo>
                    <a:lnTo>
                      <a:pt x="2099" y="330"/>
                    </a:lnTo>
                    <a:cubicBezTo>
                      <a:pt x="2104" y="331"/>
                      <a:pt x="2107" y="336"/>
                      <a:pt x="2106" y="340"/>
                    </a:cubicBezTo>
                    <a:cubicBezTo>
                      <a:pt x="2105" y="344"/>
                      <a:pt x="2100" y="347"/>
                      <a:pt x="2096" y="346"/>
                    </a:cubicBezTo>
                    <a:close/>
                    <a:moveTo>
                      <a:pt x="2049" y="336"/>
                    </a:moveTo>
                    <a:lnTo>
                      <a:pt x="2034" y="333"/>
                    </a:lnTo>
                    <a:cubicBezTo>
                      <a:pt x="2029" y="332"/>
                      <a:pt x="2026" y="327"/>
                      <a:pt x="2027" y="323"/>
                    </a:cubicBezTo>
                    <a:cubicBezTo>
                      <a:pt x="2028" y="319"/>
                      <a:pt x="2033" y="316"/>
                      <a:pt x="2037" y="317"/>
                    </a:cubicBezTo>
                    <a:lnTo>
                      <a:pt x="2053" y="320"/>
                    </a:lnTo>
                    <a:cubicBezTo>
                      <a:pt x="2057" y="321"/>
                      <a:pt x="2060" y="325"/>
                      <a:pt x="2059" y="330"/>
                    </a:cubicBezTo>
                    <a:cubicBezTo>
                      <a:pt x="2058" y="334"/>
                      <a:pt x="2053" y="337"/>
                      <a:pt x="2049" y="336"/>
                    </a:cubicBezTo>
                    <a:close/>
                    <a:moveTo>
                      <a:pt x="2002" y="326"/>
                    </a:moveTo>
                    <a:lnTo>
                      <a:pt x="1987" y="322"/>
                    </a:lnTo>
                    <a:cubicBezTo>
                      <a:pt x="1982" y="321"/>
                      <a:pt x="1980" y="317"/>
                      <a:pt x="1981" y="313"/>
                    </a:cubicBezTo>
                    <a:cubicBezTo>
                      <a:pt x="1981" y="308"/>
                      <a:pt x="1986" y="306"/>
                      <a:pt x="1990" y="307"/>
                    </a:cubicBezTo>
                    <a:lnTo>
                      <a:pt x="2006" y="310"/>
                    </a:lnTo>
                    <a:cubicBezTo>
                      <a:pt x="2010" y="311"/>
                      <a:pt x="2013" y="315"/>
                      <a:pt x="2012" y="320"/>
                    </a:cubicBezTo>
                    <a:cubicBezTo>
                      <a:pt x="2011" y="324"/>
                      <a:pt x="2007" y="327"/>
                      <a:pt x="2002" y="326"/>
                    </a:cubicBezTo>
                    <a:close/>
                    <a:moveTo>
                      <a:pt x="1955" y="316"/>
                    </a:moveTo>
                    <a:lnTo>
                      <a:pt x="1940" y="312"/>
                    </a:lnTo>
                    <a:cubicBezTo>
                      <a:pt x="1935" y="311"/>
                      <a:pt x="1933" y="307"/>
                      <a:pt x="1934" y="303"/>
                    </a:cubicBezTo>
                    <a:cubicBezTo>
                      <a:pt x="1935" y="298"/>
                      <a:pt x="1939" y="296"/>
                      <a:pt x="1943" y="296"/>
                    </a:cubicBezTo>
                    <a:lnTo>
                      <a:pt x="1959" y="300"/>
                    </a:lnTo>
                    <a:cubicBezTo>
                      <a:pt x="1963" y="301"/>
                      <a:pt x="1966" y="305"/>
                      <a:pt x="1965" y="309"/>
                    </a:cubicBezTo>
                    <a:cubicBezTo>
                      <a:pt x="1964" y="314"/>
                      <a:pt x="1960" y="316"/>
                      <a:pt x="1955" y="316"/>
                    </a:cubicBezTo>
                    <a:close/>
                    <a:moveTo>
                      <a:pt x="1908" y="305"/>
                    </a:moveTo>
                    <a:lnTo>
                      <a:pt x="1893" y="302"/>
                    </a:lnTo>
                    <a:cubicBezTo>
                      <a:pt x="1889" y="301"/>
                      <a:pt x="1886" y="297"/>
                      <a:pt x="1887" y="292"/>
                    </a:cubicBezTo>
                    <a:cubicBezTo>
                      <a:pt x="1888" y="288"/>
                      <a:pt x="1892" y="285"/>
                      <a:pt x="1896" y="286"/>
                    </a:cubicBezTo>
                    <a:lnTo>
                      <a:pt x="1912" y="290"/>
                    </a:lnTo>
                    <a:cubicBezTo>
                      <a:pt x="1916" y="291"/>
                      <a:pt x="1919" y="295"/>
                      <a:pt x="1918" y="299"/>
                    </a:cubicBezTo>
                    <a:cubicBezTo>
                      <a:pt x="1917" y="304"/>
                      <a:pt x="1913" y="306"/>
                      <a:pt x="1908" y="305"/>
                    </a:cubicBezTo>
                    <a:close/>
                    <a:moveTo>
                      <a:pt x="1862" y="295"/>
                    </a:moveTo>
                    <a:lnTo>
                      <a:pt x="1846" y="292"/>
                    </a:lnTo>
                    <a:cubicBezTo>
                      <a:pt x="1842" y="291"/>
                      <a:pt x="1839" y="287"/>
                      <a:pt x="1840" y="282"/>
                    </a:cubicBezTo>
                    <a:cubicBezTo>
                      <a:pt x="1841" y="278"/>
                      <a:pt x="1845" y="275"/>
                      <a:pt x="1849" y="276"/>
                    </a:cubicBezTo>
                    <a:lnTo>
                      <a:pt x="1865" y="279"/>
                    </a:lnTo>
                    <a:cubicBezTo>
                      <a:pt x="1869" y="280"/>
                      <a:pt x="1872" y="285"/>
                      <a:pt x="1871" y="289"/>
                    </a:cubicBezTo>
                    <a:cubicBezTo>
                      <a:pt x="1870" y="293"/>
                      <a:pt x="1866" y="296"/>
                      <a:pt x="1862" y="295"/>
                    </a:cubicBezTo>
                    <a:close/>
                    <a:moveTo>
                      <a:pt x="1815" y="285"/>
                    </a:moveTo>
                    <a:lnTo>
                      <a:pt x="1799" y="282"/>
                    </a:lnTo>
                    <a:cubicBezTo>
                      <a:pt x="1795" y="281"/>
                      <a:pt x="1792" y="276"/>
                      <a:pt x="1793" y="272"/>
                    </a:cubicBezTo>
                    <a:cubicBezTo>
                      <a:pt x="1794" y="268"/>
                      <a:pt x="1798" y="265"/>
                      <a:pt x="1802" y="266"/>
                    </a:cubicBezTo>
                    <a:lnTo>
                      <a:pt x="1818" y="269"/>
                    </a:lnTo>
                    <a:cubicBezTo>
                      <a:pt x="1822" y="270"/>
                      <a:pt x="1825" y="274"/>
                      <a:pt x="1824" y="279"/>
                    </a:cubicBezTo>
                    <a:cubicBezTo>
                      <a:pt x="1823" y="283"/>
                      <a:pt x="1819" y="286"/>
                      <a:pt x="1815" y="285"/>
                    </a:cubicBezTo>
                    <a:close/>
                    <a:moveTo>
                      <a:pt x="1768" y="275"/>
                    </a:moveTo>
                    <a:lnTo>
                      <a:pt x="1752" y="271"/>
                    </a:lnTo>
                    <a:cubicBezTo>
                      <a:pt x="1748" y="270"/>
                      <a:pt x="1745" y="266"/>
                      <a:pt x="1746" y="262"/>
                    </a:cubicBezTo>
                    <a:cubicBezTo>
                      <a:pt x="1747" y="257"/>
                      <a:pt x="1751" y="255"/>
                      <a:pt x="1756" y="256"/>
                    </a:cubicBezTo>
                    <a:lnTo>
                      <a:pt x="1771" y="259"/>
                    </a:lnTo>
                    <a:cubicBezTo>
                      <a:pt x="1775" y="260"/>
                      <a:pt x="1778" y="264"/>
                      <a:pt x="1777" y="269"/>
                    </a:cubicBezTo>
                    <a:cubicBezTo>
                      <a:pt x="1776" y="273"/>
                      <a:pt x="1772" y="276"/>
                      <a:pt x="1768" y="275"/>
                    </a:cubicBezTo>
                    <a:close/>
                    <a:moveTo>
                      <a:pt x="1721" y="265"/>
                    </a:moveTo>
                    <a:lnTo>
                      <a:pt x="1705" y="261"/>
                    </a:lnTo>
                    <a:cubicBezTo>
                      <a:pt x="1701" y="260"/>
                      <a:pt x="1698" y="256"/>
                      <a:pt x="1699" y="252"/>
                    </a:cubicBezTo>
                    <a:cubicBezTo>
                      <a:pt x="1700" y="247"/>
                      <a:pt x="1704" y="245"/>
                      <a:pt x="1709" y="245"/>
                    </a:cubicBezTo>
                    <a:lnTo>
                      <a:pt x="1724" y="249"/>
                    </a:lnTo>
                    <a:cubicBezTo>
                      <a:pt x="1729" y="250"/>
                      <a:pt x="1731" y="254"/>
                      <a:pt x="1730" y="258"/>
                    </a:cubicBezTo>
                    <a:cubicBezTo>
                      <a:pt x="1729" y="263"/>
                      <a:pt x="1725" y="265"/>
                      <a:pt x="1721" y="265"/>
                    </a:cubicBezTo>
                    <a:close/>
                    <a:moveTo>
                      <a:pt x="1674" y="254"/>
                    </a:moveTo>
                    <a:lnTo>
                      <a:pt x="1658" y="251"/>
                    </a:lnTo>
                    <a:cubicBezTo>
                      <a:pt x="1654" y="250"/>
                      <a:pt x="1651" y="246"/>
                      <a:pt x="1652" y="241"/>
                    </a:cubicBezTo>
                    <a:cubicBezTo>
                      <a:pt x="1653" y="237"/>
                      <a:pt x="1657" y="234"/>
                      <a:pt x="1662" y="235"/>
                    </a:cubicBezTo>
                    <a:lnTo>
                      <a:pt x="1677" y="239"/>
                    </a:lnTo>
                    <a:cubicBezTo>
                      <a:pt x="1682" y="240"/>
                      <a:pt x="1684" y="244"/>
                      <a:pt x="1683" y="248"/>
                    </a:cubicBezTo>
                    <a:cubicBezTo>
                      <a:pt x="1683" y="253"/>
                      <a:pt x="1678" y="255"/>
                      <a:pt x="1674" y="254"/>
                    </a:cubicBezTo>
                    <a:close/>
                    <a:moveTo>
                      <a:pt x="1627" y="244"/>
                    </a:moveTo>
                    <a:lnTo>
                      <a:pt x="1611" y="241"/>
                    </a:lnTo>
                    <a:cubicBezTo>
                      <a:pt x="1607" y="240"/>
                      <a:pt x="1604" y="235"/>
                      <a:pt x="1605" y="231"/>
                    </a:cubicBezTo>
                    <a:cubicBezTo>
                      <a:pt x="1606" y="227"/>
                      <a:pt x="1610" y="224"/>
                      <a:pt x="1615" y="225"/>
                    </a:cubicBezTo>
                    <a:lnTo>
                      <a:pt x="1630" y="228"/>
                    </a:lnTo>
                    <a:cubicBezTo>
                      <a:pt x="1635" y="229"/>
                      <a:pt x="1637" y="234"/>
                      <a:pt x="1637" y="238"/>
                    </a:cubicBezTo>
                    <a:cubicBezTo>
                      <a:pt x="1636" y="242"/>
                      <a:pt x="1631" y="245"/>
                      <a:pt x="1627" y="244"/>
                    </a:cubicBezTo>
                    <a:close/>
                    <a:moveTo>
                      <a:pt x="1580" y="234"/>
                    </a:moveTo>
                    <a:lnTo>
                      <a:pt x="1565" y="230"/>
                    </a:lnTo>
                    <a:cubicBezTo>
                      <a:pt x="1560" y="230"/>
                      <a:pt x="1557" y="225"/>
                      <a:pt x="1558" y="221"/>
                    </a:cubicBezTo>
                    <a:cubicBezTo>
                      <a:pt x="1559" y="217"/>
                      <a:pt x="1564" y="214"/>
                      <a:pt x="1568" y="215"/>
                    </a:cubicBezTo>
                    <a:lnTo>
                      <a:pt x="1584" y="218"/>
                    </a:lnTo>
                    <a:cubicBezTo>
                      <a:pt x="1588" y="219"/>
                      <a:pt x="1591" y="223"/>
                      <a:pt x="1590" y="228"/>
                    </a:cubicBezTo>
                    <a:cubicBezTo>
                      <a:pt x="1589" y="232"/>
                      <a:pt x="1584" y="235"/>
                      <a:pt x="1580" y="234"/>
                    </a:cubicBezTo>
                    <a:close/>
                    <a:moveTo>
                      <a:pt x="1533" y="224"/>
                    </a:moveTo>
                    <a:lnTo>
                      <a:pt x="1518" y="220"/>
                    </a:lnTo>
                    <a:cubicBezTo>
                      <a:pt x="1513" y="219"/>
                      <a:pt x="1511" y="215"/>
                      <a:pt x="1511" y="211"/>
                    </a:cubicBezTo>
                    <a:cubicBezTo>
                      <a:pt x="1512" y="206"/>
                      <a:pt x="1517" y="204"/>
                      <a:pt x="1521" y="205"/>
                    </a:cubicBezTo>
                    <a:lnTo>
                      <a:pt x="1537" y="208"/>
                    </a:lnTo>
                    <a:cubicBezTo>
                      <a:pt x="1541" y="209"/>
                      <a:pt x="1544" y="213"/>
                      <a:pt x="1543" y="218"/>
                    </a:cubicBezTo>
                    <a:cubicBezTo>
                      <a:pt x="1542" y="222"/>
                      <a:pt x="1538" y="225"/>
                      <a:pt x="1533" y="224"/>
                    </a:cubicBezTo>
                    <a:close/>
                    <a:moveTo>
                      <a:pt x="1486" y="213"/>
                    </a:moveTo>
                    <a:lnTo>
                      <a:pt x="1471" y="210"/>
                    </a:lnTo>
                    <a:cubicBezTo>
                      <a:pt x="1466" y="209"/>
                      <a:pt x="1464" y="205"/>
                      <a:pt x="1465" y="201"/>
                    </a:cubicBezTo>
                    <a:cubicBezTo>
                      <a:pt x="1466" y="196"/>
                      <a:pt x="1470" y="194"/>
                      <a:pt x="1474" y="194"/>
                    </a:cubicBezTo>
                    <a:lnTo>
                      <a:pt x="1490" y="198"/>
                    </a:lnTo>
                    <a:cubicBezTo>
                      <a:pt x="1494" y="199"/>
                      <a:pt x="1497" y="203"/>
                      <a:pt x="1496" y="207"/>
                    </a:cubicBezTo>
                    <a:cubicBezTo>
                      <a:pt x="1495" y="212"/>
                      <a:pt x="1491" y="214"/>
                      <a:pt x="1486" y="213"/>
                    </a:cubicBezTo>
                    <a:close/>
                    <a:moveTo>
                      <a:pt x="1439" y="203"/>
                    </a:moveTo>
                    <a:lnTo>
                      <a:pt x="1424" y="200"/>
                    </a:lnTo>
                    <a:cubicBezTo>
                      <a:pt x="1419" y="199"/>
                      <a:pt x="1417" y="195"/>
                      <a:pt x="1418" y="190"/>
                    </a:cubicBezTo>
                    <a:cubicBezTo>
                      <a:pt x="1419" y="186"/>
                      <a:pt x="1423" y="183"/>
                      <a:pt x="1427" y="184"/>
                    </a:cubicBezTo>
                    <a:lnTo>
                      <a:pt x="1443" y="188"/>
                    </a:lnTo>
                    <a:cubicBezTo>
                      <a:pt x="1447" y="189"/>
                      <a:pt x="1450" y="193"/>
                      <a:pt x="1449" y="197"/>
                    </a:cubicBezTo>
                    <a:cubicBezTo>
                      <a:pt x="1448" y="201"/>
                      <a:pt x="1444" y="204"/>
                      <a:pt x="1439" y="203"/>
                    </a:cubicBezTo>
                    <a:close/>
                    <a:moveTo>
                      <a:pt x="1393" y="193"/>
                    </a:moveTo>
                    <a:lnTo>
                      <a:pt x="1377" y="190"/>
                    </a:lnTo>
                    <a:cubicBezTo>
                      <a:pt x="1373" y="189"/>
                      <a:pt x="1370" y="184"/>
                      <a:pt x="1371" y="180"/>
                    </a:cubicBezTo>
                    <a:cubicBezTo>
                      <a:pt x="1372" y="176"/>
                      <a:pt x="1376" y="173"/>
                      <a:pt x="1380" y="174"/>
                    </a:cubicBezTo>
                    <a:lnTo>
                      <a:pt x="1396" y="177"/>
                    </a:lnTo>
                    <a:cubicBezTo>
                      <a:pt x="1400" y="178"/>
                      <a:pt x="1403" y="183"/>
                      <a:pt x="1402" y="187"/>
                    </a:cubicBezTo>
                    <a:cubicBezTo>
                      <a:pt x="1401" y="191"/>
                      <a:pt x="1397" y="194"/>
                      <a:pt x="1393" y="193"/>
                    </a:cubicBezTo>
                    <a:close/>
                    <a:moveTo>
                      <a:pt x="1346" y="183"/>
                    </a:moveTo>
                    <a:lnTo>
                      <a:pt x="1330" y="179"/>
                    </a:lnTo>
                    <a:cubicBezTo>
                      <a:pt x="1326" y="179"/>
                      <a:pt x="1323" y="174"/>
                      <a:pt x="1324" y="170"/>
                    </a:cubicBezTo>
                    <a:cubicBezTo>
                      <a:pt x="1325" y="166"/>
                      <a:pt x="1329" y="163"/>
                      <a:pt x="1333" y="164"/>
                    </a:cubicBezTo>
                    <a:lnTo>
                      <a:pt x="1349" y="167"/>
                    </a:lnTo>
                    <a:cubicBezTo>
                      <a:pt x="1353" y="168"/>
                      <a:pt x="1356" y="172"/>
                      <a:pt x="1355" y="177"/>
                    </a:cubicBezTo>
                    <a:cubicBezTo>
                      <a:pt x="1354" y="181"/>
                      <a:pt x="1350" y="184"/>
                      <a:pt x="1346" y="183"/>
                    </a:cubicBezTo>
                    <a:close/>
                    <a:moveTo>
                      <a:pt x="1299" y="173"/>
                    </a:moveTo>
                    <a:lnTo>
                      <a:pt x="1283" y="169"/>
                    </a:lnTo>
                    <a:cubicBezTo>
                      <a:pt x="1279" y="168"/>
                      <a:pt x="1276" y="164"/>
                      <a:pt x="1277" y="160"/>
                    </a:cubicBezTo>
                    <a:cubicBezTo>
                      <a:pt x="1278" y="155"/>
                      <a:pt x="1282" y="153"/>
                      <a:pt x="1286" y="154"/>
                    </a:cubicBezTo>
                    <a:lnTo>
                      <a:pt x="1302" y="157"/>
                    </a:lnTo>
                    <a:cubicBezTo>
                      <a:pt x="1306" y="158"/>
                      <a:pt x="1309" y="162"/>
                      <a:pt x="1308" y="167"/>
                    </a:cubicBezTo>
                    <a:cubicBezTo>
                      <a:pt x="1307" y="171"/>
                      <a:pt x="1303" y="174"/>
                      <a:pt x="1299" y="173"/>
                    </a:cubicBezTo>
                    <a:close/>
                    <a:moveTo>
                      <a:pt x="1252" y="162"/>
                    </a:moveTo>
                    <a:lnTo>
                      <a:pt x="1236" y="159"/>
                    </a:lnTo>
                    <a:cubicBezTo>
                      <a:pt x="1232" y="158"/>
                      <a:pt x="1229" y="154"/>
                      <a:pt x="1230" y="150"/>
                    </a:cubicBezTo>
                    <a:cubicBezTo>
                      <a:pt x="1231" y="145"/>
                      <a:pt x="1235" y="143"/>
                      <a:pt x="1240" y="143"/>
                    </a:cubicBezTo>
                    <a:lnTo>
                      <a:pt x="1255" y="147"/>
                    </a:lnTo>
                    <a:cubicBezTo>
                      <a:pt x="1260" y="148"/>
                      <a:pt x="1262" y="152"/>
                      <a:pt x="1261" y="156"/>
                    </a:cubicBezTo>
                    <a:cubicBezTo>
                      <a:pt x="1260" y="161"/>
                      <a:pt x="1256" y="163"/>
                      <a:pt x="1252" y="162"/>
                    </a:cubicBezTo>
                    <a:close/>
                    <a:moveTo>
                      <a:pt x="1205" y="152"/>
                    </a:moveTo>
                    <a:lnTo>
                      <a:pt x="1189" y="149"/>
                    </a:lnTo>
                    <a:cubicBezTo>
                      <a:pt x="1185" y="148"/>
                      <a:pt x="1182" y="144"/>
                      <a:pt x="1183" y="139"/>
                    </a:cubicBezTo>
                    <a:cubicBezTo>
                      <a:pt x="1184" y="135"/>
                      <a:pt x="1188" y="132"/>
                      <a:pt x="1193" y="133"/>
                    </a:cubicBezTo>
                    <a:lnTo>
                      <a:pt x="1208" y="137"/>
                    </a:lnTo>
                    <a:cubicBezTo>
                      <a:pt x="1213" y="138"/>
                      <a:pt x="1215" y="142"/>
                      <a:pt x="1214" y="146"/>
                    </a:cubicBezTo>
                    <a:cubicBezTo>
                      <a:pt x="1213" y="150"/>
                      <a:pt x="1209" y="153"/>
                      <a:pt x="1205" y="152"/>
                    </a:cubicBezTo>
                    <a:close/>
                    <a:moveTo>
                      <a:pt x="1158" y="142"/>
                    </a:moveTo>
                    <a:lnTo>
                      <a:pt x="1142" y="139"/>
                    </a:lnTo>
                    <a:cubicBezTo>
                      <a:pt x="1138" y="138"/>
                      <a:pt x="1135" y="133"/>
                      <a:pt x="1136" y="129"/>
                    </a:cubicBezTo>
                    <a:cubicBezTo>
                      <a:pt x="1137" y="125"/>
                      <a:pt x="1141" y="122"/>
                      <a:pt x="1146" y="123"/>
                    </a:cubicBezTo>
                    <a:lnTo>
                      <a:pt x="1161" y="126"/>
                    </a:lnTo>
                    <a:cubicBezTo>
                      <a:pt x="1166" y="127"/>
                      <a:pt x="1168" y="132"/>
                      <a:pt x="1168" y="136"/>
                    </a:cubicBezTo>
                    <a:cubicBezTo>
                      <a:pt x="1167" y="140"/>
                      <a:pt x="1162" y="143"/>
                      <a:pt x="1158" y="142"/>
                    </a:cubicBezTo>
                    <a:close/>
                    <a:moveTo>
                      <a:pt x="1111" y="132"/>
                    </a:moveTo>
                    <a:lnTo>
                      <a:pt x="1095" y="128"/>
                    </a:lnTo>
                    <a:cubicBezTo>
                      <a:pt x="1091" y="128"/>
                      <a:pt x="1088" y="123"/>
                      <a:pt x="1089" y="119"/>
                    </a:cubicBezTo>
                    <a:cubicBezTo>
                      <a:pt x="1090" y="115"/>
                      <a:pt x="1095" y="112"/>
                      <a:pt x="1099" y="113"/>
                    </a:cubicBezTo>
                    <a:lnTo>
                      <a:pt x="1115" y="116"/>
                    </a:lnTo>
                    <a:cubicBezTo>
                      <a:pt x="1119" y="117"/>
                      <a:pt x="1122" y="121"/>
                      <a:pt x="1121" y="126"/>
                    </a:cubicBezTo>
                    <a:cubicBezTo>
                      <a:pt x="1120" y="130"/>
                      <a:pt x="1115" y="133"/>
                      <a:pt x="1111" y="132"/>
                    </a:cubicBezTo>
                    <a:close/>
                    <a:moveTo>
                      <a:pt x="1064" y="122"/>
                    </a:moveTo>
                    <a:lnTo>
                      <a:pt x="1049" y="118"/>
                    </a:lnTo>
                    <a:cubicBezTo>
                      <a:pt x="1044" y="117"/>
                      <a:pt x="1042" y="113"/>
                      <a:pt x="1042" y="109"/>
                    </a:cubicBezTo>
                    <a:cubicBezTo>
                      <a:pt x="1043" y="104"/>
                      <a:pt x="1048" y="102"/>
                      <a:pt x="1052" y="103"/>
                    </a:cubicBezTo>
                    <a:lnTo>
                      <a:pt x="1068" y="106"/>
                    </a:lnTo>
                    <a:cubicBezTo>
                      <a:pt x="1072" y="107"/>
                      <a:pt x="1075" y="111"/>
                      <a:pt x="1074" y="116"/>
                    </a:cubicBezTo>
                    <a:cubicBezTo>
                      <a:pt x="1073" y="120"/>
                      <a:pt x="1069" y="123"/>
                      <a:pt x="1064" y="122"/>
                    </a:cubicBezTo>
                    <a:close/>
                    <a:moveTo>
                      <a:pt x="1017" y="111"/>
                    </a:moveTo>
                    <a:lnTo>
                      <a:pt x="1002" y="108"/>
                    </a:lnTo>
                    <a:cubicBezTo>
                      <a:pt x="997" y="107"/>
                      <a:pt x="995" y="103"/>
                      <a:pt x="996" y="99"/>
                    </a:cubicBezTo>
                    <a:cubicBezTo>
                      <a:pt x="996" y="94"/>
                      <a:pt x="1001" y="91"/>
                      <a:pt x="1005" y="92"/>
                    </a:cubicBezTo>
                    <a:lnTo>
                      <a:pt x="1021" y="96"/>
                    </a:lnTo>
                    <a:cubicBezTo>
                      <a:pt x="1025" y="97"/>
                      <a:pt x="1028" y="101"/>
                      <a:pt x="1027" y="105"/>
                    </a:cubicBezTo>
                    <a:cubicBezTo>
                      <a:pt x="1026" y="110"/>
                      <a:pt x="1022" y="112"/>
                      <a:pt x="1017" y="111"/>
                    </a:cubicBezTo>
                    <a:close/>
                    <a:moveTo>
                      <a:pt x="970" y="101"/>
                    </a:moveTo>
                    <a:lnTo>
                      <a:pt x="955" y="98"/>
                    </a:lnTo>
                    <a:cubicBezTo>
                      <a:pt x="950" y="97"/>
                      <a:pt x="948" y="93"/>
                      <a:pt x="949" y="88"/>
                    </a:cubicBezTo>
                    <a:cubicBezTo>
                      <a:pt x="950" y="84"/>
                      <a:pt x="954" y="81"/>
                      <a:pt x="958" y="82"/>
                    </a:cubicBezTo>
                    <a:lnTo>
                      <a:pt x="974" y="86"/>
                    </a:lnTo>
                    <a:cubicBezTo>
                      <a:pt x="978" y="87"/>
                      <a:pt x="981" y="91"/>
                      <a:pt x="980" y="95"/>
                    </a:cubicBezTo>
                    <a:cubicBezTo>
                      <a:pt x="979" y="99"/>
                      <a:pt x="975" y="102"/>
                      <a:pt x="970" y="101"/>
                    </a:cubicBezTo>
                    <a:close/>
                    <a:moveTo>
                      <a:pt x="923" y="91"/>
                    </a:moveTo>
                    <a:lnTo>
                      <a:pt x="908" y="88"/>
                    </a:lnTo>
                    <a:cubicBezTo>
                      <a:pt x="904" y="87"/>
                      <a:pt x="901" y="82"/>
                      <a:pt x="902" y="78"/>
                    </a:cubicBezTo>
                    <a:cubicBezTo>
                      <a:pt x="903" y="74"/>
                      <a:pt x="907" y="71"/>
                      <a:pt x="911" y="72"/>
                    </a:cubicBezTo>
                    <a:lnTo>
                      <a:pt x="927" y="75"/>
                    </a:lnTo>
                    <a:cubicBezTo>
                      <a:pt x="931" y="76"/>
                      <a:pt x="934" y="81"/>
                      <a:pt x="933" y="85"/>
                    </a:cubicBezTo>
                    <a:cubicBezTo>
                      <a:pt x="932" y="89"/>
                      <a:pt x="928" y="92"/>
                      <a:pt x="923" y="91"/>
                    </a:cubicBezTo>
                    <a:close/>
                    <a:moveTo>
                      <a:pt x="877" y="81"/>
                    </a:moveTo>
                    <a:lnTo>
                      <a:pt x="861" y="77"/>
                    </a:lnTo>
                    <a:cubicBezTo>
                      <a:pt x="857" y="77"/>
                      <a:pt x="854" y="72"/>
                      <a:pt x="855" y="68"/>
                    </a:cubicBezTo>
                    <a:cubicBezTo>
                      <a:pt x="856" y="64"/>
                      <a:pt x="860" y="61"/>
                      <a:pt x="864" y="62"/>
                    </a:cubicBezTo>
                    <a:lnTo>
                      <a:pt x="880" y="65"/>
                    </a:lnTo>
                    <a:cubicBezTo>
                      <a:pt x="884" y="66"/>
                      <a:pt x="887" y="70"/>
                      <a:pt x="886" y="75"/>
                    </a:cubicBezTo>
                    <a:cubicBezTo>
                      <a:pt x="885" y="79"/>
                      <a:pt x="881" y="82"/>
                      <a:pt x="877" y="81"/>
                    </a:cubicBezTo>
                    <a:close/>
                    <a:moveTo>
                      <a:pt x="830" y="71"/>
                    </a:moveTo>
                    <a:lnTo>
                      <a:pt x="814" y="67"/>
                    </a:lnTo>
                    <a:cubicBezTo>
                      <a:pt x="810" y="66"/>
                      <a:pt x="807" y="62"/>
                      <a:pt x="808" y="58"/>
                    </a:cubicBezTo>
                    <a:cubicBezTo>
                      <a:pt x="809" y="53"/>
                      <a:pt x="813" y="51"/>
                      <a:pt x="817" y="52"/>
                    </a:cubicBezTo>
                    <a:lnTo>
                      <a:pt x="833" y="55"/>
                    </a:lnTo>
                    <a:cubicBezTo>
                      <a:pt x="837" y="56"/>
                      <a:pt x="840" y="60"/>
                      <a:pt x="839" y="65"/>
                    </a:cubicBezTo>
                    <a:cubicBezTo>
                      <a:pt x="838" y="69"/>
                      <a:pt x="834" y="72"/>
                      <a:pt x="830" y="71"/>
                    </a:cubicBezTo>
                    <a:close/>
                    <a:moveTo>
                      <a:pt x="783" y="60"/>
                    </a:moveTo>
                    <a:lnTo>
                      <a:pt x="767" y="57"/>
                    </a:lnTo>
                    <a:cubicBezTo>
                      <a:pt x="763" y="56"/>
                      <a:pt x="760" y="52"/>
                      <a:pt x="761" y="48"/>
                    </a:cubicBezTo>
                    <a:cubicBezTo>
                      <a:pt x="762" y="43"/>
                      <a:pt x="766" y="40"/>
                      <a:pt x="771" y="41"/>
                    </a:cubicBezTo>
                    <a:lnTo>
                      <a:pt x="786" y="45"/>
                    </a:lnTo>
                    <a:cubicBezTo>
                      <a:pt x="791" y="46"/>
                      <a:pt x="793" y="50"/>
                      <a:pt x="792" y="54"/>
                    </a:cubicBezTo>
                    <a:cubicBezTo>
                      <a:pt x="791" y="59"/>
                      <a:pt x="787" y="61"/>
                      <a:pt x="783" y="60"/>
                    </a:cubicBezTo>
                    <a:close/>
                    <a:moveTo>
                      <a:pt x="736" y="50"/>
                    </a:moveTo>
                    <a:lnTo>
                      <a:pt x="720" y="47"/>
                    </a:lnTo>
                    <a:cubicBezTo>
                      <a:pt x="716" y="46"/>
                      <a:pt x="713" y="42"/>
                      <a:pt x="714" y="37"/>
                    </a:cubicBezTo>
                    <a:cubicBezTo>
                      <a:pt x="715" y="33"/>
                      <a:pt x="719" y="30"/>
                      <a:pt x="724" y="31"/>
                    </a:cubicBezTo>
                    <a:lnTo>
                      <a:pt x="739" y="35"/>
                    </a:lnTo>
                    <a:cubicBezTo>
                      <a:pt x="744" y="36"/>
                      <a:pt x="746" y="40"/>
                      <a:pt x="745" y="44"/>
                    </a:cubicBezTo>
                    <a:cubicBezTo>
                      <a:pt x="744" y="48"/>
                      <a:pt x="740" y="51"/>
                      <a:pt x="736" y="50"/>
                    </a:cubicBezTo>
                    <a:close/>
                    <a:moveTo>
                      <a:pt x="689" y="40"/>
                    </a:moveTo>
                    <a:lnTo>
                      <a:pt x="673" y="37"/>
                    </a:lnTo>
                    <a:cubicBezTo>
                      <a:pt x="669" y="36"/>
                      <a:pt x="666" y="31"/>
                      <a:pt x="667" y="27"/>
                    </a:cubicBezTo>
                    <a:cubicBezTo>
                      <a:pt x="668" y="23"/>
                      <a:pt x="672" y="20"/>
                      <a:pt x="677" y="21"/>
                    </a:cubicBezTo>
                    <a:lnTo>
                      <a:pt x="692" y="24"/>
                    </a:lnTo>
                    <a:cubicBezTo>
                      <a:pt x="697" y="25"/>
                      <a:pt x="699" y="30"/>
                      <a:pt x="698" y="34"/>
                    </a:cubicBezTo>
                    <a:cubicBezTo>
                      <a:pt x="698" y="38"/>
                      <a:pt x="693" y="41"/>
                      <a:pt x="689" y="40"/>
                    </a:cubicBezTo>
                    <a:close/>
                    <a:moveTo>
                      <a:pt x="642" y="30"/>
                    </a:moveTo>
                    <a:lnTo>
                      <a:pt x="626" y="26"/>
                    </a:lnTo>
                    <a:cubicBezTo>
                      <a:pt x="622" y="26"/>
                      <a:pt x="619" y="21"/>
                      <a:pt x="620" y="17"/>
                    </a:cubicBezTo>
                    <a:cubicBezTo>
                      <a:pt x="621" y="13"/>
                      <a:pt x="626" y="10"/>
                      <a:pt x="630" y="11"/>
                    </a:cubicBezTo>
                    <a:lnTo>
                      <a:pt x="645" y="14"/>
                    </a:lnTo>
                    <a:cubicBezTo>
                      <a:pt x="650" y="15"/>
                      <a:pt x="653" y="19"/>
                      <a:pt x="652" y="24"/>
                    </a:cubicBezTo>
                    <a:cubicBezTo>
                      <a:pt x="651" y="28"/>
                      <a:pt x="646" y="31"/>
                      <a:pt x="642" y="30"/>
                    </a:cubicBezTo>
                    <a:close/>
                    <a:moveTo>
                      <a:pt x="595" y="20"/>
                    </a:moveTo>
                    <a:lnTo>
                      <a:pt x="580" y="16"/>
                    </a:lnTo>
                    <a:cubicBezTo>
                      <a:pt x="575" y="15"/>
                      <a:pt x="572" y="11"/>
                      <a:pt x="573" y="7"/>
                    </a:cubicBezTo>
                    <a:cubicBezTo>
                      <a:pt x="574" y="2"/>
                      <a:pt x="579" y="0"/>
                      <a:pt x="583" y="1"/>
                    </a:cubicBezTo>
                    <a:lnTo>
                      <a:pt x="599" y="4"/>
                    </a:lnTo>
                    <a:cubicBezTo>
                      <a:pt x="603" y="5"/>
                      <a:pt x="606" y="9"/>
                      <a:pt x="605" y="14"/>
                    </a:cubicBezTo>
                    <a:cubicBezTo>
                      <a:pt x="604" y="18"/>
                      <a:pt x="599" y="21"/>
                      <a:pt x="595" y="20"/>
                    </a:cubicBezTo>
                    <a:close/>
                    <a:moveTo>
                      <a:pt x="551" y="21"/>
                    </a:moveTo>
                    <a:lnTo>
                      <a:pt x="535" y="24"/>
                    </a:lnTo>
                    <a:cubicBezTo>
                      <a:pt x="531" y="25"/>
                      <a:pt x="527" y="22"/>
                      <a:pt x="526" y="18"/>
                    </a:cubicBezTo>
                    <a:cubicBezTo>
                      <a:pt x="525" y="13"/>
                      <a:pt x="528" y="9"/>
                      <a:pt x="533" y="8"/>
                    </a:cubicBezTo>
                    <a:lnTo>
                      <a:pt x="548" y="6"/>
                    </a:lnTo>
                    <a:cubicBezTo>
                      <a:pt x="553" y="5"/>
                      <a:pt x="557" y="8"/>
                      <a:pt x="558" y="12"/>
                    </a:cubicBezTo>
                    <a:cubicBezTo>
                      <a:pt x="558" y="16"/>
                      <a:pt x="556" y="21"/>
                      <a:pt x="551" y="21"/>
                    </a:cubicBezTo>
                    <a:close/>
                    <a:moveTo>
                      <a:pt x="504" y="30"/>
                    </a:moveTo>
                    <a:lnTo>
                      <a:pt x="488" y="33"/>
                    </a:lnTo>
                    <a:cubicBezTo>
                      <a:pt x="484" y="34"/>
                      <a:pt x="480" y="31"/>
                      <a:pt x="479" y="26"/>
                    </a:cubicBezTo>
                    <a:cubicBezTo>
                      <a:pt x="478" y="22"/>
                      <a:pt x="481" y="18"/>
                      <a:pt x="485" y="17"/>
                    </a:cubicBezTo>
                    <a:lnTo>
                      <a:pt x="501" y="14"/>
                    </a:lnTo>
                    <a:cubicBezTo>
                      <a:pt x="505" y="13"/>
                      <a:pt x="510" y="16"/>
                      <a:pt x="510" y="21"/>
                    </a:cubicBezTo>
                    <a:cubicBezTo>
                      <a:pt x="511" y="25"/>
                      <a:pt x="508" y="29"/>
                      <a:pt x="504" y="30"/>
                    </a:cubicBezTo>
                    <a:close/>
                    <a:moveTo>
                      <a:pt x="457" y="38"/>
                    </a:moveTo>
                    <a:lnTo>
                      <a:pt x="441" y="41"/>
                    </a:lnTo>
                    <a:cubicBezTo>
                      <a:pt x="437" y="42"/>
                      <a:pt x="432" y="39"/>
                      <a:pt x="432" y="35"/>
                    </a:cubicBezTo>
                    <a:cubicBezTo>
                      <a:pt x="431" y="31"/>
                      <a:pt x="434" y="26"/>
                      <a:pt x="438" y="26"/>
                    </a:cubicBezTo>
                    <a:lnTo>
                      <a:pt x="454" y="23"/>
                    </a:lnTo>
                    <a:cubicBezTo>
                      <a:pt x="458" y="22"/>
                      <a:pt x="462" y="25"/>
                      <a:pt x="463" y="29"/>
                    </a:cubicBezTo>
                    <a:cubicBezTo>
                      <a:pt x="464" y="34"/>
                      <a:pt x="461" y="38"/>
                      <a:pt x="457" y="38"/>
                    </a:cubicBezTo>
                    <a:close/>
                    <a:moveTo>
                      <a:pt x="410" y="47"/>
                    </a:moveTo>
                    <a:lnTo>
                      <a:pt x="394" y="50"/>
                    </a:lnTo>
                    <a:cubicBezTo>
                      <a:pt x="389" y="51"/>
                      <a:pt x="385" y="48"/>
                      <a:pt x="384" y="43"/>
                    </a:cubicBezTo>
                    <a:cubicBezTo>
                      <a:pt x="384" y="39"/>
                      <a:pt x="387" y="35"/>
                      <a:pt x="391" y="34"/>
                    </a:cubicBezTo>
                    <a:lnTo>
                      <a:pt x="407" y="31"/>
                    </a:lnTo>
                    <a:cubicBezTo>
                      <a:pt x="411" y="30"/>
                      <a:pt x="415" y="33"/>
                      <a:pt x="416" y="38"/>
                    </a:cubicBezTo>
                    <a:cubicBezTo>
                      <a:pt x="417" y="42"/>
                      <a:pt x="414" y="46"/>
                      <a:pt x="410" y="47"/>
                    </a:cubicBezTo>
                    <a:close/>
                    <a:moveTo>
                      <a:pt x="362" y="56"/>
                    </a:moveTo>
                    <a:lnTo>
                      <a:pt x="347" y="58"/>
                    </a:lnTo>
                    <a:cubicBezTo>
                      <a:pt x="342" y="59"/>
                      <a:pt x="338" y="56"/>
                      <a:pt x="337" y="52"/>
                    </a:cubicBezTo>
                    <a:cubicBezTo>
                      <a:pt x="336" y="48"/>
                      <a:pt x="339" y="44"/>
                      <a:pt x="344" y="43"/>
                    </a:cubicBezTo>
                    <a:lnTo>
                      <a:pt x="359" y="40"/>
                    </a:lnTo>
                    <a:cubicBezTo>
                      <a:pt x="364" y="39"/>
                      <a:pt x="368" y="42"/>
                      <a:pt x="369" y="46"/>
                    </a:cubicBezTo>
                    <a:cubicBezTo>
                      <a:pt x="370" y="51"/>
                      <a:pt x="367" y="55"/>
                      <a:pt x="362" y="56"/>
                    </a:cubicBezTo>
                    <a:close/>
                    <a:moveTo>
                      <a:pt x="315" y="64"/>
                    </a:moveTo>
                    <a:lnTo>
                      <a:pt x="299" y="67"/>
                    </a:lnTo>
                    <a:cubicBezTo>
                      <a:pt x="295" y="68"/>
                      <a:pt x="291" y="65"/>
                      <a:pt x="290" y="61"/>
                    </a:cubicBezTo>
                    <a:cubicBezTo>
                      <a:pt x="289" y="56"/>
                      <a:pt x="292" y="52"/>
                      <a:pt x="296" y="51"/>
                    </a:cubicBezTo>
                    <a:lnTo>
                      <a:pt x="312" y="48"/>
                    </a:lnTo>
                    <a:cubicBezTo>
                      <a:pt x="317" y="48"/>
                      <a:pt x="321" y="51"/>
                      <a:pt x="321" y="55"/>
                    </a:cubicBezTo>
                    <a:cubicBezTo>
                      <a:pt x="322" y="59"/>
                      <a:pt x="319" y="63"/>
                      <a:pt x="315" y="64"/>
                    </a:cubicBezTo>
                    <a:close/>
                    <a:moveTo>
                      <a:pt x="268" y="73"/>
                    </a:moveTo>
                    <a:lnTo>
                      <a:pt x="252" y="76"/>
                    </a:lnTo>
                    <a:cubicBezTo>
                      <a:pt x="248" y="76"/>
                      <a:pt x="244" y="74"/>
                      <a:pt x="243" y="69"/>
                    </a:cubicBezTo>
                    <a:cubicBezTo>
                      <a:pt x="242" y="65"/>
                      <a:pt x="245" y="61"/>
                      <a:pt x="249" y="60"/>
                    </a:cubicBezTo>
                    <a:lnTo>
                      <a:pt x="265" y="57"/>
                    </a:lnTo>
                    <a:cubicBezTo>
                      <a:pt x="269" y="56"/>
                      <a:pt x="273" y="59"/>
                      <a:pt x="274" y="63"/>
                    </a:cubicBezTo>
                    <a:cubicBezTo>
                      <a:pt x="275" y="68"/>
                      <a:pt x="272" y="72"/>
                      <a:pt x="268" y="73"/>
                    </a:cubicBezTo>
                    <a:close/>
                    <a:moveTo>
                      <a:pt x="221" y="81"/>
                    </a:moveTo>
                    <a:lnTo>
                      <a:pt x="205" y="84"/>
                    </a:lnTo>
                    <a:cubicBezTo>
                      <a:pt x="201" y="85"/>
                      <a:pt x="196" y="82"/>
                      <a:pt x="196" y="78"/>
                    </a:cubicBezTo>
                    <a:cubicBezTo>
                      <a:pt x="195" y="73"/>
                      <a:pt x="198" y="69"/>
                      <a:pt x="202" y="68"/>
                    </a:cubicBezTo>
                    <a:lnTo>
                      <a:pt x="218" y="66"/>
                    </a:lnTo>
                    <a:cubicBezTo>
                      <a:pt x="222" y="65"/>
                      <a:pt x="226" y="68"/>
                      <a:pt x="227" y="72"/>
                    </a:cubicBezTo>
                    <a:cubicBezTo>
                      <a:pt x="228" y="76"/>
                      <a:pt x="225" y="81"/>
                      <a:pt x="221" y="81"/>
                    </a:cubicBezTo>
                    <a:close/>
                    <a:moveTo>
                      <a:pt x="173" y="90"/>
                    </a:moveTo>
                    <a:lnTo>
                      <a:pt x="158" y="93"/>
                    </a:lnTo>
                    <a:cubicBezTo>
                      <a:pt x="153" y="94"/>
                      <a:pt x="149" y="91"/>
                      <a:pt x="148" y="86"/>
                    </a:cubicBezTo>
                    <a:cubicBezTo>
                      <a:pt x="148" y="82"/>
                      <a:pt x="150" y="78"/>
                      <a:pt x="155" y="77"/>
                    </a:cubicBezTo>
                    <a:lnTo>
                      <a:pt x="171" y="74"/>
                    </a:lnTo>
                    <a:cubicBezTo>
                      <a:pt x="175" y="73"/>
                      <a:pt x="179" y="76"/>
                      <a:pt x="180" y="81"/>
                    </a:cubicBezTo>
                    <a:cubicBezTo>
                      <a:pt x="181" y="85"/>
                      <a:pt x="178" y="89"/>
                      <a:pt x="173" y="90"/>
                    </a:cubicBezTo>
                    <a:close/>
                    <a:moveTo>
                      <a:pt x="126" y="98"/>
                    </a:moveTo>
                    <a:lnTo>
                      <a:pt x="110" y="101"/>
                    </a:lnTo>
                    <a:cubicBezTo>
                      <a:pt x="106" y="102"/>
                      <a:pt x="102" y="99"/>
                      <a:pt x="101" y="95"/>
                    </a:cubicBezTo>
                    <a:cubicBezTo>
                      <a:pt x="100" y="91"/>
                      <a:pt x="103" y="86"/>
                      <a:pt x="108" y="86"/>
                    </a:cubicBezTo>
                    <a:lnTo>
                      <a:pt x="123" y="83"/>
                    </a:lnTo>
                    <a:cubicBezTo>
                      <a:pt x="128" y="82"/>
                      <a:pt x="132" y="85"/>
                      <a:pt x="133" y="89"/>
                    </a:cubicBezTo>
                    <a:cubicBezTo>
                      <a:pt x="133" y="94"/>
                      <a:pt x="130" y="98"/>
                      <a:pt x="126" y="98"/>
                    </a:cubicBezTo>
                    <a:close/>
                    <a:moveTo>
                      <a:pt x="79" y="107"/>
                    </a:moveTo>
                    <a:lnTo>
                      <a:pt x="63" y="110"/>
                    </a:lnTo>
                    <a:cubicBezTo>
                      <a:pt x="59" y="111"/>
                      <a:pt x="55" y="108"/>
                      <a:pt x="54" y="103"/>
                    </a:cubicBezTo>
                    <a:cubicBezTo>
                      <a:pt x="53" y="99"/>
                      <a:pt x="56" y="95"/>
                      <a:pt x="60" y="94"/>
                    </a:cubicBezTo>
                    <a:lnTo>
                      <a:pt x="76" y="91"/>
                    </a:lnTo>
                    <a:cubicBezTo>
                      <a:pt x="80" y="91"/>
                      <a:pt x="85" y="93"/>
                      <a:pt x="85" y="98"/>
                    </a:cubicBezTo>
                    <a:cubicBezTo>
                      <a:pt x="86" y="102"/>
                      <a:pt x="83" y="106"/>
                      <a:pt x="79" y="107"/>
                    </a:cubicBezTo>
                    <a:close/>
                    <a:moveTo>
                      <a:pt x="32" y="116"/>
                    </a:moveTo>
                    <a:lnTo>
                      <a:pt x="16" y="118"/>
                    </a:lnTo>
                    <a:cubicBezTo>
                      <a:pt x="12" y="119"/>
                      <a:pt x="7" y="116"/>
                      <a:pt x="7" y="112"/>
                    </a:cubicBezTo>
                    <a:cubicBezTo>
                      <a:pt x="6" y="108"/>
                      <a:pt x="9" y="104"/>
                      <a:pt x="13" y="103"/>
                    </a:cubicBezTo>
                    <a:lnTo>
                      <a:pt x="29" y="100"/>
                    </a:lnTo>
                    <a:cubicBezTo>
                      <a:pt x="33" y="99"/>
                      <a:pt x="37" y="102"/>
                      <a:pt x="38" y="106"/>
                    </a:cubicBezTo>
                    <a:cubicBezTo>
                      <a:pt x="39" y="111"/>
                      <a:pt x="36" y="115"/>
                      <a:pt x="32" y="116"/>
                    </a:cubicBezTo>
                    <a:close/>
                    <a:moveTo>
                      <a:pt x="11" y="109"/>
                    </a:moveTo>
                    <a:lnTo>
                      <a:pt x="26" y="112"/>
                    </a:lnTo>
                    <a:cubicBezTo>
                      <a:pt x="31" y="113"/>
                      <a:pt x="33" y="117"/>
                      <a:pt x="32" y="122"/>
                    </a:cubicBezTo>
                    <a:cubicBezTo>
                      <a:pt x="32" y="126"/>
                      <a:pt x="27" y="129"/>
                      <a:pt x="23" y="128"/>
                    </a:cubicBezTo>
                    <a:lnTo>
                      <a:pt x="7" y="125"/>
                    </a:lnTo>
                    <a:cubicBezTo>
                      <a:pt x="3" y="124"/>
                      <a:pt x="0" y="119"/>
                      <a:pt x="1" y="115"/>
                    </a:cubicBezTo>
                    <a:cubicBezTo>
                      <a:pt x="2" y="111"/>
                      <a:pt x="6" y="108"/>
                      <a:pt x="11" y="109"/>
                    </a:cubicBezTo>
                    <a:close/>
                    <a:moveTo>
                      <a:pt x="58" y="119"/>
                    </a:moveTo>
                    <a:lnTo>
                      <a:pt x="73" y="122"/>
                    </a:lnTo>
                    <a:cubicBezTo>
                      <a:pt x="78" y="123"/>
                      <a:pt x="80" y="127"/>
                      <a:pt x="79" y="132"/>
                    </a:cubicBezTo>
                    <a:cubicBezTo>
                      <a:pt x="78" y="136"/>
                      <a:pt x="74" y="139"/>
                      <a:pt x="70" y="138"/>
                    </a:cubicBezTo>
                    <a:lnTo>
                      <a:pt x="54" y="135"/>
                    </a:lnTo>
                    <a:cubicBezTo>
                      <a:pt x="50" y="134"/>
                      <a:pt x="47" y="129"/>
                      <a:pt x="48" y="125"/>
                    </a:cubicBezTo>
                    <a:cubicBezTo>
                      <a:pt x="49" y="121"/>
                      <a:pt x="53" y="118"/>
                      <a:pt x="58" y="119"/>
                    </a:cubicBezTo>
                    <a:close/>
                    <a:moveTo>
                      <a:pt x="105" y="129"/>
                    </a:moveTo>
                    <a:lnTo>
                      <a:pt x="120" y="132"/>
                    </a:lnTo>
                    <a:cubicBezTo>
                      <a:pt x="125" y="133"/>
                      <a:pt x="127" y="137"/>
                      <a:pt x="126" y="142"/>
                    </a:cubicBezTo>
                    <a:cubicBezTo>
                      <a:pt x="125" y="146"/>
                      <a:pt x="121" y="149"/>
                      <a:pt x="117" y="148"/>
                    </a:cubicBezTo>
                    <a:lnTo>
                      <a:pt x="101" y="144"/>
                    </a:lnTo>
                    <a:cubicBezTo>
                      <a:pt x="97" y="144"/>
                      <a:pt x="94" y="139"/>
                      <a:pt x="95" y="135"/>
                    </a:cubicBezTo>
                    <a:cubicBezTo>
                      <a:pt x="96" y="131"/>
                      <a:pt x="100" y="128"/>
                      <a:pt x="105" y="129"/>
                    </a:cubicBezTo>
                    <a:close/>
                    <a:moveTo>
                      <a:pt x="151" y="139"/>
                    </a:moveTo>
                    <a:lnTo>
                      <a:pt x="167" y="142"/>
                    </a:lnTo>
                    <a:cubicBezTo>
                      <a:pt x="171" y="143"/>
                      <a:pt x="174" y="147"/>
                      <a:pt x="173" y="152"/>
                    </a:cubicBezTo>
                    <a:cubicBezTo>
                      <a:pt x="172" y="156"/>
                      <a:pt x="168" y="159"/>
                      <a:pt x="164" y="158"/>
                    </a:cubicBezTo>
                    <a:lnTo>
                      <a:pt x="148" y="154"/>
                    </a:lnTo>
                    <a:cubicBezTo>
                      <a:pt x="144" y="154"/>
                      <a:pt x="141" y="149"/>
                      <a:pt x="142" y="145"/>
                    </a:cubicBezTo>
                    <a:cubicBezTo>
                      <a:pt x="143" y="141"/>
                      <a:pt x="147" y="138"/>
                      <a:pt x="151" y="139"/>
                    </a:cubicBezTo>
                    <a:close/>
                    <a:moveTo>
                      <a:pt x="198" y="149"/>
                    </a:moveTo>
                    <a:lnTo>
                      <a:pt x="214" y="152"/>
                    </a:lnTo>
                    <a:cubicBezTo>
                      <a:pt x="218" y="153"/>
                      <a:pt x="221" y="157"/>
                      <a:pt x="220" y="162"/>
                    </a:cubicBezTo>
                    <a:cubicBezTo>
                      <a:pt x="219" y="166"/>
                      <a:pt x="215" y="169"/>
                      <a:pt x="211" y="168"/>
                    </a:cubicBezTo>
                    <a:lnTo>
                      <a:pt x="195" y="164"/>
                    </a:lnTo>
                    <a:cubicBezTo>
                      <a:pt x="191" y="164"/>
                      <a:pt x="188" y="159"/>
                      <a:pt x="189" y="155"/>
                    </a:cubicBezTo>
                    <a:cubicBezTo>
                      <a:pt x="190" y="151"/>
                      <a:pt x="194" y="148"/>
                      <a:pt x="198" y="149"/>
                    </a:cubicBezTo>
                    <a:close/>
                    <a:moveTo>
                      <a:pt x="245" y="159"/>
                    </a:moveTo>
                    <a:lnTo>
                      <a:pt x="261" y="162"/>
                    </a:lnTo>
                    <a:cubicBezTo>
                      <a:pt x="265" y="163"/>
                      <a:pt x="268" y="167"/>
                      <a:pt x="267" y="172"/>
                    </a:cubicBezTo>
                    <a:cubicBezTo>
                      <a:pt x="266" y="176"/>
                      <a:pt x="262" y="179"/>
                      <a:pt x="258" y="178"/>
                    </a:cubicBezTo>
                    <a:lnTo>
                      <a:pt x="242" y="174"/>
                    </a:lnTo>
                    <a:cubicBezTo>
                      <a:pt x="238" y="174"/>
                      <a:pt x="235" y="169"/>
                      <a:pt x="236" y="165"/>
                    </a:cubicBezTo>
                    <a:cubicBezTo>
                      <a:pt x="237" y="161"/>
                      <a:pt x="241" y="158"/>
                      <a:pt x="245" y="159"/>
                    </a:cubicBezTo>
                    <a:close/>
                    <a:moveTo>
                      <a:pt x="292" y="169"/>
                    </a:moveTo>
                    <a:lnTo>
                      <a:pt x="308" y="172"/>
                    </a:lnTo>
                    <a:cubicBezTo>
                      <a:pt x="312" y="173"/>
                      <a:pt x="315" y="177"/>
                      <a:pt x="314" y="182"/>
                    </a:cubicBezTo>
                    <a:cubicBezTo>
                      <a:pt x="313" y="186"/>
                      <a:pt x="309" y="189"/>
                      <a:pt x="305" y="188"/>
                    </a:cubicBezTo>
                    <a:lnTo>
                      <a:pt x="289" y="184"/>
                    </a:lnTo>
                    <a:cubicBezTo>
                      <a:pt x="285" y="184"/>
                      <a:pt x="282" y="179"/>
                      <a:pt x="283" y="175"/>
                    </a:cubicBezTo>
                    <a:cubicBezTo>
                      <a:pt x="284" y="171"/>
                      <a:pt x="288" y="168"/>
                      <a:pt x="292" y="169"/>
                    </a:cubicBezTo>
                    <a:close/>
                    <a:moveTo>
                      <a:pt x="339" y="179"/>
                    </a:moveTo>
                    <a:lnTo>
                      <a:pt x="355" y="182"/>
                    </a:lnTo>
                    <a:cubicBezTo>
                      <a:pt x="359" y="183"/>
                      <a:pt x="362" y="187"/>
                      <a:pt x="361" y="192"/>
                    </a:cubicBezTo>
                    <a:cubicBezTo>
                      <a:pt x="360" y="196"/>
                      <a:pt x="356" y="199"/>
                      <a:pt x="352" y="198"/>
                    </a:cubicBezTo>
                    <a:lnTo>
                      <a:pt x="336" y="194"/>
                    </a:lnTo>
                    <a:cubicBezTo>
                      <a:pt x="332" y="193"/>
                      <a:pt x="329" y="189"/>
                      <a:pt x="330" y="185"/>
                    </a:cubicBezTo>
                    <a:cubicBezTo>
                      <a:pt x="331" y="181"/>
                      <a:pt x="335" y="178"/>
                      <a:pt x="339" y="179"/>
                    </a:cubicBezTo>
                    <a:close/>
                    <a:moveTo>
                      <a:pt x="386" y="189"/>
                    </a:moveTo>
                    <a:lnTo>
                      <a:pt x="402" y="192"/>
                    </a:lnTo>
                    <a:cubicBezTo>
                      <a:pt x="406" y="193"/>
                      <a:pt x="409" y="197"/>
                      <a:pt x="408" y="202"/>
                    </a:cubicBezTo>
                    <a:cubicBezTo>
                      <a:pt x="407" y="206"/>
                      <a:pt x="403" y="209"/>
                      <a:pt x="399" y="208"/>
                    </a:cubicBezTo>
                    <a:lnTo>
                      <a:pt x="383" y="204"/>
                    </a:lnTo>
                    <a:cubicBezTo>
                      <a:pt x="379" y="203"/>
                      <a:pt x="376" y="199"/>
                      <a:pt x="377" y="195"/>
                    </a:cubicBezTo>
                    <a:cubicBezTo>
                      <a:pt x="378" y="191"/>
                      <a:pt x="382" y="188"/>
                      <a:pt x="386" y="189"/>
                    </a:cubicBezTo>
                    <a:close/>
                    <a:moveTo>
                      <a:pt x="433" y="199"/>
                    </a:moveTo>
                    <a:lnTo>
                      <a:pt x="449" y="202"/>
                    </a:lnTo>
                    <a:cubicBezTo>
                      <a:pt x="453" y="203"/>
                      <a:pt x="456" y="207"/>
                      <a:pt x="455" y="212"/>
                    </a:cubicBezTo>
                    <a:cubicBezTo>
                      <a:pt x="454" y="216"/>
                      <a:pt x="450" y="219"/>
                      <a:pt x="446" y="218"/>
                    </a:cubicBezTo>
                    <a:lnTo>
                      <a:pt x="430" y="214"/>
                    </a:lnTo>
                    <a:cubicBezTo>
                      <a:pt x="426" y="213"/>
                      <a:pt x="423" y="209"/>
                      <a:pt x="424" y="205"/>
                    </a:cubicBezTo>
                    <a:cubicBezTo>
                      <a:pt x="425" y="201"/>
                      <a:pt x="429" y="198"/>
                      <a:pt x="433" y="199"/>
                    </a:cubicBezTo>
                    <a:close/>
                    <a:moveTo>
                      <a:pt x="480" y="209"/>
                    </a:moveTo>
                    <a:lnTo>
                      <a:pt x="496" y="212"/>
                    </a:lnTo>
                    <a:cubicBezTo>
                      <a:pt x="500" y="213"/>
                      <a:pt x="503" y="217"/>
                      <a:pt x="502" y="222"/>
                    </a:cubicBezTo>
                    <a:cubicBezTo>
                      <a:pt x="501" y="226"/>
                      <a:pt x="497" y="229"/>
                      <a:pt x="492" y="228"/>
                    </a:cubicBezTo>
                    <a:lnTo>
                      <a:pt x="477" y="224"/>
                    </a:lnTo>
                    <a:cubicBezTo>
                      <a:pt x="472" y="223"/>
                      <a:pt x="470" y="219"/>
                      <a:pt x="471" y="215"/>
                    </a:cubicBezTo>
                    <a:cubicBezTo>
                      <a:pt x="472" y="211"/>
                      <a:pt x="476" y="208"/>
                      <a:pt x="480" y="209"/>
                    </a:cubicBezTo>
                    <a:close/>
                    <a:moveTo>
                      <a:pt x="527" y="219"/>
                    </a:moveTo>
                    <a:lnTo>
                      <a:pt x="543" y="222"/>
                    </a:lnTo>
                    <a:cubicBezTo>
                      <a:pt x="547" y="223"/>
                      <a:pt x="550" y="227"/>
                      <a:pt x="549" y="232"/>
                    </a:cubicBezTo>
                    <a:cubicBezTo>
                      <a:pt x="548" y="236"/>
                      <a:pt x="544" y="239"/>
                      <a:pt x="539" y="238"/>
                    </a:cubicBezTo>
                    <a:lnTo>
                      <a:pt x="524" y="234"/>
                    </a:lnTo>
                    <a:cubicBezTo>
                      <a:pt x="519" y="233"/>
                      <a:pt x="517" y="229"/>
                      <a:pt x="518" y="225"/>
                    </a:cubicBezTo>
                    <a:cubicBezTo>
                      <a:pt x="519" y="221"/>
                      <a:pt x="523" y="218"/>
                      <a:pt x="527" y="219"/>
                    </a:cubicBezTo>
                    <a:close/>
                    <a:moveTo>
                      <a:pt x="574" y="229"/>
                    </a:moveTo>
                    <a:lnTo>
                      <a:pt x="590" y="232"/>
                    </a:lnTo>
                    <a:cubicBezTo>
                      <a:pt x="594" y="233"/>
                      <a:pt x="597" y="237"/>
                      <a:pt x="596" y="241"/>
                    </a:cubicBezTo>
                    <a:cubicBezTo>
                      <a:pt x="595" y="246"/>
                      <a:pt x="591" y="249"/>
                      <a:pt x="586" y="248"/>
                    </a:cubicBezTo>
                    <a:lnTo>
                      <a:pt x="571" y="244"/>
                    </a:lnTo>
                    <a:cubicBezTo>
                      <a:pt x="566" y="243"/>
                      <a:pt x="564" y="239"/>
                      <a:pt x="565" y="235"/>
                    </a:cubicBezTo>
                    <a:cubicBezTo>
                      <a:pt x="565" y="231"/>
                      <a:pt x="570" y="228"/>
                      <a:pt x="574" y="229"/>
                    </a:cubicBezTo>
                    <a:close/>
                    <a:moveTo>
                      <a:pt x="621" y="239"/>
                    </a:moveTo>
                    <a:lnTo>
                      <a:pt x="637" y="242"/>
                    </a:lnTo>
                    <a:cubicBezTo>
                      <a:pt x="641" y="243"/>
                      <a:pt x="644" y="247"/>
                      <a:pt x="643" y="251"/>
                    </a:cubicBezTo>
                    <a:cubicBezTo>
                      <a:pt x="642" y="256"/>
                      <a:pt x="638" y="259"/>
                      <a:pt x="633" y="258"/>
                    </a:cubicBezTo>
                    <a:lnTo>
                      <a:pt x="618" y="254"/>
                    </a:lnTo>
                    <a:cubicBezTo>
                      <a:pt x="613" y="253"/>
                      <a:pt x="611" y="249"/>
                      <a:pt x="611" y="245"/>
                    </a:cubicBezTo>
                    <a:cubicBezTo>
                      <a:pt x="612" y="240"/>
                      <a:pt x="617" y="238"/>
                      <a:pt x="621" y="239"/>
                    </a:cubicBezTo>
                    <a:close/>
                    <a:moveTo>
                      <a:pt x="668" y="249"/>
                    </a:moveTo>
                    <a:lnTo>
                      <a:pt x="684" y="252"/>
                    </a:lnTo>
                    <a:cubicBezTo>
                      <a:pt x="688" y="253"/>
                      <a:pt x="691" y="257"/>
                      <a:pt x="690" y="261"/>
                    </a:cubicBezTo>
                    <a:cubicBezTo>
                      <a:pt x="689" y="266"/>
                      <a:pt x="685" y="269"/>
                      <a:pt x="680" y="268"/>
                    </a:cubicBezTo>
                    <a:lnTo>
                      <a:pt x="665" y="264"/>
                    </a:lnTo>
                    <a:cubicBezTo>
                      <a:pt x="660" y="263"/>
                      <a:pt x="658" y="259"/>
                      <a:pt x="658" y="255"/>
                    </a:cubicBezTo>
                    <a:cubicBezTo>
                      <a:pt x="659" y="250"/>
                      <a:pt x="664" y="248"/>
                      <a:pt x="668" y="249"/>
                    </a:cubicBezTo>
                    <a:close/>
                    <a:moveTo>
                      <a:pt x="715" y="259"/>
                    </a:moveTo>
                    <a:lnTo>
                      <a:pt x="731" y="262"/>
                    </a:lnTo>
                    <a:cubicBezTo>
                      <a:pt x="735" y="263"/>
                      <a:pt x="738" y="267"/>
                      <a:pt x="737" y="271"/>
                    </a:cubicBezTo>
                    <a:cubicBezTo>
                      <a:pt x="736" y="276"/>
                      <a:pt x="732" y="279"/>
                      <a:pt x="727" y="278"/>
                    </a:cubicBezTo>
                    <a:lnTo>
                      <a:pt x="712" y="274"/>
                    </a:lnTo>
                    <a:cubicBezTo>
                      <a:pt x="707" y="273"/>
                      <a:pt x="704" y="269"/>
                      <a:pt x="705" y="265"/>
                    </a:cubicBezTo>
                    <a:cubicBezTo>
                      <a:pt x="706" y="260"/>
                      <a:pt x="711" y="258"/>
                      <a:pt x="715" y="259"/>
                    </a:cubicBezTo>
                    <a:close/>
                    <a:moveTo>
                      <a:pt x="762" y="269"/>
                    </a:moveTo>
                    <a:lnTo>
                      <a:pt x="777" y="272"/>
                    </a:lnTo>
                    <a:cubicBezTo>
                      <a:pt x="782" y="273"/>
                      <a:pt x="785" y="277"/>
                      <a:pt x="784" y="281"/>
                    </a:cubicBezTo>
                    <a:cubicBezTo>
                      <a:pt x="783" y="286"/>
                      <a:pt x="778" y="289"/>
                      <a:pt x="774" y="288"/>
                    </a:cubicBezTo>
                    <a:lnTo>
                      <a:pt x="759" y="284"/>
                    </a:lnTo>
                    <a:cubicBezTo>
                      <a:pt x="754" y="283"/>
                      <a:pt x="751" y="279"/>
                      <a:pt x="752" y="275"/>
                    </a:cubicBezTo>
                    <a:cubicBezTo>
                      <a:pt x="753" y="270"/>
                      <a:pt x="758" y="268"/>
                      <a:pt x="762" y="269"/>
                    </a:cubicBezTo>
                    <a:close/>
                    <a:moveTo>
                      <a:pt x="809" y="279"/>
                    </a:moveTo>
                    <a:lnTo>
                      <a:pt x="824" y="282"/>
                    </a:lnTo>
                    <a:cubicBezTo>
                      <a:pt x="829" y="283"/>
                      <a:pt x="832" y="287"/>
                      <a:pt x="831" y="291"/>
                    </a:cubicBezTo>
                    <a:cubicBezTo>
                      <a:pt x="830" y="296"/>
                      <a:pt x="825" y="298"/>
                      <a:pt x="821" y="298"/>
                    </a:cubicBezTo>
                    <a:lnTo>
                      <a:pt x="805" y="294"/>
                    </a:lnTo>
                    <a:cubicBezTo>
                      <a:pt x="801" y="293"/>
                      <a:pt x="798" y="289"/>
                      <a:pt x="799" y="285"/>
                    </a:cubicBezTo>
                    <a:cubicBezTo>
                      <a:pt x="800" y="280"/>
                      <a:pt x="804" y="278"/>
                      <a:pt x="809" y="279"/>
                    </a:cubicBezTo>
                    <a:close/>
                    <a:moveTo>
                      <a:pt x="856" y="289"/>
                    </a:moveTo>
                    <a:lnTo>
                      <a:pt x="871" y="292"/>
                    </a:lnTo>
                    <a:cubicBezTo>
                      <a:pt x="876" y="293"/>
                      <a:pt x="878" y="297"/>
                      <a:pt x="878" y="301"/>
                    </a:cubicBezTo>
                    <a:cubicBezTo>
                      <a:pt x="877" y="306"/>
                      <a:pt x="872" y="308"/>
                      <a:pt x="868" y="308"/>
                    </a:cubicBezTo>
                    <a:lnTo>
                      <a:pt x="852" y="304"/>
                    </a:lnTo>
                    <a:cubicBezTo>
                      <a:pt x="848" y="303"/>
                      <a:pt x="845" y="299"/>
                      <a:pt x="846" y="295"/>
                    </a:cubicBezTo>
                    <a:cubicBezTo>
                      <a:pt x="847" y="290"/>
                      <a:pt x="851" y="288"/>
                      <a:pt x="856" y="289"/>
                    </a:cubicBezTo>
                    <a:close/>
                    <a:moveTo>
                      <a:pt x="903" y="299"/>
                    </a:moveTo>
                    <a:lnTo>
                      <a:pt x="918" y="302"/>
                    </a:lnTo>
                    <a:cubicBezTo>
                      <a:pt x="923" y="303"/>
                      <a:pt x="925" y="307"/>
                      <a:pt x="924" y="311"/>
                    </a:cubicBezTo>
                    <a:cubicBezTo>
                      <a:pt x="924" y="316"/>
                      <a:pt x="919" y="318"/>
                      <a:pt x="915" y="318"/>
                    </a:cubicBezTo>
                    <a:lnTo>
                      <a:pt x="899" y="314"/>
                    </a:lnTo>
                    <a:cubicBezTo>
                      <a:pt x="895" y="313"/>
                      <a:pt x="892" y="309"/>
                      <a:pt x="893" y="305"/>
                    </a:cubicBezTo>
                    <a:cubicBezTo>
                      <a:pt x="894" y="300"/>
                      <a:pt x="898" y="298"/>
                      <a:pt x="903" y="299"/>
                    </a:cubicBezTo>
                    <a:close/>
                    <a:moveTo>
                      <a:pt x="950" y="309"/>
                    </a:moveTo>
                    <a:lnTo>
                      <a:pt x="965" y="312"/>
                    </a:lnTo>
                    <a:cubicBezTo>
                      <a:pt x="970" y="313"/>
                      <a:pt x="972" y="317"/>
                      <a:pt x="971" y="321"/>
                    </a:cubicBezTo>
                    <a:cubicBezTo>
                      <a:pt x="971" y="326"/>
                      <a:pt x="966" y="328"/>
                      <a:pt x="962" y="328"/>
                    </a:cubicBezTo>
                    <a:lnTo>
                      <a:pt x="946" y="324"/>
                    </a:lnTo>
                    <a:cubicBezTo>
                      <a:pt x="942" y="323"/>
                      <a:pt x="939" y="319"/>
                      <a:pt x="940" y="315"/>
                    </a:cubicBezTo>
                    <a:cubicBezTo>
                      <a:pt x="941" y="310"/>
                      <a:pt x="945" y="308"/>
                      <a:pt x="950" y="309"/>
                    </a:cubicBezTo>
                    <a:close/>
                    <a:moveTo>
                      <a:pt x="997" y="319"/>
                    </a:moveTo>
                    <a:lnTo>
                      <a:pt x="1012" y="322"/>
                    </a:lnTo>
                    <a:cubicBezTo>
                      <a:pt x="1017" y="323"/>
                      <a:pt x="1019" y="327"/>
                      <a:pt x="1018" y="331"/>
                    </a:cubicBezTo>
                    <a:cubicBezTo>
                      <a:pt x="1017" y="336"/>
                      <a:pt x="1013" y="338"/>
                      <a:pt x="1009" y="338"/>
                    </a:cubicBezTo>
                    <a:lnTo>
                      <a:pt x="993" y="334"/>
                    </a:lnTo>
                    <a:cubicBezTo>
                      <a:pt x="989" y="333"/>
                      <a:pt x="986" y="329"/>
                      <a:pt x="987" y="325"/>
                    </a:cubicBezTo>
                    <a:cubicBezTo>
                      <a:pt x="988" y="320"/>
                      <a:pt x="992" y="318"/>
                      <a:pt x="997" y="319"/>
                    </a:cubicBezTo>
                    <a:close/>
                    <a:moveTo>
                      <a:pt x="1044" y="329"/>
                    </a:moveTo>
                    <a:lnTo>
                      <a:pt x="1059" y="332"/>
                    </a:lnTo>
                    <a:cubicBezTo>
                      <a:pt x="1064" y="333"/>
                      <a:pt x="1066" y="337"/>
                      <a:pt x="1065" y="341"/>
                    </a:cubicBezTo>
                    <a:cubicBezTo>
                      <a:pt x="1064" y="346"/>
                      <a:pt x="1060" y="348"/>
                      <a:pt x="1056" y="347"/>
                    </a:cubicBezTo>
                    <a:lnTo>
                      <a:pt x="1040" y="344"/>
                    </a:lnTo>
                    <a:cubicBezTo>
                      <a:pt x="1036" y="343"/>
                      <a:pt x="1033" y="339"/>
                      <a:pt x="1034" y="335"/>
                    </a:cubicBezTo>
                    <a:cubicBezTo>
                      <a:pt x="1035" y="330"/>
                      <a:pt x="1039" y="328"/>
                      <a:pt x="1044" y="329"/>
                    </a:cubicBezTo>
                    <a:close/>
                    <a:moveTo>
                      <a:pt x="1090" y="338"/>
                    </a:moveTo>
                    <a:lnTo>
                      <a:pt x="1106" y="342"/>
                    </a:lnTo>
                    <a:cubicBezTo>
                      <a:pt x="1110" y="343"/>
                      <a:pt x="1113" y="347"/>
                      <a:pt x="1112" y="351"/>
                    </a:cubicBezTo>
                    <a:cubicBezTo>
                      <a:pt x="1111" y="356"/>
                      <a:pt x="1107" y="358"/>
                      <a:pt x="1103" y="357"/>
                    </a:cubicBezTo>
                    <a:lnTo>
                      <a:pt x="1087" y="354"/>
                    </a:lnTo>
                    <a:cubicBezTo>
                      <a:pt x="1083" y="353"/>
                      <a:pt x="1080" y="349"/>
                      <a:pt x="1081" y="345"/>
                    </a:cubicBezTo>
                    <a:cubicBezTo>
                      <a:pt x="1082" y="340"/>
                      <a:pt x="1086" y="338"/>
                      <a:pt x="1090" y="338"/>
                    </a:cubicBezTo>
                    <a:close/>
                    <a:moveTo>
                      <a:pt x="1137" y="348"/>
                    </a:moveTo>
                    <a:lnTo>
                      <a:pt x="1153" y="352"/>
                    </a:lnTo>
                    <a:cubicBezTo>
                      <a:pt x="1157" y="353"/>
                      <a:pt x="1160" y="357"/>
                      <a:pt x="1159" y="361"/>
                    </a:cubicBezTo>
                    <a:cubicBezTo>
                      <a:pt x="1158" y="366"/>
                      <a:pt x="1154" y="368"/>
                      <a:pt x="1150" y="367"/>
                    </a:cubicBezTo>
                    <a:lnTo>
                      <a:pt x="1134" y="364"/>
                    </a:lnTo>
                    <a:cubicBezTo>
                      <a:pt x="1130" y="363"/>
                      <a:pt x="1127" y="359"/>
                      <a:pt x="1128" y="355"/>
                    </a:cubicBezTo>
                    <a:cubicBezTo>
                      <a:pt x="1129" y="350"/>
                      <a:pt x="1133" y="348"/>
                      <a:pt x="1137" y="348"/>
                    </a:cubicBezTo>
                    <a:close/>
                    <a:moveTo>
                      <a:pt x="1184" y="358"/>
                    </a:moveTo>
                    <a:lnTo>
                      <a:pt x="1200" y="362"/>
                    </a:lnTo>
                    <a:cubicBezTo>
                      <a:pt x="1204" y="363"/>
                      <a:pt x="1207" y="367"/>
                      <a:pt x="1206" y="371"/>
                    </a:cubicBezTo>
                    <a:cubicBezTo>
                      <a:pt x="1205" y="376"/>
                      <a:pt x="1201" y="378"/>
                      <a:pt x="1197" y="377"/>
                    </a:cubicBezTo>
                    <a:lnTo>
                      <a:pt x="1181" y="374"/>
                    </a:lnTo>
                    <a:cubicBezTo>
                      <a:pt x="1177" y="373"/>
                      <a:pt x="1174" y="369"/>
                      <a:pt x="1175" y="365"/>
                    </a:cubicBezTo>
                    <a:cubicBezTo>
                      <a:pt x="1176" y="360"/>
                      <a:pt x="1180" y="358"/>
                      <a:pt x="1184" y="358"/>
                    </a:cubicBezTo>
                    <a:close/>
                    <a:moveTo>
                      <a:pt x="1231" y="368"/>
                    </a:moveTo>
                    <a:lnTo>
                      <a:pt x="1247" y="372"/>
                    </a:lnTo>
                    <a:cubicBezTo>
                      <a:pt x="1251" y="373"/>
                      <a:pt x="1254" y="377"/>
                      <a:pt x="1253" y="381"/>
                    </a:cubicBezTo>
                    <a:cubicBezTo>
                      <a:pt x="1252" y="386"/>
                      <a:pt x="1248" y="388"/>
                      <a:pt x="1244" y="387"/>
                    </a:cubicBezTo>
                    <a:lnTo>
                      <a:pt x="1228" y="384"/>
                    </a:lnTo>
                    <a:cubicBezTo>
                      <a:pt x="1224" y="383"/>
                      <a:pt x="1221" y="379"/>
                      <a:pt x="1222" y="375"/>
                    </a:cubicBezTo>
                    <a:cubicBezTo>
                      <a:pt x="1223" y="370"/>
                      <a:pt x="1227" y="368"/>
                      <a:pt x="1231" y="368"/>
                    </a:cubicBezTo>
                    <a:close/>
                    <a:moveTo>
                      <a:pt x="1278" y="378"/>
                    </a:moveTo>
                    <a:lnTo>
                      <a:pt x="1294" y="382"/>
                    </a:lnTo>
                    <a:cubicBezTo>
                      <a:pt x="1298" y="383"/>
                      <a:pt x="1301" y="387"/>
                      <a:pt x="1300" y="391"/>
                    </a:cubicBezTo>
                    <a:cubicBezTo>
                      <a:pt x="1299" y="396"/>
                      <a:pt x="1295" y="398"/>
                      <a:pt x="1291" y="397"/>
                    </a:cubicBezTo>
                    <a:lnTo>
                      <a:pt x="1275" y="394"/>
                    </a:lnTo>
                    <a:cubicBezTo>
                      <a:pt x="1271" y="393"/>
                      <a:pt x="1268" y="389"/>
                      <a:pt x="1269" y="385"/>
                    </a:cubicBezTo>
                    <a:cubicBezTo>
                      <a:pt x="1270" y="380"/>
                      <a:pt x="1274" y="378"/>
                      <a:pt x="1278" y="378"/>
                    </a:cubicBezTo>
                    <a:close/>
                    <a:moveTo>
                      <a:pt x="1325" y="388"/>
                    </a:moveTo>
                    <a:lnTo>
                      <a:pt x="1341" y="392"/>
                    </a:lnTo>
                    <a:cubicBezTo>
                      <a:pt x="1345" y="393"/>
                      <a:pt x="1348" y="397"/>
                      <a:pt x="1347" y="401"/>
                    </a:cubicBezTo>
                    <a:cubicBezTo>
                      <a:pt x="1346" y="406"/>
                      <a:pt x="1342" y="408"/>
                      <a:pt x="1338" y="407"/>
                    </a:cubicBezTo>
                    <a:lnTo>
                      <a:pt x="1322" y="404"/>
                    </a:lnTo>
                    <a:cubicBezTo>
                      <a:pt x="1318" y="403"/>
                      <a:pt x="1315" y="399"/>
                      <a:pt x="1316" y="395"/>
                    </a:cubicBezTo>
                    <a:cubicBezTo>
                      <a:pt x="1317" y="390"/>
                      <a:pt x="1321" y="387"/>
                      <a:pt x="1325" y="388"/>
                    </a:cubicBezTo>
                    <a:close/>
                    <a:moveTo>
                      <a:pt x="1372" y="398"/>
                    </a:moveTo>
                    <a:lnTo>
                      <a:pt x="1388" y="402"/>
                    </a:lnTo>
                    <a:cubicBezTo>
                      <a:pt x="1392" y="403"/>
                      <a:pt x="1395" y="407"/>
                      <a:pt x="1394" y="411"/>
                    </a:cubicBezTo>
                    <a:cubicBezTo>
                      <a:pt x="1393" y="416"/>
                      <a:pt x="1389" y="418"/>
                      <a:pt x="1385" y="417"/>
                    </a:cubicBezTo>
                    <a:lnTo>
                      <a:pt x="1369" y="414"/>
                    </a:lnTo>
                    <a:cubicBezTo>
                      <a:pt x="1365" y="413"/>
                      <a:pt x="1362" y="409"/>
                      <a:pt x="1363" y="405"/>
                    </a:cubicBezTo>
                    <a:cubicBezTo>
                      <a:pt x="1364" y="400"/>
                      <a:pt x="1368" y="397"/>
                      <a:pt x="1372" y="398"/>
                    </a:cubicBezTo>
                    <a:close/>
                    <a:moveTo>
                      <a:pt x="1419" y="408"/>
                    </a:moveTo>
                    <a:lnTo>
                      <a:pt x="1435" y="412"/>
                    </a:lnTo>
                    <a:cubicBezTo>
                      <a:pt x="1439" y="413"/>
                      <a:pt x="1442" y="417"/>
                      <a:pt x="1441" y="421"/>
                    </a:cubicBezTo>
                    <a:cubicBezTo>
                      <a:pt x="1440" y="426"/>
                      <a:pt x="1436" y="428"/>
                      <a:pt x="1431" y="427"/>
                    </a:cubicBezTo>
                    <a:lnTo>
                      <a:pt x="1416" y="424"/>
                    </a:lnTo>
                    <a:cubicBezTo>
                      <a:pt x="1411" y="423"/>
                      <a:pt x="1409" y="419"/>
                      <a:pt x="1410" y="415"/>
                    </a:cubicBezTo>
                    <a:cubicBezTo>
                      <a:pt x="1411" y="410"/>
                      <a:pt x="1415" y="407"/>
                      <a:pt x="1419" y="408"/>
                    </a:cubicBezTo>
                    <a:close/>
                    <a:moveTo>
                      <a:pt x="1466" y="418"/>
                    </a:moveTo>
                    <a:lnTo>
                      <a:pt x="1482" y="422"/>
                    </a:lnTo>
                    <a:cubicBezTo>
                      <a:pt x="1486" y="423"/>
                      <a:pt x="1489" y="427"/>
                      <a:pt x="1488" y="431"/>
                    </a:cubicBezTo>
                    <a:cubicBezTo>
                      <a:pt x="1487" y="436"/>
                      <a:pt x="1483" y="438"/>
                      <a:pt x="1478" y="437"/>
                    </a:cubicBezTo>
                    <a:lnTo>
                      <a:pt x="1463" y="434"/>
                    </a:lnTo>
                    <a:cubicBezTo>
                      <a:pt x="1458" y="433"/>
                      <a:pt x="1456" y="429"/>
                      <a:pt x="1457" y="425"/>
                    </a:cubicBezTo>
                    <a:cubicBezTo>
                      <a:pt x="1458" y="420"/>
                      <a:pt x="1462" y="417"/>
                      <a:pt x="1466" y="418"/>
                    </a:cubicBezTo>
                    <a:close/>
                    <a:moveTo>
                      <a:pt x="1513" y="428"/>
                    </a:moveTo>
                    <a:lnTo>
                      <a:pt x="1529" y="432"/>
                    </a:lnTo>
                    <a:cubicBezTo>
                      <a:pt x="1533" y="433"/>
                      <a:pt x="1536" y="437"/>
                      <a:pt x="1535" y="441"/>
                    </a:cubicBezTo>
                    <a:cubicBezTo>
                      <a:pt x="1534" y="445"/>
                      <a:pt x="1530" y="448"/>
                      <a:pt x="1525" y="447"/>
                    </a:cubicBezTo>
                    <a:lnTo>
                      <a:pt x="1510" y="444"/>
                    </a:lnTo>
                    <a:cubicBezTo>
                      <a:pt x="1505" y="443"/>
                      <a:pt x="1503" y="439"/>
                      <a:pt x="1504" y="435"/>
                    </a:cubicBezTo>
                    <a:cubicBezTo>
                      <a:pt x="1504" y="430"/>
                      <a:pt x="1509" y="427"/>
                      <a:pt x="1513" y="428"/>
                    </a:cubicBezTo>
                    <a:close/>
                    <a:moveTo>
                      <a:pt x="1560" y="438"/>
                    </a:moveTo>
                    <a:lnTo>
                      <a:pt x="1576" y="442"/>
                    </a:lnTo>
                    <a:cubicBezTo>
                      <a:pt x="1580" y="443"/>
                      <a:pt x="1583" y="447"/>
                      <a:pt x="1582" y="451"/>
                    </a:cubicBezTo>
                    <a:cubicBezTo>
                      <a:pt x="1581" y="455"/>
                      <a:pt x="1577" y="458"/>
                      <a:pt x="1572" y="457"/>
                    </a:cubicBezTo>
                    <a:lnTo>
                      <a:pt x="1557" y="454"/>
                    </a:lnTo>
                    <a:cubicBezTo>
                      <a:pt x="1552" y="453"/>
                      <a:pt x="1550" y="449"/>
                      <a:pt x="1550" y="444"/>
                    </a:cubicBezTo>
                    <a:cubicBezTo>
                      <a:pt x="1551" y="440"/>
                      <a:pt x="1556" y="437"/>
                      <a:pt x="1560" y="438"/>
                    </a:cubicBezTo>
                    <a:close/>
                    <a:moveTo>
                      <a:pt x="1607" y="448"/>
                    </a:moveTo>
                    <a:lnTo>
                      <a:pt x="1623" y="452"/>
                    </a:lnTo>
                    <a:cubicBezTo>
                      <a:pt x="1627" y="453"/>
                      <a:pt x="1630" y="457"/>
                      <a:pt x="1629" y="461"/>
                    </a:cubicBezTo>
                    <a:cubicBezTo>
                      <a:pt x="1628" y="465"/>
                      <a:pt x="1624" y="468"/>
                      <a:pt x="1619" y="467"/>
                    </a:cubicBezTo>
                    <a:lnTo>
                      <a:pt x="1604" y="464"/>
                    </a:lnTo>
                    <a:cubicBezTo>
                      <a:pt x="1599" y="463"/>
                      <a:pt x="1597" y="459"/>
                      <a:pt x="1597" y="454"/>
                    </a:cubicBezTo>
                    <a:cubicBezTo>
                      <a:pt x="1598" y="450"/>
                      <a:pt x="1603" y="447"/>
                      <a:pt x="1607" y="448"/>
                    </a:cubicBezTo>
                    <a:close/>
                    <a:moveTo>
                      <a:pt x="1654" y="458"/>
                    </a:moveTo>
                    <a:lnTo>
                      <a:pt x="1670" y="462"/>
                    </a:lnTo>
                    <a:cubicBezTo>
                      <a:pt x="1674" y="463"/>
                      <a:pt x="1677" y="467"/>
                      <a:pt x="1676" y="471"/>
                    </a:cubicBezTo>
                    <a:cubicBezTo>
                      <a:pt x="1675" y="475"/>
                      <a:pt x="1671" y="478"/>
                      <a:pt x="1666" y="477"/>
                    </a:cubicBezTo>
                    <a:lnTo>
                      <a:pt x="1651" y="474"/>
                    </a:lnTo>
                    <a:cubicBezTo>
                      <a:pt x="1646" y="473"/>
                      <a:pt x="1643" y="469"/>
                      <a:pt x="1644" y="464"/>
                    </a:cubicBezTo>
                    <a:cubicBezTo>
                      <a:pt x="1645" y="460"/>
                      <a:pt x="1650" y="457"/>
                      <a:pt x="1654" y="458"/>
                    </a:cubicBezTo>
                    <a:close/>
                    <a:moveTo>
                      <a:pt x="1701" y="468"/>
                    </a:moveTo>
                    <a:lnTo>
                      <a:pt x="1716" y="472"/>
                    </a:lnTo>
                    <a:cubicBezTo>
                      <a:pt x="1721" y="473"/>
                      <a:pt x="1724" y="477"/>
                      <a:pt x="1723" y="481"/>
                    </a:cubicBezTo>
                    <a:cubicBezTo>
                      <a:pt x="1722" y="485"/>
                      <a:pt x="1717" y="488"/>
                      <a:pt x="1713" y="487"/>
                    </a:cubicBezTo>
                    <a:lnTo>
                      <a:pt x="1698" y="484"/>
                    </a:lnTo>
                    <a:cubicBezTo>
                      <a:pt x="1693" y="483"/>
                      <a:pt x="1690" y="479"/>
                      <a:pt x="1691" y="474"/>
                    </a:cubicBezTo>
                    <a:cubicBezTo>
                      <a:pt x="1692" y="470"/>
                      <a:pt x="1697" y="467"/>
                      <a:pt x="1701" y="468"/>
                    </a:cubicBezTo>
                    <a:close/>
                    <a:moveTo>
                      <a:pt x="1748" y="478"/>
                    </a:moveTo>
                    <a:lnTo>
                      <a:pt x="1763" y="482"/>
                    </a:lnTo>
                    <a:cubicBezTo>
                      <a:pt x="1768" y="483"/>
                      <a:pt x="1771" y="487"/>
                      <a:pt x="1770" y="491"/>
                    </a:cubicBezTo>
                    <a:cubicBezTo>
                      <a:pt x="1769" y="495"/>
                      <a:pt x="1764" y="498"/>
                      <a:pt x="1760" y="497"/>
                    </a:cubicBezTo>
                    <a:lnTo>
                      <a:pt x="1744" y="494"/>
                    </a:lnTo>
                    <a:cubicBezTo>
                      <a:pt x="1740" y="493"/>
                      <a:pt x="1737" y="489"/>
                      <a:pt x="1738" y="484"/>
                    </a:cubicBezTo>
                    <a:cubicBezTo>
                      <a:pt x="1739" y="480"/>
                      <a:pt x="1743" y="477"/>
                      <a:pt x="1748" y="478"/>
                    </a:cubicBezTo>
                    <a:close/>
                    <a:moveTo>
                      <a:pt x="1795" y="488"/>
                    </a:moveTo>
                    <a:lnTo>
                      <a:pt x="1810" y="492"/>
                    </a:lnTo>
                    <a:cubicBezTo>
                      <a:pt x="1815" y="493"/>
                      <a:pt x="1817" y="497"/>
                      <a:pt x="1817" y="501"/>
                    </a:cubicBezTo>
                    <a:cubicBezTo>
                      <a:pt x="1816" y="505"/>
                      <a:pt x="1811" y="508"/>
                      <a:pt x="1807" y="507"/>
                    </a:cubicBezTo>
                    <a:lnTo>
                      <a:pt x="1791" y="504"/>
                    </a:lnTo>
                    <a:cubicBezTo>
                      <a:pt x="1787" y="503"/>
                      <a:pt x="1784" y="499"/>
                      <a:pt x="1785" y="494"/>
                    </a:cubicBezTo>
                    <a:cubicBezTo>
                      <a:pt x="1786" y="490"/>
                      <a:pt x="1790" y="487"/>
                      <a:pt x="1795" y="488"/>
                    </a:cubicBezTo>
                    <a:close/>
                    <a:moveTo>
                      <a:pt x="1842" y="498"/>
                    </a:moveTo>
                    <a:lnTo>
                      <a:pt x="1857" y="502"/>
                    </a:lnTo>
                    <a:cubicBezTo>
                      <a:pt x="1862" y="502"/>
                      <a:pt x="1864" y="507"/>
                      <a:pt x="1863" y="511"/>
                    </a:cubicBezTo>
                    <a:cubicBezTo>
                      <a:pt x="1863" y="515"/>
                      <a:pt x="1858" y="518"/>
                      <a:pt x="1854" y="517"/>
                    </a:cubicBezTo>
                    <a:lnTo>
                      <a:pt x="1838" y="514"/>
                    </a:lnTo>
                    <a:cubicBezTo>
                      <a:pt x="1834" y="513"/>
                      <a:pt x="1831" y="509"/>
                      <a:pt x="1832" y="504"/>
                    </a:cubicBezTo>
                    <a:cubicBezTo>
                      <a:pt x="1833" y="500"/>
                      <a:pt x="1837" y="497"/>
                      <a:pt x="1842" y="498"/>
                    </a:cubicBezTo>
                    <a:close/>
                    <a:moveTo>
                      <a:pt x="1889" y="508"/>
                    </a:moveTo>
                    <a:lnTo>
                      <a:pt x="1904" y="512"/>
                    </a:lnTo>
                    <a:cubicBezTo>
                      <a:pt x="1909" y="512"/>
                      <a:pt x="1911" y="517"/>
                      <a:pt x="1910" y="521"/>
                    </a:cubicBezTo>
                    <a:cubicBezTo>
                      <a:pt x="1910" y="525"/>
                      <a:pt x="1905" y="528"/>
                      <a:pt x="1901" y="527"/>
                    </a:cubicBezTo>
                    <a:lnTo>
                      <a:pt x="1885" y="524"/>
                    </a:lnTo>
                    <a:cubicBezTo>
                      <a:pt x="1881" y="523"/>
                      <a:pt x="1878" y="519"/>
                      <a:pt x="1879" y="514"/>
                    </a:cubicBezTo>
                    <a:cubicBezTo>
                      <a:pt x="1880" y="510"/>
                      <a:pt x="1884" y="507"/>
                      <a:pt x="1889" y="508"/>
                    </a:cubicBezTo>
                    <a:close/>
                    <a:moveTo>
                      <a:pt x="1936" y="518"/>
                    </a:moveTo>
                    <a:lnTo>
                      <a:pt x="1951" y="522"/>
                    </a:lnTo>
                    <a:cubicBezTo>
                      <a:pt x="1956" y="522"/>
                      <a:pt x="1958" y="527"/>
                      <a:pt x="1957" y="531"/>
                    </a:cubicBezTo>
                    <a:cubicBezTo>
                      <a:pt x="1956" y="535"/>
                      <a:pt x="1952" y="538"/>
                      <a:pt x="1948" y="537"/>
                    </a:cubicBezTo>
                    <a:lnTo>
                      <a:pt x="1932" y="534"/>
                    </a:lnTo>
                    <a:cubicBezTo>
                      <a:pt x="1928" y="533"/>
                      <a:pt x="1925" y="529"/>
                      <a:pt x="1926" y="524"/>
                    </a:cubicBezTo>
                    <a:cubicBezTo>
                      <a:pt x="1927" y="520"/>
                      <a:pt x="1931" y="517"/>
                      <a:pt x="1936" y="518"/>
                    </a:cubicBezTo>
                    <a:close/>
                    <a:moveTo>
                      <a:pt x="1983" y="528"/>
                    </a:moveTo>
                    <a:lnTo>
                      <a:pt x="1998" y="532"/>
                    </a:lnTo>
                    <a:cubicBezTo>
                      <a:pt x="2003" y="532"/>
                      <a:pt x="2005" y="537"/>
                      <a:pt x="2004" y="541"/>
                    </a:cubicBezTo>
                    <a:cubicBezTo>
                      <a:pt x="2003" y="545"/>
                      <a:pt x="1999" y="548"/>
                      <a:pt x="1995" y="547"/>
                    </a:cubicBezTo>
                    <a:lnTo>
                      <a:pt x="1979" y="544"/>
                    </a:lnTo>
                    <a:cubicBezTo>
                      <a:pt x="1975" y="543"/>
                      <a:pt x="1972" y="539"/>
                      <a:pt x="1973" y="534"/>
                    </a:cubicBezTo>
                    <a:cubicBezTo>
                      <a:pt x="1974" y="530"/>
                      <a:pt x="1978" y="527"/>
                      <a:pt x="1983" y="528"/>
                    </a:cubicBezTo>
                    <a:close/>
                    <a:moveTo>
                      <a:pt x="2029" y="538"/>
                    </a:moveTo>
                    <a:lnTo>
                      <a:pt x="2045" y="542"/>
                    </a:lnTo>
                    <a:cubicBezTo>
                      <a:pt x="2049" y="542"/>
                      <a:pt x="2052" y="547"/>
                      <a:pt x="2051" y="551"/>
                    </a:cubicBezTo>
                    <a:cubicBezTo>
                      <a:pt x="2050" y="555"/>
                      <a:pt x="2046" y="558"/>
                      <a:pt x="2042" y="557"/>
                    </a:cubicBezTo>
                    <a:lnTo>
                      <a:pt x="2026" y="554"/>
                    </a:lnTo>
                    <a:cubicBezTo>
                      <a:pt x="2022" y="553"/>
                      <a:pt x="2019" y="549"/>
                      <a:pt x="2020" y="544"/>
                    </a:cubicBezTo>
                    <a:cubicBezTo>
                      <a:pt x="2021" y="540"/>
                      <a:pt x="2025" y="537"/>
                      <a:pt x="2029" y="538"/>
                    </a:cubicBezTo>
                    <a:close/>
                    <a:moveTo>
                      <a:pt x="2076" y="548"/>
                    </a:moveTo>
                    <a:lnTo>
                      <a:pt x="2092" y="551"/>
                    </a:lnTo>
                    <a:cubicBezTo>
                      <a:pt x="2096" y="552"/>
                      <a:pt x="2099" y="557"/>
                      <a:pt x="2098" y="561"/>
                    </a:cubicBezTo>
                    <a:cubicBezTo>
                      <a:pt x="2097" y="565"/>
                      <a:pt x="2093" y="568"/>
                      <a:pt x="2089" y="567"/>
                    </a:cubicBezTo>
                    <a:lnTo>
                      <a:pt x="2073" y="564"/>
                    </a:lnTo>
                    <a:cubicBezTo>
                      <a:pt x="2069" y="563"/>
                      <a:pt x="2066" y="559"/>
                      <a:pt x="2067" y="554"/>
                    </a:cubicBezTo>
                    <a:cubicBezTo>
                      <a:pt x="2068" y="550"/>
                      <a:pt x="2072" y="547"/>
                      <a:pt x="2076" y="548"/>
                    </a:cubicBezTo>
                    <a:close/>
                    <a:moveTo>
                      <a:pt x="2123" y="558"/>
                    </a:moveTo>
                    <a:lnTo>
                      <a:pt x="2139" y="561"/>
                    </a:lnTo>
                    <a:cubicBezTo>
                      <a:pt x="2143" y="562"/>
                      <a:pt x="2146" y="567"/>
                      <a:pt x="2145" y="571"/>
                    </a:cubicBezTo>
                    <a:cubicBezTo>
                      <a:pt x="2144" y="575"/>
                      <a:pt x="2140" y="578"/>
                      <a:pt x="2136" y="577"/>
                    </a:cubicBezTo>
                    <a:lnTo>
                      <a:pt x="2120" y="574"/>
                    </a:lnTo>
                    <a:cubicBezTo>
                      <a:pt x="2116" y="573"/>
                      <a:pt x="2113" y="569"/>
                      <a:pt x="2114" y="564"/>
                    </a:cubicBezTo>
                    <a:cubicBezTo>
                      <a:pt x="2115" y="560"/>
                      <a:pt x="2119" y="557"/>
                      <a:pt x="2123" y="558"/>
                    </a:cubicBezTo>
                    <a:close/>
                    <a:moveTo>
                      <a:pt x="2170" y="568"/>
                    </a:moveTo>
                    <a:lnTo>
                      <a:pt x="2186" y="571"/>
                    </a:lnTo>
                    <a:cubicBezTo>
                      <a:pt x="2190" y="572"/>
                      <a:pt x="2193" y="577"/>
                      <a:pt x="2192" y="581"/>
                    </a:cubicBezTo>
                    <a:cubicBezTo>
                      <a:pt x="2191" y="585"/>
                      <a:pt x="2187" y="588"/>
                      <a:pt x="2183" y="587"/>
                    </a:cubicBezTo>
                    <a:lnTo>
                      <a:pt x="2167" y="584"/>
                    </a:lnTo>
                    <a:cubicBezTo>
                      <a:pt x="2163" y="583"/>
                      <a:pt x="2160" y="579"/>
                      <a:pt x="2161" y="574"/>
                    </a:cubicBezTo>
                    <a:cubicBezTo>
                      <a:pt x="2162" y="570"/>
                      <a:pt x="2166" y="567"/>
                      <a:pt x="2170" y="568"/>
                    </a:cubicBezTo>
                    <a:close/>
                    <a:moveTo>
                      <a:pt x="2217" y="578"/>
                    </a:moveTo>
                    <a:lnTo>
                      <a:pt x="2233" y="581"/>
                    </a:lnTo>
                    <a:cubicBezTo>
                      <a:pt x="2237" y="582"/>
                      <a:pt x="2240" y="587"/>
                      <a:pt x="2239" y="591"/>
                    </a:cubicBezTo>
                    <a:cubicBezTo>
                      <a:pt x="2238" y="595"/>
                      <a:pt x="2234" y="598"/>
                      <a:pt x="2230" y="597"/>
                    </a:cubicBezTo>
                    <a:lnTo>
                      <a:pt x="2214" y="594"/>
                    </a:lnTo>
                    <a:cubicBezTo>
                      <a:pt x="2210" y="593"/>
                      <a:pt x="2207" y="589"/>
                      <a:pt x="2208" y="584"/>
                    </a:cubicBezTo>
                    <a:cubicBezTo>
                      <a:pt x="2209" y="580"/>
                      <a:pt x="2213" y="577"/>
                      <a:pt x="2217" y="578"/>
                    </a:cubicBezTo>
                    <a:close/>
                    <a:moveTo>
                      <a:pt x="2264" y="588"/>
                    </a:moveTo>
                    <a:lnTo>
                      <a:pt x="2280" y="591"/>
                    </a:lnTo>
                    <a:cubicBezTo>
                      <a:pt x="2284" y="592"/>
                      <a:pt x="2287" y="597"/>
                      <a:pt x="2286" y="601"/>
                    </a:cubicBezTo>
                    <a:cubicBezTo>
                      <a:pt x="2285" y="605"/>
                      <a:pt x="2281" y="608"/>
                      <a:pt x="2277" y="607"/>
                    </a:cubicBezTo>
                    <a:lnTo>
                      <a:pt x="2261" y="604"/>
                    </a:lnTo>
                    <a:cubicBezTo>
                      <a:pt x="2257" y="603"/>
                      <a:pt x="2254" y="599"/>
                      <a:pt x="2255" y="594"/>
                    </a:cubicBezTo>
                    <a:cubicBezTo>
                      <a:pt x="2256" y="590"/>
                      <a:pt x="2260" y="587"/>
                      <a:pt x="2264" y="588"/>
                    </a:cubicBezTo>
                    <a:close/>
                    <a:moveTo>
                      <a:pt x="2311" y="598"/>
                    </a:moveTo>
                    <a:lnTo>
                      <a:pt x="2327" y="601"/>
                    </a:lnTo>
                    <a:cubicBezTo>
                      <a:pt x="2331" y="602"/>
                      <a:pt x="2334" y="607"/>
                      <a:pt x="2333" y="611"/>
                    </a:cubicBezTo>
                    <a:cubicBezTo>
                      <a:pt x="2332" y="615"/>
                      <a:pt x="2328" y="618"/>
                      <a:pt x="2324" y="617"/>
                    </a:cubicBezTo>
                    <a:lnTo>
                      <a:pt x="2308" y="614"/>
                    </a:lnTo>
                    <a:cubicBezTo>
                      <a:pt x="2304" y="613"/>
                      <a:pt x="2301" y="609"/>
                      <a:pt x="2302" y="604"/>
                    </a:cubicBezTo>
                    <a:cubicBezTo>
                      <a:pt x="2303" y="600"/>
                      <a:pt x="2307" y="597"/>
                      <a:pt x="2311" y="598"/>
                    </a:cubicBezTo>
                    <a:close/>
                    <a:moveTo>
                      <a:pt x="2358" y="608"/>
                    </a:moveTo>
                    <a:lnTo>
                      <a:pt x="2374" y="611"/>
                    </a:lnTo>
                    <a:cubicBezTo>
                      <a:pt x="2378" y="612"/>
                      <a:pt x="2381" y="617"/>
                      <a:pt x="2380" y="621"/>
                    </a:cubicBezTo>
                    <a:cubicBezTo>
                      <a:pt x="2379" y="625"/>
                      <a:pt x="2375" y="628"/>
                      <a:pt x="2370" y="627"/>
                    </a:cubicBezTo>
                    <a:lnTo>
                      <a:pt x="2355" y="624"/>
                    </a:lnTo>
                    <a:cubicBezTo>
                      <a:pt x="2350" y="623"/>
                      <a:pt x="2348" y="619"/>
                      <a:pt x="2349" y="614"/>
                    </a:cubicBezTo>
                    <a:cubicBezTo>
                      <a:pt x="2350" y="610"/>
                      <a:pt x="2354" y="607"/>
                      <a:pt x="2358" y="608"/>
                    </a:cubicBezTo>
                    <a:close/>
                    <a:moveTo>
                      <a:pt x="2405" y="618"/>
                    </a:moveTo>
                    <a:lnTo>
                      <a:pt x="2421" y="621"/>
                    </a:lnTo>
                    <a:cubicBezTo>
                      <a:pt x="2425" y="622"/>
                      <a:pt x="2428" y="627"/>
                      <a:pt x="2427" y="631"/>
                    </a:cubicBezTo>
                    <a:cubicBezTo>
                      <a:pt x="2426" y="635"/>
                      <a:pt x="2422" y="638"/>
                      <a:pt x="2417" y="637"/>
                    </a:cubicBezTo>
                    <a:lnTo>
                      <a:pt x="2402" y="634"/>
                    </a:lnTo>
                    <a:cubicBezTo>
                      <a:pt x="2397" y="633"/>
                      <a:pt x="2395" y="629"/>
                      <a:pt x="2396" y="624"/>
                    </a:cubicBezTo>
                    <a:cubicBezTo>
                      <a:pt x="2397" y="620"/>
                      <a:pt x="2401" y="617"/>
                      <a:pt x="2405" y="618"/>
                    </a:cubicBezTo>
                    <a:close/>
                    <a:moveTo>
                      <a:pt x="2452" y="628"/>
                    </a:moveTo>
                    <a:lnTo>
                      <a:pt x="2468" y="631"/>
                    </a:lnTo>
                    <a:cubicBezTo>
                      <a:pt x="2472" y="632"/>
                      <a:pt x="2475" y="637"/>
                      <a:pt x="2474" y="641"/>
                    </a:cubicBezTo>
                    <a:cubicBezTo>
                      <a:pt x="2473" y="645"/>
                      <a:pt x="2469" y="648"/>
                      <a:pt x="2464" y="647"/>
                    </a:cubicBezTo>
                    <a:lnTo>
                      <a:pt x="2449" y="644"/>
                    </a:lnTo>
                    <a:cubicBezTo>
                      <a:pt x="2444" y="643"/>
                      <a:pt x="2442" y="639"/>
                      <a:pt x="2443" y="634"/>
                    </a:cubicBezTo>
                    <a:cubicBezTo>
                      <a:pt x="2443" y="630"/>
                      <a:pt x="2448" y="627"/>
                      <a:pt x="2452" y="628"/>
                    </a:cubicBezTo>
                    <a:close/>
                    <a:moveTo>
                      <a:pt x="2499" y="638"/>
                    </a:moveTo>
                    <a:lnTo>
                      <a:pt x="2515" y="641"/>
                    </a:lnTo>
                    <a:cubicBezTo>
                      <a:pt x="2519" y="642"/>
                      <a:pt x="2522" y="647"/>
                      <a:pt x="2521" y="651"/>
                    </a:cubicBezTo>
                    <a:cubicBezTo>
                      <a:pt x="2520" y="655"/>
                      <a:pt x="2516" y="658"/>
                      <a:pt x="2511" y="657"/>
                    </a:cubicBezTo>
                    <a:lnTo>
                      <a:pt x="2496" y="654"/>
                    </a:lnTo>
                    <a:cubicBezTo>
                      <a:pt x="2491" y="653"/>
                      <a:pt x="2489" y="649"/>
                      <a:pt x="2489" y="644"/>
                    </a:cubicBezTo>
                    <a:cubicBezTo>
                      <a:pt x="2490" y="640"/>
                      <a:pt x="2495" y="637"/>
                      <a:pt x="2499" y="638"/>
                    </a:cubicBezTo>
                    <a:close/>
                    <a:moveTo>
                      <a:pt x="2546" y="648"/>
                    </a:moveTo>
                    <a:lnTo>
                      <a:pt x="2562" y="651"/>
                    </a:lnTo>
                    <a:cubicBezTo>
                      <a:pt x="2566" y="652"/>
                      <a:pt x="2569" y="657"/>
                      <a:pt x="2568" y="661"/>
                    </a:cubicBezTo>
                    <a:cubicBezTo>
                      <a:pt x="2567" y="665"/>
                      <a:pt x="2563" y="668"/>
                      <a:pt x="2558" y="667"/>
                    </a:cubicBezTo>
                    <a:lnTo>
                      <a:pt x="2543" y="664"/>
                    </a:lnTo>
                    <a:cubicBezTo>
                      <a:pt x="2538" y="663"/>
                      <a:pt x="2536" y="658"/>
                      <a:pt x="2536" y="654"/>
                    </a:cubicBezTo>
                    <a:cubicBezTo>
                      <a:pt x="2537" y="650"/>
                      <a:pt x="2542" y="647"/>
                      <a:pt x="2546" y="648"/>
                    </a:cubicBezTo>
                    <a:close/>
                    <a:moveTo>
                      <a:pt x="2593" y="658"/>
                    </a:moveTo>
                    <a:lnTo>
                      <a:pt x="2609" y="661"/>
                    </a:lnTo>
                    <a:cubicBezTo>
                      <a:pt x="2613" y="662"/>
                      <a:pt x="2616" y="666"/>
                      <a:pt x="2615" y="671"/>
                    </a:cubicBezTo>
                    <a:cubicBezTo>
                      <a:pt x="2614" y="675"/>
                      <a:pt x="2610" y="678"/>
                      <a:pt x="2605" y="677"/>
                    </a:cubicBezTo>
                    <a:lnTo>
                      <a:pt x="2590" y="674"/>
                    </a:lnTo>
                    <a:cubicBezTo>
                      <a:pt x="2585" y="673"/>
                      <a:pt x="2582" y="668"/>
                      <a:pt x="2583" y="664"/>
                    </a:cubicBezTo>
                    <a:cubicBezTo>
                      <a:pt x="2584" y="660"/>
                      <a:pt x="2589" y="657"/>
                      <a:pt x="2593" y="658"/>
                    </a:cubicBezTo>
                    <a:close/>
                    <a:moveTo>
                      <a:pt x="2640" y="668"/>
                    </a:moveTo>
                    <a:lnTo>
                      <a:pt x="2655" y="671"/>
                    </a:lnTo>
                    <a:cubicBezTo>
                      <a:pt x="2660" y="672"/>
                      <a:pt x="2663" y="676"/>
                      <a:pt x="2662" y="681"/>
                    </a:cubicBezTo>
                    <a:cubicBezTo>
                      <a:pt x="2661" y="685"/>
                      <a:pt x="2656" y="688"/>
                      <a:pt x="2652" y="687"/>
                    </a:cubicBezTo>
                    <a:lnTo>
                      <a:pt x="2637" y="684"/>
                    </a:lnTo>
                    <a:cubicBezTo>
                      <a:pt x="2632" y="683"/>
                      <a:pt x="2629" y="678"/>
                      <a:pt x="2630" y="674"/>
                    </a:cubicBezTo>
                    <a:cubicBezTo>
                      <a:pt x="2631" y="670"/>
                      <a:pt x="2636" y="667"/>
                      <a:pt x="2640" y="668"/>
                    </a:cubicBezTo>
                    <a:close/>
                    <a:moveTo>
                      <a:pt x="2687" y="678"/>
                    </a:moveTo>
                    <a:lnTo>
                      <a:pt x="2702" y="681"/>
                    </a:lnTo>
                    <a:cubicBezTo>
                      <a:pt x="2707" y="682"/>
                      <a:pt x="2710" y="686"/>
                      <a:pt x="2709" y="691"/>
                    </a:cubicBezTo>
                    <a:cubicBezTo>
                      <a:pt x="2708" y="695"/>
                      <a:pt x="2703" y="698"/>
                      <a:pt x="2699" y="697"/>
                    </a:cubicBezTo>
                    <a:lnTo>
                      <a:pt x="2683" y="694"/>
                    </a:lnTo>
                    <a:cubicBezTo>
                      <a:pt x="2679" y="693"/>
                      <a:pt x="2676" y="688"/>
                      <a:pt x="2677" y="684"/>
                    </a:cubicBezTo>
                    <a:cubicBezTo>
                      <a:pt x="2678" y="680"/>
                      <a:pt x="2682" y="677"/>
                      <a:pt x="2687" y="678"/>
                    </a:cubicBezTo>
                    <a:close/>
                    <a:moveTo>
                      <a:pt x="2734" y="688"/>
                    </a:moveTo>
                    <a:lnTo>
                      <a:pt x="2749" y="691"/>
                    </a:lnTo>
                    <a:cubicBezTo>
                      <a:pt x="2754" y="692"/>
                      <a:pt x="2756" y="696"/>
                      <a:pt x="2756" y="701"/>
                    </a:cubicBezTo>
                    <a:cubicBezTo>
                      <a:pt x="2755" y="705"/>
                      <a:pt x="2750" y="708"/>
                      <a:pt x="2746" y="707"/>
                    </a:cubicBezTo>
                    <a:lnTo>
                      <a:pt x="2730" y="704"/>
                    </a:lnTo>
                    <a:cubicBezTo>
                      <a:pt x="2726" y="703"/>
                      <a:pt x="2723" y="698"/>
                      <a:pt x="2724" y="694"/>
                    </a:cubicBezTo>
                    <a:cubicBezTo>
                      <a:pt x="2725" y="690"/>
                      <a:pt x="2729" y="687"/>
                      <a:pt x="2734" y="688"/>
                    </a:cubicBezTo>
                    <a:close/>
                    <a:moveTo>
                      <a:pt x="2781" y="698"/>
                    </a:moveTo>
                    <a:lnTo>
                      <a:pt x="2796" y="701"/>
                    </a:lnTo>
                    <a:cubicBezTo>
                      <a:pt x="2801" y="702"/>
                      <a:pt x="2803" y="706"/>
                      <a:pt x="2802" y="711"/>
                    </a:cubicBezTo>
                    <a:cubicBezTo>
                      <a:pt x="2802" y="715"/>
                      <a:pt x="2797" y="718"/>
                      <a:pt x="2793" y="717"/>
                    </a:cubicBezTo>
                    <a:lnTo>
                      <a:pt x="2777" y="714"/>
                    </a:lnTo>
                    <a:cubicBezTo>
                      <a:pt x="2773" y="713"/>
                      <a:pt x="2770" y="708"/>
                      <a:pt x="2771" y="704"/>
                    </a:cubicBezTo>
                    <a:cubicBezTo>
                      <a:pt x="2772" y="700"/>
                      <a:pt x="2776" y="697"/>
                      <a:pt x="2781" y="698"/>
                    </a:cubicBezTo>
                    <a:close/>
                    <a:moveTo>
                      <a:pt x="2828" y="708"/>
                    </a:moveTo>
                    <a:lnTo>
                      <a:pt x="2843" y="711"/>
                    </a:lnTo>
                    <a:cubicBezTo>
                      <a:pt x="2848" y="712"/>
                      <a:pt x="2850" y="716"/>
                      <a:pt x="2849" y="721"/>
                    </a:cubicBezTo>
                    <a:cubicBezTo>
                      <a:pt x="2849" y="725"/>
                      <a:pt x="2844" y="728"/>
                      <a:pt x="2840" y="727"/>
                    </a:cubicBezTo>
                    <a:lnTo>
                      <a:pt x="2824" y="724"/>
                    </a:lnTo>
                    <a:cubicBezTo>
                      <a:pt x="2820" y="723"/>
                      <a:pt x="2817" y="718"/>
                      <a:pt x="2818" y="714"/>
                    </a:cubicBezTo>
                    <a:cubicBezTo>
                      <a:pt x="2819" y="710"/>
                      <a:pt x="2823" y="707"/>
                      <a:pt x="2828" y="708"/>
                    </a:cubicBezTo>
                    <a:close/>
                    <a:moveTo>
                      <a:pt x="2875" y="718"/>
                    </a:moveTo>
                    <a:lnTo>
                      <a:pt x="2890" y="721"/>
                    </a:lnTo>
                    <a:cubicBezTo>
                      <a:pt x="2895" y="722"/>
                      <a:pt x="2897" y="726"/>
                      <a:pt x="2896" y="731"/>
                    </a:cubicBezTo>
                    <a:cubicBezTo>
                      <a:pt x="2895" y="735"/>
                      <a:pt x="2891" y="738"/>
                      <a:pt x="2887" y="737"/>
                    </a:cubicBezTo>
                    <a:lnTo>
                      <a:pt x="2871" y="734"/>
                    </a:lnTo>
                    <a:cubicBezTo>
                      <a:pt x="2867" y="733"/>
                      <a:pt x="2864" y="728"/>
                      <a:pt x="2865" y="724"/>
                    </a:cubicBezTo>
                    <a:cubicBezTo>
                      <a:pt x="2866" y="720"/>
                      <a:pt x="2870" y="717"/>
                      <a:pt x="2875" y="718"/>
                    </a:cubicBezTo>
                    <a:close/>
                    <a:moveTo>
                      <a:pt x="2922" y="728"/>
                    </a:moveTo>
                    <a:lnTo>
                      <a:pt x="2937" y="731"/>
                    </a:lnTo>
                    <a:cubicBezTo>
                      <a:pt x="2942" y="732"/>
                      <a:pt x="2944" y="736"/>
                      <a:pt x="2943" y="741"/>
                    </a:cubicBezTo>
                    <a:cubicBezTo>
                      <a:pt x="2942" y="745"/>
                      <a:pt x="2938" y="748"/>
                      <a:pt x="2934" y="747"/>
                    </a:cubicBezTo>
                    <a:lnTo>
                      <a:pt x="2918" y="744"/>
                    </a:lnTo>
                    <a:cubicBezTo>
                      <a:pt x="2914" y="743"/>
                      <a:pt x="2911" y="738"/>
                      <a:pt x="2912" y="734"/>
                    </a:cubicBezTo>
                    <a:cubicBezTo>
                      <a:pt x="2913" y="730"/>
                      <a:pt x="2917" y="727"/>
                      <a:pt x="2922" y="728"/>
                    </a:cubicBezTo>
                    <a:close/>
                    <a:moveTo>
                      <a:pt x="2968" y="738"/>
                    </a:moveTo>
                    <a:lnTo>
                      <a:pt x="2984" y="741"/>
                    </a:lnTo>
                    <a:cubicBezTo>
                      <a:pt x="2988" y="742"/>
                      <a:pt x="2991" y="746"/>
                      <a:pt x="2990" y="751"/>
                    </a:cubicBezTo>
                    <a:cubicBezTo>
                      <a:pt x="2989" y="755"/>
                      <a:pt x="2985" y="758"/>
                      <a:pt x="2981" y="757"/>
                    </a:cubicBezTo>
                    <a:lnTo>
                      <a:pt x="2965" y="754"/>
                    </a:lnTo>
                    <a:cubicBezTo>
                      <a:pt x="2961" y="753"/>
                      <a:pt x="2958" y="748"/>
                      <a:pt x="2959" y="744"/>
                    </a:cubicBezTo>
                    <a:cubicBezTo>
                      <a:pt x="2960" y="740"/>
                      <a:pt x="2964" y="737"/>
                      <a:pt x="2968" y="738"/>
                    </a:cubicBezTo>
                    <a:close/>
                    <a:moveTo>
                      <a:pt x="3015" y="748"/>
                    </a:moveTo>
                    <a:lnTo>
                      <a:pt x="3031" y="751"/>
                    </a:lnTo>
                    <a:cubicBezTo>
                      <a:pt x="3035" y="752"/>
                      <a:pt x="3038" y="756"/>
                      <a:pt x="3037" y="761"/>
                    </a:cubicBezTo>
                    <a:cubicBezTo>
                      <a:pt x="3036" y="765"/>
                      <a:pt x="3032" y="768"/>
                      <a:pt x="3028" y="767"/>
                    </a:cubicBezTo>
                    <a:lnTo>
                      <a:pt x="3012" y="764"/>
                    </a:lnTo>
                    <a:cubicBezTo>
                      <a:pt x="3008" y="763"/>
                      <a:pt x="3005" y="758"/>
                      <a:pt x="3006" y="754"/>
                    </a:cubicBezTo>
                    <a:cubicBezTo>
                      <a:pt x="3007" y="750"/>
                      <a:pt x="3011" y="747"/>
                      <a:pt x="3015" y="748"/>
                    </a:cubicBezTo>
                    <a:close/>
                    <a:moveTo>
                      <a:pt x="3062" y="758"/>
                    </a:moveTo>
                    <a:lnTo>
                      <a:pt x="3078" y="761"/>
                    </a:lnTo>
                    <a:cubicBezTo>
                      <a:pt x="3082" y="762"/>
                      <a:pt x="3085" y="766"/>
                      <a:pt x="3084" y="771"/>
                    </a:cubicBezTo>
                    <a:cubicBezTo>
                      <a:pt x="3083" y="775"/>
                      <a:pt x="3079" y="778"/>
                      <a:pt x="3075" y="777"/>
                    </a:cubicBezTo>
                    <a:lnTo>
                      <a:pt x="3059" y="773"/>
                    </a:lnTo>
                    <a:cubicBezTo>
                      <a:pt x="3055" y="773"/>
                      <a:pt x="3052" y="768"/>
                      <a:pt x="3053" y="764"/>
                    </a:cubicBezTo>
                    <a:cubicBezTo>
                      <a:pt x="3054" y="760"/>
                      <a:pt x="3058" y="757"/>
                      <a:pt x="3062" y="758"/>
                    </a:cubicBezTo>
                    <a:close/>
                    <a:moveTo>
                      <a:pt x="3109" y="768"/>
                    </a:moveTo>
                    <a:lnTo>
                      <a:pt x="3125" y="771"/>
                    </a:lnTo>
                    <a:cubicBezTo>
                      <a:pt x="3129" y="772"/>
                      <a:pt x="3132" y="776"/>
                      <a:pt x="3131" y="781"/>
                    </a:cubicBezTo>
                    <a:cubicBezTo>
                      <a:pt x="3130" y="785"/>
                      <a:pt x="3126" y="788"/>
                      <a:pt x="3122" y="787"/>
                    </a:cubicBezTo>
                    <a:lnTo>
                      <a:pt x="3106" y="783"/>
                    </a:lnTo>
                    <a:cubicBezTo>
                      <a:pt x="3102" y="783"/>
                      <a:pt x="3099" y="778"/>
                      <a:pt x="3100" y="774"/>
                    </a:cubicBezTo>
                    <a:cubicBezTo>
                      <a:pt x="3101" y="770"/>
                      <a:pt x="3105" y="767"/>
                      <a:pt x="3109" y="768"/>
                    </a:cubicBezTo>
                    <a:close/>
                    <a:moveTo>
                      <a:pt x="3156" y="778"/>
                    </a:moveTo>
                    <a:lnTo>
                      <a:pt x="3172" y="781"/>
                    </a:lnTo>
                    <a:cubicBezTo>
                      <a:pt x="3176" y="782"/>
                      <a:pt x="3179" y="786"/>
                      <a:pt x="3178" y="791"/>
                    </a:cubicBezTo>
                    <a:cubicBezTo>
                      <a:pt x="3177" y="795"/>
                      <a:pt x="3173" y="798"/>
                      <a:pt x="3169" y="797"/>
                    </a:cubicBezTo>
                    <a:lnTo>
                      <a:pt x="3153" y="793"/>
                    </a:lnTo>
                    <a:cubicBezTo>
                      <a:pt x="3149" y="793"/>
                      <a:pt x="3146" y="788"/>
                      <a:pt x="3147" y="784"/>
                    </a:cubicBezTo>
                    <a:cubicBezTo>
                      <a:pt x="3148" y="780"/>
                      <a:pt x="3152" y="777"/>
                      <a:pt x="3156" y="778"/>
                    </a:cubicBezTo>
                    <a:close/>
                    <a:moveTo>
                      <a:pt x="3203" y="788"/>
                    </a:moveTo>
                    <a:lnTo>
                      <a:pt x="3219" y="791"/>
                    </a:lnTo>
                    <a:cubicBezTo>
                      <a:pt x="3223" y="792"/>
                      <a:pt x="3226" y="796"/>
                      <a:pt x="3225" y="801"/>
                    </a:cubicBezTo>
                    <a:cubicBezTo>
                      <a:pt x="3224" y="805"/>
                      <a:pt x="3220" y="808"/>
                      <a:pt x="3216" y="807"/>
                    </a:cubicBezTo>
                    <a:lnTo>
                      <a:pt x="3200" y="803"/>
                    </a:lnTo>
                    <a:cubicBezTo>
                      <a:pt x="3196" y="803"/>
                      <a:pt x="3193" y="798"/>
                      <a:pt x="3194" y="794"/>
                    </a:cubicBezTo>
                    <a:cubicBezTo>
                      <a:pt x="3195" y="790"/>
                      <a:pt x="3199" y="787"/>
                      <a:pt x="3203" y="788"/>
                    </a:cubicBezTo>
                    <a:close/>
                    <a:moveTo>
                      <a:pt x="3250" y="798"/>
                    </a:moveTo>
                    <a:lnTo>
                      <a:pt x="3266" y="801"/>
                    </a:lnTo>
                    <a:cubicBezTo>
                      <a:pt x="3270" y="802"/>
                      <a:pt x="3273" y="806"/>
                      <a:pt x="3272" y="811"/>
                    </a:cubicBezTo>
                    <a:cubicBezTo>
                      <a:pt x="3271" y="815"/>
                      <a:pt x="3267" y="818"/>
                      <a:pt x="3263" y="817"/>
                    </a:cubicBezTo>
                    <a:lnTo>
                      <a:pt x="3247" y="813"/>
                    </a:lnTo>
                    <a:cubicBezTo>
                      <a:pt x="3243" y="813"/>
                      <a:pt x="3240" y="808"/>
                      <a:pt x="3241" y="804"/>
                    </a:cubicBezTo>
                    <a:cubicBezTo>
                      <a:pt x="3242" y="800"/>
                      <a:pt x="3246" y="797"/>
                      <a:pt x="3250" y="798"/>
                    </a:cubicBezTo>
                    <a:close/>
                    <a:moveTo>
                      <a:pt x="3297" y="808"/>
                    </a:moveTo>
                    <a:lnTo>
                      <a:pt x="3313" y="811"/>
                    </a:lnTo>
                    <a:cubicBezTo>
                      <a:pt x="3317" y="812"/>
                      <a:pt x="3320" y="816"/>
                      <a:pt x="3319" y="821"/>
                    </a:cubicBezTo>
                    <a:cubicBezTo>
                      <a:pt x="3318" y="825"/>
                      <a:pt x="3314" y="828"/>
                      <a:pt x="3309" y="827"/>
                    </a:cubicBezTo>
                    <a:lnTo>
                      <a:pt x="3294" y="823"/>
                    </a:lnTo>
                    <a:cubicBezTo>
                      <a:pt x="3289" y="822"/>
                      <a:pt x="3287" y="818"/>
                      <a:pt x="3288" y="814"/>
                    </a:cubicBezTo>
                    <a:cubicBezTo>
                      <a:pt x="3289" y="810"/>
                      <a:pt x="3293" y="807"/>
                      <a:pt x="3297" y="808"/>
                    </a:cubicBezTo>
                    <a:close/>
                    <a:moveTo>
                      <a:pt x="3344" y="818"/>
                    </a:moveTo>
                    <a:lnTo>
                      <a:pt x="3360" y="821"/>
                    </a:lnTo>
                    <a:cubicBezTo>
                      <a:pt x="3364" y="822"/>
                      <a:pt x="3367" y="826"/>
                      <a:pt x="3366" y="831"/>
                    </a:cubicBezTo>
                    <a:cubicBezTo>
                      <a:pt x="3365" y="835"/>
                      <a:pt x="3361" y="838"/>
                      <a:pt x="3356" y="837"/>
                    </a:cubicBezTo>
                    <a:lnTo>
                      <a:pt x="3341" y="833"/>
                    </a:lnTo>
                    <a:cubicBezTo>
                      <a:pt x="3336" y="832"/>
                      <a:pt x="3334" y="828"/>
                      <a:pt x="3335" y="824"/>
                    </a:cubicBezTo>
                    <a:cubicBezTo>
                      <a:pt x="3336" y="820"/>
                      <a:pt x="3340" y="817"/>
                      <a:pt x="3344" y="818"/>
                    </a:cubicBezTo>
                    <a:close/>
                    <a:moveTo>
                      <a:pt x="3391" y="828"/>
                    </a:moveTo>
                    <a:lnTo>
                      <a:pt x="3407" y="831"/>
                    </a:lnTo>
                    <a:cubicBezTo>
                      <a:pt x="3411" y="832"/>
                      <a:pt x="3414" y="836"/>
                      <a:pt x="3413" y="841"/>
                    </a:cubicBezTo>
                    <a:cubicBezTo>
                      <a:pt x="3412" y="845"/>
                      <a:pt x="3408" y="848"/>
                      <a:pt x="3403" y="847"/>
                    </a:cubicBezTo>
                    <a:lnTo>
                      <a:pt x="3388" y="843"/>
                    </a:lnTo>
                    <a:cubicBezTo>
                      <a:pt x="3383" y="842"/>
                      <a:pt x="3381" y="838"/>
                      <a:pt x="3382" y="834"/>
                    </a:cubicBezTo>
                    <a:cubicBezTo>
                      <a:pt x="3382" y="830"/>
                      <a:pt x="3387" y="827"/>
                      <a:pt x="3391" y="828"/>
                    </a:cubicBezTo>
                    <a:close/>
                    <a:moveTo>
                      <a:pt x="3438" y="838"/>
                    </a:moveTo>
                    <a:lnTo>
                      <a:pt x="3454" y="841"/>
                    </a:lnTo>
                    <a:cubicBezTo>
                      <a:pt x="3458" y="842"/>
                      <a:pt x="3461" y="846"/>
                      <a:pt x="3460" y="851"/>
                    </a:cubicBezTo>
                    <a:cubicBezTo>
                      <a:pt x="3459" y="855"/>
                      <a:pt x="3455" y="858"/>
                      <a:pt x="3450" y="857"/>
                    </a:cubicBezTo>
                    <a:lnTo>
                      <a:pt x="3435" y="853"/>
                    </a:lnTo>
                    <a:cubicBezTo>
                      <a:pt x="3430" y="852"/>
                      <a:pt x="3428" y="848"/>
                      <a:pt x="3428" y="844"/>
                    </a:cubicBezTo>
                    <a:cubicBezTo>
                      <a:pt x="3429" y="840"/>
                      <a:pt x="3434" y="837"/>
                      <a:pt x="3438" y="838"/>
                    </a:cubicBezTo>
                    <a:close/>
                    <a:moveTo>
                      <a:pt x="3485" y="848"/>
                    </a:moveTo>
                    <a:lnTo>
                      <a:pt x="3501" y="851"/>
                    </a:lnTo>
                    <a:cubicBezTo>
                      <a:pt x="3505" y="852"/>
                      <a:pt x="3508" y="856"/>
                      <a:pt x="3507" y="861"/>
                    </a:cubicBezTo>
                    <a:cubicBezTo>
                      <a:pt x="3506" y="865"/>
                      <a:pt x="3502" y="868"/>
                      <a:pt x="3497" y="867"/>
                    </a:cubicBezTo>
                    <a:lnTo>
                      <a:pt x="3482" y="863"/>
                    </a:lnTo>
                    <a:cubicBezTo>
                      <a:pt x="3477" y="862"/>
                      <a:pt x="3475" y="858"/>
                      <a:pt x="3475" y="854"/>
                    </a:cubicBezTo>
                    <a:cubicBezTo>
                      <a:pt x="3476" y="850"/>
                      <a:pt x="3481" y="847"/>
                      <a:pt x="3485" y="848"/>
                    </a:cubicBezTo>
                    <a:close/>
                    <a:moveTo>
                      <a:pt x="3532" y="858"/>
                    </a:moveTo>
                    <a:lnTo>
                      <a:pt x="3548" y="861"/>
                    </a:lnTo>
                    <a:cubicBezTo>
                      <a:pt x="3552" y="862"/>
                      <a:pt x="3555" y="866"/>
                      <a:pt x="3554" y="870"/>
                    </a:cubicBezTo>
                    <a:cubicBezTo>
                      <a:pt x="3553" y="875"/>
                      <a:pt x="3549" y="878"/>
                      <a:pt x="3544" y="877"/>
                    </a:cubicBezTo>
                    <a:lnTo>
                      <a:pt x="3529" y="873"/>
                    </a:lnTo>
                    <a:cubicBezTo>
                      <a:pt x="3524" y="872"/>
                      <a:pt x="3521" y="868"/>
                      <a:pt x="3522" y="864"/>
                    </a:cubicBezTo>
                    <a:cubicBezTo>
                      <a:pt x="3523" y="860"/>
                      <a:pt x="3528" y="857"/>
                      <a:pt x="3532" y="858"/>
                    </a:cubicBezTo>
                    <a:close/>
                    <a:moveTo>
                      <a:pt x="3579" y="868"/>
                    </a:moveTo>
                    <a:lnTo>
                      <a:pt x="3594" y="871"/>
                    </a:lnTo>
                    <a:cubicBezTo>
                      <a:pt x="3599" y="872"/>
                      <a:pt x="3602" y="876"/>
                      <a:pt x="3601" y="880"/>
                    </a:cubicBezTo>
                    <a:cubicBezTo>
                      <a:pt x="3600" y="885"/>
                      <a:pt x="3595" y="888"/>
                      <a:pt x="3591" y="887"/>
                    </a:cubicBezTo>
                    <a:lnTo>
                      <a:pt x="3576" y="883"/>
                    </a:lnTo>
                    <a:cubicBezTo>
                      <a:pt x="3571" y="882"/>
                      <a:pt x="3568" y="878"/>
                      <a:pt x="3569" y="874"/>
                    </a:cubicBezTo>
                    <a:cubicBezTo>
                      <a:pt x="3570" y="870"/>
                      <a:pt x="3575" y="867"/>
                      <a:pt x="3579" y="868"/>
                    </a:cubicBezTo>
                    <a:close/>
                    <a:moveTo>
                      <a:pt x="3626" y="878"/>
                    </a:moveTo>
                    <a:lnTo>
                      <a:pt x="3641" y="881"/>
                    </a:lnTo>
                    <a:cubicBezTo>
                      <a:pt x="3646" y="882"/>
                      <a:pt x="3649" y="886"/>
                      <a:pt x="3648" y="890"/>
                    </a:cubicBezTo>
                    <a:cubicBezTo>
                      <a:pt x="3647" y="895"/>
                      <a:pt x="3642" y="898"/>
                      <a:pt x="3638" y="897"/>
                    </a:cubicBezTo>
                    <a:lnTo>
                      <a:pt x="3622" y="893"/>
                    </a:lnTo>
                    <a:cubicBezTo>
                      <a:pt x="3618" y="892"/>
                      <a:pt x="3615" y="888"/>
                      <a:pt x="3616" y="884"/>
                    </a:cubicBezTo>
                    <a:cubicBezTo>
                      <a:pt x="3617" y="879"/>
                      <a:pt x="3621" y="877"/>
                      <a:pt x="3626" y="878"/>
                    </a:cubicBezTo>
                    <a:close/>
                    <a:moveTo>
                      <a:pt x="3673" y="888"/>
                    </a:moveTo>
                    <a:lnTo>
                      <a:pt x="3688" y="891"/>
                    </a:lnTo>
                    <a:cubicBezTo>
                      <a:pt x="3693" y="892"/>
                      <a:pt x="3695" y="896"/>
                      <a:pt x="3695" y="900"/>
                    </a:cubicBezTo>
                    <a:cubicBezTo>
                      <a:pt x="3694" y="905"/>
                      <a:pt x="3689" y="908"/>
                      <a:pt x="3685" y="907"/>
                    </a:cubicBezTo>
                    <a:lnTo>
                      <a:pt x="3669" y="903"/>
                    </a:lnTo>
                    <a:cubicBezTo>
                      <a:pt x="3665" y="902"/>
                      <a:pt x="3662" y="898"/>
                      <a:pt x="3663" y="894"/>
                    </a:cubicBezTo>
                    <a:cubicBezTo>
                      <a:pt x="3664" y="889"/>
                      <a:pt x="3668" y="887"/>
                      <a:pt x="3673" y="888"/>
                    </a:cubicBezTo>
                    <a:close/>
                    <a:moveTo>
                      <a:pt x="3720" y="898"/>
                    </a:moveTo>
                    <a:lnTo>
                      <a:pt x="3735" y="901"/>
                    </a:lnTo>
                    <a:cubicBezTo>
                      <a:pt x="3740" y="902"/>
                      <a:pt x="3742" y="906"/>
                      <a:pt x="3741" y="910"/>
                    </a:cubicBezTo>
                    <a:cubicBezTo>
                      <a:pt x="3741" y="915"/>
                      <a:pt x="3736" y="918"/>
                      <a:pt x="3732" y="917"/>
                    </a:cubicBezTo>
                    <a:lnTo>
                      <a:pt x="3716" y="913"/>
                    </a:lnTo>
                    <a:cubicBezTo>
                      <a:pt x="3712" y="912"/>
                      <a:pt x="3709" y="908"/>
                      <a:pt x="3710" y="904"/>
                    </a:cubicBezTo>
                    <a:cubicBezTo>
                      <a:pt x="3711" y="899"/>
                      <a:pt x="3715" y="897"/>
                      <a:pt x="3720" y="898"/>
                    </a:cubicBezTo>
                    <a:close/>
                    <a:moveTo>
                      <a:pt x="3767" y="908"/>
                    </a:moveTo>
                    <a:lnTo>
                      <a:pt x="3782" y="911"/>
                    </a:lnTo>
                    <a:cubicBezTo>
                      <a:pt x="3787" y="912"/>
                      <a:pt x="3789" y="916"/>
                      <a:pt x="3788" y="920"/>
                    </a:cubicBezTo>
                    <a:cubicBezTo>
                      <a:pt x="3788" y="925"/>
                      <a:pt x="3783" y="927"/>
                      <a:pt x="3779" y="927"/>
                    </a:cubicBezTo>
                    <a:lnTo>
                      <a:pt x="3763" y="923"/>
                    </a:lnTo>
                    <a:cubicBezTo>
                      <a:pt x="3759" y="922"/>
                      <a:pt x="3756" y="918"/>
                      <a:pt x="3757" y="914"/>
                    </a:cubicBezTo>
                    <a:cubicBezTo>
                      <a:pt x="3758" y="909"/>
                      <a:pt x="3762" y="907"/>
                      <a:pt x="3767" y="908"/>
                    </a:cubicBezTo>
                    <a:close/>
                    <a:moveTo>
                      <a:pt x="3814" y="918"/>
                    </a:moveTo>
                    <a:lnTo>
                      <a:pt x="3829" y="921"/>
                    </a:lnTo>
                    <a:cubicBezTo>
                      <a:pt x="3834" y="922"/>
                      <a:pt x="3836" y="926"/>
                      <a:pt x="3835" y="930"/>
                    </a:cubicBezTo>
                    <a:cubicBezTo>
                      <a:pt x="3834" y="935"/>
                      <a:pt x="3830" y="937"/>
                      <a:pt x="3826" y="937"/>
                    </a:cubicBezTo>
                    <a:lnTo>
                      <a:pt x="3810" y="933"/>
                    </a:lnTo>
                    <a:cubicBezTo>
                      <a:pt x="3806" y="932"/>
                      <a:pt x="3803" y="928"/>
                      <a:pt x="3804" y="924"/>
                    </a:cubicBezTo>
                    <a:cubicBezTo>
                      <a:pt x="3805" y="919"/>
                      <a:pt x="3809" y="917"/>
                      <a:pt x="3814" y="918"/>
                    </a:cubicBezTo>
                    <a:close/>
                    <a:moveTo>
                      <a:pt x="3861" y="928"/>
                    </a:moveTo>
                    <a:lnTo>
                      <a:pt x="3876" y="931"/>
                    </a:lnTo>
                    <a:cubicBezTo>
                      <a:pt x="3881" y="932"/>
                      <a:pt x="3883" y="936"/>
                      <a:pt x="3882" y="940"/>
                    </a:cubicBezTo>
                    <a:cubicBezTo>
                      <a:pt x="3881" y="945"/>
                      <a:pt x="3877" y="947"/>
                      <a:pt x="3873" y="947"/>
                    </a:cubicBezTo>
                    <a:lnTo>
                      <a:pt x="3857" y="943"/>
                    </a:lnTo>
                    <a:cubicBezTo>
                      <a:pt x="3853" y="942"/>
                      <a:pt x="3850" y="938"/>
                      <a:pt x="3851" y="934"/>
                    </a:cubicBezTo>
                    <a:cubicBezTo>
                      <a:pt x="3852" y="929"/>
                      <a:pt x="3856" y="927"/>
                      <a:pt x="3861" y="928"/>
                    </a:cubicBezTo>
                    <a:close/>
                    <a:moveTo>
                      <a:pt x="3907" y="938"/>
                    </a:moveTo>
                    <a:lnTo>
                      <a:pt x="3923" y="941"/>
                    </a:lnTo>
                    <a:cubicBezTo>
                      <a:pt x="3927" y="942"/>
                      <a:pt x="3930" y="946"/>
                      <a:pt x="3929" y="950"/>
                    </a:cubicBezTo>
                    <a:cubicBezTo>
                      <a:pt x="3928" y="955"/>
                      <a:pt x="3924" y="957"/>
                      <a:pt x="3920" y="957"/>
                    </a:cubicBezTo>
                    <a:lnTo>
                      <a:pt x="3904" y="953"/>
                    </a:lnTo>
                    <a:cubicBezTo>
                      <a:pt x="3900" y="952"/>
                      <a:pt x="3897" y="948"/>
                      <a:pt x="3898" y="944"/>
                    </a:cubicBezTo>
                    <a:cubicBezTo>
                      <a:pt x="3899" y="939"/>
                      <a:pt x="3903" y="937"/>
                      <a:pt x="3907" y="938"/>
                    </a:cubicBezTo>
                    <a:close/>
                    <a:moveTo>
                      <a:pt x="3954" y="948"/>
                    </a:moveTo>
                    <a:lnTo>
                      <a:pt x="3970" y="951"/>
                    </a:lnTo>
                    <a:cubicBezTo>
                      <a:pt x="3974" y="952"/>
                      <a:pt x="3977" y="956"/>
                      <a:pt x="3976" y="960"/>
                    </a:cubicBezTo>
                    <a:cubicBezTo>
                      <a:pt x="3975" y="965"/>
                      <a:pt x="3971" y="967"/>
                      <a:pt x="3967" y="967"/>
                    </a:cubicBezTo>
                    <a:lnTo>
                      <a:pt x="3951" y="963"/>
                    </a:lnTo>
                    <a:cubicBezTo>
                      <a:pt x="3947" y="962"/>
                      <a:pt x="3944" y="958"/>
                      <a:pt x="3945" y="954"/>
                    </a:cubicBezTo>
                    <a:cubicBezTo>
                      <a:pt x="3946" y="949"/>
                      <a:pt x="3950" y="947"/>
                      <a:pt x="3954" y="948"/>
                    </a:cubicBezTo>
                    <a:close/>
                    <a:moveTo>
                      <a:pt x="4001" y="958"/>
                    </a:moveTo>
                    <a:lnTo>
                      <a:pt x="4017" y="961"/>
                    </a:lnTo>
                    <a:cubicBezTo>
                      <a:pt x="4021" y="962"/>
                      <a:pt x="4024" y="966"/>
                      <a:pt x="4023" y="970"/>
                    </a:cubicBezTo>
                    <a:cubicBezTo>
                      <a:pt x="4022" y="975"/>
                      <a:pt x="4018" y="977"/>
                      <a:pt x="4014" y="977"/>
                    </a:cubicBezTo>
                    <a:lnTo>
                      <a:pt x="3998" y="973"/>
                    </a:lnTo>
                    <a:cubicBezTo>
                      <a:pt x="3994" y="972"/>
                      <a:pt x="3991" y="968"/>
                      <a:pt x="3992" y="964"/>
                    </a:cubicBezTo>
                    <a:cubicBezTo>
                      <a:pt x="3993" y="959"/>
                      <a:pt x="3997" y="957"/>
                      <a:pt x="4001" y="958"/>
                    </a:cubicBezTo>
                    <a:close/>
                    <a:moveTo>
                      <a:pt x="4048" y="968"/>
                    </a:moveTo>
                    <a:lnTo>
                      <a:pt x="4064" y="971"/>
                    </a:lnTo>
                    <a:cubicBezTo>
                      <a:pt x="4068" y="972"/>
                      <a:pt x="4071" y="976"/>
                      <a:pt x="4070" y="980"/>
                    </a:cubicBezTo>
                    <a:cubicBezTo>
                      <a:pt x="4069" y="985"/>
                      <a:pt x="4065" y="987"/>
                      <a:pt x="4061" y="986"/>
                    </a:cubicBezTo>
                    <a:lnTo>
                      <a:pt x="4045" y="983"/>
                    </a:lnTo>
                    <a:cubicBezTo>
                      <a:pt x="4041" y="982"/>
                      <a:pt x="4038" y="978"/>
                      <a:pt x="4039" y="974"/>
                    </a:cubicBezTo>
                    <a:cubicBezTo>
                      <a:pt x="4040" y="969"/>
                      <a:pt x="4044" y="967"/>
                      <a:pt x="4048" y="968"/>
                    </a:cubicBezTo>
                    <a:close/>
                    <a:moveTo>
                      <a:pt x="4095" y="977"/>
                    </a:moveTo>
                    <a:lnTo>
                      <a:pt x="4111" y="981"/>
                    </a:lnTo>
                    <a:cubicBezTo>
                      <a:pt x="4115" y="982"/>
                      <a:pt x="4118" y="986"/>
                      <a:pt x="4117" y="990"/>
                    </a:cubicBezTo>
                    <a:cubicBezTo>
                      <a:pt x="4116" y="995"/>
                      <a:pt x="4112" y="997"/>
                      <a:pt x="4108" y="996"/>
                    </a:cubicBezTo>
                    <a:lnTo>
                      <a:pt x="4092" y="993"/>
                    </a:lnTo>
                    <a:cubicBezTo>
                      <a:pt x="4088" y="992"/>
                      <a:pt x="4085" y="988"/>
                      <a:pt x="4086" y="984"/>
                    </a:cubicBezTo>
                    <a:cubicBezTo>
                      <a:pt x="4087" y="979"/>
                      <a:pt x="4091" y="977"/>
                      <a:pt x="4095" y="977"/>
                    </a:cubicBezTo>
                    <a:close/>
                    <a:moveTo>
                      <a:pt x="4142" y="987"/>
                    </a:moveTo>
                    <a:lnTo>
                      <a:pt x="4158" y="991"/>
                    </a:lnTo>
                    <a:cubicBezTo>
                      <a:pt x="4162" y="992"/>
                      <a:pt x="4165" y="996"/>
                      <a:pt x="4164" y="1000"/>
                    </a:cubicBezTo>
                    <a:cubicBezTo>
                      <a:pt x="4163" y="1005"/>
                      <a:pt x="4159" y="1007"/>
                      <a:pt x="4155" y="1006"/>
                    </a:cubicBezTo>
                    <a:lnTo>
                      <a:pt x="4139" y="1003"/>
                    </a:lnTo>
                    <a:cubicBezTo>
                      <a:pt x="4135" y="1002"/>
                      <a:pt x="4132" y="998"/>
                      <a:pt x="4133" y="994"/>
                    </a:cubicBezTo>
                    <a:cubicBezTo>
                      <a:pt x="4134" y="989"/>
                      <a:pt x="4138" y="987"/>
                      <a:pt x="4142" y="987"/>
                    </a:cubicBezTo>
                    <a:close/>
                    <a:moveTo>
                      <a:pt x="4189" y="997"/>
                    </a:moveTo>
                    <a:lnTo>
                      <a:pt x="4205" y="1001"/>
                    </a:lnTo>
                    <a:cubicBezTo>
                      <a:pt x="4209" y="1002"/>
                      <a:pt x="4212" y="1006"/>
                      <a:pt x="4211" y="1010"/>
                    </a:cubicBezTo>
                    <a:cubicBezTo>
                      <a:pt x="4210" y="1015"/>
                      <a:pt x="4206" y="1017"/>
                      <a:pt x="4202" y="1016"/>
                    </a:cubicBezTo>
                    <a:lnTo>
                      <a:pt x="4186" y="1013"/>
                    </a:lnTo>
                    <a:cubicBezTo>
                      <a:pt x="4182" y="1012"/>
                      <a:pt x="4179" y="1008"/>
                      <a:pt x="4180" y="1004"/>
                    </a:cubicBezTo>
                    <a:cubicBezTo>
                      <a:pt x="4181" y="999"/>
                      <a:pt x="4185" y="997"/>
                      <a:pt x="4189" y="997"/>
                    </a:cubicBezTo>
                    <a:close/>
                    <a:moveTo>
                      <a:pt x="4236" y="1007"/>
                    </a:moveTo>
                    <a:lnTo>
                      <a:pt x="4252" y="1011"/>
                    </a:lnTo>
                    <a:cubicBezTo>
                      <a:pt x="4256" y="1012"/>
                      <a:pt x="4259" y="1016"/>
                      <a:pt x="4258" y="1020"/>
                    </a:cubicBezTo>
                    <a:cubicBezTo>
                      <a:pt x="4257" y="1025"/>
                      <a:pt x="4253" y="1027"/>
                      <a:pt x="4248" y="1026"/>
                    </a:cubicBezTo>
                    <a:lnTo>
                      <a:pt x="4233" y="1023"/>
                    </a:lnTo>
                    <a:cubicBezTo>
                      <a:pt x="4228" y="1022"/>
                      <a:pt x="4226" y="1018"/>
                      <a:pt x="4227" y="1014"/>
                    </a:cubicBezTo>
                    <a:cubicBezTo>
                      <a:pt x="4228" y="1009"/>
                      <a:pt x="4232" y="1007"/>
                      <a:pt x="4236" y="1007"/>
                    </a:cubicBezTo>
                    <a:close/>
                    <a:moveTo>
                      <a:pt x="4283" y="1017"/>
                    </a:moveTo>
                    <a:lnTo>
                      <a:pt x="4299" y="1021"/>
                    </a:lnTo>
                    <a:cubicBezTo>
                      <a:pt x="4303" y="1022"/>
                      <a:pt x="4306" y="1026"/>
                      <a:pt x="4305" y="1030"/>
                    </a:cubicBezTo>
                    <a:cubicBezTo>
                      <a:pt x="4304" y="1035"/>
                      <a:pt x="4300" y="1037"/>
                      <a:pt x="4295" y="1036"/>
                    </a:cubicBezTo>
                    <a:lnTo>
                      <a:pt x="4280" y="1033"/>
                    </a:lnTo>
                    <a:cubicBezTo>
                      <a:pt x="4275" y="1032"/>
                      <a:pt x="4273" y="1028"/>
                      <a:pt x="4274" y="1024"/>
                    </a:cubicBezTo>
                    <a:cubicBezTo>
                      <a:pt x="4275" y="1019"/>
                      <a:pt x="4279" y="1017"/>
                      <a:pt x="4283" y="1017"/>
                    </a:cubicBezTo>
                    <a:close/>
                    <a:moveTo>
                      <a:pt x="4330" y="1027"/>
                    </a:moveTo>
                    <a:lnTo>
                      <a:pt x="4346" y="1031"/>
                    </a:lnTo>
                    <a:cubicBezTo>
                      <a:pt x="4350" y="1032"/>
                      <a:pt x="4353" y="1036"/>
                      <a:pt x="4352" y="1040"/>
                    </a:cubicBezTo>
                    <a:cubicBezTo>
                      <a:pt x="4351" y="1045"/>
                      <a:pt x="4347" y="1047"/>
                      <a:pt x="4342" y="1046"/>
                    </a:cubicBezTo>
                    <a:lnTo>
                      <a:pt x="4327" y="1043"/>
                    </a:lnTo>
                    <a:cubicBezTo>
                      <a:pt x="4322" y="1042"/>
                      <a:pt x="4320" y="1038"/>
                      <a:pt x="4321" y="1034"/>
                    </a:cubicBezTo>
                    <a:cubicBezTo>
                      <a:pt x="4321" y="1029"/>
                      <a:pt x="4326" y="1026"/>
                      <a:pt x="4330" y="1027"/>
                    </a:cubicBezTo>
                    <a:close/>
                    <a:moveTo>
                      <a:pt x="4377" y="1037"/>
                    </a:moveTo>
                    <a:lnTo>
                      <a:pt x="4393" y="1041"/>
                    </a:lnTo>
                    <a:cubicBezTo>
                      <a:pt x="4397" y="1042"/>
                      <a:pt x="4400" y="1046"/>
                      <a:pt x="4399" y="1050"/>
                    </a:cubicBezTo>
                    <a:cubicBezTo>
                      <a:pt x="4398" y="1055"/>
                      <a:pt x="4394" y="1057"/>
                      <a:pt x="4389" y="1056"/>
                    </a:cubicBezTo>
                    <a:lnTo>
                      <a:pt x="4374" y="1053"/>
                    </a:lnTo>
                    <a:cubicBezTo>
                      <a:pt x="4369" y="1052"/>
                      <a:pt x="4367" y="1048"/>
                      <a:pt x="4367" y="1044"/>
                    </a:cubicBezTo>
                    <a:cubicBezTo>
                      <a:pt x="4368" y="1039"/>
                      <a:pt x="4373" y="1036"/>
                      <a:pt x="4377" y="1037"/>
                    </a:cubicBezTo>
                    <a:close/>
                    <a:moveTo>
                      <a:pt x="4424" y="1047"/>
                    </a:moveTo>
                    <a:lnTo>
                      <a:pt x="4440" y="1051"/>
                    </a:lnTo>
                    <a:cubicBezTo>
                      <a:pt x="4444" y="1052"/>
                      <a:pt x="4447" y="1056"/>
                      <a:pt x="4446" y="1060"/>
                    </a:cubicBezTo>
                    <a:cubicBezTo>
                      <a:pt x="4445" y="1065"/>
                      <a:pt x="4441" y="1067"/>
                      <a:pt x="4436" y="1066"/>
                    </a:cubicBezTo>
                    <a:lnTo>
                      <a:pt x="4421" y="1063"/>
                    </a:lnTo>
                    <a:cubicBezTo>
                      <a:pt x="4416" y="1062"/>
                      <a:pt x="4414" y="1058"/>
                      <a:pt x="4414" y="1054"/>
                    </a:cubicBezTo>
                    <a:cubicBezTo>
                      <a:pt x="4415" y="1049"/>
                      <a:pt x="4420" y="1046"/>
                      <a:pt x="4424" y="1047"/>
                    </a:cubicBezTo>
                    <a:close/>
                    <a:moveTo>
                      <a:pt x="4471" y="1057"/>
                    </a:moveTo>
                    <a:lnTo>
                      <a:pt x="4487" y="1061"/>
                    </a:lnTo>
                    <a:cubicBezTo>
                      <a:pt x="4491" y="1062"/>
                      <a:pt x="4494" y="1066"/>
                      <a:pt x="4493" y="1070"/>
                    </a:cubicBezTo>
                    <a:cubicBezTo>
                      <a:pt x="4492" y="1075"/>
                      <a:pt x="4488" y="1077"/>
                      <a:pt x="4483" y="1076"/>
                    </a:cubicBezTo>
                    <a:lnTo>
                      <a:pt x="4468" y="1073"/>
                    </a:lnTo>
                    <a:cubicBezTo>
                      <a:pt x="4463" y="1072"/>
                      <a:pt x="4460" y="1068"/>
                      <a:pt x="4461" y="1064"/>
                    </a:cubicBezTo>
                    <a:cubicBezTo>
                      <a:pt x="4462" y="1059"/>
                      <a:pt x="4467" y="1056"/>
                      <a:pt x="4471" y="1057"/>
                    </a:cubicBezTo>
                    <a:close/>
                    <a:moveTo>
                      <a:pt x="4518" y="1067"/>
                    </a:moveTo>
                    <a:lnTo>
                      <a:pt x="4533" y="1071"/>
                    </a:lnTo>
                    <a:cubicBezTo>
                      <a:pt x="4538" y="1072"/>
                      <a:pt x="4541" y="1076"/>
                      <a:pt x="4540" y="1080"/>
                    </a:cubicBezTo>
                    <a:cubicBezTo>
                      <a:pt x="4539" y="1084"/>
                      <a:pt x="4534" y="1087"/>
                      <a:pt x="4530" y="1086"/>
                    </a:cubicBezTo>
                    <a:lnTo>
                      <a:pt x="4515" y="1083"/>
                    </a:lnTo>
                    <a:cubicBezTo>
                      <a:pt x="4510" y="1082"/>
                      <a:pt x="4507" y="1078"/>
                      <a:pt x="4508" y="1074"/>
                    </a:cubicBezTo>
                    <a:cubicBezTo>
                      <a:pt x="4509" y="1069"/>
                      <a:pt x="4514" y="1066"/>
                      <a:pt x="4518" y="1067"/>
                    </a:cubicBezTo>
                    <a:close/>
                    <a:moveTo>
                      <a:pt x="4565" y="1077"/>
                    </a:moveTo>
                    <a:lnTo>
                      <a:pt x="4580" y="1081"/>
                    </a:lnTo>
                    <a:cubicBezTo>
                      <a:pt x="4585" y="1082"/>
                      <a:pt x="4588" y="1086"/>
                      <a:pt x="4587" y="1090"/>
                    </a:cubicBezTo>
                    <a:cubicBezTo>
                      <a:pt x="4586" y="1094"/>
                      <a:pt x="4581" y="1097"/>
                      <a:pt x="4577" y="1096"/>
                    </a:cubicBezTo>
                    <a:lnTo>
                      <a:pt x="4561" y="1093"/>
                    </a:lnTo>
                    <a:cubicBezTo>
                      <a:pt x="4557" y="1092"/>
                      <a:pt x="4554" y="1088"/>
                      <a:pt x="4555" y="1083"/>
                    </a:cubicBezTo>
                    <a:cubicBezTo>
                      <a:pt x="4556" y="1079"/>
                      <a:pt x="4560" y="1076"/>
                      <a:pt x="4565" y="1077"/>
                    </a:cubicBezTo>
                    <a:close/>
                    <a:moveTo>
                      <a:pt x="4612" y="1087"/>
                    </a:moveTo>
                    <a:lnTo>
                      <a:pt x="4627" y="1091"/>
                    </a:lnTo>
                    <a:cubicBezTo>
                      <a:pt x="4632" y="1092"/>
                      <a:pt x="4634" y="1096"/>
                      <a:pt x="4634" y="1100"/>
                    </a:cubicBezTo>
                    <a:cubicBezTo>
                      <a:pt x="4633" y="1104"/>
                      <a:pt x="4628" y="1107"/>
                      <a:pt x="4624" y="1106"/>
                    </a:cubicBezTo>
                    <a:lnTo>
                      <a:pt x="4608" y="1103"/>
                    </a:lnTo>
                    <a:cubicBezTo>
                      <a:pt x="4604" y="1102"/>
                      <a:pt x="4601" y="1098"/>
                      <a:pt x="4602" y="1093"/>
                    </a:cubicBezTo>
                    <a:cubicBezTo>
                      <a:pt x="4603" y="1089"/>
                      <a:pt x="4607" y="1086"/>
                      <a:pt x="4612" y="1087"/>
                    </a:cubicBezTo>
                    <a:close/>
                    <a:moveTo>
                      <a:pt x="4659" y="1097"/>
                    </a:moveTo>
                    <a:lnTo>
                      <a:pt x="4674" y="1101"/>
                    </a:lnTo>
                    <a:cubicBezTo>
                      <a:pt x="4679" y="1102"/>
                      <a:pt x="4681" y="1106"/>
                      <a:pt x="4681" y="1110"/>
                    </a:cubicBezTo>
                    <a:cubicBezTo>
                      <a:pt x="4680" y="1114"/>
                      <a:pt x="4675" y="1117"/>
                      <a:pt x="4671" y="1116"/>
                    </a:cubicBezTo>
                    <a:lnTo>
                      <a:pt x="4655" y="1113"/>
                    </a:lnTo>
                    <a:cubicBezTo>
                      <a:pt x="4651" y="1112"/>
                      <a:pt x="4648" y="1108"/>
                      <a:pt x="4649" y="1103"/>
                    </a:cubicBezTo>
                    <a:cubicBezTo>
                      <a:pt x="4650" y="1099"/>
                      <a:pt x="4654" y="1096"/>
                      <a:pt x="4659" y="1097"/>
                    </a:cubicBezTo>
                    <a:close/>
                    <a:moveTo>
                      <a:pt x="4706" y="1107"/>
                    </a:moveTo>
                    <a:lnTo>
                      <a:pt x="4721" y="1111"/>
                    </a:lnTo>
                    <a:cubicBezTo>
                      <a:pt x="4726" y="1112"/>
                      <a:pt x="4728" y="1116"/>
                      <a:pt x="4727" y="1120"/>
                    </a:cubicBezTo>
                    <a:cubicBezTo>
                      <a:pt x="4727" y="1124"/>
                      <a:pt x="4722" y="1127"/>
                      <a:pt x="4718" y="1126"/>
                    </a:cubicBezTo>
                    <a:lnTo>
                      <a:pt x="4702" y="1123"/>
                    </a:lnTo>
                    <a:cubicBezTo>
                      <a:pt x="4698" y="1122"/>
                      <a:pt x="4695" y="1118"/>
                      <a:pt x="4696" y="1113"/>
                    </a:cubicBezTo>
                    <a:cubicBezTo>
                      <a:pt x="4697" y="1109"/>
                      <a:pt x="4701" y="1106"/>
                      <a:pt x="4706" y="1107"/>
                    </a:cubicBezTo>
                    <a:close/>
                    <a:moveTo>
                      <a:pt x="4753" y="1117"/>
                    </a:moveTo>
                    <a:lnTo>
                      <a:pt x="4768" y="1121"/>
                    </a:lnTo>
                    <a:cubicBezTo>
                      <a:pt x="4773" y="1122"/>
                      <a:pt x="4775" y="1126"/>
                      <a:pt x="4774" y="1130"/>
                    </a:cubicBezTo>
                    <a:cubicBezTo>
                      <a:pt x="4773" y="1134"/>
                      <a:pt x="4769" y="1137"/>
                      <a:pt x="4765" y="1136"/>
                    </a:cubicBezTo>
                    <a:lnTo>
                      <a:pt x="4749" y="1133"/>
                    </a:lnTo>
                    <a:cubicBezTo>
                      <a:pt x="4745" y="1132"/>
                      <a:pt x="4742" y="1128"/>
                      <a:pt x="4743" y="1123"/>
                    </a:cubicBezTo>
                    <a:cubicBezTo>
                      <a:pt x="4744" y="1119"/>
                      <a:pt x="4748" y="1116"/>
                      <a:pt x="4753" y="1117"/>
                    </a:cubicBezTo>
                    <a:close/>
                    <a:moveTo>
                      <a:pt x="4800" y="1127"/>
                    </a:moveTo>
                    <a:lnTo>
                      <a:pt x="4815" y="1131"/>
                    </a:lnTo>
                    <a:cubicBezTo>
                      <a:pt x="4820" y="1132"/>
                      <a:pt x="4822" y="1136"/>
                      <a:pt x="4821" y="1140"/>
                    </a:cubicBezTo>
                    <a:cubicBezTo>
                      <a:pt x="4820" y="1144"/>
                      <a:pt x="4816" y="1147"/>
                      <a:pt x="4812" y="1146"/>
                    </a:cubicBezTo>
                    <a:lnTo>
                      <a:pt x="4796" y="1143"/>
                    </a:lnTo>
                    <a:cubicBezTo>
                      <a:pt x="4792" y="1142"/>
                      <a:pt x="4789" y="1138"/>
                      <a:pt x="4790" y="1133"/>
                    </a:cubicBezTo>
                    <a:cubicBezTo>
                      <a:pt x="4791" y="1129"/>
                      <a:pt x="4795" y="1126"/>
                      <a:pt x="4800" y="1127"/>
                    </a:cubicBezTo>
                    <a:close/>
                    <a:moveTo>
                      <a:pt x="4846" y="1137"/>
                    </a:moveTo>
                    <a:lnTo>
                      <a:pt x="4862" y="1141"/>
                    </a:lnTo>
                    <a:cubicBezTo>
                      <a:pt x="4866" y="1141"/>
                      <a:pt x="4869" y="1146"/>
                      <a:pt x="4868" y="1150"/>
                    </a:cubicBezTo>
                    <a:cubicBezTo>
                      <a:pt x="4867" y="1154"/>
                      <a:pt x="4863" y="1157"/>
                      <a:pt x="4859" y="1156"/>
                    </a:cubicBezTo>
                    <a:lnTo>
                      <a:pt x="4843" y="1153"/>
                    </a:lnTo>
                    <a:cubicBezTo>
                      <a:pt x="4839" y="1152"/>
                      <a:pt x="4836" y="1148"/>
                      <a:pt x="4837" y="1143"/>
                    </a:cubicBezTo>
                    <a:cubicBezTo>
                      <a:pt x="4838" y="1139"/>
                      <a:pt x="4842" y="1136"/>
                      <a:pt x="4846" y="1137"/>
                    </a:cubicBezTo>
                    <a:close/>
                    <a:moveTo>
                      <a:pt x="4893" y="1147"/>
                    </a:moveTo>
                    <a:lnTo>
                      <a:pt x="4909" y="1151"/>
                    </a:lnTo>
                    <a:cubicBezTo>
                      <a:pt x="4913" y="1151"/>
                      <a:pt x="4916" y="1156"/>
                      <a:pt x="4915" y="1160"/>
                    </a:cubicBezTo>
                    <a:cubicBezTo>
                      <a:pt x="4914" y="1164"/>
                      <a:pt x="4910" y="1167"/>
                      <a:pt x="4906" y="1166"/>
                    </a:cubicBezTo>
                    <a:lnTo>
                      <a:pt x="4890" y="1163"/>
                    </a:lnTo>
                    <a:cubicBezTo>
                      <a:pt x="4886" y="1162"/>
                      <a:pt x="4883" y="1158"/>
                      <a:pt x="4884" y="1153"/>
                    </a:cubicBezTo>
                    <a:cubicBezTo>
                      <a:pt x="4885" y="1149"/>
                      <a:pt x="4889" y="1146"/>
                      <a:pt x="4893" y="1147"/>
                    </a:cubicBezTo>
                    <a:close/>
                    <a:moveTo>
                      <a:pt x="4940" y="1157"/>
                    </a:moveTo>
                    <a:lnTo>
                      <a:pt x="4956" y="1161"/>
                    </a:lnTo>
                    <a:cubicBezTo>
                      <a:pt x="4960" y="1161"/>
                      <a:pt x="4963" y="1166"/>
                      <a:pt x="4962" y="1170"/>
                    </a:cubicBezTo>
                    <a:cubicBezTo>
                      <a:pt x="4961" y="1174"/>
                      <a:pt x="4957" y="1177"/>
                      <a:pt x="4953" y="1176"/>
                    </a:cubicBezTo>
                    <a:lnTo>
                      <a:pt x="4937" y="1173"/>
                    </a:lnTo>
                    <a:cubicBezTo>
                      <a:pt x="4933" y="1172"/>
                      <a:pt x="4930" y="1168"/>
                      <a:pt x="4931" y="1163"/>
                    </a:cubicBezTo>
                    <a:cubicBezTo>
                      <a:pt x="4932" y="1159"/>
                      <a:pt x="4936" y="1156"/>
                      <a:pt x="4940" y="1157"/>
                    </a:cubicBezTo>
                    <a:close/>
                    <a:moveTo>
                      <a:pt x="4987" y="1167"/>
                    </a:moveTo>
                    <a:lnTo>
                      <a:pt x="5003" y="1171"/>
                    </a:lnTo>
                    <a:cubicBezTo>
                      <a:pt x="5007" y="1171"/>
                      <a:pt x="5010" y="1176"/>
                      <a:pt x="5009" y="1180"/>
                    </a:cubicBezTo>
                    <a:cubicBezTo>
                      <a:pt x="5008" y="1184"/>
                      <a:pt x="5004" y="1187"/>
                      <a:pt x="5000" y="1186"/>
                    </a:cubicBezTo>
                    <a:lnTo>
                      <a:pt x="4984" y="1183"/>
                    </a:lnTo>
                    <a:cubicBezTo>
                      <a:pt x="4980" y="1182"/>
                      <a:pt x="4977" y="1178"/>
                      <a:pt x="4978" y="1173"/>
                    </a:cubicBezTo>
                    <a:cubicBezTo>
                      <a:pt x="4979" y="1169"/>
                      <a:pt x="4983" y="1166"/>
                      <a:pt x="4987" y="1167"/>
                    </a:cubicBezTo>
                    <a:close/>
                    <a:moveTo>
                      <a:pt x="5034" y="1177"/>
                    </a:moveTo>
                    <a:lnTo>
                      <a:pt x="5050" y="1181"/>
                    </a:lnTo>
                    <a:cubicBezTo>
                      <a:pt x="5054" y="1181"/>
                      <a:pt x="5057" y="1186"/>
                      <a:pt x="5056" y="1190"/>
                    </a:cubicBezTo>
                    <a:cubicBezTo>
                      <a:pt x="5055" y="1194"/>
                      <a:pt x="5051" y="1197"/>
                      <a:pt x="5047" y="1196"/>
                    </a:cubicBezTo>
                    <a:lnTo>
                      <a:pt x="5031" y="1193"/>
                    </a:lnTo>
                    <a:cubicBezTo>
                      <a:pt x="5027" y="1192"/>
                      <a:pt x="5024" y="1188"/>
                      <a:pt x="5025" y="1183"/>
                    </a:cubicBezTo>
                    <a:cubicBezTo>
                      <a:pt x="5026" y="1179"/>
                      <a:pt x="5030" y="1176"/>
                      <a:pt x="5034" y="1177"/>
                    </a:cubicBezTo>
                    <a:close/>
                    <a:moveTo>
                      <a:pt x="5081" y="1187"/>
                    </a:moveTo>
                    <a:lnTo>
                      <a:pt x="5097" y="1190"/>
                    </a:lnTo>
                    <a:cubicBezTo>
                      <a:pt x="5101" y="1191"/>
                      <a:pt x="5104" y="1196"/>
                      <a:pt x="5103" y="1200"/>
                    </a:cubicBezTo>
                    <a:cubicBezTo>
                      <a:pt x="5102" y="1204"/>
                      <a:pt x="5098" y="1207"/>
                      <a:pt x="5094" y="1206"/>
                    </a:cubicBezTo>
                    <a:lnTo>
                      <a:pt x="5078" y="1203"/>
                    </a:lnTo>
                    <a:cubicBezTo>
                      <a:pt x="5074" y="1202"/>
                      <a:pt x="5071" y="1198"/>
                      <a:pt x="5072" y="1193"/>
                    </a:cubicBezTo>
                    <a:cubicBezTo>
                      <a:pt x="5073" y="1189"/>
                      <a:pt x="5077" y="1186"/>
                      <a:pt x="5081" y="1187"/>
                    </a:cubicBezTo>
                    <a:close/>
                    <a:moveTo>
                      <a:pt x="5128" y="1197"/>
                    </a:moveTo>
                    <a:lnTo>
                      <a:pt x="5144" y="1200"/>
                    </a:lnTo>
                    <a:cubicBezTo>
                      <a:pt x="5148" y="1201"/>
                      <a:pt x="5151" y="1206"/>
                      <a:pt x="5150" y="1210"/>
                    </a:cubicBezTo>
                    <a:cubicBezTo>
                      <a:pt x="5149" y="1214"/>
                      <a:pt x="5145" y="1217"/>
                      <a:pt x="5141" y="1216"/>
                    </a:cubicBezTo>
                    <a:lnTo>
                      <a:pt x="5125" y="1213"/>
                    </a:lnTo>
                    <a:cubicBezTo>
                      <a:pt x="5121" y="1212"/>
                      <a:pt x="5118" y="1208"/>
                      <a:pt x="5119" y="1203"/>
                    </a:cubicBezTo>
                    <a:cubicBezTo>
                      <a:pt x="5120" y="1199"/>
                      <a:pt x="5124" y="1196"/>
                      <a:pt x="5128" y="1197"/>
                    </a:cubicBezTo>
                    <a:close/>
                    <a:moveTo>
                      <a:pt x="5175" y="1207"/>
                    </a:moveTo>
                    <a:lnTo>
                      <a:pt x="5191" y="1210"/>
                    </a:lnTo>
                    <a:cubicBezTo>
                      <a:pt x="5195" y="1211"/>
                      <a:pt x="5198" y="1216"/>
                      <a:pt x="5197" y="1220"/>
                    </a:cubicBezTo>
                    <a:cubicBezTo>
                      <a:pt x="5196" y="1224"/>
                      <a:pt x="5192" y="1227"/>
                      <a:pt x="5187" y="1226"/>
                    </a:cubicBezTo>
                    <a:lnTo>
                      <a:pt x="5172" y="1223"/>
                    </a:lnTo>
                    <a:cubicBezTo>
                      <a:pt x="5168" y="1222"/>
                      <a:pt x="5165" y="1218"/>
                      <a:pt x="5166" y="1213"/>
                    </a:cubicBezTo>
                    <a:cubicBezTo>
                      <a:pt x="5167" y="1209"/>
                      <a:pt x="5171" y="1206"/>
                      <a:pt x="5175" y="1207"/>
                    </a:cubicBezTo>
                    <a:close/>
                    <a:moveTo>
                      <a:pt x="5222" y="1217"/>
                    </a:moveTo>
                    <a:lnTo>
                      <a:pt x="5238" y="1220"/>
                    </a:lnTo>
                    <a:cubicBezTo>
                      <a:pt x="5242" y="1221"/>
                      <a:pt x="5245" y="1226"/>
                      <a:pt x="5244" y="1230"/>
                    </a:cubicBezTo>
                    <a:cubicBezTo>
                      <a:pt x="5243" y="1234"/>
                      <a:pt x="5239" y="1237"/>
                      <a:pt x="5234" y="1236"/>
                    </a:cubicBezTo>
                    <a:lnTo>
                      <a:pt x="5219" y="1233"/>
                    </a:lnTo>
                    <a:cubicBezTo>
                      <a:pt x="5214" y="1232"/>
                      <a:pt x="5212" y="1228"/>
                      <a:pt x="5213" y="1223"/>
                    </a:cubicBezTo>
                    <a:cubicBezTo>
                      <a:pt x="5214" y="1219"/>
                      <a:pt x="5218" y="1216"/>
                      <a:pt x="5222" y="1217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29">
                <a:extLst>
                  <a:ext uri="{FF2B5EF4-FFF2-40B4-BE49-F238E27FC236}">
                    <a16:creationId xmlns:a16="http://schemas.microsoft.com/office/drawing/2014/main" id="{5287DD47-550B-E1C9-3196-15E8883DFEAE}"/>
                  </a:ext>
                </a:extLst>
              </p:cNvPr>
              <p:cNvSpPr/>
              <p:nvPr/>
            </p:nvSpPr>
            <p:spPr bwMode="auto">
              <a:xfrm>
                <a:off x="1603" y="3113"/>
                <a:ext cx="1699" cy="314"/>
              </a:xfrm>
              <a:custGeom>
                <a:avLst/>
                <a:gdLst/>
                <a:ahLst/>
                <a:cxnLst>
                  <a:cxn ang="0">
                    <a:pos x="1699" y="292"/>
                  </a:cxn>
                  <a:cxn ang="0">
                    <a:pos x="170" y="0"/>
                  </a:cxn>
                  <a:cxn ang="0">
                    <a:pos x="0" y="27"/>
                  </a:cxn>
                  <a:cxn ang="0">
                    <a:pos x="1534" y="314"/>
                  </a:cxn>
                  <a:cxn ang="0">
                    <a:pos x="1699" y="292"/>
                  </a:cxn>
                </a:cxnLst>
                <a:rect l="0" t="0" r="r" b="b"/>
                <a:pathLst>
                  <a:path w="1699" h="314">
                    <a:moveTo>
                      <a:pt x="1699" y="292"/>
                    </a:moveTo>
                    <a:lnTo>
                      <a:pt x="170" y="0"/>
                    </a:lnTo>
                    <a:lnTo>
                      <a:pt x="0" y="27"/>
                    </a:lnTo>
                    <a:lnTo>
                      <a:pt x="1534" y="314"/>
                    </a:lnTo>
                    <a:lnTo>
                      <a:pt x="1699" y="292"/>
                    </a:lnTo>
                    <a:close/>
                  </a:path>
                </a:pathLst>
              </a:custGeom>
              <a:solidFill>
                <a:srgbClr val="BFBFB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30">
                <a:extLst>
                  <a:ext uri="{FF2B5EF4-FFF2-40B4-BE49-F238E27FC236}">
                    <a16:creationId xmlns:a16="http://schemas.microsoft.com/office/drawing/2014/main" id="{F070D912-2660-D190-6849-6ED398C79B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604" y="3111"/>
                <a:ext cx="1697" cy="317"/>
              </a:xfrm>
              <a:custGeom>
                <a:avLst/>
                <a:gdLst/>
                <a:ahLst/>
                <a:cxnLst>
                  <a:cxn ang="0">
                    <a:pos x="5417" y="1202"/>
                  </a:cxn>
                  <a:cxn ang="0">
                    <a:pos x="5607" y="1174"/>
                  </a:cxn>
                  <a:cxn ang="0">
                    <a:pos x="5797" y="1145"/>
                  </a:cxn>
                  <a:cxn ang="0">
                    <a:pos x="5661" y="1122"/>
                  </a:cxn>
                  <a:cxn ang="0">
                    <a:pos x="5473" y="1081"/>
                  </a:cxn>
                  <a:cxn ang="0">
                    <a:pos x="5286" y="1040"/>
                  </a:cxn>
                  <a:cxn ang="0">
                    <a:pos x="5098" y="1000"/>
                  </a:cxn>
                  <a:cxn ang="0">
                    <a:pos x="4910" y="959"/>
                  </a:cxn>
                  <a:cxn ang="0">
                    <a:pos x="4723" y="918"/>
                  </a:cxn>
                  <a:cxn ang="0">
                    <a:pos x="4535" y="877"/>
                  </a:cxn>
                  <a:cxn ang="0">
                    <a:pos x="4347" y="836"/>
                  </a:cxn>
                  <a:cxn ang="0">
                    <a:pos x="4160" y="796"/>
                  </a:cxn>
                  <a:cxn ang="0">
                    <a:pos x="3972" y="755"/>
                  </a:cxn>
                  <a:cxn ang="0">
                    <a:pos x="3785" y="714"/>
                  </a:cxn>
                  <a:cxn ang="0">
                    <a:pos x="3597" y="673"/>
                  </a:cxn>
                  <a:cxn ang="0">
                    <a:pos x="3409" y="632"/>
                  </a:cxn>
                  <a:cxn ang="0">
                    <a:pos x="3222" y="591"/>
                  </a:cxn>
                  <a:cxn ang="0">
                    <a:pos x="3034" y="551"/>
                  </a:cxn>
                  <a:cxn ang="0">
                    <a:pos x="2847" y="510"/>
                  </a:cxn>
                  <a:cxn ang="0">
                    <a:pos x="2659" y="469"/>
                  </a:cxn>
                  <a:cxn ang="0">
                    <a:pos x="2471" y="428"/>
                  </a:cxn>
                  <a:cxn ang="0">
                    <a:pos x="2284" y="387"/>
                  </a:cxn>
                  <a:cxn ang="0">
                    <a:pos x="2096" y="347"/>
                  </a:cxn>
                  <a:cxn ang="0">
                    <a:pos x="1908" y="306"/>
                  </a:cxn>
                  <a:cxn ang="0">
                    <a:pos x="1721" y="265"/>
                  </a:cxn>
                  <a:cxn ang="0">
                    <a:pos x="1533" y="224"/>
                  </a:cxn>
                  <a:cxn ang="0">
                    <a:pos x="1346" y="183"/>
                  </a:cxn>
                  <a:cxn ang="0">
                    <a:pos x="1158" y="143"/>
                  </a:cxn>
                  <a:cxn ang="0">
                    <a:pos x="970" y="102"/>
                  </a:cxn>
                  <a:cxn ang="0">
                    <a:pos x="783" y="61"/>
                  </a:cxn>
                  <a:cxn ang="0">
                    <a:pos x="595" y="20"/>
                  </a:cxn>
                  <a:cxn ang="0">
                    <a:pos x="410" y="48"/>
                  </a:cxn>
                  <a:cxn ang="0">
                    <a:pos x="221" y="82"/>
                  </a:cxn>
                  <a:cxn ang="0">
                    <a:pos x="32" y="116"/>
                  </a:cxn>
                  <a:cxn ang="0">
                    <a:pos x="152" y="139"/>
                  </a:cxn>
                  <a:cxn ang="0">
                    <a:pos x="339" y="179"/>
                  </a:cxn>
                  <a:cxn ang="0">
                    <a:pos x="527" y="219"/>
                  </a:cxn>
                  <a:cxn ang="0">
                    <a:pos x="715" y="259"/>
                  </a:cxn>
                  <a:cxn ang="0">
                    <a:pos x="903" y="299"/>
                  </a:cxn>
                  <a:cxn ang="0">
                    <a:pos x="1091" y="339"/>
                  </a:cxn>
                  <a:cxn ang="0">
                    <a:pos x="1278" y="379"/>
                  </a:cxn>
                  <a:cxn ang="0">
                    <a:pos x="1466" y="419"/>
                  </a:cxn>
                  <a:cxn ang="0">
                    <a:pos x="1654" y="459"/>
                  </a:cxn>
                  <a:cxn ang="0">
                    <a:pos x="1842" y="499"/>
                  </a:cxn>
                  <a:cxn ang="0">
                    <a:pos x="2030" y="539"/>
                  </a:cxn>
                  <a:cxn ang="0">
                    <a:pos x="2217" y="579"/>
                  </a:cxn>
                  <a:cxn ang="0">
                    <a:pos x="2405" y="619"/>
                  </a:cxn>
                  <a:cxn ang="0">
                    <a:pos x="2593" y="659"/>
                  </a:cxn>
                  <a:cxn ang="0">
                    <a:pos x="2781" y="698"/>
                  </a:cxn>
                  <a:cxn ang="0">
                    <a:pos x="2969" y="738"/>
                  </a:cxn>
                  <a:cxn ang="0">
                    <a:pos x="3156" y="778"/>
                  </a:cxn>
                  <a:cxn ang="0">
                    <a:pos x="3344" y="818"/>
                  </a:cxn>
                  <a:cxn ang="0">
                    <a:pos x="3532" y="858"/>
                  </a:cxn>
                  <a:cxn ang="0">
                    <a:pos x="3720" y="898"/>
                  </a:cxn>
                  <a:cxn ang="0">
                    <a:pos x="3908" y="938"/>
                  </a:cxn>
                  <a:cxn ang="0">
                    <a:pos x="4095" y="978"/>
                  </a:cxn>
                  <a:cxn ang="0">
                    <a:pos x="4283" y="1018"/>
                  </a:cxn>
                  <a:cxn ang="0">
                    <a:pos x="4471" y="1058"/>
                  </a:cxn>
                  <a:cxn ang="0">
                    <a:pos x="4659" y="1098"/>
                  </a:cxn>
                  <a:cxn ang="0">
                    <a:pos x="4847" y="1138"/>
                  </a:cxn>
                  <a:cxn ang="0">
                    <a:pos x="5034" y="1178"/>
                  </a:cxn>
                  <a:cxn ang="0">
                    <a:pos x="5222" y="1218"/>
                  </a:cxn>
                </a:cxnLst>
                <a:rect l="0" t="0" r="r" b="b"/>
                <a:pathLst>
                  <a:path w="5822" h="1240">
                    <a:moveTo>
                      <a:pt x="5275" y="1224"/>
                    </a:moveTo>
                    <a:lnTo>
                      <a:pt x="5290" y="1221"/>
                    </a:lnTo>
                    <a:cubicBezTo>
                      <a:pt x="5295" y="1221"/>
                      <a:pt x="5299" y="1224"/>
                      <a:pt x="5300" y="1228"/>
                    </a:cubicBezTo>
                    <a:cubicBezTo>
                      <a:pt x="5300" y="1232"/>
                      <a:pt x="5297" y="1236"/>
                      <a:pt x="5293" y="1237"/>
                    </a:cubicBezTo>
                    <a:lnTo>
                      <a:pt x="5277" y="1239"/>
                    </a:lnTo>
                    <a:cubicBezTo>
                      <a:pt x="5273" y="1240"/>
                      <a:pt x="5269" y="1237"/>
                      <a:pt x="5268" y="1233"/>
                    </a:cubicBezTo>
                    <a:cubicBezTo>
                      <a:pt x="5267" y="1228"/>
                      <a:pt x="5270" y="1224"/>
                      <a:pt x="5275" y="1224"/>
                    </a:cubicBezTo>
                    <a:close/>
                    <a:moveTo>
                      <a:pt x="5322" y="1216"/>
                    </a:moveTo>
                    <a:lnTo>
                      <a:pt x="5338" y="1214"/>
                    </a:lnTo>
                    <a:cubicBezTo>
                      <a:pt x="5342" y="1213"/>
                      <a:pt x="5346" y="1216"/>
                      <a:pt x="5347" y="1221"/>
                    </a:cubicBezTo>
                    <a:cubicBezTo>
                      <a:pt x="5348" y="1225"/>
                      <a:pt x="5345" y="1229"/>
                      <a:pt x="5340" y="1230"/>
                    </a:cubicBezTo>
                    <a:lnTo>
                      <a:pt x="5324" y="1232"/>
                    </a:lnTo>
                    <a:cubicBezTo>
                      <a:pt x="5320" y="1233"/>
                      <a:pt x="5316" y="1230"/>
                      <a:pt x="5315" y="1226"/>
                    </a:cubicBezTo>
                    <a:cubicBezTo>
                      <a:pt x="5315" y="1221"/>
                      <a:pt x="5318" y="1217"/>
                      <a:pt x="5322" y="1216"/>
                    </a:cubicBezTo>
                    <a:close/>
                    <a:moveTo>
                      <a:pt x="5370" y="1209"/>
                    </a:moveTo>
                    <a:lnTo>
                      <a:pt x="5385" y="1207"/>
                    </a:lnTo>
                    <a:cubicBezTo>
                      <a:pt x="5390" y="1206"/>
                      <a:pt x="5394" y="1209"/>
                      <a:pt x="5395" y="1214"/>
                    </a:cubicBezTo>
                    <a:cubicBezTo>
                      <a:pt x="5395" y="1218"/>
                      <a:pt x="5392" y="1222"/>
                      <a:pt x="5388" y="1223"/>
                    </a:cubicBezTo>
                    <a:lnTo>
                      <a:pt x="5372" y="1225"/>
                    </a:lnTo>
                    <a:cubicBezTo>
                      <a:pt x="5368" y="1226"/>
                      <a:pt x="5364" y="1223"/>
                      <a:pt x="5363" y="1218"/>
                    </a:cubicBezTo>
                    <a:cubicBezTo>
                      <a:pt x="5362" y="1214"/>
                      <a:pt x="5365" y="1210"/>
                      <a:pt x="5370" y="1209"/>
                    </a:cubicBezTo>
                    <a:close/>
                    <a:moveTo>
                      <a:pt x="5417" y="1202"/>
                    </a:moveTo>
                    <a:lnTo>
                      <a:pt x="5433" y="1200"/>
                    </a:lnTo>
                    <a:cubicBezTo>
                      <a:pt x="5437" y="1199"/>
                      <a:pt x="5441" y="1202"/>
                      <a:pt x="5442" y="1207"/>
                    </a:cubicBezTo>
                    <a:cubicBezTo>
                      <a:pt x="5443" y="1211"/>
                      <a:pt x="5440" y="1215"/>
                      <a:pt x="5435" y="1216"/>
                    </a:cubicBezTo>
                    <a:lnTo>
                      <a:pt x="5419" y="1218"/>
                    </a:lnTo>
                    <a:cubicBezTo>
                      <a:pt x="5415" y="1219"/>
                      <a:pt x="5411" y="1216"/>
                      <a:pt x="5410" y="1211"/>
                    </a:cubicBezTo>
                    <a:cubicBezTo>
                      <a:pt x="5410" y="1207"/>
                      <a:pt x="5413" y="1203"/>
                      <a:pt x="5417" y="1202"/>
                    </a:cubicBezTo>
                    <a:close/>
                    <a:moveTo>
                      <a:pt x="5465" y="1195"/>
                    </a:moveTo>
                    <a:lnTo>
                      <a:pt x="5480" y="1193"/>
                    </a:lnTo>
                    <a:cubicBezTo>
                      <a:pt x="5485" y="1192"/>
                      <a:pt x="5489" y="1195"/>
                      <a:pt x="5489" y="1200"/>
                    </a:cubicBezTo>
                    <a:cubicBezTo>
                      <a:pt x="5490" y="1204"/>
                      <a:pt x="5487" y="1208"/>
                      <a:pt x="5483" y="1209"/>
                    </a:cubicBezTo>
                    <a:lnTo>
                      <a:pt x="5467" y="1211"/>
                    </a:lnTo>
                    <a:cubicBezTo>
                      <a:pt x="5463" y="1212"/>
                      <a:pt x="5458" y="1209"/>
                      <a:pt x="5458" y="1204"/>
                    </a:cubicBezTo>
                    <a:cubicBezTo>
                      <a:pt x="5457" y="1200"/>
                      <a:pt x="5460" y="1196"/>
                      <a:pt x="5465" y="1195"/>
                    </a:cubicBezTo>
                    <a:close/>
                    <a:moveTo>
                      <a:pt x="5512" y="1188"/>
                    </a:moveTo>
                    <a:lnTo>
                      <a:pt x="5528" y="1186"/>
                    </a:lnTo>
                    <a:cubicBezTo>
                      <a:pt x="5532" y="1185"/>
                      <a:pt x="5536" y="1188"/>
                      <a:pt x="5537" y="1192"/>
                    </a:cubicBezTo>
                    <a:cubicBezTo>
                      <a:pt x="5538" y="1197"/>
                      <a:pt x="5535" y="1201"/>
                      <a:pt x="5530" y="1201"/>
                    </a:cubicBezTo>
                    <a:lnTo>
                      <a:pt x="5514" y="1204"/>
                    </a:lnTo>
                    <a:cubicBezTo>
                      <a:pt x="5510" y="1205"/>
                      <a:pt x="5506" y="1202"/>
                      <a:pt x="5505" y="1197"/>
                    </a:cubicBezTo>
                    <a:cubicBezTo>
                      <a:pt x="5505" y="1193"/>
                      <a:pt x="5508" y="1189"/>
                      <a:pt x="5512" y="1188"/>
                    </a:cubicBezTo>
                    <a:close/>
                    <a:moveTo>
                      <a:pt x="5559" y="1181"/>
                    </a:moveTo>
                    <a:lnTo>
                      <a:pt x="5575" y="1179"/>
                    </a:lnTo>
                    <a:cubicBezTo>
                      <a:pt x="5580" y="1178"/>
                      <a:pt x="5584" y="1181"/>
                      <a:pt x="5584" y="1185"/>
                    </a:cubicBezTo>
                    <a:cubicBezTo>
                      <a:pt x="5585" y="1190"/>
                      <a:pt x="5582" y="1194"/>
                      <a:pt x="5578" y="1194"/>
                    </a:cubicBezTo>
                    <a:lnTo>
                      <a:pt x="5562" y="1197"/>
                    </a:lnTo>
                    <a:cubicBezTo>
                      <a:pt x="5557" y="1197"/>
                      <a:pt x="5553" y="1194"/>
                      <a:pt x="5553" y="1190"/>
                    </a:cubicBezTo>
                    <a:cubicBezTo>
                      <a:pt x="5552" y="1186"/>
                      <a:pt x="5555" y="1182"/>
                      <a:pt x="5559" y="1181"/>
                    </a:cubicBezTo>
                    <a:close/>
                    <a:moveTo>
                      <a:pt x="5607" y="1174"/>
                    </a:moveTo>
                    <a:lnTo>
                      <a:pt x="5623" y="1171"/>
                    </a:lnTo>
                    <a:cubicBezTo>
                      <a:pt x="5627" y="1171"/>
                      <a:pt x="5631" y="1174"/>
                      <a:pt x="5632" y="1178"/>
                    </a:cubicBezTo>
                    <a:cubicBezTo>
                      <a:pt x="5633" y="1183"/>
                      <a:pt x="5630" y="1187"/>
                      <a:pt x="5625" y="1187"/>
                    </a:cubicBezTo>
                    <a:lnTo>
                      <a:pt x="5609" y="1190"/>
                    </a:lnTo>
                    <a:cubicBezTo>
                      <a:pt x="5605" y="1190"/>
                      <a:pt x="5601" y="1187"/>
                      <a:pt x="5600" y="1183"/>
                    </a:cubicBezTo>
                    <a:cubicBezTo>
                      <a:pt x="5600" y="1179"/>
                      <a:pt x="5603" y="1174"/>
                      <a:pt x="5607" y="1174"/>
                    </a:cubicBezTo>
                    <a:close/>
                    <a:moveTo>
                      <a:pt x="5654" y="1167"/>
                    </a:moveTo>
                    <a:lnTo>
                      <a:pt x="5670" y="1164"/>
                    </a:lnTo>
                    <a:cubicBezTo>
                      <a:pt x="5675" y="1164"/>
                      <a:pt x="5679" y="1167"/>
                      <a:pt x="5679" y="1171"/>
                    </a:cubicBezTo>
                    <a:cubicBezTo>
                      <a:pt x="5680" y="1175"/>
                      <a:pt x="5677" y="1180"/>
                      <a:pt x="5673" y="1180"/>
                    </a:cubicBezTo>
                    <a:lnTo>
                      <a:pt x="5657" y="1183"/>
                    </a:lnTo>
                    <a:cubicBezTo>
                      <a:pt x="5652" y="1183"/>
                      <a:pt x="5648" y="1180"/>
                      <a:pt x="5648" y="1176"/>
                    </a:cubicBezTo>
                    <a:cubicBezTo>
                      <a:pt x="5647" y="1171"/>
                      <a:pt x="5650" y="1167"/>
                      <a:pt x="5654" y="1167"/>
                    </a:cubicBezTo>
                    <a:close/>
                    <a:moveTo>
                      <a:pt x="5702" y="1160"/>
                    </a:moveTo>
                    <a:lnTo>
                      <a:pt x="5718" y="1157"/>
                    </a:lnTo>
                    <a:cubicBezTo>
                      <a:pt x="5722" y="1157"/>
                      <a:pt x="5726" y="1160"/>
                      <a:pt x="5727" y="1164"/>
                    </a:cubicBezTo>
                    <a:cubicBezTo>
                      <a:pt x="5727" y="1168"/>
                      <a:pt x="5724" y="1172"/>
                      <a:pt x="5720" y="1173"/>
                    </a:cubicBezTo>
                    <a:lnTo>
                      <a:pt x="5704" y="1175"/>
                    </a:lnTo>
                    <a:cubicBezTo>
                      <a:pt x="5700" y="1176"/>
                      <a:pt x="5696" y="1173"/>
                      <a:pt x="5695" y="1169"/>
                    </a:cubicBezTo>
                    <a:cubicBezTo>
                      <a:pt x="5695" y="1164"/>
                      <a:pt x="5698" y="1160"/>
                      <a:pt x="5702" y="1160"/>
                    </a:cubicBezTo>
                    <a:close/>
                    <a:moveTo>
                      <a:pt x="5749" y="1153"/>
                    </a:moveTo>
                    <a:lnTo>
                      <a:pt x="5765" y="1150"/>
                    </a:lnTo>
                    <a:cubicBezTo>
                      <a:pt x="5770" y="1149"/>
                      <a:pt x="5774" y="1153"/>
                      <a:pt x="5774" y="1157"/>
                    </a:cubicBezTo>
                    <a:cubicBezTo>
                      <a:pt x="5775" y="1161"/>
                      <a:pt x="5772" y="1165"/>
                      <a:pt x="5768" y="1166"/>
                    </a:cubicBezTo>
                    <a:lnTo>
                      <a:pt x="5752" y="1168"/>
                    </a:lnTo>
                    <a:cubicBezTo>
                      <a:pt x="5747" y="1169"/>
                      <a:pt x="5743" y="1166"/>
                      <a:pt x="5743" y="1162"/>
                    </a:cubicBezTo>
                    <a:cubicBezTo>
                      <a:pt x="5742" y="1157"/>
                      <a:pt x="5745" y="1153"/>
                      <a:pt x="5749" y="1153"/>
                    </a:cubicBezTo>
                    <a:close/>
                    <a:moveTo>
                      <a:pt x="5797" y="1145"/>
                    </a:moveTo>
                    <a:lnTo>
                      <a:pt x="5813" y="1143"/>
                    </a:lnTo>
                    <a:cubicBezTo>
                      <a:pt x="5817" y="1142"/>
                      <a:pt x="5821" y="1145"/>
                      <a:pt x="5822" y="1150"/>
                    </a:cubicBezTo>
                    <a:cubicBezTo>
                      <a:pt x="5822" y="1154"/>
                      <a:pt x="5819" y="1158"/>
                      <a:pt x="5815" y="1159"/>
                    </a:cubicBezTo>
                    <a:lnTo>
                      <a:pt x="5799" y="1161"/>
                    </a:lnTo>
                    <a:cubicBezTo>
                      <a:pt x="5795" y="1162"/>
                      <a:pt x="5791" y="1159"/>
                      <a:pt x="5790" y="1155"/>
                    </a:cubicBezTo>
                    <a:cubicBezTo>
                      <a:pt x="5789" y="1150"/>
                      <a:pt x="5792" y="1146"/>
                      <a:pt x="5797" y="1145"/>
                    </a:cubicBezTo>
                    <a:close/>
                    <a:moveTo>
                      <a:pt x="5801" y="1153"/>
                    </a:moveTo>
                    <a:lnTo>
                      <a:pt x="5786" y="1149"/>
                    </a:lnTo>
                    <a:cubicBezTo>
                      <a:pt x="5782" y="1148"/>
                      <a:pt x="5779" y="1144"/>
                      <a:pt x="5780" y="1140"/>
                    </a:cubicBezTo>
                    <a:cubicBezTo>
                      <a:pt x="5781" y="1135"/>
                      <a:pt x="5785" y="1133"/>
                      <a:pt x="5789" y="1134"/>
                    </a:cubicBezTo>
                    <a:lnTo>
                      <a:pt x="5805" y="1137"/>
                    </a:lnTo>
                    <a:cubicBezTo>
                      <a:pt x="5809" y="1138"/>
                      <a:pt x="5812" y="1142"/>
                      <a:pt x="5811" y="1147"/>
                    </a:cubicBezTo>
                    <a:cubicBezTo>
                      <a:pt x="5810" y="1151"/>
                      <a:pt x="5806" y="1154"/>
                      <a:pt x="5801" y="1153"/>
                    </a:cubicBezTo>
                    <a:close/>
                    <a:moveTo>
                      <a:pt x="5755" y="1142"/>
                    </a:moveTo>
                    <a:lnTo>
                      <a:pt x="5739" y="1139"/>
                    </a:lnTo>
                    <a:cubicBezTo>
                      <a:pt x="5735" y="1138"/>
                      <a:pt x="5732" y="1134"/>
                      <a:pt x="5733" y="1130"/>
                    </a:cubicBezTo>
                    <a:cubicBezTo>
                      <a:pt x="5734" y="1125"/>
                      <a:pt x="5738" y="1122"/>
                      <a:pt x="5742" y="1123"/>
                    </a:cubicBezTo>
                    <a:lnTo>
                      <a:pt x="5758" y="1127"/>
                    </a:lnTo>
                    <a:cubicBezTo>
                      <a:pt x="5762" y="1128"/>
                      <a:pt x="5765" y="1132"/>
                      <a:pt x="5764" y="1136"/>
                    </a:cubicBezTo>
                    <a:cubicBezTo>
                      <a:pt x="5763" y="1141"/>
                      <a:pt x="5759" y="1143"/>
                      <a:pt x="5755" y="1142"/>
                    </a:cubicBezTo>
                    <a:close/>
                    <a:moveTo>
                      <a:pt x="5708" y="1132"/>
                    </a:moveTo>
                    <a:lnTo>
                      <a:pt x="5692" y="1129"/>
                    </a:lnTo>
                    <a:cubicBezTo>
                      <a:pt x="5688" y="1128"/>
                      <a:pt x="5685" y="1124"/>
                      <a:pt x="5686" y="1119"/>
                    </a:cubicBezTo>
                    <a:cubicBezTo>
                      <a:pt x="5687" y="1115"/>
                      <a:pt x="5691" y="1112"/>
                      <a:pt x="5695" y="1113"/>
                    </a:cubicBezTo>
                    <a:lnTo>
                      <a:pt x="5711" y="1117"/>
                    </a:lnTo>
                    <a:cubicBezTo>
                      <a:pt x="5715" y="1118"/>
                      <a:pt x="5718" y="1122"/>
                      <a:pt x="5717" y="1126"/>
                    </a:cubicBezTo>
                    <a:cubicBezTo>
                      <a:pt x="5716" y="1130"/>
                      <a:pt x="5712" y="1133"/>
                      <a:pt x="5708" y="1132"/>
                    </a:cubicBezTo>
                    <a:close/>
                    <a:moveTo>
                      <a:pt x="5661" y="1122"/>
                    </a:moveTo>
                    <a:lnTo>
                      <a:pt x="5645" y="1119"/>
                    </a:lnTo>
                    <a:cubicBezTo>
                      <a:pt x="5641" y="1118"/>
                      <a:pt x="5638" y="1113"/>
                      <a:pt x="5639" y="1109"/>
                    </a:cubicBezTo>
                    <a:cubicBezTo>
                      <a:pt x="5640" y="1105"/>
                      <a:pt x="5644" y="1102"/>
                      <a:pt x="5649" y="1103"/>
                    </a:cubicBezTo>
                    <a:lnTo>
                      <a:pt x="5664" y="1106"/>
                    </a:lnTo>
                    <a:cubicBezTo>
                      <a:pt x="5668" y="1107"/>
                      <a:pt x="5671" y="1112"/>
                      <a:pt x="5670" y="1116"/>
                    </a:cubicBezTo>
                    <a:cubicBezTo>
                      <a:pt x="5669" y="1120"/>
                      <a:pt x="5665" y="1123"/>
                      <a:pt x="5661" y="1122"/>
                    </a:cubicBezTo>
                    <a:close/>
                    <a:moveTo>
                      <a:pt x="5614" y="1112"/>
                    </a:moveTo>
                    <a:lnTo>
                      <a:pt x="5598" y="1108"/>
                    </a:lnTo>
                    <a:cubicBezTo>
                      <a:pt x="5594" y="1107"/>
                      <a:pt x="5591" y="1103"/>
                      <a:pt x="5592" y="1099"/>
                    </a:cubicBezTo>
                    <a:cubicBezTo>
                      <a:pt x="5593" y="1095"/>
                      <a:pt x="5597" y="1092"/>
                      <a:pt x="5602" y="1093"/>
                    </a:cubicBezTo>
                    <a:lnTo>
                      <a:pt x="5617" y="1096"/>
                    </a:lnTo>
                    <a:cubicBezTo>
                      <a:pt x="5622" y="1097"/>
                      <a:pt x="5624" y="1101"/>
                      <a:pt x="5623" y="1106"/>
                    </a:cubicBezTo>
                    <a:cubicBezTo>
                      <a:pt x="5622" y="1110"/>
                      <a:pt x="5618" y="1113"/>
                      <a:pt x="5614" y="1112"/>
                    </a:cubicBezTo>
                    <a:close/>
                    <a:moveTo>
                      <a:pt x="5567" y="1102"/>
                    </a:moveTo>
                    <a:lnTo>
                      <a:pt x="5551" y="1098"/>
                    </a:lnTo>
                    <a:cubicBezTo>
                      <a:pt x="5547" y="1097"/>
                      <a:pt x="5544" y="1093"/>
                      <a:pt x="5545" y="1089"/>
                    </a:cubicBezTo>
                    <a:cubicBezTo>
                      <a:pt x="5546" y="1084"/>
                      <a:pt x="5550" y="1082"/>
                      <a:pt x="5555" y="1083"/>
                    </a:cubicBezTo>
                    <a:lnTo>
                      <a:pt x="5570" y="1086"/>
                    </a:lnTo>
                    <a:cubicBezTo>
                      <a:pt x="5575" y="1087"/>
                      <a:pt x="5577" y="1091"/>
                      <a:pt x="5576" y="1096"/>
                    </a:cubicBezTo>
                    <a:cubicBezTo>
                      <a:pt x="5576" y="1100"/>
                      <a:pt x="5571" y="1103"/>
                      <a:pt x="5567" y="1102"/>
                    </a:cubicBezTo>
                    <a:close/>
                    <a:moveTo>
                      <a:pt x="5520" y="1091"/>
                    </a:moveTo>
                    <a:lnTo>
                      <a:pt x="5504" y="1088"/>
                    </a:lnTo>
                    <a:cubicBezTo>
                      <a:pt x="5500" y="1087"/>
                      <a:pt x="5497" y="1083"/>
                      <a:pt x="5498" y="1079"/>
                    </a:cubicBezTo>
                    <a:cubicBezTo>
                      <a:pt x="5499" y="1074"/>
                      <a:pt x="5503" y="1071"/>
                      <a:pt x="5508" y="1072"/>
                    </a:cubicBezTo>
                    <a:lnTo>
                      <a:pt x="5523" y="1076"/>
                    </a:lnTo>
                    <a:cubicBezTo>
                      <a:pt x="5528" y="1077"/>
                      <a:pt x="5530" y="1081"/>
                      <a:pt x="5530" y="1085"/>
                    </a:cubicBezTo>
                    <a:cubicBezTo>
                      <a:pt x="5529" y="1090"/>
                      <a:pt x="5524" y="1092"/>
                      <a:pt x="5520" y="1091"/>
                    </a:cubicBezTo>
                    <a:close/>
                    <a:moveTo>
                      <a:pt x="5473" y="1081"/>
                    </a:moveTo>
                    <a:lnTo>
                      <a:pt x="5457" y="1078"/>
                    </a:lnTo>
                    <a:cubicBezTo>
                      <a:pt x="5453" y="1077"/>
                      <a:pt x="5450" y="1073"/>
                      <a:pt x="5451" y="1068"/>
                    </a:cubicBezTo>
                    <a:cubicBezTo>
                      <a:pt x="5452" y="1064"/>
                      <a:pt x="5457" y="1061"/>
                      <a:pt x="5461" y="1062"/>
                    </a:cubicBezTo>
                    <a:lnTo>
                      <a:pt x="5477" y="1066"/>
                    </a:lnTo>
                    <a:cubicBezTo>
                      <a:pt x="5481" y="1067"/>
                      <a:pt x="5484" y="1071"/>
                      <a:pt x="5483" y="1075"/>
                    </a:cubicBezTo>
                    <a:cubicBezTo>
                      <a:pt x="5482" y="1079"/>
                      <a:pt x="5477" y="1082"/>
                      <a:pt x="5473" y="1081"/>
                    </a:cubicBezTo>
                    <a:close/>
                    <a:moveTo>
                      <a:pt x="5426" y="1071"/>
                    </a:moveTo>
                    <a:lnTo>
                      <a:pt x="5411" y="1068"/>
                    </a:lnTo>
                    <a:cubicBezTo>
                      <a:pt x="5406" y="1067"/>
                      <a:pt x="5404" y="1062"/>
                      <a:pt x="5404" y="1058"/>
                    </a:cubicBezTo>
                    <a:cubicBezTo>
                      <a:pt x="5405" y="1054"/>
                      <a:pt x="5410" y="1051"/>
                      <a:pt x="5414" y="1052"/>
                    </a:cubicBezTo>
                    <a:lnTo>
                      <a:pt x="5430" y="1055"/>
                    </a:lnTo>
                    <a:cubicBezTo>
                      <a:pt x="5434" y="1056"/>
                      <a:pt x="5437" y="1061"/>
                      <a:pt x="5436" y="1065"/>
                    </a:cubicBezTo>
                    <a:cubicBezTo>
                      <a:pt x="5435" y="1069"/>
                      <a:pt x="5431" y="1072"/>
                      <a:pt x="5426" y="1071"/>
                    </a:cubicBezTo>
                    <a:close/>
                    <a:moveTo>
                      <a:pt x="5379" y="1061"/>
                    </a:moveTo>
                    <a:lnTo>
                      <a:pt x="5364" y="1057"/>
                    </a:lnTo>
                    <a:cubicBezTo>
                      <a:pt x="5359" y="1056"/>
                      <a:pt x="5357" y="1052"/>
                      <a:pt x="5358" y="1048"/>
                    </a:cubicBezTo>
                    <a:cubicBezTo>
                      <a:pt x="5359" y="1044"/>
                      <a:pt x="5363" y="1041"/>
                      <a:pt x="5367" y="1042"/>
                    </a:cubicBezTo>
                    <a:lnTo>
                      <a:pt x="5383" y="1045"/>
                    </a:lnTo>
                    <a:cubicBezTo>
                      <a:pt x="5387" y="1046"/>
                      <a:pt x="5390" y="1050"/>
                      <a:pt x="5389" y="1055"/>
                    </a:cubicBezTo>
                    <a:cubicBezTo>
                      <a:pt x="5388" y="1059"/>
                      <a:pt x="5384" y="1062"/>
                      <a:pt x="5379" y="1061"/>
                    </a:cubicBezTo>
                    <a:close/>
                    <a:moveTo>
                      <a:pt x="5332" y="1051"/>
                    </a:moveTo>
                    <a:lnTo>
                      <a:pt x="5317" y="1047"/>
                    </a:lnTo>
                    <a:cubicBezTo>
                      <a:pt x="5312" y="1046"/>
                      <a:pt x="5310" y="1042"/>
                      <a:pt x="5311" y="1038"/>
                    </a:cubicBezTo>
                    <a:cubicBezTo>
                      <a:pt x="5312" y="1033"/>
                      <a:pt x="5316" y="1031"/>
                      <a:pt x="5320" y="1032"/>
                    </a:cubicBezTo>
                    <a:lnTo>
                      <a:pt x="5336" y="1035"/>
                    </a:lnTo>
                    <a:cubicBezTo>
                      <a:pt x="5340" y="1036"/>
                      <a:pt x="5343" y="1040"/>
                      <a:pt x="5342" y="1044"/>
                    </a:cubicBezTo>
                    <a:cubicBezTo>
                      <a:pt x="5341" y="1049"/>
                      <a:pt x="5337" y="1052"/>
                      <a:pt x="5332" y="1051"/>
                    </a:cubicBezTo>
                    <a:close/>
                    <a:moveTo>
                      <a:pt x="5286" y="1040"/>
                    </a:moveTo>
                    <a:lnTo>
                      <a:pt x="5270" y="1037"/>
                    </a:lnTo>
                    <a:cubicBezTo>
                      <a:pt x="5266" y="1036"/>
                      <a:pt x="5263" y="1032"/>
                      <a:pt x="5264" y="1027"/>
                    </a:cubicBezTo>
                    <a:cubicBezTo>
                      <a:pt x="5265" y="1023"/>
                      <a:pt x="5269" y="1020"/>
                      <a:pt x="5273" y="1021"/>
                    </a:cubicBezTo>
                    <a:lnTo>
                      <a:pt x="5289" y="1025"/>
                    </a:lnTo>
                    <a:cubicBezTo>
                      <a:pt x="5293" y="1026"/>
                      <a:pt x="5296" y="1030"/>
                      <a:pt x="5295" y="1034"/>
                    </a:cubicBezTo>
                    <a:cubicBezTo>
                      <a:pt x="5294" y="1039"/>
                      <a:pt x="5290" y="1041"/>
                      <a:pt x="5286" y="1040"/>
                    </a:cubicBezTo>
                    <a:close/>
                    <a:moveTo>
                      <a:pt x="5239" y="1030"/>
                    </a:moveTo>
                    <a:lnTo>
                      <a:pt x="5223" y="1027"/>
                    </a:lnTo>
                    <a:cubicBezTo>
                      <a:pt x="5219" y="1026"/>
                      <a:pt x="5216" y="1022"/>
                      <a:pt x="5217" y="1017"/>
                    </a:cubicBezTo>
                    <a:cubicBezTo>
                      <a:pt x="5218" y="1013"/>
                      <a:pt x="5222" y="1010"/>
                      <a:pt x="5226" y="1011"/>
                    </a:cubicBezTo>
                    <a:lnTo>
                      <a:pt x="5242" y="1015"/>
                    </a:lnTo>
                    <a:cubicBezTo>
                      <a:pt x="5246" y="1016"/>
                      <a:pt x="5249" y="1020"/>
                      <a:pt x="5248" y="1024"/>
                    </a:cubicBezTo>
                    <a:cubicBezTo>
                      <a:pt x="5247" y="1028"/>
                      <a:pt x="5243" y="1031"/>
                      <a:pt x="5239" y="1030"/>
                    </a:cubicBezTo>
                    <a:close/>
                    <a:moveTo>
                      <a:pt x="5192" y="1020"/>
                    </a:moveTo>
                    <a:lnTo>
                      <a:pt x="5176" y="1017"/>
                    </a:lnTo>
                    <a:cubicBezTo>
                      <a:pt x="5172" y="1016"/>
                      <a:pt x="5169" y="1011"/>
                      <a:pt x="5170" y="1007"/>
                    </a:cubicBezTo>
                    <a:cubicBezTo>
                      <a:pt x="5171" y="1003"/>
                      <a:pt x="5175" y="1000"/>
                      <a:pt x="5179" y="1001"/>
                    </a:cubicBezTo>
                    <a:lnTo>
                      <a:pt x="5195" y="1004"/>
                    </a:lnTo>
                    <a:cubicBezTo>
                      <a:pt x="5199" y="1005"/>
                      <a:pt x="5202" y="1010"/>
                      <a:pt x="5201" y="1014"/>
                    </a:cubicBezTo>
                    <a:cubicBezTo>
                      <a:pt x="5200" y="1018"/>
                      <a:pt x="5196" y="1021"/>
                      <a:pt x="5192" y="1020"/>
                    </a:cubicBezTo>
                    <a:close/>
                    <a:moveTo>
                      <a:pt x="5145" y="1010"/>
                    </a:moveTo>
                    <a:lnTo>
                      <a:pt x="5129" y="1006"/>
                    </a:lnTo>
                    <a:cubicBezTo>
                      <a:pt x="5125" y="1005"/>
                      <a:pt x="5122" y="1001"/>
                      <a:pt x="5123" y="997"/>
                    </a:cubicBezTo>
                    <a:cubicBezTo>
                      <a:pt x="5124" y="993"/>
                      <a:pt x="5128" y="990"/>
                      <a:pt x="5133" y="991"/>
                    </a:cubicBezTo>
                    <a:lnTo>
                      <a:pt x="5148" y="994"/>
                    </a:lnTo>
                    <a:cubicBezTo>
                      <a:pt x="5153" y="995"/>
                      <a:pt x="5155" y="999"/>
                      <a:pt x="5154" y="1004"/>
                    </a:cubicBezTo>
                    <a:cubicBezTo>
                      <a:pt x="5153" y="1008"/>
                      <a:pt x="5149" y="1011"/>
                      <a:pt x="5145" y="1010"/>
                    </a:cubicBezTo>
                    <a:close/>
                    <a:moveTo>
                      <a:pt x="5098" y="1000"/>
                    </a:moveTo>
                    <a:lnTo>
                      <a:pt x="5082" y="996"/>
                    </a:lnTo>
                    <a:cubicBezTo>
                      <a:pt x="5078" y="995"/>
                      <a:pt x="5075" y="991"/>
                      <a:pt x="5076" y="987"/>
                    </a:cubicBezTo>
                    <a:cubicBezTo>
                      <a:pt x="5077" y="982"/>
                      <a:pt x="5081" y="980"/>
                      <a:pt x="5086" y="981"/>
                    </a:cubicBezTo>
                    <a:lnTo>
                      <a:pt x="5101" y="984"/>
                    </a:lnTo>
                    <a:cubicBezTo>
                      <a:pt x="5106" y="985"/>
                      <a:pt x="5108" y="989"/>
                      <a:pt x="5107" y="993"/>
                    </a:cubicBezTo>
                    <a:cubicBezTo>
                      <a:pt x="5106" y="998"/>
                      <a:pt x="5102" y="1001"/>
                      <a:pt x="5098" y="1000"/>
                    </a:cubicBezTo>
                    <a:close/>
                    <a:moveTo>
                      <a:pt x="5051" y="989"/>
                    </a:moveTo>
                    <a:lnTo>
                      <a:pt x="5035" y="986"/>
                    </a:lnTo>
                    <a:cubicBezTo>
                      <a:pt x="5031" y="985"/>
                      <a:pt x="5028" y="981"/>
                      <a:pt x="5029" y="976"/>
                    </a:cubicBezTo>
                    <a:cubicBezTo>
                      <a:pt x="5030" y="972"/>
                      <a:pt x="5034" y="969"/>
                      <a:pt x="5039" y="970"/>
                    </a:cubicBezTo>
                    <a:lnTo>
                      <a:pt x="5054" y="974"/>
                    </a:lnTo>
                    <a:cubicBezTo>
                      <a:pt x="5059" y="975"/>
                      <a:pt x="5061" y="979"/>
                      <a:pt x="5061" y="983"/>
                    </a:cubicBezTo>
                    <a:cubicBezTo>
                      <a:pt x="5060" y="988"/>
                      <a:pt x="5055" y="990"/>
                      <a:pt x="5051" y="989"/>
                    </a:cubicBezTo>
                    <a:close/>
                    <a:moveTo>
                      <a:pt x="5004" y="979"/>
                    </a:moveTo>
                    <a:lnTo>
                      <a:pt x="4988" y="976"/>
                    </a:lnTo>
                    <a:cubicBezTo>
                      <a:pt x="4984" y="975"/>
                      <a:pt x="4981" y="971"/>
                      <a:pt x="4982" y="966"/>
                    </a:cubicBezTo>
                    <a:cubicBezTo>
                      <a:pt x="4983" y="962"/>
                      <a:pt x="4988" y="959"/>
                      <a:pt x="4992" y="960"/>
                    </a:cubicBezTo>
                    <a:lnTo>
                      <a:pt x="5007" y="964"/>
                    </a:lnTo>
                    <a:cubicBezTo>
                      <a:pt x="5012" y="965"/>
                      <a:pt x="5015" y="969"/>
                      <a:pt x="5014" y="973"/>
                    </a:cubicBezTo>
                    <a:cubicBezTo>
                      <a:pt x="5013" y="977"/>
                      <a:pt x="5008" y="980"/>
                      <a:pt x="5004" y="979"/>
                    </a:cubicBezTo>
                    <a:close/>
                    <a:moveTo>
                      <a:pt x="4957" y="969"/>
                    </a:moveTo>
                    <a:lnTo>
                      <a:pt x="4942" y="966"/>
                    </a:lnTo>
                    <a:cubicBezTo>
                      <a:pt x="4937" y="965"/>
                      <a:pt x="4934" y="960"/>
                      <a:pt x="4935" y="956"/>
                    </a:cubicBezTo>
                    <a:cubicBezTo>
                      <a:pt x="4936" y="952"/>
                      <a:pt x="4941" y="949"/>
                      <a:pt x="4945" y="950"/>
                    </a:cubicBezTo>
                    <a:lnTo>
                      <a:pt x="4961" y="953"/>
                    </a:lnTo>
                    <a:cubicBezTo>
                      <a:pt x="4965" y="954"/>
                      <a:pt x="4968" y="959"/>
                      <a:pt x="4967" y="963"/>
                    </a:cubicBezTo>
                    <a:cubicBezTo>
                      <a:pt x="4966" y="967"/>
                      <a:pt x="4962" y="970"/>
                      <a:pt x="4957" y="969"/>
                    </a:cubicBezTo>
                    <a:close/>
                    <a:moveTo>
                      <a:pt x="4910" y="959"/>
                    </a:moveTo>
                    <a:lnTo>
                      <a:pt x="4895" y="955"/>
                    </a:lnTo>
                    <a:cubicBezTo>
                      <a:pt x="4890" y="954"/>
                      <a:pt x="4888" y="950"/>
                      <a:pt x="4889" y="946"/>
                    </a:cubicBezTo>
                    <a:cubicBezTo>
                      <a:pt x="4889" y="942"/>
                      <a:pt x="4894" y="939"/>
                      <a:pt x="4898" y="940"/>
                    </a:cubicBezTo>
                    <a:lnTo>
                      <a:pt x="4914" y="943"/>
                    </a:lnTo>
                    <a:cubicBezTo>
                      <a:pt x="4918" y="944"/>
                      <a:pt x="4921" y="948"/>
                      <a:pt x="4920" y="953"/>
                    </a:cubicBezTo>
                    <a:cubicBezTo>
                      <a:pt x="4919" y="957"/>
                      <a:pt x="4915" y="960"/>
                      <a:pt x="4910" y="959"/>
                    </a:cubicBezTo>
                    <a:close/>
                    <a:moveTo>
                      <a:pt x="4863" y="949"/>
                    </a:moveTo>
                    <a:lnTo>
                      <a:pt x="4848" y="945"/>
                    </a:lnTo>
                    <a:cubicBezTo>
                      <a:pt x="4843" y="944"/>
                      <a:pt x="4841" y="940"/>
                      <a:pt x="4842" y="936"/>
                    </a:cubicBezTo>
                    <a:cubicBezTo>
                      <a:pt x="4843" y="931"/>
                      <a:pt x="4847" y="929"/>
                      <a:pt x="4851" y="930"/>
                    </a:cubicBezTo>
                    <a:lnTo>
                      <a:pt x="4867" y="933"/>
                    </a:lnTo>
                    <a:cubicBezTo>
                      <a:pt x="4871" y="934"/>
                      <a:pt x="4874" y="938"/>
                      <a:pt x="4873" y="942"/>
                    </a:cubicBezTo>
                    <a:cubicBezTo>
                      <a:pt x="4872" y="947"/>
                      <a:pt x="4868" y="950"/>
                      <a:pt x="4863" y="949"/>
                    </a:cubicBezTo>
                    <a:close/>
                    <a:moveTo>
                      <a:pt x="4816" y="938"/>
                    </a:moveTo>
                    <a:lnTo>
                      <a:pt x="4801" y="935"/>
                    </a:lnTo>
                    <a:cubicBezTo>
                      <a:pt x="4797" y="934"/>
                      <a:pt x="4794" y="930"/>
                      <a:pt x="4795" y="925"/>
                    </a:cubicBezTo>
                    <a:cubicBezTo>
                      <a:pt x="4796" y="921"/>
                      <a:pt x="4800" y="918"/>
                      <a:pt x="4804" y="919"/>
                    </a:cubicBezTo>
                    <a:lnTo>
                      <a:pt x="4820" y="923"/>
                    </a:lnTo>
                    <a:cubicBezTo>
                      <a:pt x="4824" y="924"/>
                      <a:pt x="4827" y="928"/>
                      <a:pt x="4826" y="932"/>
                    </a:cubicBezTo>
                    <a:cubicBezTo>
                      <a:pt x="4825" y="937"/>
                      <a:pt x="4821" y="939"/>
                      <a:pt x="4816" y="938"/>
                    </a:cubicBezTo>
                    <a:close/>
                    <a:moveTo>
                      <a:pt x="4770" y="928"/>
                    </a:moveTo>
                    <a:lnTo>
                      <a:pt x="4754" y="925"/>
                    </a:lnTo>
                    <a:cubicBezTo>
                      <a:pt x="4750" y="924"/>
                      <a:pt x="4747" y="920"/>
                      <a:pt x="4748" y="915"/>
                    </a:cubicBezTo>
                    <a:cubicBezTo>
                      <a:pt x="4749" y="911"/>
                      <a:pt x="4753" y="908"/>
                      <a:pt x="4757" y="909"/>
                    </a:cubicBezTo>
                    <a:lnTo>
                      <a:pt x="4773" y="913"/>
                    </a:lnTo>
                    <a:cubicBezTo>
                      <a:pt x="4777" y="913"/>
                      <a:pt x="4780" y="918"/>
                      <a:pt x="4779" y="922"/>
                    </a:cubicBezTo>
                    <a:cubicBezTo>
                      <a:pt x="4778" y="926"/>
                      <a:pt x="4774" y="929"/>
                      <a:pt x="4770" y="928"/>
                    </a:cubicBezTo>
                    <a:close/>
                    <a:moveTo>
                      <a:pt x="4723" y="918"/>
                    </a:moveTo>
                    <a:lnTo>
                      <a:pt x="4707" y="915"/>
                    </a:lnTo>
                    <a:cubicBezTo>
                      <a:pt x="4703" y="914"/>
                      <a:pt x="4700" y="909"/>
                      <a:pt x="4701" y="905"/>
                    </a:cubicBezTo>
                    <a:cubicBezTo>
                      <a:pt x="4702" y="901"/>
                      <a:pt x="4706" y="898"/>
                      <a:pt x="4710" y="899"/>
                    </a:cubicBezTo>
                    <a:lnTo>
                      <a:pt x="4726" y="902"/>
                    </a:lnTo>
                    <a:cubicBezTo>
                      <a:pt x="4730" y="903"/>
                      <a:pt x="4733" y="908"/>
                      <a:pt x="4732" y="912"/>
                    </a:cubicBezTo>
                    <a:cubicBezTo>
                      <a:pt x="4731" y="916"/>
                      <a:pt x="4727" y="919"/>
                      <a:pt x="4723" y="918"/>
                    </a:cubicBezTo>
                    <a:close/>
                    <a:moveTo>
                      <a:pt x="4676" y="908"/>
                    </a:moveTo>
                    <a:lnTo>
                      <a:pt x="4660" y="904"/>
                    </a:lnTo>
                    <a:cubicBezTo>
                      <a:pt x="4656" y="903"/>
                      <a:pt x="4653" y="899"/>
                      <a:pt x="4654" y="895"/>
                    </a:cubicBezTo>
                    <a:cubicBezTo>
                      <a:pt x="4655" y="891"/>
                      <a:pt x="4659" y="888"/>
                      <a:pt x="4664" y="889"/>
                    </a:cubicBezTo>
                    <a:lnTo>
                      <a:pt x="4679" y="892"/>
                    </a:lnTo>
                    <a:cubicBezTo>
                      <a:pt x="4683" y="893"/>
                      <a:pt x="4686" y="897"/>
                      <a:pt x="4685" y="902"/>
                    </a:cubicBezTo>
                    <a:cubicBezTo>
                      <a:pt x="4684" y="906"/>
                      <a:pt x="4680" y="909"/>
                      <a:pt x="4676" y="908"/>
                    </a:cubicBezTo>
                    <a:close/>
                    <a:moveTo>
                      <a:pt x="4629" y="898"/>
                    </a:moveTo>
                    <a:lnTo>
                      <a:pt x="4613" y="894"/>
                    </a:lnTo>
                    <a:cubicBezTo>
                      <a:pt x="4609" y="893"/>
                      <a:pt x="4606" y="889"/>
                      <a:pt x="4607" y="885"/>
                    </a:cubicBezTo>
                    <a:cubicBezTo>
                      <a:pt x="4608" y="880"/>
                      <a:pt x="4612" y="878"/>
                      <a:pt x="4617" y="879"/>
                    </a:cubicBezTo>
                    <a:lnTo>
                      <a:pt x="4632" y="882"/>
                    </a:lnTo>
                    <a:cubicBezTo>
                      <a:pt x="4637" y="883"/>
                      <a:pt x="4639" y="887"/>
                      <a:pt x="4638" y="891"/>
                    </a:cubicBezTo>
                    <a:cubicBezTo>
                      <a:pt x="4637" y="896"/>
                      <a:pt x="4633" y="899"/>
                      <a:pt x="4629" y="898"/>
                    </a:cubicBezTo>
                    <a:close/>
                    <a:moveTo>
                      <a:pt x="4582" y="887"/>
                    </a:moveTo>
                    <a:lnTo>
                      <a:pt x="4566" y="884"/>
                    </a:lnTo>
                    <a:cubicBezTo>
                      <a:pt x="4562" y="883"/>
                      <a:pt x="4559" y="879"/>
                      <a:pt x="4560" y="874"/>
                    </a:cubicBezTo>
                    <a:cubicBezTo>
                      <a:pt x="4561" y="870"/>
                      <a:pt x="4565" y="867"/>
                      <a:pt x="4570" y="868"/>
                    </a:cubicBezTo>
                    <a:lnTo>
                      <a:pt x="4585" y="872"/>
                    </a:lnTo>
                    <a:cubicBezTo>
                      <a:pt x="4590" y="873"/>
                      <a:pt x="4592" y="877"/>
                      <a:pt x="4591" y="881"/>
                    </a:cubicBezTo>
                    <a:cubicBezTo>
                      <a:pt x="4591" y="886"/>
                      <a:pt x="4586" y="888"/>
                      <a:pt x="4582" y="887"/>
                    </a:cubicBezTo>
                    <a:close/>
                    <a:moveTo>
                      <a:pt x="4535" y="877"/>
                    </a:moveTo>
                    <a:lnTo>
                      <a:pt x="4519" y="874"/>
                    </a:lnTo>
                    <a:cubicBezTo>
                      <a:pt x="4515" y="873"/>
                      <a:pt x="4512" y="869"/>
                      <a:pt x="4513" y="864"/>
                    </a:cubicBezTo>
                    <a:cubicBezTo>
                      <a:pt x="4514" y="860"/>
                      <a:pt x="4518" y="857"/>
                      <a:pt x="4523" y="858"/>
                    </a:cubicBezTo>
                    <a:lnTo>
                      <a:pt x="4538" y="862"/>
                    </a:lnTo>
                    <a:cubicBezTo>
                      <a:pt x="4543" y="862"/>
                      <a:pt x="4546" y="867"/>
                      <a:pt x="4545" y="871"/>
                    </a:cubicBezTo>
                    <a:cubicBezTo>
                      <a:pt x="4544" y="875"/>
                      <a:pt x="4539" y="878"/>
                      <a:pt x="4535" y="877"/>
                    </a:cubicBezTo>
                    <a:close/>
                    <a:moveTo>
                      <a:pt x="4488" y="867"/>
                    </a:moveTo>
                    <a:lnTo>
                      <a:pt x="4473" y="864"/>
                    </a:lnTo>
                    <a:cubicBezTo>
                      <a:pt x="4468" y="863"/>
                      <a:pt x="4465" y="858"/>
                      <a:pt x="4466" y="854"/>
                    </a:cubicBezTo>
                    <a:cubicBezTo>
                      <a:pt x="4467" y="850"/>
                      <a:pt x="4472" y="847"/>
                      <a:pt x="4476" y="848"/>
                    </a:cubicBezTo>
                    <a:lnTo>
                      <a:pt x="4492" y="851"/>
                    </a:lnTo>
                    <a:cubicBezTo>
                      <a:pt x="4496" y="852"/>
                      <a:pt x="4499" y="857"/>
                      <a:pt x="4498" y="861"/>
                    </a:cubicBezTo>
                    <a:cubicBezTo>
                      <a:pt x="4497" y="865"/>
                      <a:pt x="4492" y="868"/>
                      <a:pt x="4488" y="867"/>
                    </a:cubicBezTo>
                    <a:close/>
                    <a:moveTo>
                      <a:pt x="4441" y="857"/>
                    </a:moveTo>
                    <a:lnTo>
                      <a:pt x="4426" y="853"/>
                    </a:lnTo>
                    <a:cubicBezTo>
                      <a:pt x="4421" y="852"/>
                      <a:pt x="4419" y="848"/>
                      <a:pt x="4419" y="844"/>
                    </a:cubicBezTo>
                    <a:cubicBezTo>
                      <a:pt x="4420" y="840"/>
                      <a:pt x="4425" y="837"/>
                      <a:pt x="4429" y="838"/>
                    </a:cubicBezTo>
                    <a:lnTo>
                      <a:pt x="4445" y="841"/>
                    </a:lnTo>
                    <a:cubicBezTo>
                      <a:pt x="4449" y="842"/>
                      <a:pt x="4452" y="846"/>
                      <a:pt x="4451" y="851"/>
                    </a:cubicBezTo>
                    <a:cubicBezTo>
                      <a:pt x="4450" y="855"/>
                      <a:pt x="4446" y="858"/>
                      <a:pt x="4441" y="857"/>
                    </a:cubicBezTo>
                    <a:close/>
                    <a:moveTo>
                      <a:pt x="4394" y="847"/>
                    </a:moveTo>
                    <a:lnTo>
                      <a:pt x="4379" y="843"/>
                    </a:lnTo>
                    <a:cubicBezTo>
                      <a:pt x="4374" y="842"/>
                      <a:pt x="4372" y="838"/>
                      <a:pt x="4373" y="834"/>
                    </a:cubicBezTo>
                    <a:cubicBezTo>
                      <a:pt x="4374" y="829"/>
                      <a:pt x="4378" y="827"/>
                      <a:pt x="4382" y="828"/>
                    </a:cubicBezTo>
                    <a:lnTo>
                      <a:pt x="4398" y="831"/>
                    </a:lnTo>
                    <a:cubicBezTo>
                      <a:pt x="4402" y="832"/>
                      <a:pt x="4405" y="836"/>
                      <a:pt x="4404" y="840"/>
                    </a:cubicBezTo>
                    <a:cubicBezTo>
                      <a:pt x="4403" y="845"/>
                      <a:pt x="4399" y="848"/>
                      <a:pt x="4394" y="847"/>
                    </a:cubicBezTo>
                    <a:close/>
                    <a:moveTo>
                      <a:pt x="4347" y="836"/>
                    </a:moveTo>
                    <a:lnTo>
                      <a:pt x="4332" y="833"/>
                    </a:lnTo>
                    <a:cubicBezTo>
                      <a:pt x="4327" y="832"/>
                      <a:pt x="4325" y="828"/>
                      <a:pt x="4326" y="823"/>
                    </a:cubicBezTo>
                    <a:cubicBezTo>
                      <a:pt x="4327" y="819"/>
                      <a:pt x="4331" y="816"/>
                      <a:pt x="4335" y="817"/>
                    </a:cubicBezTo>
                    <a:lnTo>
                      <a:pt x="4351" y="821"/>
                    </a:lnTo>
                    <a:cubicBezTo>
                      <a:pt x="4355" y="822"/>
                      <a:pt x="4358" y="826"/>
                      <a:pt x="4357" y="830"/>
                    </a:cubicBezTo>
                    <a:cubicBezTo>
                      <a:pt x="4356" y="835"/>
                      <a:pt x="4352" y="837"/>
                      <a:pt x="4347" y="836"/>
                    </a:cubicBezTo>
                    <a:close/>
                    <a:moveTo>
                      <a:pt x="4301" y="826"/>
                    </a:moveTo>
                    <a:lnTo>
                      <a:pt x="4285" y="823"/>
                    </a:lnTo>
                    <a:cubicBezTo>
                      <a:pt x="4281" y="822"/>
                      <a:pt x="4278" y="818"/>
                      <a:pt x="4279" y="813"/>
                    </a:cubicBezTo>
                    <a:cubicBezTo>
                      <a:pt x="4280" y="809"/>
                      <a:pt x="4284" y="806"/>
                      <a:pt x="4288" y="807"/>
                    </a:cubicBezTo>
                    <a:lnTo>
                      <a:pt x="4304" y="811"/>
                    </a:lnTo>
                    <a:cubicBezTo>
                      <a:pt x="4308" y="811"/>
                      <a:pt x="4311" y="816"/>
                      <a:pt x="4310" y="820"/>
                    </a:cubicBezTo>
                    <a:cubicBezTo>
                      <a:pt x="4309" y="824"/>
                      <a:pt x="4305" y="827"/>
                      <a:pt x="4301" y="826"/>
                    </a:cubicBezTo>
                    <a:close/>
                    <a:moveTo>
                      <a:pt x="4254" y="816"/>
                    </a:moveTo>
                    <a:lnTo>
                      <a:pt x="4238" y="813"/>
                    </a:lnTo>
                    <a:cubicBezTo>
                      <a:pt x="4234" y="812"/>
                      <a:pt x="4231" y="807"/>
                      <a:pt x="4232" y="803"/>
                    </a:cubicBezTo>
                    <a:cubicBezTo>
                      <a:pt x="4233" y="799"/>
                      <a:pt x="4237" y="796"/>
                      <a:pt x="4241" y="797"/>
                    </a:cubicBezTo>
                    <a:lnTo>
                      <a:pt x="4257" y="800"/>
                    </a:lnTo>
                    <a:cubicBezTo>
                      <a:pt x="4261" y="801"/>
                      <a:pt x="4264" y="806"/>
                      <a:pt x="4263" y="810"/>
                    </a:cubicBezTo>
                    <a:cubicBezTo>
                      <a:pt x="4262" y="814"/>
                      <a:pt x="4258" y="817"/>
                      <a:pt x="4254" y="816"/>
                    </a:cubicBezTo>
                    <a:close/>
                    <a:moveTo>
                      <a:pt x="4207" y="806"/>
                    </a:moveTo>
                    <a:lnTo>
                      <a:pt x="4191" y="802"/>
                    </a:lnTo>
                    <a:cubicBezTo>
                      <a:pt x="4187" y="801"/>
                      <a:pt x="4184" y="797"/>
                      <a:pt x="4185" y="793"/>
                    </a:cubicBezTo>
                    <a:cubicBezTo>
                      <a:pt x="4186" y="789"/>
                      <a:pt x="4190" y="786"/>
                      <a:pt x="4194" y="787"/>
                    </a:cubicBezTo>
                    <a:lnTo>
                      <a:pt x="4210" y="790"/>
                    </a:lnTo>
                    <a:cubicBezTo>
                      <a:pt x="4214" y="791"/>
                      <a:pt x="4217" y="795"/>
                      <a:pt x="4216" y="800"/>
                    </a:cubicBezTo>
                    <a:cubicBezTo>
                      <a:pt x="4215" y="804"/>
                      <a:pt x="4211" y="807"/>
                      <a:pt x="4207" y="806"/>
                    </a:cubicBezTo>
                    <a:close/>
                    <a:moveTo>
                      <a:pt x="4160" y="796"/>
                    </a:moveTo>
                    <a:lnTo>
                      <a:pt x="4144" y="792"/>
                    </a:lnTo>
                    <a:cubicBezTo>
                      <a:pt x="4140" y="791"/>
                      <a:pt x="4137" y="787"/>
                      <a:pt x="4138" y="783"/>
                    </a:cubicBezTo>
                    <a:cubicBezTo>
                      <a:pt x="4139" y="778"/>
                      <a:pt x="4143" y="776"/>
                      <a:pt x="4148" y="777"/>
                    </a:cubicBezTo>
                    <a:lnTo>
                      <a:pt x="4163" y="780"/>
                    </a:lnTo>
                    <a:cubicBezTo>
                      <a:pt x="4168" y="781"/>
                      <a:pt x="4170" y="785"/>
                      <a:pt x="4169" y="789"/>
                    </a:cubicBezTo>
                    <a:cubicBezTo>
                      <a:pt x="4168" y="794"/>
                      <a:pt x="4164" y="796"/>
                      <a:pt x="4160" y="796"/>
                    </a:cubicBezTo>
                    <a:close/>
                    <a:moveTo>
                      <a:pt x="4113" y="785"/>
                    </a:moveTo>
                    <a:lnTo>
                      <a:pt x="4097" y="782"/>
                    </a:lnTo>
                    <a:cubicBezTo>
                      <a:pt x="4093" y="781"/>
                      <a:pt x="4090" y="777"/>
                      <a:pt x="4091" y="772"/>
                    </a:cubicBezTo>
                    <a:cubicBezTo>
                      <a:pt x="4092" y="768"/>
                      <a:pt x="4096" y="765"/>
                      <a:pt x="4101" y="766"/>
                    </a:cubicBezTo>
                    <a:lnTo>
                      <a:pt x="4116" y="770"/>
                    </a:lnTo>
                    <a:cubicBezTo>
                      <a:pt x="4121" y="771"/>
                      <a:pt x="4123" y="775"/>
                      <a:pt x="4122" y="779"/>
                    </a:cubicBezTo>
                    <a:cubicBezTo>
                      <a:pt x="4121" y="784"/>
                      <a:pt x="4117" y="786"/>
                      <a:pt x="4113" y="785"/>
                    </a:cubicBezTo>
                    <a:close/>
                    <a:moveTo>
                      <a:pt x="4066" y="775"/>
                    </a:moveTo>
                    <a:lnTo>
                      <a:pt x="4050" y="772"/>
                    </a:lnTo>
                    <a:cubicBezTo>
                      <a:pt x="4046" y="771"/>
                      <a:pt x="4043" y="767"/>
                      <a:pt x="4044" y="762"/>
                    </a:cubicBezTo>
                    <a:cubicBezTo>
                      <a:pt x="4045" y="758"/>
                      <a:pt x="4049" y="755"/>
                      <a:pt x="4054" y="756"/>
                    </a:cubicBezTo>
                    <a:lnTo>
                      <a:pt x="4069" y="760"/>
                    </a:lnTo>
                    <a:cubicBezTo>
                      <a:pt x="4074" y="760"/>
                      <a:pt x="4076" y="765"/>
                      <a:pt x="4076" y="769"/>
                    </a:cubicBezTo>
                    <a:cubicBezTo>
                      <a:pt x="4075" y="773"/>
                      <a:pt x="4070" y="776"/>
                      <a:pt x="4066" y="775"/>
                    </a:cubicBezTo>
                    <a:close/>
                    <a:moveTo>
                      <a:pt x="4019" y="765"/>
                    </a:moveTo>
                    <a:lnTo>
                      <a:pt x="4003" y="762"/>
                    </a:lnTo>
                    <a:cubicBezTo>
                      <a:pt x="3999" y="761"/>
                      <a:pt x="3996" y="756"/>
                      <a:pt x="3997" y="752"/>
                    </a:cubicBezTo>
                    <a:cubicBezTo>
                      <a:pt x="3998" y="748"/>
                      <a:pt x="4003" y="745"/>
                      <a:pt x="4007" y="746"/>
                    </a:cubicBezTo>
                    <a:lnTo>
                      <a:pt x="4023" y="749"/>
                    </a:lnTo>
                    <a:cubicBezTo>
                      <a:pt x="4027" y="750"/>
                      <a:pt x="4030" y="755"/>
                      <a:pt x="4029" y="759"/>
                    </a:cubicBezTo>
                    <a:cubicBezTo>
                      <a:pt x="4028" y="763"/>
                      <a:pt x="4023" y="766"/>
                      <a:pt x="4019" y="765"/>
                    </a:cubicBezTo>
                    <a:close/>
                    <a:moveTo>
                      <a:pt x="3972" y="755"/>
                    </a:moveTo>
                    <a:lnTo>
                      <a:pt x="3957" y="751"/>
                    </a:lnTo>
                    <a:cubicBezTo>
                      <a:pt x="3952" y="750"/>
                      <a:pt x="3950" y="746"/>
                      <a:pt x="3950" y="742"/>
                    </a:cubicBezTo>
                    <a:cubicBezTo>
                      <a:pt x="3951" y="738"/>
                      <a:pt x="3956" y="735"/>
                      <a:pt x="3960" y="736"/>
                    </a:cubicBezTo>
                    <a:lnTo>
                      <a:pt x="3976" y="739"/>
                    </a:lnTo>
                    <a:cubicBezTo>
                      <a:pt x="3980" y="740"/>
                      <a:pt x="3983" y="744"/>
                      <a:pt x="3982" y="749"/>
                    </a:cubicBezTo>
                    <a:cubicBezTo>
                      <a:pt x="3981" y="753"/>
                      <a:pt x="3977" y="756"/>
                      <a:pt x="3972" y="755"/>
                    </a:cubicBezTo>
                    <a:close/>
                    <a:moveTo>
                      <a:pt x="3925" y="745"/>
                    </a:moveTo>
                    <a:lnTo>
                      <a:pt x="3910" y="741"/>
                    </a:lnTo>
                    <a:cubicBezTo>
                      <a:pt x="3905" y="740"/>
                      <a:pt x="3903" y="736"/>
                      <a:pt x="3904" y="732"/>
                    </a:cubicBezTo>
                    <a:cubicBezTo>
                      <a:pt x="3904" y="727"/>
                      <a:pt x="3909" y="725"/>
                      <a:pt x="3913" y="726"/>
                    </a:cubicBezTo>
                    <a:lnTo>
                      <a:pt x="3929" y="729"/>
                    </a:lnTo>
                    <a:cubicBezTo>
                      <a:pt x="3933" y="730"/>
                      <a:pt x="3936" y="734"/>
                      <a:pt x="3935" y="738"/>
                    </a:cubicBezTo>
                    <a:cubicBezTo>
                      <a:pt x="3934" y="743"/>
                      <a:pt x="3930" y="745"/>
                      <a:pt x="3925" y="745"/>
                    </a:cubicBezTo>
                    <a:close/>
                    <a:moveTo>
                      <a:pt x="3878" y="734"/>
                    </a:moveTo>
                    <a:lnTo>
                      <a:pt x="3863" y="731"/>
                    </a:lnTo>
                    <a:cubicBezTo>
                      <a:pt x="3858" y="730"/>
                      <a:pt x="3856" y="726"/>
                      <a:pt x="3857" y="721"/>
                    </a:cubicBezTo>
                    <a:cubicBezTo>
                      <a:pt x="3858" y="717"/>
                      <a:pt x="3862" y="714"/>
                      <a:pt x="3866" y="715"/>
                    </a:cubicBezTo>
                    <a:lnTo>
                      <a:pt x="3882" y="719"/>
                    </a:lnTo>
                    <a:cubicBezTo>
                      <a:pt x="3886" y="720"/>
                      <a:pt x="3889" y="724"/>
                      <a:pt x="3888" y="728"/>
                    </a:cubicBezTo>
                    <a:cubicBezTo>
                      <a:pt x="3887" y="733"/>
                      <a:pt x="3883" y="735"/>
                      <a:pt x="3878" y="734"/>
                    </a:cubicBezTo>
                    <a:close/>
                    <a:moveTo>
                      <a:pt x="3832" y="724"/>
                    </a:moveTo>
                    <a:lnTo>
                      <a:pt x="3816" y="721"/>
                    </a:lnTo>
                    <a:cubicBezTo>
                      <a:pt x="3812" y="720"/>
                      <a:pt x="3809" y="716"/>
                      <a:pt x="3810" y="711"/>
                    </a:cubicBezTo>
                    <a:cubicBezTo>
                      <a:pt x="3811" y="707"/>
                      <a:pt x="3815" y="704"/>
                      <a:pt x="3819" y="705"/>
                    </a:cubicBezTo>
                    <a:lnTo>
                      <a:pt x="3835" y="708"/>
                    </a:lnTo>
                    <a:cubicBezTo>
                      <a:pt x="3839" y="709"/>
                      <a:pt x="3842" y="714"/>
                      <a:pt x="3841" y="718"/>
                    </a:cubicBezTo>
                    <a:cubicBezTo>
                      <a:pt x="3840" y="722"/>
                      <a:pt x="3836" y="725"/>
                      <a:pt x="3832" y="724"/>
                    </a:cubicBezTo>
                    <a:close/>
                    <a:moveTo>
                      <a:pt x="3785" y="714"/>
                    </a:moveTo>
                    <a:lnTo>
                      <a:pt x="3769" y="711"/>
                    </a:lnTo>
                    <a:cubicBezTo>
                      <a:pt x="3765" y="710"/>
                      <a:pt x="3762" y="705"/>
                      <a:pt x="3763" y="701"/>
                    </a:cubicBezTo>
                    <a:cubicBezTo>
                      <a:pt x="3764" y="697"/>
                      <a:pt x="3768" y="694"/>
                      <a:pt x="3772" y="695"/>
                    </a:cubicBezTo>
                    <a:lnTo>
                      <a:pt x="3788" y="698"/>
                    </a:lnTo>
                    <a:cubicBezTo>
                      <a:pt x="3792" y="699"/>
                      <a:pt x="3795" y="703"/>
                      <a:pt x="3794" y="708"/>
                    </a:cubicBezTo>
                    <a:cubicBezTo>
                      <a:pt x="3793" y="712"/>
                      <a:pt x="3789" y="715"/>
                      <a:pt x="3785" y="714"/>
                    </a:cubicBezTo>
                    <a:close/>
                    <a:moveTo>
                      <a:pt x="3738" y="704"/>
                    </a:moveTo>
                    <a:lnTo>
                      <a:pt x="3722" y="700"/>
                    </a:lnTo>
                    <a:cubicBezTo>
                      <a:pt x="3718" y="699"/>
                      <a:pt x="3715" y="695"/>
                      <a:pt x="3716" y="691"/>
                    </a:cubicBezTo>
                    <a:cubicBezTo>
                      <a:pt x="3717" y="686"/>
                      <a:pt x="3721" y="684"/>
                      <a:pt x="3725" y="685"/>
                    </a:cubicBezTo>
                    <a:lnTo>
                      <a:pt x="3741" y="688"/>
                    </a:lnTo>
                    <a:cubicBezTo>
                      <a:pt x="3745" y="689"/>
                      <a:pt x="3748" y="693"/>
                      <a:pt x="3747" y="698"/>
                    </a:cubicBezTo>
                    <a:cubicBezTo>
                      <a:pt x="3746" y="702"/>
                      <a:pt x="3742" y="705"/>
                      <a:pt x="3738" y="704"/>
                    </a:cubicBezTo>
                    <a:close/>
                    <a:moveTo>
                      <a:pt x="3691" y="694"/>
                    </a:moveTo>
                    <a:lnTo>
                      <a:pt x="3675" y="690"/>
                    </a:lnTo>
                    <a:cubicBezTo>
                      <a:pt x="3671" y="689"/>
                      <a:pt x="3668" y="685"/>
                      <a:pt x="3669" y="681"/>
                    </a:cubicBezTo>
                    <a:cubicBezTo>
                      <a:pt x="3670" y="676"/>
                      <a:pt x="3674" y="674"/>
                      <a:pt x="3679" y="674"/>
                    </a:cubicBezTo>
                    <a:lnTo>
                      <a:pt x="3694" y="678"/>
                    </a:lnTo>
                    <a:cubicBezTo>
                      <a:pt x="3699" y="679"/>
                      <a:pt x="3701" y="683"/>
                      <a:pt x="3700" y="687"/>
                    </a:cubicBezTo>
                    <a:cubicBezTo>
                      <a:pt x="3699" y="692"/>
                      <a:pt x="3695" y="694"/>
                      <a:pt x="3691" y="694"/>
                    </a:cubicBezTo>
                    <a:close/>
                    <a:moveTo>
                      <a:pt x="3644" y="683"/>
                    </a:moveTo>
                    <a:lnTo>
                      <a:pt x="3628" y="680"/>
                    </a:lnTo>
                    <a:cubicBezTo>
                      <a:pt x="3624" y="679"/>
                      <a:pt x="3621" y="675"/>
                      <a:pt x="3622" y="670"/>
                    </a:cubicBezTo>
                    <a:cubicBezTo>
                      <a:pt x="3623" y="666"/>
                      <a:pt x="3627" y="663"/>
                      <a:pt x="3632" y="664"/>
                    </a:cubicBezTo>
                    <a:lnTo>
                      <a:pt x="3647" y="668"/>
                    </a:lnTo>
                    <a:cubicBezTo>
                      <a:pt x="3652" y="669"/>
                      <a:pt x="3654" y="673"/>
                      <a:pt x="3653" y="677"/>
                    </a:cubicBezTo>
                    <a:cubicBezTo>
                      <a:pt x="3652" y="682"/>
                      <a:pt x="3648" y="684"/>
                      <a:pt x="3644" y="683"/>
                    </a:cubicBezTo>
                    <a:close/>
                    <a:moveTo>
                      <a:pt x="3597" y="673"/>
                    </a:moveTo>
                    <a:lnTo>
                      <a:pt x="3581" y="670"/>
                    </a:lnTo>
                    <a:cubicBezTo>
                      <a:pt x="3577" y="669"/>
                      <a:pt x="3574" y="665"/>
                      <a:pt x="3575" y="660"/>
                    </a:cubicBezTo>
                    <a:cubicBezTo>
                      <a:pt x="3576" y="656"/>
                      <a:pt x="3580" y="653"/>
                      <a:pt x="3585" y="654"/>
                    </a:cubicBezTo>
                    <a:lnTo>
                      <a:pt x="3600" y="657"/>
                    </a:lnTo>
                    <a:cubicBezTo>
                      <a:pt x="3605" y="658"/>
                      <a:pt x="3607" y="663"/>
                      <a:pt x="3607" y="667"/>
                    </a:cubicBezTo>
                    <a:cubicBezTo>
                      <a:pt x="3606" y="671"/>
                      <a:pt x="3601" y="674"/>
                      <a:pt x="3597" y="673"/>
                    </a:cubicBezTo>
                    <a:close/>
                    <a:moveTo>
                      <a:pt x="3550" y="663"/>
                    </a:moveTo>
                    <a:lnTo>
                      <a:pt x="3534" y="660"/>
                    </a:lnTo>
                    <a:cubicBezTo>
                      <a:pt x="3530" y="659"/>
                      <a:pt x="3527" y="654"/>
                      <a:pt x="3528" y="650"/>
                    </a:cubicBezTo>
                    <a:cubicBezTo>
                      <a:pt x="3529" y="646"/>
                      <a:pt x="3534" y="643"/>
                      <a:pt x="3538" y="644"/>
                    </a:cubicBezTo>
                    <a:lnTo>
                      <a:pt x="3553" y="647"/>
                    </a:lnTo>
                    <a:cubicBezTo>
                      <a:pt x="3558" y="648"/>
                      <a:pt x="3561" y="652"/>
                      <a:pt x="3560" y="657"/>
                    </a:cubicBezTo>
                    <a:cubicBezTo>
                      <a:pt x="3559" y="661"/>
                      <a:pt x="3554" y="664"/>
                      <a:pt x="3550" y="663"/>
                    </a:cubicBezTo>
                    <a:close/>
                    <a:moveTo>
                      <a:pt x="3503" y="653"/>
                    </a:moveTo>
                    <a:lnTo>
                      <a:pt x="3488" y="649"/>
                    </a:lnTo>
                    <a:cubicBezTo>
                      <a:pt x="3483" y="648"/>
                      <a:pt x="3480" y="644"/>
                      <a:pt x="3481" y="640"/>
                    </a:cubicBezTo>
                    <a:cubicBezTo>
                      <a:pt x="3482" y="635"/>
                      <a:pt x="3487" y="633"/>
                      <a:pt x="3491" y="634"/>
                    </a:cubicBezTo>
                    <a:lnTo>
                      <a:pt x="3507" y="637"/>
                    </a:lnTo>
                    <a:cubicBezTo>
                      <a:pt x="3511" y="638"/>
                      <a:pt x="3514" y="642"/>
                      <a:pt x="3513" y="647"/>
                    </a:cubicBezTo>
                    <a:cubicBezTo>
                      <a:pt x="3512" y="651"/>
                      <a:pt x="3508" y="654"/>
                      <a:pt x="3503" y="653"/>
                    </a:cubicBezTo>
                    <a:close/>
                    <a:moveTo>
                      <a:pt x="3456" y="643"/>
                    </a:moveTo>
                    <a:lnTo>
                      <a:pt x="3441" y="639"/>
                    </a:lnTo>
                    <a:cubicBezTo>
                      <a:pt x="3436" y="638"/>
                      <a:pt x="3434" y="634"/>
                      <a:pt x="3435" y="630"/>
                    </a:cubicBezTo>
                    <a:cubicBezTo>
                      <a:pt x="3435" y="625"/>
                      <a:pt x="3440" y="623"/>
                      <a:pt x="3444" y="623"/>
                    </a:cubicBezTo>
                    <a:lnTo>
                      <a:pt x="3460" y="627"/>
                    </a:lnTo>
                    <a:cubicBezTo>
                      <a:pt x="3464" y="628"/>
                      <a:pt x="3467" y="632"/>
                      <a:pt x="3466" y="636"/>
                    </a:cubicBezTo>
                    <a:cubicBezTo>
                      <a:pt x="3465" y="641"/>
                      <a:pt x="3461" y="643"/>
                      <a:pt x="3456" y="643"/>
                    </a:cubicBezTo>
                    <a:close/>
                    <a:moveTo>
                      <a:pt x="3409" y="632"/>
                    </a:moveTo>
                    <a:lnTo>
                      <a:pt x="3394" y="629"/>
                    </a:lnTo>
                    <a:cubicBezTo>
                      <a:pt x="3389" y="628"/>
                      <a:pt x="3387" y="624"/>
                      <a:pt x="3388" y="619"/>
                    </a:cubicBezTo>
                    <a:cubicBezTo>
                      <a:pt x="3389" y="615"/>
                      <a:pt x="3393" y="612"/>
                      <a:pt x="3397" y="613"/>
                    </a:cubicBezTo>
                    <a:lnTo>
                      <a:pt x="3413" y="617"/>
                    </a:lnTo>
                    <a:cubicBezTo>
                      <a:pt x="3417" y="618"/>
                      <a:pt x="3420" y="622"/>
                      <a:pt x="3419" y="626"/>
                    </a:cubicBezTo>
                    <a:cubicBezTo>
                      <a:pt x="3418" y="631"/>
                      <a:pt x="3414" y="633"/>
                      <a:pt x="3409" y="632"/>
                    </a:cubicBezTo>
                    <a:close/>
                    <a:moveTo>
                      <a:pt x="3362" y="622"/>
                    </a:moveTo>
                    <a:lnTo>
                      <a:pt x="3347" y="619"/>
                    </a:lnTo>
                    <a:cubicBezTo>
                      <a:pt x="3343" y="618"/>
                      <a:pt x="3340" y="614"/>
                      <a:pt x="3341" y="609"/>
                    </a:cubicBezTo>
                    <a:cubicBezTo>
                      <a:pt x="3342" y="605"/>
                      <a:pt x="3346" y="602"/>
                      <a:pt x="3350" y="603"/>
                    </a:cubicBezTo>
                    <a:lnTo>
                      <a:pt x="3366" y="606"/>
                    </a:lnTo>
                    <a:cubicBezTo>
                      <a:pt x="3370" y="607"/>
                      <a:pt x="3373" y="612"/>
                      <a:pt x="3372" y="616"/>
                    </a:cubicBezTo>
                    <a:cubicBezTo>
                      <a:pt x="3371" y="620"/>
                      <a:pt x="3367" y="623"/>
                      <a:pt x="3362" y="622"/>
                    </a:cubicBezTo>
                    <a:close/>
                    <a:moveTo>
                      <a:pt x="3316" y="612"/>
                    </a:moveTo>
                    <a:lnTo>
                      <a:pt x="3300" y="609"/>
                    </a:lnTo>
                    <a:cubicBezTo>
                      <a:pt x="3296" y="608"/>
                      <a:pt x="3293" y="603"/>
                      <a:pt x="3294" y="599"/>
                    </a:cubicBezTo>
                    <a:cubicBezTo>
                      <a:pt x="3295" y="595"/>
                      <a:pt x="3299" y="592"/>
                      <a:pt x="3303" y="593"/>
                    </a:cubicBezTo>
                    <a:lnTo>
                      <a:pt x="3319" y="596"/>
                    </a:lnTo>
                    <a:cubicBezTo>
                      <a:pt x="3323" y="597"/>
                      <a:pt x="3326" y="601"/>
                      <a:pt x="3325" y="606"/>
                    </a:cubicBezTo>
                    <a:cubicBezTo>
                      <a:pt x="3324" y="610"/>
                      <a:pt x="3320" y="613"/>
                      <a:pt x="3316" y="612"/>
                    </a:cubicBezTo>
                    <a:close/>
                    <a:moveTo>
                      <a:pt x="3269" y="602"/>
                    </a:moveTo>
                    <a:lnTo>
                      <a:pt x="3253" y="598"/>
                    </a:lnTo>
                    <a:cubicBezTo>
                      <a:pt x="3249" y="597"/>
                      <a:pt x="3246" y="593"/>
                      <a:pt x="3247" y="589"/>
                    </a:cubicBezTo>
                    <a:cubicBezTo>
                      <a:pt x="3248" y="584"/>
                      <a:pt x="3252" y="582"/>
                      <a:pt x="3256" y="583"/>
                    </a:cubicBezTo>
                    <a:lnTo>
                      <a:pt x="3272" y="586"/>
                    </a:lnTo>
                    <a:cubicBezTo>
                      <a:pt x="3276" y="587"/>
                      <a:pt x="3279" y="591"/>
                      <a:pt x="3278" y="596"/>
                    </a:cubicBezTo>
                    <a:cubicBezTo>
                      <a:pt x="3277" y="600"/>
                      <a:pt x="3273" y="603"/>
                      <a:pt x="3269" y="602"/>
                    </a:cubicBezTo>
                    <a:close/>
                    <a:moveTo>
                      <a:pt x="3222" y="591"/>
                    </a:moveTo>
                    <a:lnTo>
                      <a:pt x="3206" y="588"/>
                    </a:lnTo>
                    <a:cubicBezTo>
                      <a:pt x="3202" y="587"/>
                      <a:pt x="3199" y="583"/>
                      <a:pt x="3200" y="579"/>
                    </a:cubicBezTo>
                    <a:cubicBezTo>
                      <a:pt x="3201" y="574"/>
                      <a:pt x="3205" y="572"/>
                      <a:pt x="3210" y="572"/>
                    </a:cubicBezTo>
                    <a:lnTo>
                      <a:pt x="3225" y="576"/>
                    </a:lnTo>
                    <a:cubicBezTo>
                      <a:pt x="3229" y="577"/>
                      <a:pt x="3232" y="581"/>
                      <a:pt x="3231" y="585"/>
                    </a:cubicBezTo>
                    <a:cubicBezTo>
                      <a:pt x="3230" y="590"/>
                      <a:pt x="3226" y="592"/>
                      <a:pt x="3222" y="591"/>
                    </a:cubicBezTo>
                    <a:close/>
                    <a:moveTo>
                      <a:pt x="3175" y="581"/>
                    </a:moveTo>
                    <a:lnTo>
                      <a:pt x="3159" y="578"/>
                    </a:lnTo>
                    <a:cubicBezTo>
                      <a:pt x="3155" y="577"/>
                      <a:pt x="3152" y="573"/>
                      <a:pt x="3153" y="568"/>
                    </a:cubicBezTo>
                    <a:cubicBezTo>
                      <a:pt x="3154" y="564"/>
                      <a:pt x="3158" y="561"/>
                      <a:pt x="3163" y="562"/>
                    </a:cubicBezTo>
                    <a:lnTo>
                      <a:pt x="3178" y="566"/>
                    </a:lnTo>
                    <a:cubicBezTo>
                      <a:pt x="3183" y="567"/>
                      <a:pt x="3185" y="571"/>
                      <a:pt x="3184" y="575"/>
                    </a:cubicBezTo>
                    <a:cubicBezTo>
                      <a:pt x="3183" y="579"/>
                      <a:pt x="3179" y="582"/>
                      <a:pt x="3175" y="581"/>
                    </a:cubicBezTo>
                    <a:close/>
                    <a:moveTo>
                      <a:pt x="3128" y="571"/>
                    </a:moveTo>
                    <a:lnTo>
                      <a:pt x="3112" y="568"/>
                    </a:lnTo>
                    <a:cubicBezTo>
                      <a:pt x="3108" y="567"/>
                      <a:pt x="3105" y="562"/>
                      <a:pt x="3106" y="558"/>
                    </a:cubicBezTo>
                    <a:cubicBezTo>
                      <a:pt x="3107" y="554"/>
                      <a:pt x="3111" y="551"/>
                      <a:pt x="3116" y="552"/>
                    </a:cubicBezTo>
                    <a:lnTo>
                      <a:pt x="3131" y="555"/>
                    </a:lnTo>
                    <a:cubicBezTo>
                      <a:pt x="3136" y="556"/>
                      <a:pt x="3138" y="561"/>
                      <a:pt x="3137" y="565"/>
                    </a:cubicBezTo>
                    <a:cubicBezTo>
                      <a:pt x="3137" y="569"/>
                      <a:pt x="3132" y="572"/>
                      <a:pt x="3128" y="571"/>
                    </a:cubicBezTo>
                    <a:close/>
                    <a:moveTo>
                      <a:pt x="3081" y="561"/>
                    </a:moveTo>
                    <a:lnTo>
                      <a:pt x="3065" y="557"/>
                    </a:lnTo>
                    <a:cubicBezTo>
                      <a:pt x="3061" y="557"/>
                      <a:pt x="3058" y="552"/>
                      <a:pt x="3059" y="548"/>
                    </a:cubicBezTo>
                    <a:cubicBezTo>
                      <a:pt x="3060" y="544"/>
                      <a:pt x="3065" y="541"/>
                      <a:pt x="3069" y="542"/>
                    </a:cubicBezTo>
                    <a:lnTo>
                      <a:pt x="3084" y="545"/>
                    </a:lnTo>
                    <a:cubicBezTo>
                      <a:pt x="3089" y="546"/>
                      <a:pt x="3092" y="550"/>
                      <a:pt x="3091" y="555"/>
                    </a:cubicBezTo>
                    <a:cubicBezTo>
                      <a:pt x="3090" y="559"/>
                      <a:pt x="3085" y="562"/>
                      <a:pt x="3081" y="561"/>
                    </a:cubicBezTo>
                    <a:close/>
                    <a:moveTo>
                      <a:pt x="3034" y="551"/>
                    </a:moveTo>
                    <a:lnTo>
                      <a:pt x="3019" y="547"/>
                    </a:lnTo>
                    <a:cubicBezTo>
                      <a:pt x="3014" y="546"/>
                      <a:pt x="3011" y="542"/>
                      <a:pt x="3012" y="538"/>
                    </a:cubicBezTo>
                    <a:cubicBezTo>
                      <a:pt x="3013" y="533"/>
                      <a:pt x="3018" y="531"/>
                      <a:pt x="3022" y="532"/>
                    </a:cubicBezTo>
                    <a:lnTo>
                      <a:pt x="3038" y="535"/>
                    </a:lnTo>
                    <a:cubicBezTo>
                      <a:pt x="3042" y="536"/>
                      <a:pt x="3045" y="540"/>
                      <a:pt x="3044" y="545"/>
                    </a:cubicBezTo>
                    <a:cubicBezTo>
                      <a:pt x="3043" y="549"/>
                      <a:pt x="3038" y="552"/>
                      <a:pt x="3034" y="551"/>
                    </a:cubicBezTo>
                    <a:close/>
                    <a:moveTo>
                      <a:pt x="2987" y="540"/>
                    </a:moveTo>
                    <a:lnTo>
                      <a:pt x="2972" y="537"/>
                    </a:lnTo>
                    <a:cubicBezTo>
                      <a:pt x="2967" y="536"/>
                      <a:pt x="2965" y="532"/>
                      <a:pt x="2966" y="528"/>
                    </a:cubicBezTo>
                    <a:cubicBezTo>
                      <a:pt x="2966" y="523"/>
                      <a:pt x="2971" y="521"/>
                      <a:pt x="2975" y="521"/>
                    </a:cubicBezTo>
                    <a:lnTo>
                      <a:pt x="2991" y="525"/>
                    </a:lnTo>
                    <a:cubicBezTo>
                      <a:pt x="2995" y="526"/>
                      <a:pt x="2998" y="530"/>
                      <a:pt x="2997" y="534"/>
                    </a:cubicBezTo>
                    <a:cubicBezTo>
                      <a:pt x="2996" y="539"/>
                      <a:pt x="2992" y="541"/>
                      <a:pt x="2987" y="540"/>
                    </a:cubicBezTo>
                    <a:close/>
                    <a:moveTo>
                      <a:pt x="2940" y="530"/>
                    </a:moveTo>
                    <a:lnTo>
                      <a:pt x="2925" y="527"/>
                    </a:lnTo>
                    <a:cubicBezTo>
                      <a:pt x="2920" y="526"/>
                      <a:pt x="2918" y="522"/>
                      <a:pt x="2919" y="517"/>
                    </a:cubicBezTo>
                    <a:cubicBezTo>
                      <a:pt x="2920" y="513"/>
                      <a:pt x="2924" y="510"/>
                      <a:pt x="2928" y="511"/>
                    </a:cubicBezTo>
                    <a:lnTo>
                      <a:pt x="2944" y="515"/>
                    </a:lnTo>
                    <a:cubicBezTo>
                      <a:pt x="2948" y="516"/>
                      <a:pt x="2951" y="520"/>
                      <a:pt x="2950" y="524"/>
                    </a:cubicBezTo>
                    <a:cubicBezTo>
                      <a:pt x="2949" y="528"/>
                      <a:pt x="2945" y="531"/>
                      <a:pt x="2940" y="530"/>
                    </a:cubicBezTo>
                    <a:close/>
                    <a:moveTo>
                      <a:pt x="2893" y="520"/>
                    </a:moveTo>
                    <a:lnTo>
                      <a:pt x="2878" y="517"/>
                    </a:lnTo>
                    <a:cubicBezTo>
                      <a:pt x="2873" y="516"/>
                      <a:pt x="2871" y="511"/>
                      <a:pt x="2872" y="507"/>
                    </a:cubicBezTo>
                    <a:cubicBezTo>
                      <a:pt x="2873" y="503"/>
                      <a:pt x="2877" y="500"/>
                      <a:pt x="2881" y="501"/>
                    </a:cubicBezTo>
                    <a:lnTo>
                      <a:pt x="2897" y="504"/>
                    </a:lnTo>
                    <a:cubicBezTo>
                      <a:pt x="2901" y="505"/>
                      <a:pt x="2904" y="510"/>
                      <a:pt x="2903" y="514"/>
                    </a:cubicBezTo>
                    <a:cubicBezTo>
                      <a:pt x="2902" y="518"/>
                      <a:pt x="2898" y="521"/>
                      <a:pt x="2893" y="520"/>
                    </a:cubicBezTo>
                    <a:close/>
                    <a:moveTo>
                      <a:pt x="2847" y="510"/>
                    </a:moveTo>
                    <a:lnTo>
                      <a:pt x="2831" y="506"/>
                    </a:lnTo>
                    <a:cubicBezTo>
                      <a:pt x="2827" y="506"/>
                      <a:pt x="2824" y="501"/>
                      <a:pt x="2825" y="497"/>
                    </a:cubicBezTo>
                    <a:cubicBezTo>
                      <a:pt x="2826" y="493"/>
                      <a:pt x="2830" y="490"/>
                      <a:pt x="2834" y="491"/>
                    </a:cubicBezTo>
                    <a:lnTo>
                      <a:pt x="2850" y="494"/>
                    </a:lnTo>
                    <a:cubicBezTo>
                      <a:pt x="2854" y="495"/>
                      <a:pt x="2857" y="499"/>
                      <a:pt x="2856" y="504"/>
                    </a:cubicBezTo>
                    <a:cubicBezTo>
                      <a:pt x="2855" y="508"/>
                      <a:pt x="2851" y="511"/>
                      <a:pt x="2847" y="510"/>
                    </a:cubicBezTo>
                    <a:close/>
                    <a:moveTo>
                      <a:pt x="2800" y="500"/>
                    </a:moveTo>
                    <a:lnTo>
                      <a:pt x="2784" y="496"/>
                    </a:lnTo>
                    <a:cubicBezTo>
                      <a:pt x="2780" y="495"/>
                      <a:pt x="2777" y="491"/>
                      <a:pt x="2778" y="487"/>
                    </a:cubicBezTo>
                    <a:cubicBezTo>
                      <a:pt x="2779" y="482"/>
                      <a:pt x="2783" y="480"/>
                      <a:pt x="2787" y="481"/>
                    </a:cubicBezTo>
                    <a:lnTo>
                      <a:pt x="2803" y="484"/>
                    </a:lnTo>
                    <a:cubicBezTo>
                      <a:pt x="2807" y="485"/>
                      <a:pt x="2810" y="489"/>
                      <a:pt x="2809" y="494"/>
                    </a:cubicBezTo>
                    <a:cubicBezTo>
                      <a:pt x="2808" y="498"/>
                      <a:pt x="2804" y="501"/>
                      <a:pt x="2800" y="500"/>
                    </a:cubicBezTo>
                    <a:close/>
                    <a:moveTo>
                      <a:pt x="2753" y="489"/>
                    </a:moveTo>
                    <a:lnTo>
                      <a:pt x="2737" y="486"/>
                    </a:lnTo>
                    <a:cubicBezTo>
                      <a:pt x="2733" y="485"/>
                      <a:pt x="2730" y="481"/>
                      <a:pt x="2731" y="477"/>
                    </a:cubicBezTo>
                    <a:cubicBezTo>
                      <a:pt x="2732" y="472"/>
                      <a:pt x="2736" y="469"/>
                      <a:pt x="2741" y="470"/>
                    </a:cubicBezTo>
                    <a:lnTo>
                      <a:pt x="2756" y="474"/>
                    </a:lnTo>
                    <a:cubicBezTo>
                      <a:pt x="2760" y="475"/>
                      <a:pt x="2763" y="479"/>
                      <a:pt x="2762" y="483"/>
                    </a:cubicBezTo>
                    <a:cubicBezTo>
                      <a:pt x="2761" y="488"/>
                      <a:pt x="2757" y="490"/>
                      <a:pt x="2753" y="489"/>
                    </a:cubicBezTo>
                    <a:close/>
                    <a:moveTo>
                      <a:pt x="2706" y="479"/>
                    </a:moveTo>
                    <a:lnTo>
                      <a:pt x="2690" y="476"/>
                    </a:lnTo>
                    <a:cubicBezTo>
                      <a:pt x="2686" y="475"/>
                      <a:pt x="2683" y="471"/>
                      <a:pt x="2684" y="466"/>
                    </a:cubicBezTo>
                    <a:cubicBezTo>
                      <a:pt x="2685" y="462"/>
                      <a:pt x="2689" y="459"/>
                      <a:pt x="2694" y="460"/>
                    </a:cubicBezTo>
                    <a:lnTo>
                      <a:pt x="2709" y="464"/>
                    </a:lnTo>
                    <a:cubicBezTo>
                      <a:pt x="2714" y="465"/>
                      <a:pt x="2716" y="469"/>
                      <a:pt x="2715" y="473"/>
                    </a:cubicBezTo>
                    <a:cubicBezTo>
                      <a:pt x="2714" y="477"/>
                      <a:pt x="2710" y="480"/>
                      <a:pt x="2706" y="479"/>
                    </a:cubicBezTo>
                    <a:close/>
                    <a:moveTo>
                      <a:pt x="2659" y="469"/>
                    </a:moveTo>
                    <a:lnTo>
                      <a:pt x="2643" y="466"/>
                    </a:lnTo>
                    <a:cubicBezTo>
                      <a:pt x="2639" y="465"/>
                      <a:pt x="2636" y="460"/>
                      <a:pt x="2637" y="456"/>
                    </a:cubicBezTo>
                    <a:cubicBezTo>
                      <a:pt x="2638" y="452"/>
                      <a:pt x="2642" y="449"/>
                      <a:pt x="2647" y="450"/>
                    </a:cubicBezTo>
                    <a:lnTo>
                      <a:pt x="2662" y="453"/>
                    </a:lnTo>
                    <a:cubicBezTo>
                      <a:pt x="2667" y="454"/>
                      <a:pt x="2669" y="459"/>
                      <a:pt x="2668" y="463"/>
                    </a:cubicBezTo>
                    <a:cubicBezTo>
                      <a:pt x="2668" y="467"/>
                      <a:pt x="2663" y="470"/>
                      <a:pt x="2659" y="469"/>
                    </a:cubicBezTo>
                    <a:close/>
                    <a:moveTo>
                      <a:pt x="2612" y="459"/>
                    </a:moveTo>
                    <a:lnTo>
                      <a:pt x="2596" y="455"/>
                    </a:lnTo>
                    <a:cubicBezTo>
                      <a:pt x="2592" y="455"/>
                      <a:pt x="2589" y="450"/>
                      <a:pt x="2590" y="446"/>
                    </a:cubicBezTo>
                    <a:cubicBezTo>
                      <a:pt x="2591" y="442"/>
                      <a:pt x="2595" y="439"/>
                      <a:pt x="2600" y="440"/>
                    </a:cubicBezTo>
                    <a:lnTo>
                      <a:pt x="2615" y="443"/>
                    </a:lnTo>
                    <a:cubicBezTo>
                      <a:pt x="2620" y="444"/>
                      <a:pt x="2622" y="448"/>
                      <a:pt x="2622" y="453"/>
                    </a:cubicBezTo>
                    <a:cubicBezTo>
                      <a:pt x="2621" y="457"/>
                      <a:pt x="2616" y="460"/>
                      <a:pt x="2612" y="459"/>
                    </a:cubicBezTo>
                    <a:close/>
                    <a:moveTo>
                      <a:pt x="2565" y="449"/>
                    </a:moveTo>
                    <a:lnTo>
                      <a:pt x="2549" y="445"/>
                    </a:lnTo>
                    <a:cubicBezTo>
                      <a:pt x="2545" y="444"/>
                      <a:pt x="2542" y="440"/>
                      <a:pt x="2543" y="436"/>
                    </a:cubicBezTo>
                    <a:cubicBezTo>
                      <a:pt x="2544" y="431"/>
                      <a:pt x="2549" y="429"/>
                      <a:pt x="2553" y="430"/>
                    </a:cubicBezTo>
                    <a:lnTo>
                      <a:pt x="2569" y="433"/>
                    </a:lnTo>
                    <a:cubicBezTo>
                      <a:pt x="2573" y="434"/>
                      <a:pt x="2576" y="438"/>
                      <a:pt x="2575" y="443"/>
                    </a:cubicBezTo>
                    <a:cubicBezTo>
                      <a:pt x="2574" y="447"/>
                      <a:pt x="2569" y="450"/>
                      <a:pt x="2565" y="449"/>
                    </a:cubicBezTo>
                    <a:close/>
                    <a:moveTo>
                      <a:pt x="2518" y="438"/>
                    </a:moveTo>
                    <a:lnTo>
                      <a:pt x="2503" y="435"/>
                    </a:lnTo>
                    <a:cubicBezTo>
                      <a:pt x="2498" y="434"/>
                      <a:pt x="2496" y="430"/>
                      <a:pt x="2496" y="426"/>
                    </a:cubicBezTo>
                    <a:cubicBezTo>
                      <a:pt x="2497" y="421"/>
                      <a:pt x="2502" y="418"/>
                      <a:pt x="2506" y="419"/>
                    </a:cubicBezTo>
                    <a:lnTo>
                      <a:pt x="2522" y="423"/>
                    </a:lnTo>
                    <a:cubicBezTo>
                      <a:pt x="2526" y="424"/>
                      <a:pt x="2529" y="428"/>
                      <a:pt x="2528" y="432"/>
                    </a:cubicBezTo>
                    <a:cubicBezTo>
                      <a:pt x="2527" y="437"/>
                      <a:pt x="2523" y="439"/>
                      <a:pt x="2518" y="438"/>
                    </a:cubicBezTo>
                    <a:close/>
                    <a:moveTo>
                      <a:pt x="2471" y="428"/>
                    </a:moveTo>
                    <a:lnTo>
                      <a:pt x="2456" y="425"/>
                    </a:lnTo>
                    <a:cubicBezTo>
                      <a:pt x="2451" y="424"/>
                      <a:pt x="2449" y="420"/>
                      <a:pt x="2450" y="415"/>
                    </a:cubicBezTo>
                    <a:cubicBezTo>
                      <a:pt x="2451" y="411"/>
                      <a:pt x="2455" y="408"/>
                      <a:pt x="2459" y="409"/>
                    </a:cubicBezTo>
                    <a:lnTo>
                      <a:pt x="2475" y="413"/>
                    </a:lnTo>
                    <a:cubicBezTo>
                      <a:pt x="2479" y="414"/>
                      <a:pt x="2482" y="418"/>
                      <a:pt x="2481" y="422"/>
                    </a:cubicBezTo>
                    <a:cubicBezTo>
                      <a:pt x="2480" y="426"/>
                      <a:pt x="2476" y="429"/>
                      <a:pt x="2471" y="428"/>
                    </a:cubicBezTo>
                    <a:close/>
                    <a:moveTo>
                      <a:pt x="2424" y="418"/>
                    </a:moveTo>
                    <a:lnTo>
                      <a:pt x="2409" y="415"/>
                    </a:lnTo>
                    <a:cubicBezTo>
                      <a:pt x="2404" y="414"/>
                      <a:pt x="2402" y="409"/>
                      <a:pt x="2403" y="405"/>
                    </a:cubicBezTo>
                    <a:cubicBezTo>
                      <a:pt x="2404" y="401"/>
                      <a:pt x="2408" y="398"/>
                      <a:pt x="2412" y="399"/>
                    </a:cubicBezTo>
                    <a:lnTo>
                      <a:pt x="2428" y="402"/>
                    </a:lnTo>
                    <a:cubicBezTo>
                      <a:pt x="2432" y="403"/>
                      <a:pt x="2435" y="408"/>
                      <a:pt x="2434" y="412"/>
                    </a:cubicBezTo>
                    <a:cubicBezTo>
                      <a:pt x="2433" y="416"/>
                      <a:pt x="2429" y="419"/>
                      <a:pt x="2424" y="418"/>
                    </a:cubicBezTo>
                    <a:close/>
                    <a:moveTo>
                      <a:pt x="2378" y="408"/>
                    </a:moveTo>
                    <a:lnTo>
                      <a:pt x="2362" y="404"/>
                    </a:lnTo>
                    <a:cubicBezTo>
                      <a:pt x="2358" y="404"/>
                      <a:pt x="2355" y="399"/>
                      <a:pt x="2356" y="395"/>
                    </a:cubicBezTo>
                    <a:cubicBezTo>
                      <a:pt x="2357" y="391"/>
                      <a:pt x="2361" y="388"/>
                      <a:pt x="2365" y="389"/>
                    </a:cubicBezTo>
                    <a:lnTo>
                      <a:pt x="2381" y="392"/>
                    </a:lnTo>
                    <a:cubicBezTo>
                      <a:pt x="2385" y="393"/>
                      <a:pt x="2388" y="397"/>
                      <a:pt x="2387" y="402"/>
                    </a:cubicBezTo>
                    <a:cubicBezTo>
                      <a:pt x="2386" y="406"/>
                      <a:pt x="2382" y="409"/>
                      <a:pt x="2378" y="408"/>
                    </a:cubicBezTo>
                    <a:close/>
                    <a:moveTo>
                      <a:pt x="2331" y="398"/>
                    </a:moveTo>
                    <a:lnTo>
                      <a:pt x="2315" y="394"/>
                    </a:lnTo>
                    <a:cubicBezTo>
                      <a:pt x="2311" y="393"/>
                      <a:pt x="2308" y="389"/>
                      <a:pt x="2309" y="385"/>
                    </a:cubicBezTo>
                    <a:cubicBezTo>
                      <a:pt x="2310" y="380"/>
                      <a:pt x="2314" y="378"/>
                      <a:pt x="2318" y="379"/>
                    </a:cubicBezTo>
                    <a:lnTo>
                      <a:pt x="2334" y="382"/>
                    </a:lnTo>
                    <a:cubicBezTo>
                      <a:pt x="2338" y="383"/>
                      <a:pt x="2341" y="387"/>
                      <a:pt x="2340" y="392"/>
                    </a:cubicBezTo>
                    <a:cubicBezTo>
                      <a:pt x="2339" y="396"/>
                      <a:pt x="2335" y="399"/>
                      <a:pt x="2331" y="398"/>
                    </a:cubicBezTo>
                    <a:close/>
                    <a:moveTo>
                      <a:pt x="2284" y="387"/>
                    </a:moveTo>
                    <a:lnTo>
                      <a:pt x="2268" y="384"/>
                    </a:lnTo>
                    <a:cubicBezTo>
                      <a:pt x="2264" y="383"/>
                      <a:pt x="2261" y="379"/>
                      <a:pt x="2262" y="375"/>
                    </a:cubicBezTo>
                    <a:cubicBezTo>
                      <a:pt x="2263" y="370"/>
                      <a:pt x="2267" y="367"/>
                      <a:pt x="2271" y="368"/>
                    </a:cubicBezTo>
                    <a:lnTo>
                      <a:pt x="2287" y="372"/>
                    </a:lnTo>
                    <a:cubicBezTo>
                      <a:pt x="2291" y="373"/>
                      <a:pt x="2294" y="377"/>
                      <a:pt x="2293" y="381"/>
                    </a:cubicBezTo>
                    <a:cubicBezTo>
                      <a:pt x="2292" y="386"/>
                      <a:pt x="2288" y="388"/>
                      <a:pt x="2284" y="387"/>
                    </a:cubicBezTo>
                    <a:close/>
                    <a:moveTo>
                      <a:pt x="2237" y="377"/>
                    </a:moveTo>
                    <a:lnTo>
                      <a:pt x="2221" y="374"/>
                    </a:lnTo>
                    <a:cubicBezTo>
                      <a:pt x="2217" y="373"/>
                      <a:pt x="2214" y="369"/>
                      <a:pt x="2215" y="364"/>
                    </a:cubicBezTo>
                    <a:cubicBezTo>
                      <a:pt x="2216" y="360"/>
                      <a:pt x="2220" y="357"/>
                      <a:pt x="2225" y="358"/>
                    </a:cubicBezTo>
                    <a:lnTo>
                      <a:pt x="2240" y="362"/>
                    </a:lnTo>
                    <a:cubicBezTo>
                      <a:pt x="2245" y="363"/>
                      <a:pt x="2247" y="367"/>
                      <a:pt x="2246" y="371"/>
                    </a:cubicBezTo>
                    <a:cubicBezTo>
                      <a:pt x="2245" y="375"/>
                      <a:pt x="2241" y="378"/>
                      <a:pt x="2237" y="377"/>
                    </a:cubicBezTo>
                    <a:close/>
                    <a:moveTo>
                      <a:pt x="2190" y="367"/>
                    </a:moveTo>
                    <a:lnTo>
                      <a:pt x="2174" y="364"/>
                    </a:lnTo>
                    <a:cubicBezTo>
                      <a:pt x="2170" y="363"/>
                      <a:pt x="2167" y="358"/>
                      <a:pt x="2168" y="354"/>
                    </a:cubicBezTo>
                    <a:cubicBezTo>
                      <a:pt x="2169" y="350"/>
                      <a:pt x="2173" y="347"/>
                      <a:pt x="2178" y="348"/>
                    </a:cubicBezTo>
                    <a:lnTo>
                      <a:pt x="2193" y="351"/>
                    </a:lnTo>
                    <a:cubicBezTo>
                      <a:pt x="2198" y="352"/>
                      <a:pt x="2200" y="357"/>
                      <a:pt x="2199" y="361"/>
                    </a:cubicBezTo>
                    <a:cubicBezTo>
                      <a:pt x="2198" y="365"/>
                      <a:pt x="2194" y="368"/>
                      <a:pt x="2190" y="367"/>
                    </a:cubicBezTo>
                    <a:close/>
                    <a:moveTo>
                      <a:pt x="2143" y="357"/>
                    </a:moveTo>
                    <a:lnTo>
                      <a:pt x="2127" y="353"/>
                    </a:lnTo>
                    <a:cubicBezTo>
                      <a:pt x="2123" y="352"/>
                      <a:pt x="2120" y="348"/>
                      <a:pt x="2121" y="344"/>
                    </a:cubicBezTo>
                    <a:cubicBezTo>
                      <a:pt x="2122" y="340"/>
                      <a:pt x="2126" y="337"/>
                      <a:pt x="2131" y="338"/>
                    </a:cubicBezTo>
                    <a:lnTo>
                      <a:pt x="2146" y="341"/>
                    </a:lnTo>
                    <a:cubicBezTo>
                      <a:pt x="2151" y="342"/>
                      <a:pt x="2153" y="346"/>
                      <a:pt x="2153" y="351"/>
                    </a:cubicBezTo>
                    <a:cubicBezTo>
                      <a:pt x="2152" y="355"/>
                      <a:pt x="2147" y="358"/>
                      <a:pt x="2143" y="357"/>
                    </a:cubicBezTo>
                    <a:close/>
                    <a:moveTo>
                      <a:pt x="2096" y="347"/>
                    </a:moveTo>
                    <a:lnTo>
                      <a:pt x="2080" y="343"/>
                    </a:lnTo>
                    <a:cubicBezTo>
                      <a:pt x="2076" y="342"/>
                      <a:pt x="2073" y="338"/>
                      <a:pt x="2074" y="334"/>
                    </a:cubicBezTo>
                    <a:cubicBezTo>
                      <a:pt x="2075" y="329"/>
                      <a:pt x="2080" y="327"/>
                      <a:pt x="2084" y="328"/>
                    </a:cubicBezTo>
                    <a:lnTo>
                      <a:pt x="2100" y="331"/>
                    </a:lnTo>
                    <a:cubicBezTo>
                      <a:pt x="2104" y="332"/>
                      <a:pt x="2107" y="336"/>
                      <a:pt x="2106" y="341"/>
                    </a:cubicBezTo>
                    <a:cubicBezTo>
                      <a:pt x="2105" y="345"/>
                      <a:pt x="2100" y="348"/>
                      <a:pt x="2096" y="347"/>
                    </a:cubicBezTo>
                    <a:close/>
                    <a:moveTo>
                      <a:pt x="2049" y="336"/>
                    </a:moveTo>
                    <a:lnTo>
                      <a:pt x="2034" y="333"/>
                    </a:lnTo>
                    <a:cubicBezTo>
                      <a:pt x="2029" y="332"/>
                      <a:pt x="2027" y="328"/>
                      <a:pt x="2027" y="324"/>
                    </a:cubicBezTo>
                    <a:cubicBezTo>
                      <a:pt x="2028" y="319"/>
                      <a:pt x="2033" y="316"/>
                      <a:pt x="2037" y="317"/>
                    </a:cubicBezTo>
                    <a:lnTo>
                      <a:pt x="2053" y="321"/>
                    </a:lnTo>
                    <a:cubicBezTo>
                      <a:pt x="2057" y="322"/>
                      <a:pt x="2060" y="326"/>
                      <a:pt x="2059" y="330"/>
                    </a:cubicBezTo>
                    <a:cubicBezTo>
                      <a:pt x="2058" y="335"/>
                      <a:pt x="2054" y="337"/>
                      <a:pt x="2049" y="336"/>
                    </a:cubicBezTo>
                    <a:close/>
                    <a:moveTo>
                      <a:pt x="2002" y="326"/>
                    </a:moveTo>
                    <a:lnTo>
                      <a:pt x="1987" y="323"/>
                    </a:lnTo>
                    <a:cubicBezTo>
                      <a:pt x="1982" y="322"/>
                      <a:pt x="1980" y="318"/>
                      <a:pt x="1981" y="313"/>
                    </a:cubicBezTo>
                    <a:cubicBezTo>
                      <a:pt x="1981" y="309"/>
                      <a:pt x="1986" y="306"/>
                      <a:pt x="1990" y="307"/>
                    </a:cubicBezTo>
                    <a:lnTo>
                      <a:pt x="2006" y="311"/>
                    </a:lnTo>
                    <a:cubicBezTo>
                      <a:pt x="2010" y="312"/>
                      <a:pt x="2013" y="316"/>
                      <a:pt x="2012" y="320"/>
                    </a:cubicBezTo>
                    <a:cubicBezTo>
                      <a:pt x="2011" y="324"/>
                      <a:pt x="2007" y="327"/>
                      <a:pt x="2002" y="326"/>
                    </a:cubicBezTo>
                    <a:close/>
                    <a:moveTo>
                      <a:pt x="1955" y="316"/>
                    </a:moveTo>
                    <a:lnTo>
                      <a:pt x="1940" y="313"/>
                    </a:lnTo>
                    <a:cubicBezTo>
                      <a:pt x="1935" y="312"/>
                      <a:pt x="1933" y="307"/>
                      <a:pt x="1934" y="303"/>
                    </a:cubicBezTo>
                    <a:cubicBezTo>
                      <a:pt x="1935" y="299"/>
                      <a:pt x="1939" y="296"/>
                      <a:pt x="1943" y="297"/>
                    </a:cubicBezTo>
                    <a:lnTo>
                      <a:pt x="1959" y="300"/>
                    </a:lnTo>
                    <a:cubicBezTo>
                      <a:pt x="1963" y="301"/>
                      <a:pt x="1966" y="306"/>
                      <a:pt x="1965" y="310"/>
                    </a:cubicBezTo>
                    <a:cubicBezTo>
                      <a:pt x="1964" y="314"/>
                      <a:pt x="1960" y="317"/>
                      <a:pt x="1955" y="316"/>
                    </a:cubicBezTo>
                    <a:close/>
                    <a:moveTo>
                      <a:pt x="1908" y="306"/>
                    </a:moveTo>
                    <a:lnTo>
                      <a:pt x="1893" y="302"/>
                    </a:lnTo>
                    <a:cubicBezTo>
                      <a:pt x="1889" y="301"/>
                      <a:pt x="1886" y="297"/>
                      <a:pt x="1887" y="293"/>
                    </a:cubicBezTo>
                    <a:cubicBezTo>
                      <a:pt x="1888" y="289"/>
                      <a:pt x="1892" y="286"/>
                      <a:pt x="1896" y="287"/>
                    </a:cubicBezTo>
                    <a:lnTo>
                      <a:pt x="1912" y="290"/>
                    </a:lnTo>
                    <a:cubicBezTo>
                      <a:pt x="1916" y="291"/>
                      <a:pt x="1919" y="295"/>
                      <a:pt x="1918" y="300"/>
                    </a:cubicBezTo>
                    <a:cubicBezTo>
                      <a:pt x="1917" y="304"/>
                      <a:pt x="1913" y="307"/>
                      <a:pt x="1908" y="306"/>
                    </a:cubicBezTo>
                    <a:close/>
                    <a:moveTo>
                      <a:pt x="1862" y="296"/>
                    </a:moveTo>
                    <a:lnTo>
                      <a:pt x="1846" y="292"/>
                    </a:lnTo>
                    <a:cubicBezTo>
                      <a:pt x="1842" y="291"/>
                      <a:pt x="1839" y="287"/>
                      <a:pt x="1840" y="283"/>
                    </a:cubicBezTo>
                    <a:cubicBezTo>
                      <a:pt x="1841" y="278"/>
                      <a:pt x="1845" y="276"/>
                      <a:pt x="1849" y="277"/>
                    </a:cubicBezTo>
                    <a:lnTo>
                      <a:pt x="1865" y="280"/>
                    </a:lnTo>
                    <a:cubicBezTo>
                      <a:pt x="1869" y="281"/>
                      <a:pt x="1872" y="285"/>
                      <a:pt x="1871" y="290"/>
                    </a:cubicBezTo>
                    <a:cubicBezTo>
                      <a:pt x="1870" y="294"/>
                      <a:pt x="1866" y="297"/>
                      <a:pt x="1862" y="296"/>
                    </a:cubicBezTo>
                    <a:close/>
                    <a:moveTo>
                      <a:pt x="1815" y="285"/>
                    </a:moveTo>
                    <a:lnTo>
                      <a:pt x="1799" y="282"/>
                    </a:lnTo>
                    <a:cubicBezTo>
                      <a:pt x="1795" y="281"/>
                      <a:pt x="1792" y="277"/>
                      <a:pt x="1793" y="272"/>
                    </a:cubicBezTo>
                    <a:cubicBezTo>
                      <a:pt x="1794" y="268"/>
                      <a:pt x="1798" y="265"/>
                      <a:pt x="1802" y="266"/>
                    </a:cubicBezTo>
                    <a:lnTo>
                      <a:pt x="1818" y="270"/>
                    </a:lnTo>
                    <a:cubicBezTo>
                      <a:pt x="1822" y="271"/>
                      <a:pt x="1825" y="275"/>
                      <a:pt x="1824" y="279"/>
                    </a:cubicBezTo>
                    <a:cubicBezTo>
                      <a:pt x="1823" y="284"/>
                      <a:pt x="1819" y="286"/>
                      <a:pt x="1815" y="285"/>
                    </a:cubicBezTo>
                    <a:close/>
                    <a:moveTo>
                      <a:pt x="1768" y="275"/>
                    </a:moveTo>
                    <a:lnTo>
                      <a:pt x="1752" y="272"/>
                    </a:lnTo>
                    <a:cubicBezTo>
                      <a:pt x="1748" y="271"/>
                      <a:pt x="1745" y="267"/>
                      <a:pt x="1746" y="262"/>
                    </a:cubicBezTo>
                    <a:cubicBezTo>
                      <a:pt x="1747" y="258"/>
                      <a:pt x="1751" y="255"/>
                      <a:pt x="1756" y="256"/>
                    </a:cubicBezTo>
                    <a:lnTo>
                      <a:pt x="1771" y="260"/>
                    </a:lnTo>
                    <a:cubicBezTo>
                      <a:pt x="1775" y="261"/>
                      <a:pt x="1778" y="265"/>
                      <a:pt x="1777" y="269"/>
                    </a:cubicBezTo>
                    <a:cubicBezTo>
                      <a:pt x="1776" y="273"/>
                      <a:pt x="1772" y="276"/>
                      <a:pt x="1768" y="275"/>
                    </a:cubicBezTo>
                    <a:close/>
                    <a:moveTo>
                      <a:pt x="1721" y="265"/>
                    </a:moveTo>
                    <a:lnTo>
                      <a:pt x="1705" y="262"/>
                    </a:lnTo>
                    <a:cubicBezTo>
                      <a:pt x="1701" y="261"/>
                      <a:pt x="1698" y="256"/>
                      <a:pt x="1699" y="252"/>
                    </a:cubicBezTo>
                    <a:cubicBezTo>
                      <a:pt x="1700" y="248"/>
                      <a:pt x="1704" y="245"/>
                      <a:pt x="1709" y="246"/>
                    </a:cubicBezTo>
                    <a:lnTo>
                      <a:pt x="1724" y="249"/>
                    </a:lnTo>
                    <a:cubicBezTo>
                      <a:pt x="1729" y="250"/>
                      <a:pt x="1731" y="255"/>
                      <a:pt x="1730" y="259"/>
                    </a:cubicBezTo>
                    <a:cubicBezTo>
                      <a:pt x="1729" y="263"/>
                      <a:pt x="1725" y="266"/>
                      <a:pt x="1721" y="265"/>
                    </a:cubicBezTo>
                    <a:close/>
                    <a:moveTo>
                      <a:pt x="1674" y="255"/>
                    </a:moveTo>
                    <a:lnTo>
                      <a:pt x="1658" y="251"/>
                    </a:lnTo>
                    <a:cubicBezTo>
                      <a:pt x="1654" y="250"/>
                      <a:pt x="1651" y="246"/>
                      <a:pt x="1652" y="242"/>
                    </a:cubicBezTo>
                    <a:cubicBezTo>
                      <a:pt x="1653" y="238"/>
                      <a:pt x="1657" y="235"/>
                      <a:pt x="1662" y="236"/>
                    </a:cubicBezTo>
                    <a:lnTo>
                      <a:pt x="1677" y="239"/>
                    </a:lnTo>
                    <a:cubicBezTo>
                      <a:pt x="1682" y="240"/>
                      <a:pt x="1684" y="244"/>
                      <a:pt x="1683" y="249"/>
                    </a:cubicBezTo>
                    <a:cubicBezTo>
                      <a:pt x="1683" y="253"/>
                      <a:pt x="1678" y="256"/>
                      <a:pt x="1674" y="255"/>
                    </a:cubicBezTo>
                    <a:close/>
                    <a:moveTo>
                      <a:pt x="1627" y="245"/>
                    </a:moveTo>
                    <a:lnTo>
                      <a:pt x="1611" y="241"/>
                    </a:lnTo>
                    <a:cubicBezTo>
                      <a:pt x="1607" y="240"/>
                      <a:pt x="1604" y="236"/>
                      <a:pt x="1605" y="232"/>
                    </a:cubicBezTo>
                    <a:cubicBezTo>
                      <a:pt x="1606" y="227"/>
                      <a:pt x="1611" y="225"/>
                      <a:pt x="1615" y="226"/>
                    </a:cubicBezTo>
                    <a:lnTo>
                      <a:pt x="1630" y="229"/>
                    </a:lnTo>
                    <a:cubicBezTo>
                      <a:pt x="1635" y="230"/>
                      <a:pt x="1638" y="234"/>
                      <a:pt x="1637" y="238"/>
                    </a:cubicBezTo>
                    <a:cubicBezTo>
                      <a:pt x="1636" y="243"/>
                      <a:pt x="1631" y="246"/>
                      <a:pt x="1627" y="245"/>
                    </a:cubicBezTo>
                    <a:close/>
                    <a:moveTo>
                      <a:pt x="1580" y="234"/>
                    </a:moveTo>
                    <a:lnTo>
                      <a:pt x="1565" y="231"/>
                    </a:lnTo>
                    <a:cubicBezTo>
                      <a:pt x="1560" y="230"/>
                      <a:pt x="1557" y="226"/>
                      <a:pt x="1558" y="221"/>
                    </a:cubicBezTo>
                    <a:cubicBezTo>
                      <a:pt x="1559" y="217"/>
                      <a:pt x="1564" y="214"/>
                      <a:pt x="1568" y="215"/>
                    </a:cubicBezTo>
                    <a:lnTo>
                      <a:pt x="1584" y="219"/>
                    </a:lnTo>
                    <a:cubicBezTo>
                      <a:pt x="1588" y="220"/>
                      <a:pt x="1591" y="224"/>
                      <a:pt x="1590" y="228"/>
                    </a:cubicBezTo>
                    <a:cubicBezTo>
                      <a:pt x="1589" y="233"/>
                      <a:pt x="1584" y="235"/>
                      <a:pt x="1580" y="234"/>
                    </a:cubicBezTo>
                    <a:close/>
                    <a:moveTo>
                      <a:pt x="1533" y="224"/>
                    </a:moveTo>
                    <a:lnTo>
                      <a:pt x="1518" y="221"/>
                    </a:lnTo>
                    <a:cubicBezTo>
                      <a:pt x="1513" y="220"/>
                      <a:pt x="1511" y="216"/>
                      <a:pt x="1512" y="211"/>
                    </a:cubicBezTo>
                    <a:cubicBezTo>
                      <a:pt x="1512" y="207"/>
                      <a:pt x="1517" y="204"/>
                      <a:pt x="1521" y="205"/>
                    </a:cubicBezTo>
                    <a:lnTo>
                      <a:pt x="1537" y="209"/>
                    </a:lnTo>
                    <a:cubicBezTo>
                      <a:pt x="1541" y="210"/>
                      <a:pt x="1544" y="214"/>
                      <a:pt x="1543" y="218"/>
                    </a:cubicBezTo>
                    <a:cubicBezTo>
                      <a:pt x="1542" y="222"/>
                      <a:pt x="1538" y="225"/>
                      <a:pt x="1533" y="224"/>
                    </a:cubicBezTo>
                    <a:close/>
                    <a:moveTo>
                      <a:pt x="1486" y="214"/>
                    </a:moveTo>
                    <a:lnTo>
                      <a:pt x="1471" y="211"/>
                    </a:lnTo>
                    <a:cubicBezTo>
                      <a:pt x="1466" y="210"/>
                      <a:pt x="1464" y="205"/>
                      <a:pt x="1465" y="201"/>
                    </a:cubicBezTo>
                    <a:cubicBezTo>
                      <a:pt x="1466" y="197"/>
                      <a:pt x="1470" y="194"/>
                      <a:pt x="1474" y="195"/>
                    </a:cubicBezTo>
                    <a:lnTo>
                      <a:pt x="1490" y="198"/>
                    </a:lnTo>
                    <a:cubicBezTo>
                      <a:pt x="1494" y="199"/>
                      <a:pt x="1497" y="204"/>
                      <a:pt x="1496" y="208"/>
                    </a:cubicBezTo>
                    <a:cubicBezTo>
                      <a:pt x="1495" y="212"/>
                      <a:pt x="1491" y="215"/>
                      <a:pt x="1486" y="214"/>
                    </a:cubicBezTo>
                    <a:close/>
                    <a:moveTo>
                      <a:pt x="1439" y="204"/>
                    </a:moveTo>
                    <a:lnTo>
                      <a:pt x="1424" y="200"/>
                    </a:lnTo>
                    <a:cubicBezTo>
                      <a:pt x="1420" y="199"/>
                      <a:pt x="1417" y="195"/>
                      <a:pt x="1418" y="191"/>
                    </a:cubicBezTo>
                    <a:cubicBezTo>
                      <a:pt x="1419" y="187"/>
                      <a:pt x="1423" y="184"/>
                      <a:pt x="1427" y="185"/>
                    </a:cubicBezTo>
                    <a:lnTo>
                      <a:pt x="1443" y="188"/>
                    </a:lnTo>
                    <a:cubicBezTo>
                      <a:pt x="1447" y="189"/>
                      <a:pt x="1450" y="193"/>
                      <a:pt x="1449" y="198"/>
                    </a:cubicBezTo>
                    <a:cubicBezTo>
                      <a:pt x="1448" y="202"/>
                      <a:pt x="1444" y="205"/>
                      <a:pt x="1439" y="204"/>
                    </a:cubicBezTo>
                    <a:close/>
                    <a:moveTo>
                      <a:pt x="1393" y="194"/>
                    </a:moveTo>
                    <a:lnTo>
                      <a:pt x="1377" y="190"/>
                    </a:lnTo>
                    <a:cubicBezTo>
                      <a:pt x="1373" y="189"/>
                      <a:pt x="1370" y="185"/>
                      <a:pt x="1371" y="181"/>
                    </a:cubicBezTo>
                    <a:cubicBezTo>
                      <a:pt x="1372" y="176"/>
                      <a:pt x="1376" y="174"/>
                      <a:pt x="1380" y="175"/>
                    </a:cubicBezTo>
                    <a:lnTo>
                      <a:pt x="1396" y="178"/>
                    </a:lnTo>
                    <a:cubicBezTo>
                      <a:pt x="1400" y="179"/>
                      <a:pt x="1403" y="183"/>
                      <a:pt x="1402" y="187"/>
                    </a:cubicBezTo>
                    <a:cubicBezTo>
                      <a:pt x="1401" y="192"/>
                      <a:pt x="1397" y="195"/>
                      <a:pt x="1393" y="194"/>
                    </a:cubicBezTo>
                    <a:close/>
                    <a:moveTo>
                      <a:pt x="1346" y="183"/>
                    </a:moveTo>
                    <a:lnTo>
                      <a:pt x="1330" y="180"/>
                    </a:lnTo>
                    <a:cubicBezTo>
                      <a:pt x="1326" y="179"/>
                      <a:pt x="1323" y="175"/>
                      <a:pt x="1324" y="170"/>
                    </a:cubicBezTo>
                    <a:cubicBezTo>
                      <a:pt x="1325" y="166"/>
                      <a:pt x="1329" y="163"/>
                      <a:pt x="1333" y="164"/>
                    </a:cubicBezTo>
                    <a:lnTo>
                      <a:pt x="1349" y="168"/>
                    </a:lnTo>
                    <a:cubicBezTo>
                      <a:pt x="1353" y="169"/>
                      <a:pt x="1356" y="173"/>
                      <a:pt x="1355" y="177"/>
                    </a:cubicBezTo>
                    <a:cubicBezTo>
                      <a:pt x="1354" y="182"/>
                      <a:pt x="1350" y="184"/>
                      <a:pt x="1346" y="183"/>
                    </a:cubicBezTo>
                    <a:close/>
                    <a:moveTo>
                      <a:pt x="1299" y="173"/>
                    </a:moveTo>
                    <a:lnTo>
                      <a:pt x="1283" y="170"/>
                    </a:lnTo>
                    <a:cubicBezTo>
                      <a:pt x="1279" y="169"/>
                      <a:pt x="1276" y="165"/>
                      <a:pt x="1277" y="160"/>
                    </a:cubicBezTo>
                    <a:cubicBezTo>
                      <a:pt x="1278" y="156"/>
                      <a:pt x="1282" y="153"/>
                      <a:pt x="1287" y="154"/>
                    </a:cubicBezTo>
                    <a:lnTo>
                      <a:pt x="1302" y="158"/>
                    </a:lnTo>
                    <a:cubicBezTo>
                      <a:pt x="1306" y="158"/>
                      <a:pt x="1309" y="163"/>
                      <a:pt x="1308" y="167"/>
                    </a:cubicBezTo>
                    <a:cubicBezTo>
                      <a:pt x="1307" y="171"/>
                      <a:pt x="1303" y="174"/>
                      <a:pt x="1299" y="173"/>
                    </a:cubicBezTo>
                    <a:close/>
                    <a:moveTo>
                      <a:pt x="1252" y="163"/>
                    </a:moveTo>
                    <a:lnTo>
                      <a:pt x="1236" y="160"/>
                    </a:lnTo>
                    <a:cubicBezTo>
                      <a:pt x="1232" y="159"/>
                      <a:pt x="1229" y="154"/>
                      <a:pt x="1230" y="150"/>
                    </a:cubicBezTo>
                    <a:cubicBezTo>
                      <a:pt x="1231" y="146"/>
                      <a:pt x="1235" y="143"/>
                      <a:pt x="1240" y="144"/>
                    </a:cubicBezTo>
                    <a:lnTo>
                      <a:pt x="1255" y="147"/>
                    </a:lnTo>
                    <a:cubicBezTo>
                      <a:pt x="1260" y="148"/>
                      <a:pt x="1262" y="153"/>
                      <a:pt x="1261" y="157"/>
                    </a:cubicBezTo>
                    <a:cubicBezTo>
                      <a:pt x="1260" y="161"/>
                      <a:pt x="1256" y="164"/>
                      <a:pt x="1252" y="163"/>
                    </a:cubicBezTo>
                    <a:close/>
                    <a:moveTo>
                      <a:pt x="1205" y="153"/>
                    </a:moveTo>
                    <a:lnTo>
                      <a:pt x="1189" y="149"/>
                    </a:lnTo>
                    <a:cubicBezTo>
                      <a:pt x="1185" y="148"/>
                      <a:pt x="1182" y="144"/>
                      <a:pt x="1183" y="140"/>
                    </a:cubicBezTo>
                    <a:cubicBezTo>
                      <a:pt x="1184" y="136"/>
                      <a:pt x="1188" y="133"/>
                      <a:pt x="1193" y="134"/>
                    </a:cubicBezTo>
                    <a:lnTo>
                      <a:pt x="1208" y="137"/>
                    </a:lnTo>
                    <a:cubicBezTo>
                      <a:pt x="1213" y="138"/>
                      <a:pt x="1215" y="142"/>
                      <a:pt x="1214" y="147"/>
                    </a:cubicBezTo>
                    <a:cubicBezTo>
                      <a:pt x="1214" y="151"/>
                      <a:pt x="1209" y="154"/>
                      <a:pt x="1205" y="153"/>
                    </a:cubicBezTo>
                    <a:close/>
                    <a:moveTo>
                      <a:pt x="1158" y="143"/>
                    </a:moveTo>
                    <a:lnTo>
                      <a:pt x="1142" y="139"/>
                    </a:lnTo>
                    <a:cubicBezTo>
                      <a:pt x="1138" y="138"/>
                      <a:pt x="1135" y="134"/>
                      <a:pt x="1136" y="130"/>
                    </a:cubicBezTo>
                    <a:cubicBezTo>
                      <a:pt x="1137" y="125"/>
                      <a:pt x="1141" y="123"/>
                      <a:pt x="1146" y="124"/>
                    </a:cubicBezTo>
                    <a:lnTo>
                      <a:pt x="1161" y="127"/>
                    </a:lnTo>
                    <a:cubicBezTo>
                      <a:pt x="1166" y="128"/>
                      <a:pt x="1168" y="132"/>
                      <a:pt x="1168" y="136"/>
                    </a:cubicBezTo>
                    <a:cubicBezTo>
                      <a:pt x="1167" y="141"/>
                      <a:pt x="1162" y="144"/>
                      <a:pt x="1158" y="143"/>
                    </a:cubicBezTo>
                    <a:close/>
                    <a:moveTo>
                      <a:pt x="1111" y="132"/>
                    </a:moveTo>
                    <a:lnTo>
                      <a:pt x="1096" y="129"/>
                    </a:lnTo>
                    <a:cubicBezTo>
                      <a:pt x="1091" y="128"/>
                      <a:pt x="1088" y="124"/>
                      <a:pt x="1089" y="119"/>
                    </a:cubicBezTo>
                    <a:cubicBezTo>
                      <a:pt x="1090" y="115"/>
                      <a:pt x="1095" y="112"/>
                      <a:pt x="1099" y="113"/>
                    </a:cubicBezTo>
                    <a:lnTo>
                      <a:pt x="1115" y="117"/>
                    </a:lnTo>
                    <a:cubicBezTo>
                      <a:pt x="1119" y="118"/>
                      <a:pt x="1122" y="122"/>
                      <a:pt x="1121" y="126"/>
                    </a:cubicBezTo>
                    <a:cubicBezTo>
                      <a:pt x="1120" y="131"/>
                      <a:pt x="1115" y="133"/>
                      <a:pt x="1111" y="132"/>
                    </a:cubicBezTo>
                    <a:close/>
                    <a:moveTo>
                      <a:pt x="1064" y="122"/>
                    </a:moveTo>
                    <a:lnTo>
                      <a:pt x="1049" y="119"/>
                    </a:lnTo>
                    <a:cubicBezTo>
                      <a:pt x="1044" y="118"/>
                      <a:pt x="1042" y="114"/>
                      <a:pt x="1042" y="109"/>
                    </a:cubicBezTo>
                    <a:cubicBezTo>
                      <a:pt x="1043" y="105"/>
                      <a:pt x="1048" y="102"/>
                      <a:pt x="1052" y="103"/>
                    </a:cubicBezTo>
                    <a:lnTo>
                      <a:pt x="1068" y="107"/>
                    </a:lnTo>
                    <a:cubicBezTo>
                      <a:pt x="1072" y="107"/>
                      <a:pt x="1075" y="112"/>
                      <a:pt x="1074" y="116"/>
                    </a:cubicBezTo>
                    <a:cubicBezTo>
                      <a:pt x="1073" y="120"/>
                      <a:pt x="1069" y="123"/>
                      <a:pt x="1064" y="122"/>
                    </a:cubicBezTo>
                    <a:close/>
                    <a:moveTo>
                      <a:pt x="1017" y="112"/>
                    </a:moveTo>
                    <a:lnTo>
                      <a:pt x="1002" y="109"/>
                    </a:lnTo>
                    <a:cubicBezTo>
                      <a:pt x="997" y="108"/>
                      <a:pt x="995" y="103"/>
                      <a:pt x="996" y="99"/>
                    </a:cubicBezTo>
                    <a:cubicBezTo>
                      <a:pt x="997" y="95"/>
                      <a:pt x="1001" y="92"/>
                      <a:pt x="1005" y="93"/>
                    </a:cubicBezTo>
                    <a:lnTo>
                      <a:pt x="1021" y="96"/>
                    </a:lnTo>
                    <a:cubicBezTo>
                      <a:pt x="1025" y="97"/>
                      <a:pt x="1028" y="102"/>
                      <a:pt x="1027" y="106"/>
                    </a:cubicBezTo>
                    <a:cubicBezTo>
                      <a:pt x="1026" y="110"/>
                      <a:pt x="1022" y="113"/>
                      <a:pt x="1017" y="112"/>
                    </a:cubicBezTo>
                    <a:close/>
                    <a:moveTo>
                      <a:pt x="970" y="102"/>
                    </a:moveTo>
                    <a:lnTo>
                      <a:pt x="955" y="98"/>
                    </a:lnTo>
                    <a:cubicBezTo>
                      <a:pt x="950" y="97"/>
                      <a:pt x="948" y="93"/>
                      <a:pt x="949" y="89"/>
                    </a:cubicBezTo>
                    <a:cubicBezTo>
                      <a:pt x="950" y="85"/>
                      <a:pt x="954" y="82"/>
                      <a:pt x="958" y="83"/>
                    </a:cubicBezTo>
                    <a:lnTo>
                      <a:pt x="974" y="86"/>
                    </a:lnTo>
                    <a:cubicBezTo>
                      <a:pt x="978" y="87"/>
                      <a:pt x="981" y="91"/>
                      <a:pt x="980" y="96"/>
                    </a:cubicBezTo>
                    <a:cubicBezTo>
                      <a:pt x="979" y="100"/>
                      <a:pt x="975" y="103"/>
                      <a:pt x="970" y="102"/>
                    </a:cubicBezTo>
                    <a:close/>
                    <a:moveTo>
                      <a:pt x="924" y="92"/>
                    </a:moveTo>
                    <a:lnTo>
                      <a:pt x="908" y="88"/>
                    </a:lnTo>
                    <a:cubicBezTo>
                      <a:pt x="904" y="87"/>
                      <a:pt x="901" y="83"/>
                      <a:pt x="902" y="79"/>
                    </a:cubicBezTo>
                    <a:cubicBezTo>
                      <a:pt x="903" y="74"/>
                      <a:pt x="907" y="72"/>
                      <a:pt x="911" y="73"/>
                    </a:cubicBezTo>
                    <a:lnTo>
                      <a:pt x="927" y="76"/>
                    </a:lnTo>
                    <a:cubicBezTo>
                      <a:pt x="931" y="77"/>
                      <a:pt x="934" y="81"/>
                      <a:pt x="933" y="85"/>
                    </a:cubicBezTo>
                    <a:cubicBezTo>
                      <a:pt x="932" y="90"/>
                      <a:pt x="928" y="93"/>
                      <a:pt x="924" y="92"/>
                    </a:cubicBezTo>
                    <a:close/>
                    <a:moveTo>
                      <a:pt x="877" y="81"/>
                    </a:moveTo>
                    <a:lnTo>
                      <a:pt x="861" y="78"/>
                    </a:lnTo>
                    <a:cubicBezTo>
                      <a:pt x="857" y="77"/>
                      <a:pt x="854" y="73"/>
                      <a:pt x="855" y="68"/>
                    </a:cubicBezTo>
                    <a:cubicBezTo>
                      <a:pt x="856" y="64"/>
                      <a:pt x="860" y="61"/>
                      <a:pt x="864" y="62"/>
                    </a:cubicBezTo>
                    <a:lnTo>
                      <a:pt x="880" y="66"/>
                    </a:lnTo>
                    <a:cubicBezTo>
                      <a:pt x="884" y="67"/>
                      <a:pt x="887" y="71"/>
                      <a:pt x="886" y="75"/>
                    </a:cubicBezTo>
                    <a:cubicBezTo>
                      <a:pt x="885" y="80"/>
                      <a:pt x="881" y="82"/>
                      <a:pt x="877" y="81"/>
                    </a:cubicBezTo>
                    <a:close/>
                    <a:moveTo>
                      <a:pt x="830" y="71"/>
                    </a:moveTo>
                    <a:lnTo>
                      <a:pt x="814" y="68"/>
                    </a:lnTo>
                    <a:cubicBezTo>
                      <a:pt x="810" y="67"/>
                      <a:pt x="807" y="63"/>
                      <a:pt x="808" y="58"/>
                    </a:cubicBezTo>
                    <a:cubicBezTo>
                      <a:pt x="809" y="54"/>
                      <a:pt x="813" y="51"/>
                      <a:pt x="817" y="52"/>
                    </a:cubicBezTo>
                    <a:lnTo>
                      <a:pt x="833" y="56"/>
                    </a:lnTo>
                    <a:cubicBezTo>
                      <a:pt x="837" y="56"/>
                      <a:pt x="840" y="61"/>
                      <a:pt x="839" y="65"/>
                    </a:cubicBezTo>
                    <a:cubicBezTo>
                      <a:pt x="838" y="69"/>
                      <a:pt x="834" y="72"/>
                      <a:pt x="830" y="71"/>
                    </a:cubicBezTo>
                    <a:close/>
                    <a:moveTo>
                      <a:pt x="783" y="61"/>
                    </a:moveTo>
                    <a:lnTo>
                      <a:pt x="767" y="58"/>
                    </a:lnTo>
                    <a:cubicBezTo>
                      <a:pt x="763" y="57"/>
                      <a:pt x="760" y="52"/>
                      <a:pt x="761" y="48"/>
                    </a:cubicBezTo>
                    <a:cubicBezTo>
                      <a:pt x="762" y="44"/>
                      <a:pt x="766" y="41"/>
                      <a:pt x="771" y="42"/>
                    </a:cubicBezTo>
                    <a:lnTo>
                      <a:pt x="786" y="45"/>
                    </a:lnTo>
                    <a:cubicBezTo>
                      <a:pt x="791" y="46"/>
                      <a:pt x="793" y="51"/>
                      <a:pt x="792" y="55"/>
                    </a:cubicBezTo>
                    <a:cubicBezTo>
                      <a:pt x="791" y="59"/>
                      <a:pt x="787" y="62"/>
                      <a:pt x="783" y="61"/>
                    </a:cubicBezTo>
                    <a:close/>
                    <a:moveTo>
                      <a:pt x="736" y="51"/>
                    </a:moveTo>
                    <a:lnTo>
                      <a:pt x="720" y="47"/>
                    </a:lnTo>
                    <a:cubicBezTo>
                      <a:pt x="716" y="46"/>
                      <a:pt x="713" y="42"/>
                      <a:pt x="714" y="38"/>
                    </a:cubicBezTo>
                    <a:cubicBezTo>
                      <a:pt x="715" y="34"/>
                      <a:pt x="719" y="31"/>
                      <a:pt x="724" y="32"/>
                    </a:cubicBezTo>
                    <a:lnTo>
                      <a:pt x="739" y="35"/>
                    </a:lnTo>
                    <a:cubicBezTo>
                      <a:pt x="744" y="36"/>
                      <a:pt x="746" y="40"/>
                      <a:pt x="745" y="45"/>
                    </a:cubicBezTo>
                    <a:cubicBezTo>
                      <a:pt x="744" y="49"/>
                      <a:pt x="740" y="52"/>
                      <a:pt x="736" y="51"/>
                    </a:cubicBezTo>
                    <a:close/>
                    <a:moveTo>
                      <a:pt x="689" y="41"/>
                    </a:moveTo>
                    <a:lnTo>
                      <a:pt x="673" y="37"/>
                    </a:lnTo>
                    <a:cubicBezTo>
                      <a:pt x="669" y="36"/>
                      <a:pt x="666" y="32"/>
                      <a:pt x="667" y="28"/>
                    </a:cubicBezTo>
                    <a:cubicBezTo>
                      <a:pt x="668" y="23"/>
                      <a:pt x="672" y="21"/>
                      <a:pt x="677" y="22"/>
                    </a:cubicBezTo>
                    <a:lnTo>
                      <a:pt x="692" y="25"/>
                    </a:lnTo>
                    <a:cubicBezTo>
                      <a:pt x="697" y="26"/>
                      <a:pt x="699" y="30"/>
                      <a:pt x="699" y="34"/>
                    </a:cubicBezTo>
                    <a:cubicBezTo>
                      <a:pt x="698" y="39"/>
                      <a:pt x="693" y="42"/>
                      <a:pt x="689" y="41"/>
                    </a:cubicBezTo>
                    <a:close/>
                    <a:moveTo>
                      <a:pt x="642" y="30"/>
                    </a:moveTo>
                    <a:lnTo>
                      <a:pt x="626" y="27"/>
                    </a:lnTo>
                    <a:cubicBezTo>
                      <a:pt x="622" y="26"/>
                      <a:pt x="619" y="22"/>
                      <a:pt x="620" y="17"/>
                    </a:cubicBezTo>
                    <a:cubicBezTo>
                      <a:pt x="621" y="13"/>
                      <a:pt x="626" y="10"/>
                      <a:pt x="630" y="11"/>
                    </a:cubicBezTo>
                    <a:lnTo>
                      <a:pt x="646" y="15"/>
                    </a:lnTo>
                    <a:cubicBezTo>
                      <a:pt x="650" y="16"/>
                      <a:pt x="653" y="20"/>
                      <a:pt x="652" y="24"/>
                    </a:cubicBezTo>
                    <a:cubicBezTo>
                      <a:pt x="651" y="29"/>
                      <a:pt x="646" y="31"/>
                      <a:pt x="642" y="30"/>
                    </a:cubicBezTo>
                    <a:close/>
                    <a:moveTo>
                      <a:pt x="595" y="20"/>
                    </a:moveTo>
                    <a:lnTo>
                      <a:pt x="580" y="17"/>
                    </a:lnTo>
                    <a:cubicBezTo>
                      <a:pt x="575" y="16"/>
                      <a:pt x="573" y="12"/>
                      <a:pt x="573" y="7"/>
                    </a:cubicBezTo>
                    <a:cubicBezTo>
                      <a:pt x="574" y="3"/>
                      <a:pt x="579" y="0"/>
                      <a:pt x="583" y="1"/>
                    </a:cubicBezTo>
                    <a:lnTo>
                      <a:pt x="599" y="5"/>
                    </a:lnTo>
                    <a:cubicBezTo>
                      <a:pt x="603" y="5"/>
                      <a:pt x="606" y="10"/>
                      <a:pt x="605" y="14"/>
                    </a:cubicBezTo>
                    <a:cubicBezTo>
                      <a:pt x="604" y="18"/>
                      <a:pt x="600" y="21"/>
                      <a:pt x="595" y="20"/>
                    </a:cubicBezTo>
                    <a:close/>
                    <a:moveTo>
                      <a:pt x="551" y="22"/>
                    </a:moveTo>
                    <a:lnTo>
                      <a:pt x="535" y="25"/>
                    </a:lnTo>
                    <a:cubicBezTo>
                      <a:pt x="531" y="25"/>
                      <a:pt x="527" y="23"/>
                      <a:pt x="526" y="18"/>
                    </a:cubicBezTo>
                    <a:cubicBezTo>
                      <a:pt x="525" y="14"/>
                      <a:pt x="528" y="10"/>
                      <a:pt x="533" y="9"/>
                    </a:cubicBezTo>
                    <a:lnTo>
                      <a:pt x="548" y="6"/>
                    </a:lnTo>
                    <a:cubicBezTo>
                      <a:pt x="553" y="5"/>
                      <a:pt x="557" y="8"/>
                      <a:pt x="558" y="13"/>
                    </a:cubicBezTo>
                    <a:cubicBezTo>
                      <a:pt x="558" y="17"/>
                      <a:pt x="556" y="21"/>
                      <a:pt x="551" y="22"/>
                    </a:cubicBezTo>
                    <a:close/>
                    <a:moveTo>
                      <a:pt x="504" y="30"/>
                    </a:moveTo>
                    <a:lnTo>
                      <a:pt x="488" y="33"/>
                    </a:lnTo>
                    <a:cubicBezTo>
                      <a:pt x="484" y="34"/>
                      <a:pt x="480" y="31"/>
                      <a:pt x="479" y="27"/>
                    </a:cubicBezTo>
                    <a:cubicBezTo>
                      <a:pt x="478" y="22"/>
                      <a:pt x="481" y="18"/>
                      <a:pt x="485" y="18"/>
                    </a:cubicBezTo>
                    <a:lnTo>
                      <a:pt x="501" y="15"/>
                    </a:lnTo>
                    <a:cubicBezTo>
                      <a:pt x="505" y="14"/>
                      <a:pt x="510" y="17"/>
                      <a:pt x="510" y="21"/>
                    </a:cubicBezTo>
                    <a:cubicBezTo>
                      <a:pt x="511" y="25"/>
                      <a:pt x="508" y="30"/>
                      <a:pt x="504" y="30"/>
                    </a:cubicBezTo>
                    <a:close/>
                    <a:moveTo>
                      <a:pt x="457" y="39"/>
                    </a:moveTo>
                    <a:lnTo>
                      <a:pt x="441" y="42"/>
                    </a:lnTo>
                    <a:cubicBezTo>
                      <a:pt x="437" y="43"/>
                      <a:pt x="433" y="40"/>
                      <a:pt x="432" y="35"/>
                    </a:cubicBezTo>
                    <a:cubicBezTo>
                      <a:pt x="431" y="31"/>
                      <a:pt x="434" y="27"/>
                      <a:pt x="438" y="26"/>
                    </a:cubicBezTo>
                    <a:lnTo>
                      <a:pt x="454" y="23"/>
                    </a:lnTo>
                    <a:cubicBezTo>
                      <a:pt x="458" y="22"/>
                      <a:pt x="462" y="25"/>
                      <a:pt x="463" y="30"/>
                    </a:cubicBezTo>
                    <a:cubicBezTo>
                      <a:pt x="464" y="34"/>
                      <a:pt x="461" y="38"/>
                      <a:pt x="457" y="39"/>
                    </a:cubicBezTo>
                    <a:close/>
                    <a:moveTo>
                      <a:pt x="410" y="48"/>
                    </a:moveTo>
                    <a:lnTo>
                      <a:pt x="394" y="50"/>
                    </a:lnTo>
                    <a:cubicBezTo>
                      <a:pt x="389" y="51"/>
                      <a:pt x="385" y="48"/>
                      <a:pt x="385" y="44"/>
                    </a:cubicBezTo>
                    <a:cubicBezTo>
                      <a:pt x="384" y="40"/>
                      <a:pt x="387" y="35"/>
                      <a:pt x="391" y="35"/>
                    </a:cubicBezTo>
                    <a:lnTo>
                      <a:pt x="407" y="32"/>
                    </a:lnTo>
                    <a:cubicBezTo>
                      <a:pt x="411" y="31"/>
                      <a:pt x="415" y="34"/>
                      <a:pt x="416" y="38"/>
                    </a:cubicBezTo>
                    <a:cubicBezTo>
                      <a:pt x="417" y="43"/>
                      <a:pt x="414" y="47"/>
                      <a:pt x="410" y="48"/>
                    </a:cubicBezTo>
                    <a:close/>
                    <a:moveTo>
                      <a:pt x="362" y="56"/>
                    </a:moveTo>
                    <a:lnTo>
                      <a:pt x="347" y="59"/>
                    </a:lnTo>
                    <a:cubicBezTo>
                      <a:pt x="342" y="60"/>
                      <a:pt x="338" y="57"/>
                      <a:pt x="337" y="53"/>
                    </a:cubicBezTo>
                    <a:cubicBezTo>
                      <a:pt x="336" y="48"/>
                      <a:pt x="339" y="44"/>
                      <a:pt x="344" y="43"/>
                    </a:cubicBezTo>
                    <a:lnTo>
                      <a:pt x="359" y="40"/>
                    </a:lnTo>
                    <a:cubicBezTo>
                      <a:pt x="364" y="40"/>
                      <a:pt x="368" y="42"/>
                      <a:pt x="369" y="47"/>
                    </a:cubicBezTo>
                    <a:cubicBezTo>
                      <a:pt x="370" y="51"/>
                      <a:pt x="367" y="55"/>
                      <a:pt x="362" y="56"/>
                    </a:cubicBezTo>
                    <a:close/>
                    <a:moveTo>
                      <a:pt x="315" y="65"/>
                    </a:moveTo>
                    <a:lnTo>
                      <a:pt x="299" y="68"/>
                    </a:lnTo>
                    <a:cubicBezTo>
                      <a:pt x="295" y="68"/>
                      <a:pt x="291" y="65"/>
                      <a:pt x="290" y="61"/>
                    </a:cubicBezTo>
                    <a:cubicBezTo>
                      <a:pt x="289" y="57"/>
                      <a:pt x="292" y="53"/>
                      <a:pt x="296" y="52"/>
                    </a:cubicBezTo>
                    <a:lnTo>
                      <a:pt x="312" y="49"/>
                    </a:lnTo>
                    <a:cubicBezTo>
                      <a:pt x="317" y="48"/>
                      <a:pt x="321" y="51"/>
                      <a:pt x="322" y="55"/>
                    </a:cubicBezTo>
                    <a:cubicBezTo>
                      <a:pt x="322" y="60"/>
                      <a:pt x="319" y="64"/>
                      <a:pt x="315" y="65"/>
                    </a:cubicBezTo>
                    <a:close/>
                    <a:moveTo>
                      <a:pt x="268" y="73"/>
                    </a:moveTo>
                    <a:lnTo>
                      <a:pt x="252" y="76"/>
                    </a:lnTo>
                    <a:cubicBezTo>
                      <a:pt x="248" y="77"/>
                      <a:pt x="244" y="74"/>
                      <a:pt x="243" y="70"/>
                    </a:cubicBezTo>
                    <a:cubicBezTo>
                      <a:pt x="242" y="65"/>
                      <a:pt x="245" y="61"/>
                      <a:pt x="249" y="60"/>
                    </a:cubicBezTo>
                    <a:lnTo>
                      <a:pt x="265" y="58"/>
                    </a:lnTo>
                    <a:cubicBezTo>
                      <a:pt x="269" y="57"/>
                      <a:pt x="274" y="60"/>
                      <a:pt x="274" y="64"/>
                    </a:cubicBezTo>
                    <a:cubicBezTo>
                      <a:pt x="275" y="68"/>
                      <a:pt x="272" y="72"/>
                      <a:pt x="268" y="73"/>
                    </a:cubicBezTo>
                    <a:close/>
                    <a:moveTo>
                      <a:pt x="221" y="82"/>
                    </a:moveTo>
                    <a:lnTo>
                      <a:pt x="205" y="85"/>
                    </a:lnTo>
                    <a:cubicBezTo>
                      <a:pt x="201" y="85"/>
                      <a:pt x="196" y="83"/>
                      <a:pt x="196" y="78"/>
                    </a:cubicBezTo>
                    <a:cubicBezTo>
                      <a:pt x="195" y="74"/>
                      <a:pt x="198" y="70"/>
                      <a:pt x="202" y="69"/>
                    </a:cubicBezTo>
                    <a:lnTo>
                      <a:pt x="218" y="66"/>
                    </a:lnTo>
                    <a:cubicBezTo>
                      <a:pt x="222" y="65"/>
                      <a:pt x="226" y="68"/>
                      <a:pt x="227" y="73"/>
                    </a:cubicBezTo>
                    <a:cubicBezTo>
                      <a:pt x="228" y="77"/>
                      <a:pt x="225" y="81"/>
                      <a:pt x="221" y="82"/>
                    </a:cubicBezTo>
                    <a:close/>
                    <a:moveTo>
                      <a:pt x="173" y="90"/>
                    </a:moveTo>
                    <a:lnTo>
                      <a:pt x="158" y="93"/>
                    </a:lnTo>
                    <a:cubicBezTo>
                      <a:pt x="153" y="94"/>
                      <a:pt x="149" y="91"/>
                      <a:pt x="148" y="87"/>
                    </a:cubicBezTo>
                    <a:cubicBezTo>
                      <a:pt x="148" y="82"/>
                      <a:pt x="150" y="78"/>
                      <a:pt x="155" y="78"/>
                    </a:cubicBezTo>
                    <a:lnTo>
                      <a:pt x="171" y="75"/>
                    </a:lnTo>
                    <a:cubicBezTo>
                      <a:pt x="175" y="74"/>
                      <a:pt x="179" y="77"/>
                      <a:pt x="180" y="81"/>
                    </a:cubicBezTo>
                    <a:cubicBezTo>
                      <a:pt x="181" y="85"/>
                      <a:pt x="178" y="90"/>
                      <a:pt x="173" y="90"/>
                    </a:cubicBezTo>
                    <a:close/>
                    <a:moveTo>
                      <a:pt x="126" y="99"/>
                    </a:moveTo>
                    <a:lnTo>
                      <a:pt x="110" y="102"/>
                    </a:lnTo>
                    <a:cubicBezTo>
                      <a:pt x="106" y="103"/>
                      <a:pt x="102" y="100"/>
                      <a:pt x="101" y="95"/>
                    </a:cubicBezTo>
                    <a:cubicBezTo>
                      <a:pt x="100" y="91"/>
                      <a:pt x="103" y="87"/>
                      <a:pt x="108" y="86"/>
                    </a:cubicBezTo>
                    <a:lnTo>
                      <a:pt x="123" y="83"/>
                    </a:lnTo>
                    <a:cubicBezTo>
                      <a:pt x="128" y="82"/>
                      <a:pt x="132" y="85"/>
                      <a:pt x="133" y="90"/>
                    </a:cubicBezTo>
                    <a:cubicBezTo>
                      <a:pt x="133" y="94"/>
                      <a:pt x="131" y="98"/>
                      <a:pt x="126" y="99"/>
                    </a:cubicBezTo>
                    <a:close/>
                    <a:moveTo>
                      <a:pt x="79" y="108"/>
                    </a:moveTo>
                    <a:lnTo>
                      <a:pt x="63" y="110"/>
                    </a:lnTo>
                    <a:cubicBezTo>
                      <a:pt x="59" y="111"/>
                      <a:pt x="55" y="108"/>
                      <a:pt x="54" y="104"/>
                    </a:cubicBezTo>
                    <a:cubicBezTo>
                      <a:pt x="53" y="100"/>
                      <a:pt x="56" y="95"/>
                      <a:pt x="60" y="95"/>
                    </a:cubicBezTo>
                    <a:lnTo>
                      <a:pt x="76" y="92"/>
                    </a:lnTo>
                    <a:cubicBezTo>
                      <a:pt x="80" y="91"/>
                      <a:pt x="85" y="94"/>
                      <a:pt x="85" y="98"/>
                    </a:cubicBezTo>
                    <a:cubicBezTo>
                      <a:pt x="86" y="103"/>
                      <a:pt x="83" y="107"/>
                      <a:pt x="79" y="108"/>
                    </a:cubicBezTo>
                    <a:close/>
                    <a:moveTo>
                      <a:pt x="32" y="116"/>
                    </a:moveTo>
                    <a:lnTo>
                      <a:pt x="16" y="119"/>
                    </a:lnTo>
                    <a:cubicBezTo>
                      <a:pt x="12" y="120"/>
                      <a:pt x="7" y="117"/>
                      <a:pt x="7" y="113"/>
                    </a:cubicBezTo>
                    <a:cubicBezTo>
                      <a:pt x="6" y="108"/>
                      <a:pt x="9" y="104"/>
                      <a:pt x="13" y="103"/>
                    </a:cubicBezTo>
                    <a:lnTo>
                      <a:pt x="29" y="100"/>
                    </a:lnTo>
                    <a:cubicBezTo>
                      <a:pt x="33" y="100"/>
                      <a:pt x="37" y="102"/>
                      <a:pt x="38" y="107"/>
                    </a:cubicBezTo>
                    <a:cubicBezTo>
                      <a:pt x="39" y="111"/>
                      <a:pt x="36" y="115"/>
                      <a:pt x="32" y="116"/>
                    </a:cubicBezTo>
                    <a:close/>
                    <a:moveTo>
                      <a:pt x="11" y="109"/>
                    </a:moveTo>
                    <a:lnTo>
                      <a:pt x="26" y="113"/>
                    </a:lnTo>
                    <a:cubicBezTo>
                      <a:pt x="31" y="114"/>
                      <a:pt x="33" y="118"/>
                      <a:pt x="32" y="122"/>
                    </a:cubicBezTo>
                    <a:cubicBezTo>
                      <a:pt x="32" y="127"/>
                      <a:pt x="27" y="129"/>
                      <a:pt x="23" y="128"/>
                    </a:cubicBezTo>
                    <a:lnTo>
                      <a:pt x="7" y="125"/>
                    </a:lnTo>
                    <a:cubicBezTo>
                      <a:pt x="3" y="124"/>
                      <a:pt x="0" y="120"/>
                      <a:pt x="1" y="116"/>
                    </a:cubicBezTo>
                    <a:cubicBezTo>
                      <a:pt x="2" y="111"/>
                      <a:pt x="6" y="108"/>
                      <a:pt x="11" y="109"/>
                    </a:cubicBezTo>
                    <a:close/>
                    <a:moveTo>
                      <a:pt x="58" y="119"/>
                    </a:moveTo>
                    <a:lnTo>
                      <a:pt x="73" y="123"/>
                    </a:lnTo>
                    <a:cubicBezTo>
                      <a:pt x="78" y="124"/>
                      <a:pt x="80" y="128"/>
                      <a:pt x="79" y="132"/>
                    </a:cubicBezTo>
                    <a:cubicBezTo>
                      <a:pt x="79" y="137"/>
                      <a:pt x="74" y="139"/>
                      <a:pt x="70" y="138"/>
                    </a:cubicBezTo>
                    <a:lnTo>
                      <a:pt x="54" y="135"/>
                    </a:lnTo>
                    <a:cubicBezTo>
                      <a:pt x="50" y="134"/>
                      <a:pt x="47" y="130"/>
                      <a:pt x="48" y="126"/>
                    </a:cubicBezTo>
                    <a:cubicBezTo>
                      <a:pt x="49" y="121"/>
                      <a:pt x="53" y="118"/>
                      <a:pt x="58" y="119"/>
                    </a:cubicBezTo>
                    <a:close/>
                    <a:moveTo>
                      <a:pt x="105" y="129"/>
                    </a:moveTo>
                    <a:lnTo>
                      <a:pt x="120" y="133"/>
                    </a:lnTo>
                    <a:cubicBezTo>
                      <a:pt x="125" y="134"/>
                      <a:pt x="127" y="138"/>
                      <a:pt x="126" y="142"/>
                    </a:cubicBezTo>
                    <a:cubicBezTo>
                      <a:pt x="125" y="146"/>
                      <a:pt x="121" y="149"/>
                      <a:pt x="117" y="148"/>
                    </a:cubicBezTo>
                    <a:lnTo>
                      <a:pt x="101" y="145"/>
                    </a:lnTo>
                    <a:cubicBezTo>
                      <a:pt x="97" y="144"/>
                      <a:pt x="94" y="140"/>
                      <a:pt x="95" y="136"/>
                    </a:cubicBezTo>
                    <a:cubicBezTo>
                      <a:pt x="96" y="131"/>
                      <a:pt x="100" y="128"/>
                      <a:pt x="105" y="129"/>
                    </a:cubicBezTo>
                    <a:close/>
                    <a:moveTo>
                      <a:pt x="152" y="139"/>
                    </a:moveTo>
                    <a:lnTo>
                      <a:pt x="167" y="143"/>
                    </a:lnTo>
                    <a:cubicBezTo>
                      <a:pt x="171" y="144"/>
                      <a:pt x="174" y="148"/>
                      <a:pt x="173" y="152"/>
                    </a:cubicBezTo>
                    <a:cubicBezTo>
                      <a:pt x="172" y="156"/>
                      <a:pt x="168" y="159"/>
                      <a:pt x="164" y="158"/>
                    </a:cubicBezTo>
                    <a:lnTo>
                      <a:pt x="148" y="155"/>
                    </a:lnTo>
                    <a:cubicBezTo>
                      <a:pt x="144" y="154"/>
                      <a:pt x="141" y="150"/>
                      <a:pt x="142" y="145"/>
                    </a:cubicBezTo>
                    <a:cubicBezTo>
                      <a:pt x="143" y="141"/>
                      <a:pt x="147" y="138"/>
                      <a:pt x="152" y="139"/>
                    </a:cubicBezTo>
                    <a:close/>
                    <a:moveTo>
                      <a:pt x="198" y="149"/>
                    </a:moveTo>
                    <a:lnTo>
                      <a:pt x="214" y="153"/>
                    </a:lnTo>
                    <a:cubicBezTo>
                      <a:pt x="218" y="154"/>
                      <a:pt x="221" y="158"/>
                      <a:pt x="220" y="162"/>
                    </a:cubicBezTo>
                    <a:cubicBezTo>
                      <a:pt x="219" y="166"/>
                      <a:pt x="215" y="169"/>
                      <a:pt x="211" y="168"/>
                    </a:cubicBezTo>
                    <a:lnTo>
                      <a:pt x="195" y="165"/>
                    </a:lnTo>
                    <a:cubicBezTo>
                      <a:pt x="191" y="164"/>
                      <a:pt x="188" y="160"/>
                      <a:pt x="189" y="155"/>
                    </a:cubicBezTo>
                    <a:cubicBezTo>
                      <a:pt x="190" y="151"/>
                      <a:pt x="194" y="148"/>
                      <a:pt x="198" y="149"/>
                    </a:cubicBezTo>
                    <a:close/>
                    <a:moveTo>
                      <a:pt x="245" y="159"/>
                    </a:moveTo>
                    <a:lnTo>
                      <a:pt x="261" y="163"/>
                    </a:lnTo>
                    <a:cubicBezTo>
                      <a:pt x="265" y="164"/>
                      <a:pt x="268" y="168"/>
                      <a:pt x="267" y="172"/>
                    </a:cubicBezTo>
                    <a:cubicBezTo>
                      <a:pt x="266" y="176"/>
                      <a:pt x="262" y="179"/>
                      <a:pt x="258" y="178"/>
                    </a:cubicBezTo>
                    <a:lnTo>
                      <a:pt x="242" y="175"/>
                    </a:lnTo>
                    <a:cubicBezTo>
                      <a:pt x="238" y="174"/>
                      <a:pt x="235" y="170"/>
                      <a:pt x="236" y="165"/>
                    </a:cubicBezTo>
                    <a:cubicBezTo>
                      <a:pt x="237" y="161"/>
                      <a:pt x="241" y="158"/>
                      <a:pt x="245" y="159"/>
                    </a:cubicBezTo>
                    <a:close/>
                    <a:moveTo>
                      <a:pt x="292" y="169"/>
                    </a:moveTo>
                    <a:lnTo>
                      <a:pt x="308" y="173"/>
                    </a:lnTo>
                    <a:cubicBezTo>
                      <a:pt x="312" y="174"/>
                      <a:pt x="315" y="178"/>
                      <a:pt x="314" y="182"/>
                    </a:cubicBezTo>
                    <a:cubicBezTo>
                      <a:pt x="313" y="186"/>
                      <a:pt x="309" y="189"/>
                      <a:pt x="305" y="188"/>
                    </a:cubicBezTo>
                    <a:lnTo>
                      <a:pt x="289" y="185"/>
                    </a:lnTo>
                    <a:cubicBezTo>
                      <a:pt x="285" y="184"/>
                      <a:pt x="282" y="180"/>
                      <a:pt x="283" y="175"/>
                    </a:cubicBezTo>
                    <a:cubicBezTo>
                      <a:pt x="284" y="171"/>
                      <a:pt x="288" y="168"/>
                      <a:pt x="292" y="169"/>
                    </a:cubicBezTo>
                    <a:close/>
                    <a:moveTo>
                      <a:pt x="339" y="179"/>
                    </a:moveTo>
                    <a:lnTo>
                      <a:pt x="355" y="183"/>
                    </a:lnTo>
                    <a:cubicBezTo>
                      <a:pt x="359" y="184"/>
                      <a:pt x="362" y="188"/>
                      <a:pt x="361" y="192"/>
                    </a:cubicBezTo>
                    <a:cubicBezTo>
                      <a:pt x="360" y="196"/>
                      <a:pt x="356" y="199"/>
                      <a:pt x="352" y="198"/>
                    </a:cubicBezTo>
                    <a:lnTo>
                      <a:pt x="336" y="195"/>
                    </a:lnTo>
                    <a:cubicBezTo>
                      <a:pt x="332" y="194"/>
                      <a:pt x="329" y="190"/>
                      <a:pt x="330" y="185"/>
                    </a:cubicBezTo>
                    <a:cubicBezTo>
                      <a:pt x="331" y="181"/>
                      <a:pt x="335" y="178"/>
                      <a:pt x="339" y="179"/>
                    </a:cubicBezTo>
                    <a:close/>
                    <a:moveTo>
                      <a:pt x="386" y="189"/>
                    </a:moveTo>
                    <a:lnTo>
                      <a:pt x="402" y="193"/>
                    </a:lnTo>
                    <a:cubicBezTo>
                      <a:pt x="406" y="193"/>
                      <a:pt x="409" y="198"/>
                      <a:pt x="408" y="202"/>
                    </a:cubicBezTo>
                    <a:cubicBezTo>
                      <a:pt x="407" y="206"/>
                      <a:pt x="403" y="209"/>
                      <a:pt x="399" y="208"/>
                    </a:cubicBezTo>
                    <a:lnTo>
                      <a:pt x="383" y="205"/>
                    </a:lnTo>
                    <a:cubicBezTo>
                      <a:pt x="379" y="204"/>
                      <a:pt x="376" y="200"/>
                      <a:pt x="377" y="195"/>
                    </a:cubicBezTo>
                    <a:cubicBezTo>
                      <a:pt x="378" y="191"/>
                      <a:pt x="382" y="188"/>
                      <a:pt x="386" y="189"/>
                    </a:cubicBezTo>
                    <a:close/>
                    <a:moveTo>
                      <a:pt x="433" y="199"/>
                    </a:moveTo>
                    <a:lnTo>
                      <a:pt x="449" y="203"/>
                    </a:lnTo>
                    <a:cubicBezTo>
                      <a:pt x="453" y="203"/>
                      <a:pt x="456" y="208"/>
                      <a:pt x="455" y="212"/>
                    </a:cubicBezTo>
                    <a:cubicBezTo>
                      <a:pt x="454" y="216"/>
                      <a:pt x="450" y="219"/>
                      <a:pt x="446" y="218"/>
                    </a:cubicBezTo>
                    <a:lnTo>
                      <a:pt x="430" y="215"/>
                    </a:lnTo>
                    <a:cubicBezTo>
                      <a:pt x="426" y="214"/>
                      <a:pt x="423" y="210"/>
                      <a:pt x="424" y="205"/>
                    </a:cubicBezTo>
                    <a:cubicBezTo>
                      <a:pt x="425" y="201"/>
                      <a:pt x="429" y="198"/>
                      <a:pt x="433" y="199"/>
                    </a:cubicBezTo>
                    <a:close/>
                    <a:moveTo>
                      <a:pt x="480" y="209"/>
                    </a:moveTo>
                    <a:lnTo>
                      <a:pt x="496" y="213"/>
                    </a:lnTo>
                    <a:cubicBezTo>
                      <a:pt x="500" y="213"/>
                      <a:pt x="503" y="218"/>
                      <a:pt x="502" y="222"/>
                    </a:cubicBezTo>
                    <a:cubicBezTo>
                      <a:pt x="501" y="226"/>
                      <a:pt x="497" y="229"/>
                      <a:pt x="492" y="228"/>
                    </a:cubicBezTo>
                    <a:lnTo>
                      <a:pt x="477" y="225"/>
                    </a:lnTo>
                    <a:cubicBezTo>
                      <a:pt x="473" y="224"/>
                      <a:pt x="470" y="220"/>
                      <a:pt x="471" y="215"/>
                    </a:cubicBezTo>
                    <a:cubicBezTo>
                      <a:pt x="472" y="211"/>
                      <a:pt x="476" y="208"/>
                      <a:pt x="480" y="209"/>
                    </a:cubicBezTo>
                    <a:close/>
                    <a:moveTo>
                      <a:pt x="527" y="219"/>
                    </a:moveTo>
                    <a:lnTo>
                      <a:pt x="543" y="223"/>
                    </a:lnTo>
                    <a:cubicBezTo>
                      <a:pt x="547" y="223"/>
                      <a:pt x="550" y="228"/>
                      <a:pt x="549" y="232"/>
                    </a:cubicBezTo>
                    <a:cubicBezTo>
                      <a:pt x="548" y="236"/>
                      <a:pt x="544" y="239"/>
                      <a:pt x="539" y="238"/>
                    </a:cubicBezTo>
                    <a:lnTo>
                      <a:pt x="524" y="235"/>
                    </a:lnTo>
                    <a:cubicBezTo>
                      <a:pt x="519" y="234"/>
                      <a:pt x="517" y="230"/>
                      <a:pt x="518" y="225"/>
                    </a:cubicBezTo>
                    <a:cubicBezTo>
                      <a:pt x="519" y="221"/>
                      <a:pt x="523" y="218"/>
                      <a:pt x="527" y="219"/>
                    </a:cubicBezTo>
                    <a:close/>
                    <a:moveTo>
                      <a:pt x="574" y="229"/>
                    </a:moveTo>
                    <a:lnTo>
                      <a:pt x="590" y="233"/>
                    </a:lnTo>
                    <a:cubicBezTo>
                      <a:pt x="594" y="233"/>
                      <a:pt x="597" y="238"/>
                      <a:pt x="596" y="242"/>
                    </a:cubicBezTo>
                    <a:cubicBezTo>
                      <a:pt x="595" y="246"/>
                      <a:pt x="591" y="249"/>
                      <a:pt x="586" y="248"/>
                    </a:cubicBezTo>
                    <a:lnTo>
                      <a:pt x="571" y="245"/>
                    </a:lnTo>
                    <a:cubicBezTo>
                      <a:pt x="566" y="244"/>
                      <a:pt x="564" y="240"/>
                      <a:pt x="565" y="235"/>
                    </a:cubicBezTo>
                    <a:cubicBezTo>
                      <a:pt x="566" y="231"/>
                      <a:pt x="570" y="228"/>
                      <a:pt x="574" y="229"/>
                    </a:cubicBezTo>
                    <a:close/>
                    <a:moveTo>
                      <a:pt x="621" y="239"/>
                    </a:moveTo>
                    <a:lnTo>
                      <a:pt x="637" y="242"/>
                    </a:lnTo>
                    <a:cubicBezTo>
                      <a:pt x="641" y="243"/>
                      <a:pt x="644" y="248"/>
                      <a:pt x="643" y="252"/>
                    </a:cubicBezTo>
                    <a:cubicBezTo>
                      <a:pt x="642" y="256"/>
                      <a:pt x="638" y="259"/>
                      <a:pt x="633" y="258"/>
                    </a:cubicBezTo>
                    <a:lnTo>
                      <a:pt x="618" y="255"/>
                    </a:lnTo>
                    <a:cubicBezTo>
                      <a:pt x="613" y="254"/>
                      <a:pt x="611" y="250"/>
                      <a:pt x="612" y="245"/>
                    </a:cubicBezTo>
                    <a:cubicBezTo>
                      <a:pt x="612" y="241"/>
                      <a:pt x="617" y="238"/>
                      <a:pt x="621" y="239"/>
                    </a:cubicBezTo>
                    <a:close/>
                    <a:moveTo>
                      <a:pt x="668" y="249"/>
                    </a:moveTo>
                    <a:lnTo>
                      <a:pt x="684" y="252"/>
                    </a:lnTo>
                    <a:cubicBezTo>
                      <a:pt x="688" y="253"/>
                      <a:pt x="691" y="258"/>
                      <a:pt x="690" y="262"/>
                    </a:cubicBezTo>
                    <a:cubicBezTo>
                      <a:pt x="689" y="266"/>
                      <a:pt x="685" y="269"/>
                      <a:pt x="680" y="268"/>
                    </a:cubicBezTo>
                    <a:lnTo>
                      <a:pt x="665" y="265"/>
                    </a:lnTo>
                    <a:cubicBezTo>
                      <a:pt x="660" y="264"/>
                      <a:pt x="658" y="260"/>
                      <a:pt x="658" y="255"/>
                    </a:cubicBezTo>
                    <a:cubicBezTo>
                      <a:pt x="659" y="251"/>
                      <a:pt x="664" y="248"/>
                      <a:pt x="668" y="249"/>
                    </a:cubicBezTo>
                    <a:close/>
                    <a:moveTo>
                      <a:pt x="715" y="259"/>
                    </a:moveTo>
                    <a:lnTo>
                      <a:pt x="731" y="262"/>
                    </a:lnTo>
                    <a:cubicBezTo>
                      <a:pt x="735" y="263"/>
                      <a:pt x="738" y="268"/>
                      <a:pt x="737" y="272"/>
                    </a:cubicBezTo>
                    <a:cubicBezTo>
                      <a:pt x="736" y="276"/>
                      <a:pt x="732" y="279"/>
                      <a:pt x="727" y="278"/>
                    </a:cubicBezTo>
                    <a:lnTo>
                      <a:pt x="712" y="275"/>
                    </a:lnTo>
                    <a:cubicBezTo>
                      <a:pt x="707" y="274"/>
                      <a:pt x="705" y="270"/>
                      <a:pt x="705" y="265"/>
                    </a:cubicBezTo>
                    <a:cubicBezTo>
                      <a:pt x="706" y="261"/>
                      <a:pt x="711" y="258"/>
                      <a:pt x="715" y="259"/>
                    </a:cubicBezTo>
                    <a:close/>
                    <a:moveTo>
                      <a:pt x="762" y="269"/>
                    </a:moveTo>
                    <a:lnTo>
                      <a:pt x="778" y="272"/>
                    </a:lnTo>
                    <a:cubicBezTo>
                      <a:pt x="782" y="273"/>
                      <a:pt x="785" y="278"/>
                      <a:pt x="784" y="282"/>
                    </a:cubicBezTo>
                    <a:cubicBezTo>
                      <a:pt x="783" y="286"/>
                      <a:pt x="779" y="289"/>
                      <a:pt x="774" y="288"/>
                    </a:cubicBezTo>
                    <a:lnTo>
                      <a:pt x="759" y="285"/>
                    </a:lnTo>
                    <a:cubicBezTo>
                      <a:pt x="754" y="284"/>
                      <a:pt x="751" y="280"/>
                      <a:pt x="752" y="275"/>
                    </a:cubicBezTo>
                    <a:cubicBezTo>
                      <a:pt x="753" y="271"/>
                      <a:pt x="758" y="268"/>
                      <a:pt x="762" y="269"/>
                    </a:cubicBezTo>
                    <a:close/>
                    <a:moveTo>
                      <a:pt x="809" y="279"/>
                    </a:moveTo>
                    <a:lnTo>
                      <a:pt x="824" y="282"/>
                    </a:lnTo>
                    <a:cubicBezTo>
                      <a:pt x="829" y="283"/>
                      <a:pt x="832" y="288"/>
                      <a:pt x="831" y="292"/>
                    </a:cubicBezTo>
                    <a:cubicBezTo>
                      <a:pt x="830" y="296"/>
                      <a:pt x="825" y="299"/>
                      <a:pt x="821" y="298"/>
                    </a:cubicBezTo>
                    <a:lnTo>
                      <a:pt x="805" y="295"/>
                    </a:lnTo>
                    <a:cubicBezTo>
                      <a:pt x="801" y="294"/>
                      <a:pt x="798" y="290"/>
                      <a:pt x="799" y="285"/>
                    </a:cubicBezTo>
                    <a:cubicBezTo>
                      <a:pt x="800" y="281"/>
                      <a:pt x="805" y="278"/>
                      <a:pt x="809" y="279"/>
                    </a:cubicBezTo>
                    <a:close/>
                    <a:moveTo>
                      <a:pt x="856" y="289"/>
                    </a:moveTo>
                    <a:lnTo>
                      <a:pt x="871" y="292"/>
                    </a:lnTo>
                    <a:cubicBezTo>
                      <a:pt x="876" y="293"/>
                      <a:pt x="879" y="298"/>
                      <a:pt x="878" y="302"/>
                    </a:cubicBezTo>
                    <a:cubicBezTo>
                      <a:pt x="877" y="306"/>
                      <a:pt x="872" y="309"/>
                      <a:pt x="868" y="308"/>
                    </a:cubicBezTo>
                    <a:lnTo>
                      <a:pt x="852" y="305"/>
                    </a:lnTo>
                    <a:cubicBezTo>
                      <a:pt x="848" y="304"/>
                      <a:pt x="845" y="300"/>
                      <a:pt x="846" y="295"/>
                    </a:cubicBezTo>
                    <a:cubicBezTo>
                      <a:pt x="847" y="291"/>
                      <a:pt x="851" y="288"/>
                      <a:pt x="856" y="289"/>
                    </a:cubicBezTo>
                    <a:close/>
                    <a:moveTo>
                      <a:pt x="903" y="299"/>
                    </a:moveTo>
                    <a:lnTo>
                      <a:pt x="918" y="302"/>
                    </a:lnTo>
                    <a:cubicBezTo>
                      <a:pt x="923" y="303"/>
                      <a:pt x="925" y="308"/>
                      <a:pt x="925" y="312"/>
                    </a:cubicBezTo>
                    <a:cubicBezTo>
                      <a:pt x="924" y="316"/>
                      <a:pt x="919" y="319"/>
                      <a:pt x="915" y="318"/>
                    </a:cubicBezTo>
                    <a:lnTo>
                      <a:pt x="899" y="315"/>
                    </a:lnTo>
                    <a:cubicBezTo>
                      <a:pt x="895" y="314"/>
                      <a:pt x="892" y="310"/>
                      <a:pt x="893" y="305"/>
                    </a:cubicBezTo>
                    <a:cubicBezTo>
                      <a:pt x="894" y="301"/>
                      <a:pt x="898" y="298"/>
                      <a:pt x="903" y="299"/>
                    </a:cubicBezTo>
                    <a:close/>
                    <a:moveTo>
                      <a:pt x="950" y="309"/>
                    </a:moveTo>
                    <a:lnTo>
                      <a:pt x="965" y="312"/>
                    </a:lnTo>
                    <a:cubicBezTo>
                      <a:pt x="970" y="313"/>
                      <a:pt x="972" y="318"/>
                      <a:pt x="971" y="322"/>
                    </a:cubicBezTo>
                    <a:cubicBezTo>
                      <a:pt x="971" y="326"/>
                      <a:pt x="966" y="329"/>
                      <a:pt x="962" y="328"/>
                    </a:cubicBezTo>
                    <a:lnTo>
                      <a:pt x="946" y="325"/>
                    </a:lnTo>
                    <a:cubicBezTo>
                      <a:pt x="942" y="324"/>
                      <a:pt x="939" y="320"/>
                      <a:pt x="940" y="315"/>
                    </a:cubicBezTo>
                    <a:cubicBezTo>
                      <a:pt x="941" y="311"/>
                      <a:pt x="945" y="308"/>
                      <a:pt x="950" y="309"/>
                    </a:cubicBezTo>
                    <a:close/>
                    <a:moveTo>
                      <a:pt x="997" y="319"/>
                    </a:moveTo>
                    <a:lnTo>
                      <a:pt x="1012" y="322"/>
                    </a:lnTo>
                    <a:cubicBezTo>
                      <a:pt x="1017" y="323"/>
                      <a:pt x="1019" y="328"/>
                      <a:pt x="1018" y="332"/>
                    </a:cubicBezTo>
                    <a:cubicBezTo>
                      <a:pt x="1018" y="336"/>
                      <a:pt x="1013" y="339"/>
                      <a:pt x="1009" y="338"/>
                    </a:cubicBezTo>
                    <a:lnTo>
                      <a:pt x="993" y="335"/>
                    </a:lnTo>
                    <a:cubicBezTo>
                      <a:pt x="989" y="334"/>
                      <a:pt x="986" y="330"/>
                      <a:pt x="987" y="325"/>
                    </a:cubicBezTo>
                    <a:cubicBezTo>
                      <a:pt x="988" y="321"/>
                      <a:pt x="992" y="318"/>
                      <a:pt x="997" y="319"/>
                    </a:cubicBezTo>
                    <a:close/>
                    <a:moveTo>
                      <a:pt x="1044" y="329"/>
                    </a:moveTo>
                    <a:lnTo>
                      <a:pt x="1059" y="332"/>
                    </a:lnTo>
                    <a:cubicBezTo>
                      <a:pt x="1064" y="333"/>
                      <a:pt x="1066" y="338"/>
                      <a:pt x="1065" y="342"/>
                    </a:cubicBezTo>
                    <a:cubicBezTo>
                      <a:pt x="1064" y="346"/>
                      <a:pt x="1060" y="349"/>
                      <a:pt x="1056" y="348"/>
                    </a:cubicBezTo>
                    <a:lnTo>
                      <a:pt x="1040" y="345"/>
                    </a:lnTo>
                    <a:cubicBezTo>
                      <a:pt x="1036" y="344"/>
                      <a:pt x="1033" y="339"/>
                      <a:pt x="1034" y="335"/>
                    </a:cubicBezTo>
                    <a:cubicBezTo>
                      <a:pt x="1035" y="331"/>
                      <a:pt x="1039" y="328"/>
                      <a:pt x="1044" y="329"/>
                    </a:cubicBezTo>
                    <a:close/>
                    <a:moveTo>
                      <a:pt x="1091" y="339"/>
                    </a:moveTo>
                    <a:lnTo>
                      <a:pt x="1106" y="342"/>
                    </a:lnTo>
                    <a:cubicBezTo>
                      <a:pt x="1110" y="343"/>
                      <a:pt x="1113" y="347"/>
                      <a:pt x="1112" y="352"/>
                    </a:cubicBezTo>
                    <a:cubicBezTo>
                      <a:pt x="1111" y="356"/>
                      <a:pt x="1107" y="359"/>
                      <a:pt x="1103" y="358"/>
                    </a:cubicBezTo>
                    <a:lnTo>
                      <a:pt x="1087" y="355"/>
                    </a:lnTo>
                    <a:cubicBezTo>
                      <a:pt x="1083" y="354"/>
                      <a:pt x="1080" y="349"/>
                      <a:pt x="1081" y="345"/>
                    </a:cubicBezTo>
                    <a:cubicBezTo>
                      <a:pt x="1082" y="341"/>
                      <a:pt x="1086" y="338"/>
                      <a:pt x="1091" y="339"/>
                    </a:cubicBezTo>
                    <a:close/>
                    <a:moveTo>
                      <a:pt x="1137" y="349"/>
                    </a:moveTo>
                    <a:lnTo>
                      <a:pt x="1153" y="352"/>
                    </a:lnTo>
                    <a:cubicBezTo>
                      <a:pt x="1157" y="353"/>
                      <a:pt x="1160" y="357"/>
                      <a:pt x="1159" y="362"/>
                    </a:cubicBezTo>
                    <a:cubicBezTo>
                      <a:pt x="1158" y="366"/>
                      <a:pt x="1154" y="369"/>
                      <a:pt x="1150" y="368"/>
                    </a:cubicBezTo>
                    <a:lnTo>
                      <a:pt x="1134" y="365"/>
                    </a:lnTo>
                    <a:cubicBezTo>
                      <a:pt x="1130" y="364"/>
                      <a:pt x="1127" y="359"/>
                      <a:pt x="1128" y="355"/>
                    </a:cubicBezTo>
                    <a:cubicBezTo>
                      <a:pt x="1129" y="351"/>
                      <a:pt x="1133" y="348"/>
                      <a:pt x="1137" y="349"/>
                    </a:cubicBezTo>
                    <a:close/>
                    <a:moveTo>
                      <a:pt x="1184" y="359"/>
                    </a:moveTo>
                    <a:lnTo>
                      <a:pt x="1200" y="362"/>
                    </a:lnTo>
                    <a:cubicBezTo>
                      <a:pt x="1204" y="363"/>
                      <a:pt x="1207" y="367"/>
                      <a:pt x="1206" y="372"/>
                    </a:cubicBezTo>
                    <a:cubicBezTo>
                      <a:pt x="1205" y="376"/>
                      <a:pt x="1201" y="379"/>
                      <a:pt x="1197" y="378"/>
                    </a:cubicBezTo>
                    <a:lnTo>
                      <a:pt x="1181" y="375"/>
                    </a:lnTo>
                    <a:cubicBezTo>
                      <a:pt x="1177" y="374"/>
                      <a:pt x="1174" y="369"/>
                      <a:pt x="1175" y="365"/>
                    </a:cubicBezTo>
                    <a:cubicBezTo>
                      <a:pt x="1176" y="361"/>
                      <a:pt x="1180" y="358"/>
                      <a:pt x="1184" y="359"/>
                    </a:cubicBezTo>
                    <a:close/>
                    <a:moveTo>
                      <a:pt x="1231" y="369"/>
                    </a:moveTo>
                    <a:lnTo>
                      <a:pt x="1247" y="372"/>
                    </a:lnTo>
                    <a:cubicBezTo>
                      <a:pt x="1251" y="373"/>
                      <a:pt x="1254" y="377"/>
                      <a:pt x="1253" y="382"/>
                    </a:cubicBezTo>
                    <a:cubicBezTo>
                      <a:pt x="1252" y="386"/>
                      <a:pt x="1248" y="389"/>
                      <a:pt x="1244" y="388"/>
                    </a:cubicBezTo>
                    <a:lnTo>
                      <a:pt x="1228" y="385"/>
                    </a:lnTo>
                    <a:cubicBezTo>
                      <a:pt x="1224" y="384"/>
                      <a:pt x="1221" y="379"/>
                      <a:pt x="1222" y="375"/>
                    </a:cubicBezTo>
                    <a:cubicBezTo>
                      <a:pt x="1223" y="371"/>
                      <a:pt x="1227" y="368"/>
                      <a:pt x="1231" y="369"/>
                    </a:cubicBezTo>
                    <a:close/>
                    <a:moveTo>
                      <a:pt x="1278" y="379"/>
                    </a:moveTo>
                    <a:lnTo>
                      <a:pt x="1294" y="382"/>
                    </a:lnTo>
                    <a:cubicBezTo>
                      <a:pt x="1298" y="383"/>
                      <a:pt x="1301" y="387"/>
                      <a:pt x="1300" y="392"/>
                    </a:cubicBezTo>
                    <a:cubicBezTo>
                      <a:pt x="1299" y="396"/>
                      <a:pt x="1295" y="399"/>
                      <a:pt x="1291" y="398"/>
                    </a:cubicBezTo>
                    <a:lnTo>
                      <a:pt x="1275" y="395"/>
                    </a:lnTo>
                    <a:cubicBezTo>
                      <a:pt x="1271" y="394"/>
                      <a:pt x="1268" y="389"/>
                      <a:pt x="1269" y="385"/>
                    </a:cubicBezTo>
                    <a:cubicBezTo>
                      <a:pt x="1270" y="381"/>
                      <a:pt x="1274" y="378"/>
                      <a:pt x="1278" y="379"/>
                    </a:cubicBezTo>
                    <a:close/>
                    <a:moveTo>
                      <a:pt x="1325" y="389"/>
                    </a:moveTo>
                    <a:lnTo>
                      <a:pt x="1341" y="392"/>
                    </a:lnTo>
                    <a:cubicBezTo>
                      <a:pt x="1345" y="393"/>
                      <a:pt x="1348" y="397"/>
                      <a:pt x="1347" y="402"/>
                    </a:cubicBezTo>
                    <a:cubicBezTo>
                      <a:pt x="1346" y="406"/>
                      <a:pt x="1342" y="409"/>
                      <a:pt x="1338" y="408"/>
                    </a:cubicBezTo>
                    <a:lnTo>
                      <a:pt x="1322" y="405"/>
                    </a:lnTo>
                    <a:cubicBezTo>
                      <a:pt x="1318" y="404"/>
                      <a:pt x="1315" y="399"/>
                      <a:pt x="1316" y="395"/>
                    </a:cubicBezTo>
                    <a:cubicBezTo>
                      <a:pt x="1317" y="391"/>
                      <a:pt x="1321" y="388"/>
                      <a:pt x="1325" y="389"/>
                    </a:cubicBezTo>
                    <a:close/>
                    <a:moveTo>
                      <a:pt x="1372" y="399"/>
                    </a:moveTo>
                    <a:lnTo>
                      <a:pt x="1388" y="402"/>
                    </a:lnTo>
                    <a:cubicBezTo>
                      <a:pt x="1392" y="403"/>
                      <a:pt x="1395" y="407"/>
                      <a:pt x="1394" y="412"/>
                    </a:cubicBezTo>
                    <a:cubicBezTo>
                      <a:pt x="1393" y="416"/>
                      <a:pt x="1389" y="419"/>
                      <a:pt x="1385" y="418"/>
                    </a:cubicBezTo>
                    <a:lnTo>
                      <a:pt x="1369" y="415"/>
                    </a:lnTo>
                    <a:cubicBezTo>
                      <a:pt x="1365" y="414"/>
                      <a:pt x="1362" y="409"/>
                      <a:pt x="1363" y="405"/>
                    </a:cubicBezTo>
                    <a:cubicBezTo>
                      <a:pt x="1364" y="401"/>
                      <a:pt x="1368" y="398"/>
                      <a:pt x="1372" y="399"/>
                    </a:cubicBezTo>
                    <a:close/>
                    <a:moveTo>
                      <a:pt x="1419" y="409"/>
                    </a:moveTo>
                    <a:lnTo>
                      <a:pt x="1435" y="412"/>
                    </a:lnTo>
                    <a:cubicBezTo>
                      <a:pt x="1439" y="413"/>
                      <a:pt x="1442" y="417"/>
                      <a:pt x="1441" y="422"/>
                    </a:cubicBezTo>
                    <a:cubicBezTo>
                      <a:pt x="1440" y="426"/>
                      <a:pt x="1436" y="429"/>
                      <a:pt x="1431" y="428"/>
                    </a:cubicBezTo>
                    <a:lnTo>
                      <a:pt x="1416" y="425"/>
                    </a:lnTo>
                    <a:cubicBezTo>
                      <a:pt x="1412" y="424"/>
                      <a:pt x="1409" y="419"/>
                      <a:pt x="1410" y="415"/>
                    </a:cubicBezTo>
                    <a:cubicBezTo>
                      <a:pt x="1411" y="411"/>
                      <a:pt x="1415" y="408"/>
                      <a:pt x="1419" y="409"/>
                    </a:cubicBezTo>
                    <a:close/>
                    <a:moveTo>
                      <a:pt x="1466" y="419"/>
                    </a:moveTo>
                    <a:lnTo>
                      <a:pt x="1482" y="422"/>
                    </a:lnTo>
                    <a:cubicBezTo>
                      <a:pt x="1486" y="423"/>
                      <a:pt x="1489" y="427"/>
                      <a:pt x="1488" y="432"/>
                    </a:cubicBezTo>
                    <a:cubicBezTo>
                      <a:pt x="1487" y="436"/>
                      <a:pt x="1483" y="439"/>
                      <a:pt x="1478" y="438"/>
                    </a:cubicBezTo>
                    <a:lnTo>
                      <a:pt x="1463" y="435"/>
                    </a:lnTo>
                    <a:cubicBezTo>
                      <a:pt x="1458" y="434"/>
                      <a:pt x="1456" y="429"/>
                      <a:pt x="1457" y="425"/>
                    </a:cubicBezTo>
                    <a:cubicBezTo>
                      <a:pt x="1458" y="421"/>
                      <a:pt x="1462" y="418"/>
                      <a:pt x="1466" y="419"/>
                    </a:cubicBezTo>
                    <a:close/>
                    <a:moveTo>
                      <a:pt x="1513" y="429"/>
                    </a:moveTo>
                    <a:lnTo>
                      <a:pt x="1529" y="432"/>
                    </a:lnTo>
                    <a:cubicBezTo>
                      <a:pt x="1533" y="433"/>
                      <a:pt x="1536" y="437"/>
                      <a:pt x="1535" y="442"/>
                    </a:cubicBezTo>
                    <a:cubicBezTo>
                      <a:pt x="1534" y="446"/>
                      <a:pt x="1530" y="449"/>
                      <a:pt x="1525" y="448"/>
                    </a:cubicBezTo>
                    <a:lnTo>
                      <a:pt x="1510" y="445"/>
                    </a:lnTo>
                    <a:cubicBezTo>
                      <a:pt x="1505" y="444"/>
                      <a:pt x="1503" y="439"/>
                      <a:pt x="1504" y="435"/>
                    </a:cubicBezTo>
                    <a:cubicBezTo>
                      <a:pt x="1504" y="431"/>
                      <a:pt x="1509" y="428"/>
                      <a:pt x="1513" y="429"/>
                    </a:cubicBezTo>
                    <a:close/>
                    <a:moveTo>
                      <a:pt x="1560" y="439"/>
                    </a:moveTo>
                    <a:lnTo>
                      <a:pt x="1576" y="442"/>
                    </a:lnTo>
                    <a:cubicBezTo>
                      <a:pt x="1580" y="443"/>
                      <a:pt x="1583" y="447"/>
                      <a:pt x="1582" y="452"/>
                    </a:cubicBezTo>
                    <a:cubicBezTo>
                      <a:pt x="1581" y="456"/>
                      <a:pt x="1577" y="459"/>
                      <a:pt x="1572" y="458"/>
                    </a:cubicBezTo>
                    <a:lnTo>
                      <a:pt x="1557" y="454"/>
                    </a:lnTo>
                    <a:cubicBezTo>
                      <a:pt x="1552" y="454"/>
                      <a:pt x="1550" y="449"/>
                      <a:pt x="1551" y="445"/>
                    </a:cubicBezTo>
                    <a:cubicBezTo>
                      <a:pt x="1551" y="441"/>
                      <a:pt x="1556" y="438"/>
                      <a:pt x="1560" y="439"/>
                    </a:cubicBezTo>
                    <a:close/>
                    <a:moveTo>
                      <a:pt x="1607" y="449"/>
                    </a:moveTo>
                    <a:lnTo>
                      <a:pt x="1623" y="452"/>
                    </a:lnTo>
                    <a:cubicBezTo>
                      <a:pt x="1627" y="453"/>
                      <a:pt x="1630" y="457"/>
                      <a:pt x="1629" y="462"/>
                    </a:cubicBezTo>
                    <a:cubicBezTo>
                      <a:pt x="1628" y="466"/>
                      <a:pt x="1624" y="469"/>
                      <a:pt x="1619" y="468"/>
                    </a:cubicBezTo>
                    <a:lnTo>
                      <a:pt x="1604" y="464"/>
                    </a:lnTo>
                    <a:cubicBezTo>
                      <a:pt x="1599" y="464"/>
                      <a:pt x="1597" y="459"/>
                      <a:pt x="1597" y="455"/>
                    </a:cubicBezTo>
                    <a:cubicBezTo>
                      <a:pt x="1598" y="451"/>
                      <a:pt x="1603" y="448"/>
                      <a:pt x="1607" y="449"/>
                    </a:cubicBezTo>
                    <a:close/>
                    <a:moveTo>
                      <a:pt x="1654" y="459"/>
                    </a:moveTo>
                    <a:lnTo>
                      <a:pt x="1670" y="462"/>
                    </a:lnTo>
                    <a:cubicBezTo>
                      <a:pt x="1674" y="463"/>
                      <a:pt x="1677" y="467"/>
                      <a:pt x="1676" y="472"/>
                    </a:cubicBezTo>
                    <a:cubicBezTo>
                      <a:pt x="1675" y="476"/>
                      <a:pt x="1671" y="479"/>
                      <a:pt x="1666" y="478"/>
                    </a:cubicBezTo>
                    <a:lnTo>
                      <a:pt x="1651" y="474"/>
                    </a:lnTo>
                    <a:cubicBezTo>
                      <a:pt x="1646" y="474"/>
                      <a:pt x="1644" y="469"/>
                      <a:pt x="1644" y="465"/>
                    </a:cubicBezTo>
                    <a:cubicBezTo>
                      <a:pt x="1645" y="461"/>
                      <a:pt x="1650" y="458"/>
                      <a:pt x="1654" y="459"/>
                    </a:cubicBezTo>
                    <a:close/>
                    <a:moveTo>
                      <a:pt x="1701" y="469"/>
                    </a:moveTo>
                    <a:lnTo>
                      <a:pt x="1717" y="472"/>
                    </a:lnTo>
                    <a:cubicBezTo>
                      <a:pt x="1721" y="473"/>
                      <a:pt x="1724" y="477"/>
                      <a:pt x="1723" y="482"/>
                    </a:cubicBezTo>
                    <a:cubicBezTo>
                      <a:pt x="1722" y="486"/>
                      <a:pt x="1718" y="489"/>
                      <a:pt x="1713" y="488"/>
                    </a:cubicBezTo>
                    <a:lnTo>
                      <a:pt x="1698" y="484"/>
                    </a:lnTo>
                    <a:cubicBezTo>
                      <a:pt x="1693" y="484"/>
                      <a:pt x="1690" y="479"/>
                      <a:pt x="1691" y="475"/>
                    </a:cubicBezTo>
                    <a:cubicBezTo>
                      <a:pt x="1692" y="471"/>
                      <a:pt x="1697" y="468"/>
                      <a:pt x="1701" y="469"/>
                    </a:cubicBezTo>
                    <a:close/>
                    <a:moveTo>
                      <a:pt x="1748" y="479"/>
                    </a:moveTo>
                    <a:lnTo>
                      <a:pt x="1763" y="482"/>
                    </a:lnTo>
                    <a:cubicBezTo>
                      <a:pt x="1768" y="483"/>
                      <a:pt x="1771" y="487"/>
                      <a:pt x="1770" y="492"/>
                    </a:cubicBezTo>
                    <a:cubicBezTo>
                      <a:pt x="1769" y="496"/>
                      <a:pt x="1764" y="499"/>
                      <a:pt x="1760" y="498"/>
                    </a:cubicBezTo>
                    <a:lnTo>
                      <a:pt x="1744" y="494"/>
                    </a:lnTo>
                    <a:cubicBezTo>
                      <a:pt x="1740" y="494"/>
                      <a:pt x="1737" y="489"/>
                      <a:pt x="1738" y="485"/>
                    </a:cubicBezTo>
                    <a:cubicBezTo>
                      <a:pt x="1739" y="481"/>
                      <a:pt x="1743" y="478"/>
                      <a:pt x="1748" y="479"/>
                    </a:cubicBezTo>
                    <a:close/>
                    <a:moveTo>
                      <a:pt x="1795" y="489"/>
                    </a:moveTo>
                    <a:lnTo>
                      <a:pt x="1810" y="492"/>
                    </a:lnTo>
                    <a:cubicBezTo>
                      <a:pt x="1815" y="493"/>
                      <a:pt x="1817" y="497"/>
                      <a:pt x="1817" y="502"/>
                    </a:cubicBezTo>
                    <a:cubicBezTo>
                      <a:pt x="1816" y="506"/>
                      <a:pt x="1811" y="509"/>
                      <a:pt x="1807" y="508"/>
                    </a:cubicBezTo>
                    <a:lnTo>
                      <a:pt x="1791" y="504"/>
                    </a:lnTo>
                    <a:cubicBezTo>
                      <a:pt x="1787" y="503"/>
                      <a:pt x="1784" y="499"/>
                      <a:pt x="1785" y="495"/>
                    </a:cubicBezTo>
                    <a:cubicBezTo>
                      <a:pt x="1786" y="491"/>
                      <a:pt x="1790" y="488"/>
                      <a:pt x="1795" y="489"/>
                    </a:cubicBezTo>
                    <a:close/>
                    <a:moveTo>
                      <a:pt x="1842" y="499"/>
                    </a:moveTo>
                    <a:lnTo>
                      <a:pt x="1857" y="502"/>
                    </a:lnTo>
                    <a:cubicBezTo>
                      <a:pt x="1862" y="503"/>
                      <a:pt x="1864" y="507"/>
                      <a:pt x="1864" y="512"/>
                    </a:cubicBezTo>
                    <a:cubicBezTo>
                      <a:pt x="1863" y="516"/>
                      <a:pt x="1858" y="519"/>
                      <a:pt x="1854" y="518"/>
                    </a:cubicBezTo>
                    <a:lnTo>
                      <a:pt x="1838" y="514"/>
                    </a:lnTo>
                    <a:cubicBezTo>
                      <a:pt x="1834" y="513"/>
                      <a:pt x="1831" y="509"/>
                      <a:pt x="1832" y="505"/>
                    </a:cubicBezTo>
                    <a:cubicBezTo>
                      <a:pt x="1833" y="501"/>
                      <a:pt x="1837" y="498"/>
                      <a:pt x="1842" y="499"/>
                    </a:cubicBezTo>
                    <a:close/>
                    <a:moveTo>
                      <a:pt x="1889" y="509"/>
                    </a:moveTo>
                    <a:lnTo>
                      <a:pt x="1904" y="512"/>
                    </a:lnTo>
                    <a:cubicBezTo>
                      <a:pt x="1909" y="513"/>
                      <a:pt x="1911" y="517"/>
                      <a:pt x="1910" y="522"/>
                    </a:cubicBezTo>
                    <a:cubicBezTo>
                      <a:pt x="1910" y="526"/>
                      <a:pt x="1905" y="529"/>
                      <a:pt x="1901" y="528"/>
                    </a:cubicBezTo>
                    <a:lnTo>
                      <a:pt x="1885" y="524"/>
                    </a:lnTo>
                    <a:cubicBezTo>
                      <a:pt x="1881" y="523"/>
                      <a:pt x="1878" y="519"/>
                      <a:pt x="1879" y="515"/>
                    </a:cubicBezTo>
                    <a:cubicBezTo>
                      <a:pt x="1880" y="511"/>
                      <a:pt x="1884" y="508"/>
                      <a:pt x="1889" y="509"/>
                    </a:cubicBezTo>
                    <a:close/>
                    <a:moveTo>
                      <a:pt x="1936" y="519"/>
                    </a:moveTo>
                    <a:lnTo>
                      <a:pt x="1951" y="522"/>
                    </a:lnTo>
                    <a:cubicBezTo>
                      <a:pt x="1956" y="523"/>
                      <a:pt x="1958" y="527"/>
                      <a:pt x="1957" y="532"/>
                    </a:cubicBezTo>
                    <a:cubicBezTo>
                      <a:pt x="1957" y="536"/>
                      <a:pt x="1952" y="539"/>
                      <a:pt x="1948" y="538"/>
                    </a:cubicBezTo>
                    <a:lnTo>
                      <a:pt x="1932" y="534"/>
                    </a:lnTo>
                    <a:cubicBezTo>
                      <a:pt x="1928" y="533"/>
                      <a:pt x="1925" y="529"/>
                      <a:pt x="1926" y="525"/>
                    </a:cubicBezTo>
                    <a:cubicBezTo>
                      <a:pt x="1927" y="521"/>
                      <a:pt x="1931" y="518"/>
                      <a:pt x="1936" y="519"/>
                    </a:cubicBezTo>
                    <a:close/>
                    <a:moveTo>
                      <a:pt x="1983" y="529"/>
                    </a:moveTo>
                    <a:lnTo>
                      <a:pt x="1998" y="532"/>
                    </a:lnTo>
                    <a:cubicBezTo>
                      <a:pt x="2003" y="533"/>
                      <a:pt x="2005" y="537"/>
                      <a:pt x="2004" y="542"/>
                    </a:cubicBezTo>
                    <a:cubicBezTo>
                      <a:pt x="2003" y="546"/>
                      <a:pt x="1999" y="549"/>
                      <a:pt x="1995" y="548"/>
                    </a:cubicBezTo>
                    <a:lnTo>
                      <a:pt x="1979" y="544"/>
                    </a:lnTo>
                    <a:cubicBezTo>
                      <a:pt x="1975" y="543"/>
                      <a:pt x="1972" y="539"/>
                      <a:pt x="1973" y="535"/>
                    </a:cubicBezTo>
                    <a:cubicBezTo>
                      <a:pt x="1974" y="531"/>
                      <a:pt x="1978" y="528"/>
                      <a:pt x="1983" y="529"/>
                    </a:cubicBezTo>
                    <a:close/>
                    <a:moveTo>
                      <a:pt x="2030" y="539"/>
                    </a:moveTo>
                    <a:lnTo>
                      <a:pt x="2045" y="542"/>
                    </a:lnTo>
                    <a:cubicBezTo>
                      <a:pt x="2049" y="543"/>
                      <a:pt x="2052" y="547"/>
                      <a:pt x="2051" y="552"/>
                    </a:cubicBezTo>
                    <a:cubicBezTo>
                      <a:pt x="2050" y="556"/>
                      <a:pt x="2046" y="559"/>
                      <a:pt x="2042" y="558"/>
                    </a:cubicBezTo>
                    <a:lnTo>
                      <a:pt x="2026" y="554"/>
                    </a:lnTo>
                    <a:cubicBezTo>
                      <a:pt x="2022" y="553"/>
                      <a:pt x="2019" y="549"/>
                      <a:pt x="2020" y="545"/>
                    </a:cubicBezTo>
                    <a:cubicBezTo>
                      <a:pt x="2021" y="541"/>
                      <a:pt x="2025" y="538"/>
                      <a:pt x="2030" y="539"/>
                    </a:cubicBezTo>
                    <a:close/>
                    <a:moveTo>
                      <a:pt x="2076" y="549"/>
                    </a:moveTo>
                    <a:lnTo>
                      <a:pt x="2092" y="552"/>
                    </a:lnTo>
                    <a:cubicBezTo>
                      <a:pt x="2096" y="553"/>
                      <a:pt x="2099" y="557"/>
                      <a:pt x="2098" y="561"/>
                    </a:cubicBezTo>
                    <a:cubicBezTo>
                      <a:pt x="2097" y="566"/>
                      <a:pt x="2093" y="569"/>
                      <a:pt x="2089" y="568"/>
                    </a:cubicBezTo>
                    <a:lnTo>
                      <a:pt x="2073" y="564"/>
                    </a:lnTo>
                    <a:cubicBezTo>
                      <a:pt x="2069" y="563"/>
                      <a:pt x="2066" y="559"/>
                      <a:pt x="2067" y="555"/>
                    </a:cubicBezTo>
                    <a:cubicBezTo>
                      <a:pt x="2068" y="551"/>
                      <a:pt x="2072" y="548"/>
                      <a:pt x="2076" y="549"/>
                    </a:cubicBezTo>
                    <a:close/>
                    <a:moveTo>
                      <a:pt x="2123" y="559"/>
                    </a:moveTo>
                    <a:lnTo>
                      <a:pt x="2139" y="562"/>
                    </a:lnTo>
                    <a:cubicBezTo>
                      <a:pt x="2143" y="563"/>
                      <a:pt x="2146" y="567"/>
                      <a:pt x="2145" y="571"/>
                    </a:cubicBezTo>
                    <a:cubicBezTo>
                      <a:pt x="2144" y="576"/>
                      <a:pt x="2140" y="579"/>
                      <a:pt x="2136" y="578"/>
                    </a:cubicBezTo>
                    <a:lnTo>
                      <a:pt x="2120" y="574"/>
                    </a:lnTo>
                    <a:cubicBezTo>
                      <a:pt x="2116" y="573"/>
                      <a:pt x="2113" y="569"/>
                      <a:pt x="2114" y="565"/>
                    </a:cubicBezTo>
                    <a:cubicBezTo>
                      <a:pt x="2115" y="560"/>
                      <a:pt x="2119" y="558"/>
                      <a:pt x="2123" y="559"/>
                    </a:cubicBezTo>
                    <a:close/>
                    <a:moveTo>
                      <a:pt x="2170" y="569"/>
                    </a:moveTo>
                    <a:lnTo>
                      <a:pt x="2186" y="572"/>
                    </a:lnTo>
                    <a:cubicBezTo>
                      <a:pt x="2190" y="573"/>
                      <a:pt x="2193" y="577"/>
                      <a:pt x="2192" y="581"/>
                    </a:cubicBezTo>
                    <a:cubicBezTo>
                      <a:pt x="2191" y="586"/>
                      <a:pt x="2187" y="589"/>
                      <a:pt x="2183" y="588"/>
                    </a:cubicBezTo>
                    <a:lnTo>
                      <a:pt x="2167" y="584"/>
                    </a:lnTo>
                    <a:cubicBezTo>
                      <a:pt x="2163" y="583"/>
                      <a:pt x="2160" y="579"/>
                      <a:pt x="2161" y="575"/>
                    </a:cubicBezTo>
                    <a:cubicBezTo>
                      <a:pt x="2162" y="570"/>
                      <a:pt x="2166" y="568"/>
                      <a:pt x="2170" y="569"/>
                    </a:cubicBezTo>
                    <a:close/>
                    <a:moveTo>
                      <a:pt x="2217" y="579"/>
                    </a:moveTo>
                    <a:lnTo>
                      <a:pt x="2233" y="582"/>
                    </a:lnTo>
                    <a:cubicBezTo>
                      <a:pt x="2237" y="583"/>
                      <a:pt x="2240" y="587"/>
                      <a:pt x="2239" y="591"/>
                    </a:cubicBezTo>
                    <a:cubicBezTo>
                      <a:pt x="2238" y="596"/>
                      <a:pt x="2234" y="599"/>
                      <a:pt x="2230" y="598"/>
                    </a:cubicBezTo>
                    <a:lnTo>
                      <a:pt x="2214" y="594"/>
                    </a:lnTo>
                    <a:cubicBezTo>
                      <a:pt x="2210" y="593"/>
                      <a:pt x="2207" y="589"/>
                      <a:pt x="2208" y="585"/>
                    </a:cubicBezTo>
                    <a:cubicBezTo>
                      <a:pt x="2209" y="580"/>
                      <a:pt x="2213" y="578"/>
                      <a:pt x="2217" y="579"/>
                    </a:cubicBezTo>
                    <a:close/>
                    <a:moveTo>
                      <a:pt x="2264" y="589"/>
                    </a:moveTo>
                    <a:lnTo>
                      <a:pt x="2280" y="592"/>
                    </a:lnTo>
                    <a:cubicBezTo>
                      <a:pt x="2284" y="593"/>
                      <a:pt x="2287" y="597"/>
                      <a:pt x="2286" y="601"/>
                    </a:cubicBezTo>
                    <a:cubicBezTo>
                      <a:pt x="2285" y="606"/>
                      <a:pt x="2281" y="609"/>
                      <a:pt x="2277" y="608"/>
                    </a:cubicBezTo>
                    <a:lnTo>
                      <a:pt x="2261" y="604"/>
                    </a:lnTo>
                    <a:cubicBezTo>
                      <a:pt x="2257" y="603"/>
                      <a:pt x="2254" y="599"/>
                      <a:pt x="2255" y="595"/>
                    </a:cubicBezTo>
                    <a:cubicBezTo>
                      <a:pt x="2256" y="590"/>
                      <a:pt x="2260" y="588"/>
                      <a:pt x="2264" y="589"/>
                    </a:cubicBezTo>
                    <a:close/>
                    <a:moveTo>
                      <a:pt x="2311" y="599"/>
                    </a:moveTo>
                    <a:lnTo>
                      <a:pt x="2327" y="602"/>
                    </a:lnTo>
                    <a:cubicBezTo>
                      <a:pt x="2331" y="603"/>
                      <a:pt x="2334" y="607"/>
                      <a:pt x="2333" y="611"/>
                    </a:cubicBezTo>
                    <a:cubicBezTo>
                      <a:pt x="2332" y="616"/>
                      <a:pt x="2328" y="618"/>
                      <a:pt x="2324" y="618"/>
                    </a:cubicBezTo>
                    <a:lnTo>
                      <a:pt x="2308" y="614"/>
                    </a:lnTo>
                    <a:cubicBezTo>
                      <a:pt x="2304" y="613"/>
                      <a:pt x="2301" y="609"/>
                      <a:pt x="2302" y="605"/>
                    </a:cubicBezTo>
                    <a:cubicBezTo>
                      <a:pt x="2303" y="600"/>
                      <a:pt x="2307" y="598"/>
                      <a:pt x="2311" y="599"/>
                    </a:cubicBezTo>
                    <a:close/>
                    <a:moveTo>
                      <a:pt x="2358" y="609"/>
                    </a:moveTo>
                    <a:lnTo>
                      <a:pt x="2374" y="612"/>
                    </a:lnTo>
                    <a:cubicBezTo>
                      <a:pt x="2378" y="613"/>
                      <a:pt x="2381" y="617"/>
                      <a:pt x="2380" y="621"/>
                    </a:cubicBezTo>
                    <a:cubicBezTo>
                      <a:pt x="2379" y="626"/>
                      <a:pt x="2375" y="628"/>
                      <a:pt x="2370" y="628"/>
                    </a:cubicBezTo>
                    <a:lnTo>
                      <a:pt x="2355" y="624"/>
                    </a:lnTo>
                    <a:cubicBezTo>
                      <a:pt x="2351" y="623"/>
                      <a:pt x="2348" y="619"/>
                      <a:pt x="2349" y="615"/>
                    </a:cubicBezTo>
                    <a:cubicBezTo>
                      <a:pt x="2350" y="610"/>
                      <a:pt x="2354" y="608"/>
                      <a:pt x="2358" y="609"/>
                    </a:cubicBezTo>
                    <a:close/>
                    <a:moveTo>
                      <a:pt x="2405" y="619"/>
                    </a:moveTo>
                    <a:lnTo>
                      <a:pt x="2421" y="622"/>
                    </a:lnTo>
                    <a:cubicBezTo>
                      <a:pt x="2425" y="623"/>
                      <a:pt x="2428" y="627"/>
                      <a:pt x="2427" y="631"/>
                    </a:cubicBezTo>
                    <a:cubicBezTo>
                      <a:pt x="2426" y="636"/>
                      <a:pt x="2422" y="638"/>
                      <a:pt x="2417" y="638"/>
                    </a:cubicBezTo>
                    <a:lnTo>
                      <a:pt x="2402" y="634"/>
                    </a:lnTo>
                    <a:cubicBezTo>
                      <a:pt x="2397" y="633"/>
                      <a:pt x="2395" y="629"/>
                      <a:pt x="2396" y="625"/>
                    </a:cubicBezTo>
                    <a:cubicBezTo>
                      <a:pt x="2397" y="620"/>
                      <a:pt x="2401" y="618"/>
                      <a:pt x="2405" y="619"/>
                    </a:cubicBezTo>
                    <a:close/>
                    <a:moveTo>
                      <a:pt x="2452" y="629"/>
                    </a:moveTo>
                    <a:lnTo>
                      <a:pt x="2468" y="632"/>
                    </a:lnTo>
                    <a:cubicBezTo>
                      <a:pt x="2472" y="633"/>
                      <a:pt x="2475" y="637"/>
                      <a:pt x="2474" y="641"/>
                    </a:cubicBezTo>
                    <a:cubicBezTo>
                      <a:pt x="2473" y="646"/>
                      <a:pt x="2469" y="648"/>
                      <a:pt x="2464" y="648"/>
                    </a:cubicBezTo>
                    <a:lnTo>
                      <a:pt x="2449" y="644"/>
                    </a:lnTo>
                    <a:cubicBezTo>
                      <a:pt x="2444" y="643"/>
                      <a:pt x="2442" y="639"/>
                      <a:pt x="2443" y="635"/>
                    </a:cubicBezTo>
                    <a:cubicBezTo>
                      <a:pt x="2443" y="630"/>
                      <a:pt x="2448" y="628"/>
                      <a:pt x="2452" y="629"/>
                    </a:cubicBezTo>
                    <a:close/>
                    <a:moveTo>
                      <a:pt x="2499" y="639"/>
                    </a:moveTo>
                    <a:lnTo>
                      <a:pt x="2515" y="642"/>
                    </a:lnTo>
                    <a:cubicBezTo>
                      <a:pt x="2519" y="643"/>
                      <a:pt x="2522" y="647"/>
                      <a:pt x="2521" y="651"/>
                    </a:cubicBezTo>
                    <a:cubicBezTo>
                      <a:pt x="2520" y="656"/>
                      <a:pt x="2516" y="658"/>
                      <a:pt x="2511" y="658"/>
                    </a:cubicBezTo>
                    <a:lnTo>
                      <a:pt x="2496" y="654"/>
                    </a:lnTo>
                    <a:cubicBezTo>
                      <a:pt x="2491" y="653"/>
                      <a:pt x="2489" y="649"/>
                      <a:pt x="2490" y="645"/>
                    </a:cubicBezTo>
                    <a:cubicBezTo>
                      <a:pt x="2490" y="640"/>
                      <a:pt x="2495" y="638"/>
                      <a:pt x="2499" y="639"/>
                    </a:cubicBezTo>
                    <a:close/>
                    <a:moveTo>
                      <a:pt x="2546" y="649"/>
                    </a:moveTo>
                    <a:lnTo>
                      <a:pt x="2562" y="652"/>
                    </a:lnTo>
                    <a:cubicBezTo>
                      <a:pt x="2566" y="653"/>
                      <a:pt x="2569" y="657"/>
                      <a:pt x="2568" y="661"/>
                    </a:cubicBezTo>
                    <a:cubicBezTo>
                      <a:pt x="2567" y="666"/>
                      <a:pt x="2563" y="668"/>
                      <a:pt x="2558" y="667"/>
                    </a:cubicBezTo>
                    <a:lnTo>
                      <a:pt x="2543" y="664"/>
                    </a:lnTo>
                    <a:cubicBezTo>
                      <a:pt x="2538" y="663"/>
                      <a:pt x="2536" y="659"/>
                      <a:pt x="2536" y="655"/>
                    </a:cubicBezTo>
                    <a:cubicBezTo>
                      <a:pt x="2537" y="650"/>
                      <a:pt x="2542" y="648"/>
                      <a:pt x="2546" y="649"/>
                    </a:cubicBezTo>
                    <a:close/>
                    <a:moveTo>
                      <a:pt x="2593" y="659"/>
                    </a:moveTo>
                    <a:lnTo>
                      <a:pt x="2609" y="662"/>
                    </a:lnTo>
                    <a:cubicBezTo>
                      <a:pt x="2613" y="663"/>
                      <a:pt x="2616" y="667"/>
                      <a:pt x="2615" y="671"/>
                    </a:cubicBezTo>
                    <a:cubicBezTo>
                      <a:pt x="2614" y="676"/>
                      <a:pt x="2610" y="678"/>
                      <a:pt x="2605" y="677"/>
                    </a:cubicBezTo>
                    <a:lnTo>
                      <a:pt x="2590" y="674"/>
                    </a:lnTo>
                    <a:cubicBezTo>
                      <a:pt x="2585" y="673"/>
                      <a:pt x="2583" y="669"/>
                      <a:pt x="2583" y="665"/>
                    </a:cubicBezTo>
                    <a:cubicBezTo>
                      <a:pt x="2584" y="660"/>
                      <a:pt x="2589" y="658"/>
                      <a:pt x="2593" y="659"/>
                    </a:cubicBezTo>
                    <a:close/>
                    <a:moveTo>
                      <a:pt x="2640" y="668"/>
                    </a:moveTo>
                    <a:lnTo>
                      <a:pt x="2656" y="672"/>
                    </a:lnTo>
                    <a:cubicBezTo>
                      <a:pt x="2660" y="673"/>
                      <a:pt x="2663" y="677"/>
                      <a:pt x="2662" y="681"/>
                    </a:cubicBezTo>
                    <a:cubicBezTo>
                      <a:pt x="2661" y="686"/>
                      <a:pt x="2657" y="688"/>
                      <a:pt x="2652" y="687"/>
                    </a:cubicBezTo>
                    <a:lnTo>
                      <a:pt x="2637" y="684"/>
                    </a:lnTo>
                    <a:cubicBezTo>
                      <a:pt x="2632" y="683"/>
                      <a:pt x="2629" y="679"/>
                      <a:pt x="2630" y="675"/>
                    </a:cubicBezTo>
                    <a:cubicBezTo>
                      <a:pt x="2631" y="670"/>
                      <a:pt x="2636" y="668"/>
                      <a:pt x="2640" y="668"/>
                    </a:cubicBezTo>
                    <a:close/>
                    <a:moveTo>
                      <a:pt x="2687" y="678"/>
                    </a:moveTo>
                    <a:lnTo>
                      <a:pt x="2702" y="682"/>
                    </a:lnTo>
                    <a:cubicBezTo>
                      <a:pt x="2707" y="683"/>
                      <a:pt x="2710" y="687"/>
                      <a:pt x="2709" y="691"/>
                    </a:cubicBezTo>
                    <a:cubicBezTo>
                      <a:pt x="2708" y="696"/>
                      <a:pt x="2703" y="698"/>
                      <a:pt x="2699" y="697"/>
                    </a:cubicBezTo>
                    <a:lnTo>
                      <a:pt x="2683" y="694"/>
                    </a:lnTo>
                    <a:cubicBezTo>
                      <a:pt x="2679" y="693"/>
                      <a:pt x="2676" y="689"/>
                      <a:pt x="2677" y="685"/>
                    </a:cubicBezTo>
                    <a:cubicBezTo>
                      <a:pt x="2678" y="680"/>
                      <a:pt x="2682" y="678"/>
                      <a:pt x="2687" y="678"/>
                    </a:cubicBezTo>
                    <a:close/>
                    <a:moveTo>
                      <a:pt x="2734" y="688"/>
                    </a:moveTo>
                    <a:lnTo>
                      <a:pt x="2749" y="692"/>
                    </a:lnTo>
                    <a:cubicBezTo>
                      <a:pt x="2754" y="693"/>
                      <a:pt x="2756" y="697"/>
                      <a:pt x="2756" y="701"/>
                    </a:cubicBezTo>
                    <a:cubicBezTo>
                      <a:pt x="2755" y="706"/>
                      <a:pt x="2750" y="708"/>
                      <a:pt x="2746" y="707"/>
                    </a:cubicBezTo>
                    <a:lnTo>
                      <a:pt x="2730" y="704"/>
                    </a:lnTo>
                    <a:cubicBezTo>
                      <a:pt x="2726" y="703"/>
                      <a:pt x="2723" y="699"/>
                      <a:pt x="2724" y="695"/>
                    </a:cubicBezTo>
                    <a:cubicBezTo>
                      <a:pt x="2725" y="690"/>
                      <a:pt x="2729" y="688"/>
                      <a:pt x="2734" y="688"/>
                    </a:cubicBezTo>
                    <a:close/>
                    <a:moveTo>
                      <a:pt x="2781" y="698"/>
                    </a:moveTo>
                    <a:lnTo>
                      <a:pt x="2796" y="702"/>
                    </a:lnTo>
                    <a:cubicBezTo>
                      <a:pt x="2801" y="703"/>
                      <a:pt x="2803" y="707"/>
                      <a:pt x="2803" y="711"/>
                    </a:cubicBezTo>
                    <a:cubicBezTo>
                      <a:pt x="2802" y="716"/>
                      <a:pt x="2797" y="718"/>
                      <a:pt x="2793" y="717"/>
                    </a:cubicBezTo>
                    <a:lnTo>
                      <a:pt x="2777" y="714"/>
                    </a:lnTo>
                    <a:cubicBezTo>
                      <a:pt x="2773" y="713"/>
                      <a:pt x="2770" y="709"/>
                      <a:pt x="2771" y="705"/>
                    </a:cubicBezTo>
                    <a:cubicBezTo>
                      <a:pt x="2772" y="700"/>
                      <a:pt x="2776" y="698"/>
                      <a:pt x="2781" y="698"/>
                    </a:cubicBezTo>
                    <a:close/>
                    <a:moveTo>
                      <a:pt x="2828" y="708"/>
                    </a:moveTo>
                    <a:lnTo>
                      <a:pt x="2843" y="712"/>
                    </a:lnTo>
                    <a:cubicBezTo>
                      <a:pt x="2848" y="713"/>
                      <a:pt x="2850" y="717"/>
                      <a:pt x="2849" y="721"/>
                    </a:cubicBezTo>
                    <a:cubicBezTo>
                      <a:pt x="2849" y="726"/>
                      <a:pt x="2844" y="728"/>
                      <a:pt x="2840" y="727"/>
                    </a:cubicBezTo>
                    <a:lnTo>
                      <a:pt x="2824" y="724"/>
                    </a:lnTo>
                    <a:cubicBezTo>
                      <a:pt x="2820" y="723"/>
                      <a:pt x="2817" y="719"/>
                      <a:pt x="2818" y="715"/>
                    </a:cubicBezTo>
                    <a:cubicBezTo>
                      <a:pt x="2819" y="710"/>
                      <a:pt x="2823" y="708"/>
                      <a:pt x="2828" y="708"/>
                    </a:cubicBezTo>
                    <a:close/>
                    <a:moveTo>
                      <a:pt x="2875" y="718"/>
                    </a:moveTo>
                    <a:lnTo>
                      <a:pt x="2890" y="722"/>
                    </a:lnTo>
                    <a:cubicBezTo>
                      <a:pt x="2895" y="723"/>
                      <a:pt x="2897" y="727"/>
                      <a:pt x="2896" y="731"/>
                    </a:cubicBezTo>
                    <a:cubicBezTo>
                      <a:pt x="2896" y="736"/>
                      <a:pt x="2891" y="738"/>
                      <a:pt x="2887" y="737"/>
                    </a:cubicBezTo>
                    <a:lnTo>
                      <a:pt x="2871" y="734"/>
                    </a:lnTo>
                    <a:cubicBezTo>
                      <a:pt x="2867" y="733"/>
                      <a:pt x="2864" y="729"/>
                      <a:pt x="2865" y="725"/>
                    </a:cubicBezTo>
                    <a:cubicBezTo>
                      <a:pt x="2866" y="720"/>
                      <a:pt x="2870" y="717"/>
                      <a:pt x="2875" y="718"/>
                    </a:cubicBezTo>
                    <a:close/>
                    <a:moveTo>
                      <a:pt x="2922" y="728"/>
                    </a:moveTo>
                    <a:lnTo>
                      <a:pt x="2937" y="732"/>
                    </a:lnTo>
                    <a:cubicBezTo>
                      <a:pt x="2942" y="733"/>
                      <a:pt x="2944" y="737"/>
                      <a:pt x="2943" y="741"/>
                    </a:cubicBezTo>
                    <a:cubicBezTo>
                      <a:pt x="2942" y="746"/>
                      <a:pt x="2938" y="748"/>
                      <a:pt x="2934" y="747"/>
                    </a:cubicBezTo>
                    <a:lnTo>
                      <a:pt x="2918" y="744"/>
                    </a:lnTo>
                    <a:cubicBezTo>
                      <a:pt x="2914" y="743"/>
                      <a:pt x="2911" y="739"/>
                      <a:pt x="2912" y="735"/>
                    </a:cubicBezTo>
                    <a:cubicBezTo>
                      <a:pt x="2913" y="730"/>
                      <a:pt x="2917" y="727"/>
                      <a:pt x="2922" y="728"/>
                    </a:cubicBezTo>
                    <a:close/>
                    <a:moveTo>
                      <a:pt x="2969" y="738"/>
                    </a:moveTo>
                    <a:lnTo>
                      <a:pt x="2984" y="742"/>
                    </a:lnTo>
                    <a:cubicBezTo>
                      <a:pt x="2988" y="743"/>
                      <a:pt x="2991" y="747"/>
                      <a:pt x="2990" y="751"/>
                    </a:cubicBezTo>
                    <a:cubicBezTo>
                      <a:pt x="2989" y="756"/>
                      <a:pt x="2985" y="758"/>
                      <a:pt x="2981" y="757"/>
                    </a:cubicBezTo>
                    <a:lnTo>
                      <a:pt x="2965" y="754"/>
                    </a:lnTo>
                    <a:cubicBezTo>
                      <a:pt x="2961" y="753"/>
                      <a:pt x="2958" y="749"/>
                      <a:pt x="2959" y="745"/>
                    </a:cubicBezTo>
                    <a:cubicBezTo>
                      <a:pt x="2960" y="740"/>
                      <a:pt x="2964" y="737"/>
                      <a:pt x="2969" y="738"/>
                    </a:cubicBezTo>
                    <a:close/>
                    <a:moveTo>
                      <a:pt x="3015" y="748"/>
                    </a:moveTo>
                    <a:lnTo>
                      <a:pt x="3031" y="752"/>
                    </a:lnTo>
                    <a:cubicBezTo>
                      <a:pt x="3035" y="753"/>
                      <a:pt x="3038" y="757"/>
                      <a:pt x="3037" y="761"/>
                    </a:cubicBezTo>
                    <a:cubicBezTo>
                      <a:pt x="3036" y="765"/>
                      <a:pt x="3032" y="768"/>
                      <a:pt x="3028" y="767"/>
                    </a:cubicBezTo>
                    <a:lnTo>
                      <a:pt x="3012" y="764"/>
                    </a:lnTo>
                    <a:cubicBezTo>
                      <a:pt x="3008" y="763"/>
                      <a:pt x="3005" y="759"/>
                      <a:pt x="3006" y="755"/>
                    </a:cubicBezTo>
                    <a:cubicBezTo>
                      <a:pt x="3007" y="750"/>
                      <a:pt x="3011" y="747"/>
                      <a:pt x="3015" y="748"/>
                    </a:cubicBezTo>
                    <a:close/>
                    <a:moveTo>
                      <a:pt x="3062" y="758"/>
                    </a:moveTo>
                    <a:lnTo>
                      <a:pt x="3078" y="762"/>
                    </a:lnTo>
                    <a:cubicBezTo>
                      <a:pt x="3082" y="763"/>
                      <a:pt x="3085" y="767"/>
                      <a:pt x="3084" y="771"/>
                    </a:cubicBezTo>
                    <a:cubicBezTo>
                      <a:pt x="3083" y="775"/>
                      <a:pt x="3079" y="778"/>
                      <a:pt x="3075" y="777"/>
                    </a:cubicBezTo>
                    <a:lnTo>
                      <a:pt x="3059" y="774"/>
                    </a:lnTo>
                    <a:cubicBezTo>
                      <a:pt x="3055" y="773"/>
                      <a:pt x="3052" y="769"/>
                      <a:pt x="3053" y="765"/>
                    </a:cubicBezTo>
                    <a:cubicBezTo>
                      <a:pt x="3054" y="760"/>
                      <a:pt x="3058" y="757"/>
                      <a:pt x="3062" y="758"/>
                    </a:cubicBezTo>
                    <a:close/>
                    <a:moveTo>
                      <a:pt x="3109" y="768"/>
                    </a:moveTo>
                    <a:lnTo>
                      <a:pt x="3125" y="772"/>
                    </a:lnTo>
                    <a:cubicBezTo>
                      <a:pt x="3129" y="773"/>
                      <a:pt x="3132" y="777"/>
                      <a:pt x="3131" y="781"/>
                    </a:cubicBezTo>
                    <a:cubicBezTo>
                      <a:pt x="3130" y="785"/>
                      <a:pt x="3126" y="788"/>
                      <a:pt x="3122" y="787"/>
                    </a:cubicBezTo>
                    <a:lnTo>
                      <a:pt x="3106" y="784"/>
                    </a:lnTo>
                    <a:cubicBezTo>
                      <a:pt x="3102" y="783"/>
                      <a:pt x="3099" y="779"/>
                      <a:pt x="3100" y="774"/>
                    </a:cubicBezTo>
                    <a:cubicBezTo>
                      <a:pt x="3101" y="770"/>
                      <a:pt x="3105" y="767"/>
                      <a:pt x="3109" y="768"/>
                    </a:cubicBezTo>
                    <a:close/>
                    <a:moveTo>
                      <a:pt x="3156" y="778"/>
                    </a:moveTo>
                    <a:lnTo>
                      <a:pt x="3172" y="782"/>
                    </a:lnTo>
                    <a:cubicBezTo>
                      <a:pt x="3176" y="783"/>
                      <a:pt x="3179" y="787"/>
                      <a:pt x="3178" y="791"/>
                    </a:cubicBezTo>
                    <a:cubicBezTo>
                      <a:pt x="3177" y="795"/>
                      <a:pt x="3173" y="798"/>
                      <a:pt x="3169" y="797"/>
                    </a:cubicBezTo>
                    <a:lnTo>
                      <a:pt x="3153" y="794"/>
                    </a:lnTo>
                    <a:cubicBezTo>
                      <a:pt x="3149" y="793"/>
                      <a:pt x="3146" y="789"/>
                      <a:pt x="3147" y="784"/>
                    </a:cubicBezTo>
                    <a:cubicBezTo>
                      <a:pt x="3148" y="780"/>
                      <a:pt x="3152" y="777"/>
                      <a:pt x="3156" y="778"/>
                    </a:cubicBezTo>
                    <a:close/>
                    <a:moveTo>
                      <a:pt x="3203" y="788"/>
                    </a:moveTo>
                    <a:lnTo>
                      <a:pt x="3219" y="792"/>
                    </a:lnTo>
                    <a:cubicBezTo>
                      <a:pt x="3223" y="793"/>
                      <a:pt x="3226" y="797"/>
                      <a:pt x="3225" y="801"/>
                    </a:cubicBezTo>
                    <a:cubicBezTo>
                      <a:pt x="3224" y="805"/>
                      <a:pt x="3220" y="808"/>
                      <a:pt x="3216" y="807"/>
                    </a:cubicBezTo>
                    <a:lnTo>
                      <a:pt x="3200" y="804"/>
                    </a:lnTo>
                    <a:cubicBezTo>
                      <a:pt x="3196" y="803"/>
                      <a:pt x="3193" y="799"/>
                      <a:pt x="3194" y="794"/>
                    </a:cubicBezTo>
                    <a:cubicBezTo>
                      <a:pt x="3195" y="790"/>
                      <a:pt x="3199" y="787"/>
                      <a:pt x="3203" y="788"/>
                    </a:cubicBezTo>
                    <a:close/>
                    <a:moveTo>
                      <a:pt x="3250" y="798"/>
                    </a:moveTo>
                    <a:lnTo>
                      <a:pt x="3266" y="802"/>
                    </a:lnTo>
                    <a:cubicBezTo>
                      <a:pt x="3270" y="803"/>
                      <a:pt x="3273" y="807"/>
                      <a:pt x="3272" y="811"/>
                    </a:cubicBezTo>
                    <a:cubicBezTo>
                      <a:pt x="3271" y="815"/>
                      <a:pt x="3267" y="818"/>
                      <a:pt x="3263" y="817"/>
                    </a:cubicBezTo>
                    <a:lnTo>
                      <a:pt x="3247" y="814"/>
                    </a:lnTo>
                    <a:cubicBezTo>
                      <a:pt x="3243" y="813"/>
                      <a:pt x="3240" y="809"/>
                      <a:pt x="3241" y="804"/>
                    </a:cubicBezTo>
                    <a:cubicBezTo>
                      <a:pt x="3242" y="800"/>
                      <a:pt x="3246" y="797"/>
                      <a:pt x="3250" y="798"/>
                    </a:cubicBezTo>
                    <a:close/>
                    <a:moveTo>
                      <a:pt x="3297" y="808"/>
                    </a:moveTo>
                    <a:lnTo>
                      <a:pt x="3313" y="812"/>
                    </a:lnTo>
                    <a:cubicBezTo>
                      <a:pt x="3317" y="813"/>
                      <a:pt x="3320" y="817"/>
                      <a:pt x="3319" y="821"/>
                    </a:cubicBezTo>
                    <a:cubicBezTo>
                      <a:pt x="3318" y="825"/>
                      <a:pt x="3314" y="828"/>
                      <a:pt x="3309" y="827"/>
                    </a:cubicBezTo>
                    <a:lnTo>
                      <a:pt x="3294" y="824"/>
                    </a:lnTo>
                    <a:cubicBezTo>
                      <a:pt x="3290" y="823"/>
                      <a:pt x="3287" y="819"/>
                      <a:pt x="3288" y="814"/>
                    </a:cubicBezTo>
                    <a:cubicBezTo>
                      <a:pt x="3289" y="810"/>
                      <a:pt x="3293" y="807"/>
                      <a:pt x="3297" y="808"/>
                    </a:cubicBezTo>
                    <a:close/>
                    <a:moveTo>
                      <a:pt x="3344" y="818"/>
                    </a:moveTo>
                    <a:lnTo>
                      <a:pt x="3360" y="822"/>
                    </a:lnTo>
                    <a:cubicBezTo>
                      <a:pt x="3364" y="822"/>
                      <a:pt x="3367" y="827"/>
                      <a:pt x="3366" y="831"/>
                    </a:cubicBezTo>
                    <a:cubicBezTo>
                      <a:pt x="3365" y="835"/>
                      <a:pt x="3361" y="838"/>
                      <a:pt x="3356" y="837"/>
                    </a:cubicBezTo>
                    <a:lnTo>
                      <a:pt x="3341" y="834"/>
                    </a:lnTo>
                    <a:cubicBezTo>
                      <a:pt x="3336" y="833"/>
                      <a:pt x="3334" y="829"/>
                      <a:pt x="3335" y="824"/>
                    </a:cubicBezTo>
                    <a:cubicBezTo>
                      <a:pt x="3336" y="820"/>
                      <a:pt x="3340" y="817"/>
                      <a:pt x="3344" y="818"/>
                    </a:cubicBezTo>
                    <a:close/>
                    <a:moveTo>
                      <a:pt x="3391" y="828"/>
                    </a:moveTo>
                    <a:lnTo>
                      <a:pt x="3407" y="832"/>
                    </a:lnTo>
                    <a:cubicBezTo>
                      <a:pt x="3411" y="832"/>
                      <a:pt x="3414" y="837"/>
                      <a:pt x="3413" y="841"/>
                    </a:cubicBezTo>
                    <a:cubicBezTo>
                      <a:pt x="3412" y="845"/>
                      <a:pt x="3408" y="848"/>
                      <a:pt x="3403" y="847"/>
                    </a:cubicBezTo>
                    <a:lnTo>
                      <a:pt x="3388" y="844"/>
                    </a:lnTo>
                    <a:cubicBezTo>
                      <a:pt x="3383" y="843"/>
                      <a:pt x="3381" y="839"/>
                      <a:pt x="3382" y="834"/>
                    </a:cubicBezTo>
                    <a:cubicBezTo>
                      <a:pt x="3382" y="830"/>
                      <a:pt x="3387" y="827"/>
                      <a:pt x="3391" y="828"/>
                    </a:cubicBezTo>
                    <a:close/>
                    <a:moveTo>
                      <a:pt x="3438" y="838"/>
                    </a:moveTo>
                    <a:lnTo>
                      <a:pt x="3454" y="842"/>
                    </a:lnTo>
                    <a:cubicBezTo>
                      <a:pt x="3458" y="842"/>
                      <a:pt x="3461" y="847"/>
                      <a:pt x="3460" y="851"/>
                    </a:cubicBezTo>
                    <a:cubicBezTo>
                      <a:pt x="3459" y="855"/>
                      <a:pt x="3455" y="858"/>
                      <a:pt x="3450" y="857"/>
                    </a:cubicBezTo>
                    <a:lnTo>
                      <a:pt x="3435" y="854"/>
                    </a:lnTo>
                    <a:cubicBezTo>
                      <a:pt x="3430" y="853"/>
                      <a:pt x="3428" y="849"/>
                      <a:pt x="3429" y="844"/>
                    </a:cubicBezTo>
                    <a:cubicBezTo>
                      <a:pt x="3429" y="840"/>
                      <a:pt x="3434" y="837"/>
                      <a:pt x="3438" y="838"/>
                    </a:cubicBezTo>
                    <a:close/>
                    <a:moveTo>
                      <a:pt x="3485" y="848"/>
                    </a:moveTo>
                    <a:lnTo>
                      <a:pt x="3501" y="852"/>
                    </a:lnTo>
                    <a:cubicBezTo>
                      <a:pt x="3505" y="852"/>
                      <a:pt x="3508" y="857"/>
                      <a:pt x="3507" y="861"/>
                    </a:cubicBezTo>
                    <a:cubicBezTo>
                      <a:pt x="3506" y="865"/>
                      <a:pt x="3502" y="868"/>
                      <a:pt x="3497" y="867"/>
                    </a:cubicBezTo>
                    <a:lnTo>
                      <a:pt x="3482" y="864"/>
                    </a:lnTo>
                    <a:cubicBezTo>
                      <a:pt x="3477" y="863"/>
                      <a:pt x="3475" y="859"/>
                      <a:pt x="3475" y="854"/>
                    </a:cubicBezTo>
                    <a:cubicBezTo>
                      <a:pt x="3476" y="850"/>
                      <a:pt x="3481" y="847"/>
                      <a:pt x="3485" y="848"/>
                    </a:cubicBezTo>
                    <a:close/>
                    <a:moveTo>
                      <a:pt x="3532" y="858"/>
                    </a:moveTo>
                    <a:lnTo>
                      <a:pt x="3548" y="862"/>
                    </a:lnTo>
                    <a:cubicBezTo>
                      <a:pt x="3552" y="862"/>
                      <a:pt x="3555" y="867"/>
                      <a:pt x="3554" y="871"/>
                    </a:cubicBezTo>
                    <a:cubicBezTo>
                      <a:pt x="3553" y="875"/>
                      <a:pt x="3549" y="878"/>
                      <a:pt x="3544" y="877"/>
                    </a:cubicBezTo>
                    <a:lnTo>
                      <a:pt x="3529" y="874"/>
                    </a:lnTo>
                    <a:cubicBezTo>
                      <a:pt x="3524" y="873"/>
                      <a:pt x="3522" y="869"/>
                      <a:pt x="3522" y="864"/>
                    </a:cubicBezTo>
                    <a:cubicBezTo>
                      <a:pt x="3523" y="860"/>
                      <a:pt x="3528" y="857"/>
                      <a:pt x="3532" y="858"/>
                    </a:cubicBezTo>
                    <a:close/>
                    <a:moveTo>
                      <a:pt x="3579" y="868"/>
                    </a:moveTo>
                    <a:lnTo>
                      <a:pt x="3595" y="872"/>
                    </a:lnTo>
                    <a:cubicBezTo>
                      <a:pt x="3599" y="872"/>
                      <a:pt x="3602" y="877"/>
                      <a:pt x="3601" y="881"/>
                    </a:cubicBezTo>
                    <a:cubicBezTo>
                      <a:pt x="3600" y="885"/>
                      <a:pt x="3596" y="888"/>
                      <a:pt x="3591" y="887"/>
                    </a:cubicBezTo>
                    <a:lnTo>
                      <a:pt x="3576" y="884"/>
                    </a:lnTo>
                    <a:cubicBezTo>
                      <a:pt x="3571" y="883"/>
                      <a:pt x="3568" y="879"/>
                      <a:pt x="3569" y="874"/>
                    </a:cubicBezTo>
                    <a:cubicBezTo>
                      <a:pt x="3570" y="870"/>
                      <a:pt x="3575" y="867"/>
                      <a:pt x="3579" y="868"/>
                    </a:cubicBezTo>
                    <a:close/>
                    <a:moveTo>
                      <a:pt x="3626" y="878"/>
                    </a:moveTo>
                    <a:lnTo>
                      <a:pt x="3641" y="881"/>
                    </a:lnTo>
                    <a:cubicBezTo>
                      <a:pt x="3646" y="882"/>
                      <a:pt x="3649" y="887"/>
                      <a:pt x="3648" y="891"/>
                    </a:cubicBezTo>
                    <a:cubicBezTo>
                      <a:pt x="3647" y="895"/>
                      <a:pt x="3642" y="898"/>
                      <a:pt x="3638" y="897"/>
                    </a:cubicBezTo>
                    <a:lnTo>
                      <a:pt x="3622" y="894"/>
                    </a:lnTo>
                    <a:cubicBezTo>
                      <a:pt x="3618" y="893"/>
                      <a:pt x="3615" y="889"/>
                      <a:pt x="3616" y="884"/>
                    </a:cubicBezTo>
                    <a:cubicBezTo>
                      <a:pt x="3617" y="880"/>
                      <a:pt x="3621" y="877"/>
                      <a:pt x="3626" y="878"/>
                    </a:cubicBezTo>
                    <a:close/>
                    <a:moveTo>
                      <a:pt x="3673" y="888"/>
                    </a:moveTo>
                    <a:lnTo>
                      <a:pt x="3688" y="891"/>
                    </a:lnTo>
                    <a:cubicBezTo>
                      <a:pt x="3693" y="892"/>
                      <a:pt x="3695" y="897"/>
                      <a:pt x="3695" y="901"/>
                    </a:cubicBezTo>
                    <a:cubicBezTo>
                      <a:pt x="3694" y="905"/>
                      <a:pt x="3689" y="908"/>
                      <a:pt x="3685" y="907"/>
                    </a:cubicBezTo>
                    <a:lnTo>
                      <a:pt x="3669" y="904"/>
                    </a:lnTo>
                    <a:cubicBezTo>
                      <a:pt x="3665" y="903"/>
                      <a:pt x="3662" y="899"/>
                      <a:pt x="3663" y="894"/>
                    </a:cubicBezTo>
                    <a:cubicBezTo>
                      <a:pt x="3664" y="890"/>
                      <a:pt x="3668" y="887"/>
                      <a:pt x="3673" y="888"/>
                    </a:cubicBezTo>
                    <a:close/>
                    <a:moveTo>
                      <a:pt x="3720" y="898"/>
                    </a:moveTo>
                    <a:lnTo>
                      <a:pt x="3735" y="901"/>
                    </a:lnTo>
                    <a:cubicBezTo>
                      <a:pt x="3740" y="902"/>
                      <a:pt x="3742" y="907"/>
                      <a:pt x="3742" y="911"/>
                    </a:cubicBezTo>
                    <a:cubicBezTo>
                      <a:pt x="3741" y="915"/>
                      <a:pt x="3736" y="918"/>
                      <a:pt x="3732" y="917"/>
                    </a:cubicBezTo>
                    <a:lnTo>
                      <a:pt x="3716" y="914"/>
                    </a:lnTo>
                    <a:cubicBezTo>
                      <a:pt x="3712" y="913"/>
                      <a:pt x="3709" y="909"/>
                      <a:pt x="3710" y="904"/>
                    </a:cubicBezTo>
                    <a:cubicBezTo>
                      <a:pt x="3711" y="900"/>
                      <a:pt x="3715" y="897"/>
                      <a:pt x="3720" y="898"/>
                    </a:cubicBezTo>
                    <a:close/>
                    <a:moveTo>
                      <a:pt x="3767" y="908"/>
                    </a:moveTo>
                    <a:lnTo>
                      <a:pt x="3782" y="911"/>
                    </a:lnTo>
                    <a:cubicBezTo>
                      <a:pt x="3787" y="912"/>
                      <a:pt x="3789" y="917"/>
                      <a:pt x="3788" y="921"/>
                    </a:cubicBezTo>
                    <a:cubicBezTo>
                      <a:pt x="3788" y="925"/>
                      <a:pt x="3783" y="928"/>
                      <a:pt x="3779" y="927"/>
                    </a:cubicBezTo>
                    <a:lnTo>
                      <a:pt x="3763" y="924"/>
                    </a:lnTo>
                    <a:cubicBezTo>
                      <a:pt x="3759" y="923"/>
                      <a:pt x="3756" y="919"/>
                      <a:pt x="3757" y="914"/>
                    </a:cubicBezTo>
                    <a:cubicBezTo>
                      <a:pt x="3758" y="910"/>
                      <a:pt x="3762" y="907"/>
                      <a:pt x="3767" y="908"/>
                    </a:cubicBezTo>
                    <a:close/>
                    <a:moveTo>
                      <a:pt x="3814" y="918"/>
                    </a:moveTo>
                    <a:lnTo>
                      <a:pt x="3829" y="921"/>
                    </a:lnTo>
                    <a:cubicBezTo>
                      <a:pt x="3834" y="922"/>
                      <a:pt x="3836" y="927"/>
                      <a:pt x="3835" y="931"/>
                    </a:cubicBezTo>
                    <a:cubicBezTo>
                      <a:pt x="3835" y="935"/>
                      <a:pt x="3830" y="938"/>
                      <a:pt x="3826" y="937"/>
                    </a:cubicBezTo>
                    <a:lnTo>
                      <a:pt x="3810" y="934"/>
                    </a:lnTo>
                    <a:cubicBezTo>
                      <a:pt x="3806" y="933"/>
                      <a:pt x="3803" y="929"/>
                      <a:pt x="3804" y="924"/>
                    </a:cubicBezTo>
                    <a:cubicBezTo>
                      <a:pt x="3805" y="920"/>
                      <a:pt x="3809" y="917"/>
                      <a:pt x="3814" y="918"/>
                    </a:cubicBezTo>
                    <a:close/>
                    <a:moveTo>
                      <a:pt x="3861" y="928"/>
                    </a:moveTo>
                    <a:lnTo>
                      <a:pt x="3876" y="931"/>
                    </a:lnTo>
                    <a:cubicBezTo>
                      <a:pt x="3881" y="932"/>
                      <a:pt x="3883" y="937"/>
                      <a:pt x="3882" y="941"/>
                    </a:cubicBezTo>
                    <a:cubicBezTo>
                      <a:pt x="3881" y="945"/>
                      <a:pt x="3877" y="948"/>
                      <a:pt x="3873" y="947"/>
                    </a:cubicBezTo>
                    <a:lnTo>
                      <a:pt x="3857" y="944"/>
                    </a:lnTo>
                    <a:cubicBezTo>
                      <a:pt x="3853" y="943"/>
                      <a:pt x="3850" y="939"/>
                      <a:pt x="3851" y="934"/>
                    </a:cubicBezTo>
                    <a:cubicBezTo>
                      <a:pt x="3852" y="930"/>
                      <a:pt x="3856" y="927"/>
                      <a:pt x="3861" y="928"/>
                    </a:cubicBezTo>
                    <a:close/>
                    <a:moveTo>
                      <a:pt x="3908" y="938"/>
                    </a:moveTo>
                    <a:lnTo>
                      <a:pt x="3923" y="941"/>
                    </a:lnTo>
                    <a:cubicBezTo>
                      <a:pt x="3927" y="942"/>
                      <a:pt x="3930" y="947"/>
                      <a:pt x="3929" y="951"/>
                    </a:cubicBezTo>
                    <a:cubicBezTo>
                      <a:pt x="3928" y="955"/>
                      <a:pt x="3924" y="958"/>
                      <a:pt x="3920" y="957"/>
                    </a:cubicBezTo>
                    <a:lnTo>
                      <a:pt x="3904" y="954"/>
                    </a:lnTo>
                    <a:cubicBezTo>
                      <a:pt x="3900" y="953"/>
                      <a:pt x="3897" y="949"/>
                      <a:pt x="3898" y="944"/>
                    </a:cubicBezTo>
                    <a:cubicBezTo>
                      <a:pt x="3899" y="940"/>
                      <a:pt x="3903" y="937"/>
                      <a:pt x="3908" y="938"/>
                    </a:cubicBezTo>
                    <a:close/>
                    <a:moveTo>
                      <a:pt x="3954" y="948"/>
                    </a:moveTo>
                    <a:lnTo>
                      <a:pt x="3970" y="951"/>
                    </a:lnTo>
                    <a:cubicBezTo>
                      <a:pt x="3974" y="952"/>
                      <a:pt x="3977" y="957"/>
                      <a:pt x="3976" y="961"/>
                    </a:cubicBezTo>
                    <a:cubicBezTo>
                      <a:pt x="3975" y="965"/>
                      <a:pt x="3971" y="968"/>
                      <a:pt x="3967" y="967"/>
                    </a:cubicBezTo>
                    <a:lnTo>
                      <a:pt x="3951" y="964"/>
                    </a:lnTo>
                    <a:cubicBezTo>
                      <a:pt x="3947" y="963"/>
                      <a:pt x="3944" y="959"/>
                      <a:pt x="3945" y="954"/>
                    </a:cubicBezTo>
                    <a:cubicBezTo>
                      <a:pt x="3946" y="950"/>
                      <a:pt x="3950" y="947"/>
                      <a:pt x="3954" y="948"/>
                    </a:cubicBezTo>
                    <a:close/>
                    <a:moveTo>
                      <a:pt x="4001" y="958"/>
                    </a:moveTo>
                    <a:lnTo>
                      <a:pt x="4017" y="961"/>
                    </a:lnTo>
                    <a:cubicBezTo>
                      <a:pt x="4021" y="962"/>
                      <a:pt x="4024" y="967"/>
                      <a:pt x="4023" y="971"/>
                    </a:cubicBezTo>
                    <a:cubicBezTo>
                      <a:pt x="4022" y="975"/>
                      <a:pt x="4018" y="978"/>
                      <a:pt x="4014" y="977"/>
                    </a:cubicBezTo>
                    <a:lnTo>
                      <a:pt x="3998" y="974"/>
                    </a:lnTo>
                    <a:cubicBezTo>
                      <a:pt x="3994" y="973"/>
                      <a:pt x="3991" y="969"/>
                      <a:pt x="3992" y="964"/>
                    </a:cubicBezTo>
                    <a:cubicBezTo>
                      <a:pt x="3993" y="960"/>
                      <a:pt x="3997" y="957"/>
                      <a:pt x="4001" y="958"/>
                    </a:cubicBezTo>
                    <a:close/>
                    <a:moveTo>
                      <a:pt x="4048" y="968"/>
                    </a:moveTo>
                    <a:lnTo>
                      <a:pt x="4064" y="971"/>
                    </a:lnTo>
                    <a:cubicBezTo>
                      <a:pt x="4068" y="972"/>
                      <a:pt x="4071" y="977"/>
                      <a:pt x="4070" y="981"/>
                    </a:cubicBezTo>
                    <a:cubicBezTo>
                      <a:pt x="4069" y="985"/>
                      <a:pt x="4065" y="988"/>
                      <a:pt x="4061" y="987"/>
                    </a:cubicBezTo>
                    <a:lnTo>
                      <a:pt x="4045" y="984"/>
                    </a:lnTo>
                    <a:cubicBezTo>
                      <a:pt x="4041" y="983"/>
                      <a:pt x="4038" y="978"/>
                      <a:pt x="4039" y="974"/>
                    </a:cubicBezTo>
                    <a:cubicBezTo>
                      <a:pt x="4040" y="970"/>
                      <a:pt x="4044" y="967"/>
                      <a:pt x="4048" y="968"/>
                    </a:cubicBezTo>
                    <a:close/>
                    <a:moveTo>
                      <a:pt x="4095" y="978"/>
                    </a:moveTo>
                    <a:lnTo>
                      <a:pt x="4111" y="981"/>
                    </a:lnTo>
                    <a:cubicBezTo>
                      <a:pt x="4115" y="982"/>
                      <a:pt x="4118" y="986"/>
                      <a:pt x="4117" y="991"/>
                    </a:cubicBezTo>
                    <a:cubicBezTo>
                      <a:pt x="4116" y="995"/>
                      <a:pt x="4112" y="998"/>
                      <a:pt x="4108" y="997"/>
                    </a:cubicBezTo>
                    <a:lnTo>
                      <a:pt x="4092" y="994"/>
                    </a:lnTo>
                    <a:cubicBezTo>
                      <a:pt x="4088" y="993"/>
                      <a:pt x="4085" y="988"/>
                      <a:pt x="4086" y="984"/>
                    </a:cubicBezTo>
                    <a:cubicBezTo>
                      <a:pt x="4087" y="980"/>
                      <a:pt x="4091" y="977"/>
                      <a:pt x="4095" y="978"/>
                    </a:cubicBezTo>
                    <a:close/>
                    <a:moveTo>
                      <a:pt x="4142" y="988"/>
                    </a:moveTo>
                    <a:lnTo>
                      <a:pt x="4158" y="991"/>
                    </a:lnTo>
                    <a:cubicBezTo>
                      <a:pt x="4162" y="992"/>
                      <a:pt x="4165" y="996"/>
                      <a:pt x="4164" y="1001"/>
                    </a:cubicBezTo>
                    <a:cubicBezTo>
                      <a:pt x="4163" y="1005"/>
                      <a:pt x="4159" y="1008"/>
                      <a:pt x="4155" y="1007"/>
                    </a:cubicBezTo>
                    <a:lnTo>
                      <a:pt x="4139" y="1004"/>
                    </a:lnTo>
                    <a:cubicBezTo>
                      <a:pt x="4135" y="1003"/>
                      <a:pt x="4132" y="998"/>
                      <a:pt x="4133" y="994"/>
                    </a:cubicBezTo>
                    <a:cubicBezTo>
                      <a:pt x="4134" y="990"/>
                      <a:pt x="4138" y="987"/>
                      <a:pt x="4142" y="988"/>
                    </a:cubicBezTo>
                    <a:close/>
                    <a:moveTo>
                      <a:pt x="4189" y="998"/>
                    </a:moveTo>
                    <a:lnTo>
                      <a:pt x="4205" y="1001"/>
                    </a:lnTo>
                    <a:cubicBezTo>
                      <a:pt x="4209" y="1002"/>
                      <a:pt x="4212" y="1006"/>
                      <a:pt x="4211" y="1011"/>
                    </a:cubicBezTo>
                    <a:cubicBezTo>
                      <a:pt x="4210" y="1015"/>
                      <a:pt x="4206" y="1018"/>
                      <a:pt x="4202" y="1017"/>
                    </a:cubicBezTo>
                    <a:lnTo>
                      <a:pt x="4186" y="1014"/>
                    </a:lnTo>
                    <a:cubicBezTo>
                      <a:pt x="4182" y="1013"/>
                      <a:pt x="4179" y="1008"/>
                      <a:pt x="4180" y="1004"/>
                    </a:cubicBezTo>
                    <a:cubicBezTo>
                      <a:pt x="4181" y="1000"/>
                      <a:pt x="4185" y="997"/>
                      <a:pt x="4189" y="998"/>
                    </a:cubicBezTo>
                    <a:close/>
                    <a:moveTo>
                      <a:pt x="4236" y="1008"/>
                    </a:moveTo>
                    <a:lnTo>
                      <a:pt x="4252" y="1011"/>
                    </a:lnTo>
                    <a:cubicBezTo>
                      <a:pt x="4256" y="1012"/>
                      <a:pt x="4259" y="1016"/>
                      <a:pt x="4258" y="1021"/>
                    </a:cubicBezTo>
                    <a:cubicBezTo>
                      <a:pt x="4257" y="1025"/>
                      <a:pt x="4253" y="1028"/>
                      <a:pt x="4248" y="1027"/>
                    </a:cubicBezTo>
                    <a:lnTo>
                      <a:pt x="4233" y="1024"/>
                    </a:lnTo>
                    <a:cubicBezTo>
                      <a:pt x="4229" y="1023"/>
                      <a:pt x="4226" y="1018"/>
                      <a:pt x="4227" y="1014"/>
                    </a:cubicBezTo>
                    <a:cubicBezTo>
                      <a:pt x="4228" y="1010"/>
                      <a:pt x="4232" y="1007"/>
                      <a:pt x="4236" y="1008"/>
                    </a:cubicBezTo>
                    <a:close/>
                    <a:moveTo>
                      <a:pt x="4283" y="1018"/>
                    </a:moveTo>
                    <a:lnTo>
                      <a:pt x="4299" y="1021"/>
                    </a:lnTo>
                    <a:cubicBezTo>
                      <a:pt x="4303" y="1022"/>
                      <a:pt x="4306" y="1026"/>
                      <a:pt x="4305" y="1031"/>
                    </a:cubicBezTo>
                    <a:cubicBezTo>
                      <a:pt x="4304" y="1035"/>
                      <a:pt x="4300" y="1038"/>
                      <a:pt x="4295" y="1037"/>
                    </a:cubicBezTo>
                    <a:lnTo>
                      <a:pt x="4280" y="1034"/>
                    </a:lnTo>
                    <a:cubicBezTo>
                      <a:pt x="4275" y="1033"/>
                      <a:pt x="4273" y="1028"/>
                      <a:pt x="4274" y="1024"/>
                    </a:cubicBezTo>
                    <a:cubicBezTo>
                      <a:pt x="4275" y="1020"/>
                      <a:pt x="4279" y="1017"/>
                      <a:pt x="4283" y="1018"/>
                    </a:cubicBezTo>
                    <a:close/>
                    <a:moveTo>
                      <a:pt x="4330" y="1028"/>
                    </a:moveTo>
                    <a:lnTo>
                      <a:pt x="4346" y="1031"/>
                    </a:lnTo>
                    <a:cubicBezTo>
                      <a:pt x="4350" y="1032"/>
                      <a:pt x="4353" y="1036"/>
                      <a:pt x="4352" y="1041"/>
                    </a:cubicBezTo>
                    <a:cubicBezTo>
                      <a:pt x="4351" y="1045"/>
                      <a:pt x="4347" y="1048"/>
                      <a:pt x="4342" y="1047"/>
                    </a:cubicBezTo>
                    <a:lnTo>
                      <a:pt x="4327" y="1044"/>
                    </a:lnTo>
                    <a:cubicBezTo>
                      <a:pt x="4322" y="1043"/>
                      <a:pt x="4320" y="1038"/>
                      <a:pt x="4321" y="1034"/>
                    </a:cubicBezTo>
                    <a:cubicBezTo>
                      <a:pt x="4322" y="1030"/>
                      <a:pt x="4326" y="1027"/>
                      <a:pt x="4330" y="1028"/>
                    </a:cubicBezTo>
                    <a:close/>
                    <a:moveTo>
                      <a:pt x="4377" y="1038"/>
                    </a:moveTo>
                    <a:lnTo>
                      <a:pt x="4393" y="1041"/>
                    </a:lnTo>
                    <a:cubicBezTo>
                      <a:pt x="4397" y="1042"/>
                      <a:pt x="4400" y="1046"/>
                      <a:pt x="4399" y="1051"/>
                    </a:cubicBezTo>
                    <a:cubicBezTo>
                      <a:pt x="4398" y="1055"/>
                      <a:pt x="4394" y="1058"/>
                      <a:pt x="4389" y="1057"/>
                    </a:cubicBezTo>
                    <a:lnTo>
                      <a:pt x="4374" y="1054"/>
                    </a:lnTo>
                    <a:cubicBezTo>
                      <a:pt x="4369" y="1053"/>
                      <a:pt x="4367" y="1048"/>
                      <a:pt x="4368" y="1044"/>
                    </a:cubicBezTo>
                    <a:cubicBezTo>
                      <a:pt x="4368" y="1040"/>
                      <a:pt x="4373" y="1037"/>
                      <a:pt x="4377" y="1038"/>
                    </a:cubicBezTo>
                    <a:close/>
                    <a:moveTo>
                      <a:pt x="4424" y="1048"/>
                    </a:moveTo>
                    <a:lnTo>
                      <a:pt x="4440" y="1051"/>
                    </a:lnTo>
                    <a:cubicBezTo>
                      <a:pt x="4444" y="1052"/>
                      <a:pt x="4447" y="1056"/>
                      <a:pt x="4446" y="1061"/>
                    </a:cubicBezTo>
                    <a:cubicBezTo>
                      <a:pt x="4445" y="1065"/>
                      <a:pt x="4441" y="1068"/>
                      <a:pt x="4436" y="1067"/>
                    </a:cubicBezTo>
                    <a:lnTo>
                      <a:pt x="4421" y="1064"/>
                    </a:lnTo>
                    <a:cubicBezTo>
                      <a:pt x="4416" y="1063"/>
                      <a:pt x="4414" y="1058"/>
                      <a:pt x="4414" y="1054"/>
                    </a:cubicBezTo>
                    <a:cubicBezTo>
                      <a:pt x="4415" y="1050"/>
                      <a:pt x="4420" y="1047"/>
                      <a:pt x="4424" y="1048"/>
                    </a:cubicBezTo>
                    <a:close/>
                    <a:moveTo>
                      <a:pt x="4471" y="1058"/>
                    </a:moveTo>
                    <a:lnTo>
                      <a:pt x="4487" y="1061"/>
                    </a:lnTo>
                    <a:cubicBezTo>
                      <a:pt x="4491" y="1062"/>
                      <a:pt x="4494" y="1066"/>
                      <a:pt x="4493" y="1071"/>
                    </a:cubicBezTo>
                    <a:cubicBezTo>
                      <a:pt x="4492" y="1075"/>
                      <a:pt x="4488" y="1078"/>
                      <a:pt x="4483" y="1077"/>
                    </a:cubicBezTo>
                    <a:lnTo>
                      <a:pt x="4468" y="1074"/>
                    </a:lnTo>
                    <a:cubicBezTo>
                      <a:pt x="4463" y="1073"/>
                      <a:pt x="4461" y="1068"/>
                      <a:pt x="4461" y="1064"/>
                    </a:cubicBezTo>
                    <a:cubicBezTo>
                      <a:pt x="4462" y="1060"/>
                      <a:pt x="4467" y="1057"/>
                      <a:pt x="4471" y="1058"/>
                    </a:cubicBezTo>
                    <a:close/>
                    <a:moveTo>
                      <a:pt x="4518" y="1068"/>
                    </a:moveTo>
                    <a:lnTo>
                      <a:pt x="4534" y="1071"/>
                    </a:lnTo>
                    <a:cubicBezTo>
                      <a:pt x="4538" y="1072"/>
                      <a:pt x="4541" y="1076"/>
                      <a:pt x="4540" y="1081"/>
                    </a:cubicBezTo>
                    <a:cubicBezTo>
                      <a:pt x="4539" y="1085"/>
                      <a:pt x="4535" y="1088"/>
                      <a:pt x="4530" y="1087"/>
                    </a:cubicBezTo>
                    <a:lnTo>
                      <a:pt x="4515" y="1084"/>
                    </a:lnTo>
                    <a:cubicBezTo>
                      <a:pt x="4510" y="1083"/>
                      <a:pt x="4507" y="1078"/>
                      <a:pt x="4508" y="1074"/>
                    </a:cubicBezTo>
                    <a:cubicBezTo>
                      <a:pt x="4509" y="1070"/>
                      <a:pt x="4514" y="1067"/>
                      <a:pt x="4518" y="1068"/>
                    </a:cubicBezTo>
                    <a:close/>
                    <a:moveTo>
                      <a:pt x="4565" y="1078"/>
                    </a:moveTo>
                    <a:lnTo>
                      <a:pt x="4580" y="1081"/>
                    </a:lnTo>
                    <a:cubicBezTo>
                      <a:pt x="4585" y="1082"/>
                      <a:pt x="4588" y="1086"/>
                      <a:pt x="4587" y="1091"/>
                    </a:cubicBezTo>
                    <a:cubicBezTo>
                      <a:pt x="4586" y="1095"/>
                      <a:pt x="4581" y="1098"/>
                      <a:pt x="4577" y="1097"/>
                    </a:cubicBezTo>
                    <a:lnTo>
                      <a:pt x="4561" y="1093"/>
                    </a:lnTo>
                    <a:cubicBezTo>
                      <a:pt x="4557" y="1093"/>
                      <a:pt x="4554" y="1088"/>
                      <a:pt x="4555" y="1084"/>
                    </a:cubicBezTo>
                    <a:cubicBezTo>
                      <a:pt x="4556" y="1080"/>
                      <a:pt x="4561" y="1077"/>
                      <a:pt x="4565" y="1078"/>
                    </a:cubicBezTo>
                    <a:close/>
                    <a:moveTo>
                      <a:pt x="4612" y="1088"/>
                    </a:moveTo>
                    <a:lnTo>
                      <a:pt x="4627" y="1091"/>
                    </a:lnTo>
                    <a:cubicBezTo>
                      <a:pt x="4632" y="1092"/>
                      <a:pt x="4635" y="1096"/>
                      <a:pt x="4634" y="1101"/>
                    </a:cubicBezTo>
                    <a:cubicBezTo>
                      <a:pt x="4633" y="1105"/>
                      <a:pt x="4628" y="1108"/>
                      <a:pt x="4624" y="1107"/>
                    </a:cubicBezTo>
                    <a:lnTo>
                      <a:pt x="4608" y="1103"/>
                    </a:lnTo>
                    <a:cubicBezTo>
                      <a:pt x="4604" y="1103"/>
                      <a:pt x="4601" y="1098"/>
                      <a:pt x="4602" y="1094"/>
                    </a:cubicBezTo>
                    <a:cubicBezTo>
                      <a:pt x="4603" y="1090"/>
                      <a:pt x="4607" y="1087"/>
                      <a:pt x="4612" y="1088"/>
                    </a:cubicBezTo>
                    <a:close/>
                    <a:moveTo>
                      <a:pt x="4659" y="1098"/>
                    </a:moveTo>
                    <a:lnTo>
                      <a:pt x="4674" y="1101"/>
                    </a:lnTo>
                    <a:cubicBezTo>
                      <a:pt x="4679" y="1102"/>
                      <a:pt x="4681" y="1106"/>
                      <a:pt x="4681" y="1111"/>
                    </a:cubicBezTo>
                    <a:cubicBezTo>
                      <a:pt x="4680" y="1115"/>
                      <a:pt x="4675" y="1118"/>
                      <a:pt x="4671" y="1117"/>
                    </a:cubicBezTo>
                    <a:lnTo>
                      <a:pt x="4655" y="1113"/>
                    </a:lnTo>
                    <a:cubicBezTo>
                      <a:pt x="4651" y="1113"/>
                      <a:pt x="4648" y="1108"/>
                      <a:pt x="4649" y="1104"/>
                    </a:cubicBezTo>
                    <a:cubicBezTo>
                      <a:pt x="4650" y="1100"/>
                      <a:pt x="4654" y="1097"/>
                      <a:pt x="4659" y="1098"/>
                    </a:cubicBezTo>
                    <a:close/>
                    <a:moveTo>
                      <a:pt x="4706" y="1108"/>
                    </a:moveTo>
                    <a:lnTo>
                      <a:pt x="4721" y="1111"/>
                    </a:lnTo>
                    <a:cubicBezTo>
                      <a:pt x="4726" y="1112"/>
                      <a:pt x="4728" y="1116"/>
                      <a:pt x="4727" y="1121"/>
                    </a:cubicBezTo>
                    <a:cubicBezTo>
                      <a:pt x="4727" y="1125"/>
                      <a:pt x="4722" y="1128"/>
                      <a:pt x="4718" y="1127"/>
                    </a:cubicBezTo>
                    <a:lnTo>
                      <a:pt x="4702" y="1123"/>
                    </a:lnTo>
                    <a:cubicBezTo>
                      <a:pt x="4698" y="1123"/>
                      <a:pt x="4695" y="1118"/>
                      <a:pt x="4696" y="1114"/>
                    </a:cubicBezTo>
                    <a:cubicBezTo>
                      <a:pt x="4697" y="1110"/>
                      <a:pt x="4701" y="1107"/>
                      <a:pt x="4706" y="1108"/>
                    </a:cubicBezTo>
                    <a:close/>
                    <a:moveTo>
                      <a:pt x="4753" y="1118"/>
                    </a:moveTo>
                    <a:lnTo>
                      <a:pt x="4768" y="1121"/>
                    </a:lnTo>
                    <a:cubicBezTo>
                      <a:pt x="4773" y="1122"/>
                      <a:pt x="4775" y="1126"/>
                      <a:pt x="4774" y="1131"/>
                    </a:cubicBezTo>
                    <a:cubicBezTo>
                      <a:pt x="4774" y="1135"/>
                      <a:pt x="4769" y="1138"/>
                      <a:pt x="4765" y="1137"/>
                    </a:cubicBezTo>
                    <a:lnTo>
                      <a:pt x="4749" y="1133"/>
                    </a:lnTo>
                    <a:cubicBezTo>
                      <a:pt x="4745" y="1133"/>
                      <a:pt x="4742" y="1128"/>
                      <a:pt x="4743" y="1124"/>
                    </a:cubicBezTo>
                    <a:cubicBezTo>
                      <a:pt x="4744" y="1120"/>
                      <a:pt x="4748" y="1117"/>
                      <a:pt x="4753" y="1118"/>
                    </a:cubicBezTo>
                    <a:close/>
                    <a:moveTo>
                      <a:pt x="4800" y="1128"/>
                    </a:moveTo>
                    <a:lnTo>
                      <a:pt x="4815" y="1131"/>
                    </a:lnTo>
                    <a:cubicBezTo>
                      <a:pt x="4820" y="1132"/>
                      <a:pt x="4822" y="1136"/>
                      <a:pt x="4821" y="1141"/>
                    </a:cubicBezTo>
                    <a:cubicBezTo>
                      <a:pt x="4820" y="1145"/>
                      <a:pt x="4816" y="1148"/>
                      <a:pt x="4812" y="1147"/>
                    </a:cubicBezTo>
                    <a:lnTo>
                      <a:pt x="4796" y="1143"/>
                    </a:lnTo>
                    <a:cubicBezTo>
                      <a:pt x="4792" y="1142"/>
                      <a:pt x="4789" y="1138"/>
                      <a:pt x="4790" y="1134"/>
                    </a:cubicBezTo>
                    <a:cubicBezTo>
                      <a:pt x="4791" y="1130"/>
                      <a:pt x="4795" y="1127"/>
                      <a:pt x="4800" y="1128"/>
                    </a:cubicBezTo>
                    <a:close/>
                    <a:moveTo>
                      <a:pt x="4847" y="1138"/>
                    </a:moveTo>
                    <a:lnTo>
                      <a:pt x="4862" y="1141"/>
                    </a:lnTo>
                    <a:cubicBezTo>
                      <a:pt x="4867" y="1142"/>
                      <a:pt x="4869" y="1146"/>
                      <a:pt x="4868" y="1151"/>
                    </a:cubicBezTo>
                    <a:cubicBezTo>
                      <a:pt x="4867" y="1155"/>
                      <a:pt x="4863" y="1158"/>
                      <a:pt x="4859" y="1157"/>
                    </a:cubicBezTo>
                    <a:lnTo>
                      <a:pt x="4843" y="1153"/>
                    </a:lnTo>
                    <a:cubicBezTo>
                      <a:pt x="4839" y="1152"/>
                      <a:pt x="4836" y="1148"/>
                      <a:pt x="4837" y="1144"/>
                    </a:cubicBezTo>
                    <a:cubicBezTo>
                      <a:pt x="4838" y="1140"/>
                      <a:pt x="4842" y="1137"/>
                      <a:pt x="4847" y="1138"/>
                    </a:cubicBezTo>
                    <a:close/>
                    <a:moveTo>
                      <a:pt x="4893" y="1148"/>
                    </a:moveTo>
                    <a:lnTo>
                      <a:pt x="4909" y="1151"/>
                    </a:lnTo>
                    <a:cubicBezTo>
                      <a:pt x="4913" y="1152"/>
                      <a:pt x="4916" y="1156"/>
                      <a:pt x="4915" y="1161"/>
                    </a:cubicBezTo>
                    <a:cubicBezTo>
                      <a:pt x="4914" y="1165"/>
                      <a:pt x="4910" y="1168"/>
                      <a:pt x="4906" y="1167"/>
                    </a:cubicBezTo>
                    <a:lnTo>
                      <a:pt x="4890" y="1163"/>
                    </a:lnTo>
                    <a:cubicBezTo>
                      <a:pt x="4886" y="1162"/>
                      <a:pt x="4883" y="1158"/>
                      <a:pt x="4884" y="1154"/>
                    </a:cubicBezTo>
                    <a:cubicBezTo>
                      <a:pt x="4885" y="1150"/>
                      <a:pt x="4889" y="1147"/>
                      <a:pt x="4893" y="1148"/>
                    </a:cubicBezTo>
                    <a:close/>
                    <a:moveTo>
                      <a:pt x="4940" y="1158"/>
                    </a:moveTo>
                    <a:lnTo>
                      <a:pt x="4956" y="1161"/>
                    </a:lnTo>
                    <a:cubicBezTo>
                      <a:pt x="4960" y="1162"/>
                      <a:pt x="4963" y="1166"/>
                      <a:pt x="4962" y="1171"/>
                    </a:cubicBezTo>
                    <a:cubicBezTo>
                      <a:pt x="4961" y="1175"/>
                      <a:pt x="4957" y="1178"/>
                      <a:pt x="4953" y="1177"/>
                    </a:cubicBezTo>
                    <a:lnTo>
                      <a:pt x="4937" y="1173"/>
                    </a:lnTo>
                    <a:cubicBezTo>
                      <a:pt x="4933" y="1172"/>
                      <a:pt x="4930" y="1168"/>
                      <a:pt x="4931" y="1164"/>
                    </a:cubicBezTo>
                    <a:cubicBezTo>
                      <a:pt x="4932" y="1160"/>
                      <a:pt x="4936" y="1157"/>
                      <a:pt x="4940" y="1158"/>
                    </a:cubicBezTo>
                    <a:close/>
                    <a:moveTo>
                      <a:pt x="4987" y="1168"/>
                    </a:moveTo>
                    <a:lnTo>
                      <a:pt x="5003" y="1171"/>
                    </a:lnTo>
                    <a:cubicBezTo>
                      <a:pt x="5007" y="1172"/>
                      <a:pt x="5010" y="1176"/>
                      <a:pt x="5009" y="1181"/>
                    </a:cubicBezTo>
                    <a:cubicBezTo>
                      <a:pt x="5008" y="1185"/>
                      <a:pt x="5004" y="1188"/>
                      <a:pt x="5000" y="1187"/>
                    </a:cubicBezTo>
                    <a:lnTo>
                      <a:pt x="4984" y="1183"/>
                    </a:lnTo>
                    <a:cubicBezTo>
                      <a:pt x="4980" y="1182"/>
                      <a:pt x="4977" y="1178"/>
                      <a:pt x="4978" y="1174"/>
                    </a:cubicBezTo>
                    <a:cubicBezTo>
                      <a:pt x="4979" y="1170"/>
                      <a:pt x="4983" y="1167"/>
                      <a:pt x="4987" y="1168"/>
                    </a:cubicBezTo>
                    <a:close/>
                    <a:moveTo>
                      <a:pt x="5034" y="1178"/>
                    </a:moveTo>
                    <a:lnTo>
                      <a:pt x="5050" y="1181"/>
                    </a:lnTo>
                    <a:cubicBezTo>
                      <a:pt x="5054" y="1182"/>
                      <a:pt x="5057" y="1186"/>
                      <a:pt x="5056" y="1191"/>
                    </a:cubicBezTo>
                    <a:cubicBezTo>
                      <a:pt x="5055" y="1195"/>
                      <a:pt x="5051" y="1198"/>
                      <a:pt x="5047" y="1197"/>
                    </a:cubicBezTo>
                    <a:lnTo>
                      <a:pt x="5031" y="1193"/>
                    </a:lnTo>
                    <a:cubicBezTo>
                      <a:pt x="5027" y="1192"/>
                      <a:pt x="5024" y="1188"/>
                      <a:pt x="5025" y="1184"/>
                    </a:cubicBezTo>
                    <a:cubicBezTo>
                      <a:pt x="5026" y="1180"/>
                      <a:pt x="5030" y="1177"/>
                      <a:pt x="5034" y="1178"/>
                    </a:cubicBezTo>
                    <a:close/>
                    <a:moveTo>
                      <a:pt x="5081" y="1188"/>
                    </a:moveTo>
                    <a:lnTo>
                      <a:pt x="5097" y="1191"/>
                    </a:lnTo>
                    <a:cubicBezTo>
                      <a:pt x="5101" y="1192"/>
                      <a:pt x="5104" y="1196"/>
                      <a:pt x="5103" y="1200"/>
                    </a:cubicBezTo>
                    <a:cubicBezTo>
                      <a:pt x="5102" y="1205"/>
                      <a:pt x="5098" y="1208"/>
                      <a:pt x="5094" y="1207"/>
                    </a:cubicBezTo>
                    <a:lnTo>
                      <a:pt x="5078" y="1203"/>
                    </a:lnTo>
                    <a:cubicBezTo>
                      <a:pt x="5074" y="1202"/>
                      <a:pt x="5071" y="1198"/>
                      <a:pt x="5072" y="1194"/>
                    </a:cubicBezTo>
                    <a:cubicBezTo>
                      <a:pt x="5073" y="1190"/>
                      <a:pt x="5077" y="1187"/>
                      <a:pt x="5081" y="1188"/>
                    </a:cubicBezTo>
                    <a:close/>
                    <a:moveTo>
                      <a:pt x="5128" y="1198"/>
                    </a:moveTo>
                    <a:lnTo>
                      <a:pt x="5144" y="1201"/>
                    </a:lnTo>
                    <a:cubicBezTo>
                      <a:pt x="5148" y="1202"/>
                      <a:pt x="5151" y="1206"/>
                      <a:pt x="5150" y="1210"/>
                    </a:cubicBezTo>
                    <a:cubicBezTo>
                      <a:pt x="5149" y="1215"/>
                      <a:pt x="5145" y="1218"/>
                      <a:pt x="5141" y="1217"/>
                    </a:cubicBezTo>
                    <a:lnTo>
                      <a:pt x="5125" y="1213"/>
                    </a:lnTo>
                    <a:cubicBezTo>
                      <a:pt x="5121" y="1212"/>
                      <a:pt x="5118" y="1208"/>
                      <a:pt x="5119" y="1204"/>
                    </a:cubicBezTo>
                    <a:cubicBezTo>
                      <a:pt x="5120" y="1199"/>
                      <a:pt x="5124" y="1197"/>
                      <a:pt x="5128" y="1198"/>
                    </a:cubicBezTo>
                    <a:close/>
                    <a:moveTo>
                      <a:pt x="5175" y="1208"/>
                    </a:moveTo>
                    <a:lnTo>
                      <a:pt x="5191" y="1211"/>
                    </a:lnTo>
                    <a:cubicBezTo>
                      <a:pt x="5195" y="1212"/>
                      <a:pt x="5198" y="1216"/>
                      <a:pt x="5197" y="1220"/>
                    </a:cubicBezTo>
                    <a:cubicBezTo>
                      <a:pt x="5196" y="1225"/>
                      <a:pt x="5192" y="1228"/>
                      <a:pt x="5188" y="1227"/>
                    </a:cubicBezTo>
                    <a:lnTo>
                      <a:pt x="5172" y="1223"/>
                    </a:lnTo>
                    <a:cubicBezTo>
                      <a:pt x="5168" y="1222"/>
                      <a:pt x="5165" y="1218"/>
                      <a:pt x="5166" y="1214"/>
                    </a:cubicBezTo>
                    <a:cubicBezTo>
                      <a:pt x="5167" y="1209"/>
                      <a:pt x="5171" y="1207"/>
                      <a:pt x="5175" y="1208"/>
                    </a:cubicBezTo>
                    <a:close/>
                    <a:moveTo>
                      <a:pt x="5222" y="1218"/>
                    </a:moveTo>
                    <a:lnTo>
                      <a:pt x="5238" y="1221"/>
                    </a:lnTo>
                    <a:cubicBezTo>
                      <a:pt x="5242" y="1222"/>
                      <a:pt x="5245" y="1226"/>
                      <a:pt x="5244" y="1230"/>
                    </a:cubicBezTo>
                    <a:cubicBezTo>
                      <a:pt x="5243" y="1235"/>
                      <a:pt x="5239" y="1238"/>
                      <a:pt x="5234" y="1237"/>
                    </a:cubicBezTo>
                    <a:lnTo>
                      <a:pt x="5219" y="1233"/>
                    </a:lnTo>
                    <a:cubicBezTo>
                      <a:pt x="5214" y="1232"/>
                      <a:pt x="5212" y="1228"/>
                      <a:pt x="5213" y="1224"/>
                    </a:cubicBezTo>
                    <a:cubicBezTo>
                      <a:pt x="5214" y="1219"/>
                      <a:pt x="5218" y="1217"/>
                      <a:pt x="5222" y="12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31">
                <a:extLst>
                  <a:ext uri="{FF2B5EF4-FFF2-40B4-BE49-F238E27FC236}">
                    <a16:creationId xmlns:a16="http://schemas.microsoft.com/office/drawing/2014/main" id="{65B8AE2C-DBEA-3B51-9751-19922DBB1EFA}"/>
                  </a:ext>
                </a:extLst>
              </p:cNvPr>
              <p:cNvSpPr/>
              <p:nvPr/>
            </p:nvSpPr>
            <p:spPr bwMode="auto">
              <a:xfrm>
                <a:off x="967" y="3199"/>
                <a:ext cx="576" cy="10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68" y="0"/>
                  </a:cxn>
                  <a:cxn ang="0">
                    <a:pos x="576" y="78"/>
                  </a:cxn>
                  <a:cxn ang="0">
                    <a:pos x="430" y="108"/>
                  </a:cxn>
                  <a:cxn ang="0">
                    <a:pos x="0" y="22"/>
                  </a:cxn>
                </a:cxnLst>
                <a:rect l="0" t="0" r="r" b="b"/>
                <a:pathLst>
                  <a:path w="576" h="108">
                    <a:moveTo>
                      <a:pt x="0" y="22"/>
                    </a:moveTo>
                    <a:lnTo>
                      <a:pt x="168" y="0"/>
                    </a:lnTo>
                    <a:lnTo>
                      <a:pt x="576" y="78"/>
                    </a:lnTo>
                    <a:lnTo>
                      <a:pt x="430" y="10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32">
                <a:extLst>
                  <a:ext uri="{FF2B5EF4-FFF2-40B4-BE49-F238E27FC236}">
                    <a16:creationId xmlns:a16="http://schemas.microsoft.com/office/drawing/2014/main" id="{1ABB97F5-2463-1394-71E3-F15DFD5CAEA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64" y="3197"/>
                <a:ext cx="582" cy="112"/>
              </a:xfrm>
              <a:custGeom>
                <a:avLst/>
                <a:gdLst/>
                <a:ahLst/>
                <a:cxnLst>
                  <a:cxn ang="0">
                    <a:pos x="1400" y="409"/>
                  </a:cxn>
                  <a:cxn ang="0">
                    <a:pos x="1384" y="406"/>
                  </a:cxn>
                  <a:cxn ang="0">
                    <a:pos x="1266" y="387"/>
                  </a:cxn>
                  <a:cxn ang="0">
                    <a:pos x="1238" y="365"/>
                  </a:cxn>
                  <a:cxn ang="0">
                    <a:pos x="1141" y="359"/>
                  </a:cxn>
                  <a:cxn ang="0">
                    <a:pos x="1082" y="329"/>
                  </a:cxn>
                  <a:cxn ang="0">
                    <a:pos x="1047" y="338"/>
                  </a:cxn>
                  <a:cxn ang="0">
                    <a:pos x="932" y="304"/>
                  </a:cxn>
                  <a:cxn ang="0">
                    <a:pos x="916" y="300"/>
                  </a:cxn>
                  <a:cxn ang="0">
                    <a:pos x="797" y="281"/>
                  </a:cxn>
                  <a:cxn ang="0">
                    <a:pos x="770" y="259"/>
                  </a:cxn>
                  <a:cxn ang="0">
                    <a:pos x="672" y="253"/>
                  </a:cxn>
                  <a:cxn ang="0">
                    <a:pos x="614" y="224"/>
                  </a:cxn>
                  <a:cxn ang="0">
                    <a:pos x="579" y="232"/>
                  </a:cxn>
                  <a:cxn ang="0">
                    <a:pos x="464" y="198"/>
                  </a:cxn>
                  <a:cxn ang="0">
                    <a:pos x="448" y="194"/>
                  </a:cxn>
                  <a:cxn ang="0">
                    <a:pos x="329" y="176"/>
                  </a:cxn>
                  <a:cxn ang="0">
                    <a:pos x="301" y="153"/>
                  </a:cxn>
                  <a:cxn ang="0">
                    <a:pos x="204" y="148"/>
                  </a:cxn>
                  <a:cxn ang="0">
                    <a:pos x="145" y="118"/>
                  </a:cxn>
                  <a:cxn ang="0">
                    <a:pos x="111" y="126"/>
                  </a:cxn>
                  <a:cxn ang="0">
                    <a:pos x="0" y="95"/>
                  </a:cxn>
                  <a:cxn ang="0">
                    <a:pos x="43" y="82"/>
                  </a:cxn>
                  <a:cxn ang="0">
                    <a:pos x="109" y="88"/>
                  </a:cxn>
                  <a:cxn ang="0">
                    <a:pos x="138" y="67"/>
                  </a:cxn>
                  <a:cxn ang="0">
                    <a:pos x="258" y="57"/>
                  </a:cxn>
                  <a:cxn ang="0">
                    <a:pos x="274" y="55"/>
                  </a:cxn>
                  <a:cxn ang="0">
                    <a:pos x="391" y="29"/>
                  </a:cxn>
                  <a:cxn ang="0">
                    <a:pos x="425" y="40"/>
                  </a:cxn>
                  <a:cxn ang="0">
                    <a:pos x="518" y="10"/>
                  </a:cxn>
                  <a:cxn ang="0">
                    <a:pos x="584" y="16"/>
                  </a:cxn>
                  <a:cxn ang="0">
                    <a:pos x="615" y="6"/>
                  </a:cxn>
                  <a:cxn ang="0">
                    <a:pos x="731" y="39"/>
                  </a:cxn>
                  <a:cxn ang="0">
                    <a:pos x="747" y="42"/>
                  </a:cxn>
                  <a:cxn ang="0">
                    <a:pos x="866" y="60"/>
                  </a:cxn>
                  <a:cxn ang="0">
                    <a:pos x="893" y="83"/>
                  </a:cxn>
                  <a:cxn ang="0">
                    <a:pos x="991" y="87"/>
                  </a:cxn>
                  <a:cxn ang="0">
                    <a:pos x="1050" y="117"/>
                  </a:cxn>
                  <a:cxn ang="0">
                    <a:pos x="1084" y="108"/>
                  </a:cxn>
                  <a:cxn ang="0">
                    <a:pos x="1200" y="141"/>
                  </a:cxn>
                  <a:cxn ang="0">
                    <a:pos x="1216" y="144"/>
                  </a:cxn>
                  <a:cxn ang="0">
                    <a:pos x="1335" y="162"/>
                  </a:cxn>
                  <a:cxn ang="0">
                    <a:pos x="1363" y="185"/>
                  </a:cxn>
                  <a:cxn ang="0">
                    <a:pos x="1460" y="189"/>
                  </a:cxn>
                  <a:cxn ang="0">
                    <a:pos x="1519" y="219"/>
                  </a:cxn>
                  <a:cxn ang="0">
                    <a:pos x="1554" y="210"/>
                  </a:cxn>
                  <a:cxn ang="0">
                    <a:pos x="1669" y="243"/>
                  </a:cxn>
                  <a:cxn ang="0">
                    <a:pos x="1685" y="246"/>
                  </a:cxn>
                  <a:cxn ang="0">
                    <a:pos x="1804" y="264"/>
                  </a:cxn>
                  <a:cxn ang="0">
                    <a:pos x="1832" y="287"/>
                  </a:cxn>
                  <a:cxn ang="0">
                    <a:pos x="1929" y="291"/>
                  </a:cxn>
                  <a:cxn ang="0">
                    <a:pos x="1989" y="320"/>
                  </a:cxn>
                  <a:cxn ang="0">
                    <a:pos x="1940" y="331"/>
                  </a:cxn>
                  <a:cxn ang="0">
                    <a:pos x="1905" y="323"/>
                  </a:cxn>
                  <a:cxn ang="0">
                    <a:pos x="1815" y="360"/>
                  </a:cxn>
                  <a:cxn ang="0">
                    <a:pos x="1749" y="359"/>
                  </a:cxn>
                  <a:cxn ang="0">
                    <a:pos x="1722" y="382"/>
                  </a:cxn>
                  <a:cxn ang="0">
                    <a:pos x="1603" y="402"/>
                  </a:cxn>
                  <a:cxn ang="0">
                    <a:pos x="1587" y="405"/>
                  </a:cxn>
                  <a:cxn ang="0">
                    <a:pos x="1488" y="436"/>
                  </a:cxn>
                </a:cxnLst>
                <a:rect l="0" t="0" r="r" b="b"/>
                <a:pathLst>
                  <a:path w="1995" h="438">
                    <a:moveTo>
                      <a:pt x="1468" y="433"/>
                    </a:moveTo>
                    <a:lnTo>
                      <a:pt x="1453" y="429"/>
                    </a:lnTo>
                    <a:cubicBezTo>
                      <a:pt x="1448" y="428"/>
                      <a:pt x="1446" y="424"/>
                      <a:pt x="1447" y="420"/>
                    </a:cubicBezTo>
                    <a:cubicBezTo>
                      <a:pt x="1448" y="416"/>
                      <a:pt x="1452" y="413"/>
                      <a:pt x="1456" y="414"/>
                    </a:cubicBezTo>
                    <a:lnTo>
                      <a:pt x="1472" y="417"/>
                    </a:lnTo>
                    <a:cubicBezTo>
                      <a:pt x="1476" y="418"/>
                      <a:pt x="1479" y="423"/>
                      <a:pt x="1478" y="427"/>
                    </a:cubicBezTo>
                    <a:cubicBezTo>
                      <a:pt x="1477" y="431"/>
                      <a:pt x="1473" y="434"/>
                      <a:pt x="1468" y="433"/>
                    </a:cubicBezTo>
                    <a:close/>
                    <a:moveTo>
                      <a:pt x="1422" y="422"/>
                    </a:moveTo>
                    <a:lnTo>
                      <a:pt x="1406" y="419"/>
                    </a:lnTo>
                    <a:cubicBezTo>
                      <a:pt x="1402" y="418"/>
                      <a:pt x="1399" y="414"/>
                      <a:pt x="1400" y="409"/>
                    </a:cubicBezTo>
                    <a:cubicBezTo>
                      <a:pt x="1401" y="405"/>
                      <a:pt x="1405" y="402"/>
                      <a:pt x="1410" y="403"/>
                    </a:cubicBezTo>
                    <a:lnTo>
                      <a:pt x="1425" y="407"/>
                    </a:lnTo>
                    <a:cubicBezTo>
                      <a:pt x="1429" y="408"/>
                      <a:pt x="1432" y="412"/>
                      <a:pt x="1431" y="416"/>
                    </a:cubicBezTo>
                    <a:cubicBezTo>
                      <a:pt x="1430" y="421"/>
                      <a:pt x="1426" y="423"/>
                      <a:pt x="1422" y="422"/>
                    </a:cubicBezTo>
                    <a:close/>
                    <a:moveTo>
                      <a:pt x="1375" y="412"/>
                    </a:moveTo>
                    <a:lnTo>
                      <a:pt x="1359" y="408"/>
                    </a:lnTo>
                    <a:cubicBezTo>
                      <a:pt x="1355" y="407"/>
                      <a:pt x="1352" y="403"/>
                      <a:pt x="1353" y="399"/>
                    </a:cubicBezTo>
                    <a:cubicBezTo>
                      <a:pt x="1354" y="394"/>
                      <a:pt x="1358" y="392"/>
                      <a:pt x="1363" y="393"/>
                    </a:cubicBezTo>
                    <a:lnTo>
                      <a:pt x="1378" y="396"/>
                    </a:lnTo>
                    <a:cubicBezTo>
                      <a:pt x="1383" y="397"/>
                      <a:pt x="1385" y="401"/>
                      <a:pt x="1384" y="406"/>
                    </a:cubicBezTo>
                    <a:cubicBezTo>
                      <a:pt x="1383" y="410"/>
                      <a:pt x="1379" y="413"/>
                      <a:pt x="1375" y="412"/>
                    </a:cubicBezTo>
                    <a:close/>
                    <a:moveTo>
                      <a:pt x="1328" y="401"/>
                    </a:moveTo>
                    <a:lnTo>
                      <a:pt x="1312" y="398"/>
                    </a:lnTo>
                    <a:cubicBezTo>
                      <a:pt x="1308" y="397"/>
                      <a:pt x="1305" y="392"/>
                      <a:pt x="1306" y="388"/>
                    </a:cubicBezTo>
                    <a:cubicBezTo>
                      <a:pt x="1307" y="384"/>
                      <a:pt x="1312" y="381"/>
                      <a:pt x="1316" y="382"/>
                    </a:cubicBezTo>
                    <a:lnTo>
                      <a:pt x="1331" y="386"/>
                    </a:lnTo>
                    <a:cubicBezTo>
                      <a:pt x="1336" y="387"/>
                      <a:pt x="1338" y="391"/>
                      <a:pt x="1338" y="395"/>
                    </a:cubicBezTo>
                    <a:cubicBezTo>
                      <a:pt x="1337" y="400"/>
                      <a:pt x="1332" y="402"/>
                      <a:pt x="1328" y="401"/>
                    </a:cubicBezTo>
                    <a:close/>
                    <a:moveTo>
                      <a:pt x="1281" y="391"/>
                    </a:moveTo>
                    <a:lnTo>
                      <a:pt x="1266" y="387"/>
                    </a:lnTo>
                    <a:cubicBezTo>
                      <a:pt x="1261" y="386"/>
                      <a:pt x="1258" y="382"/>
                      <a:pt x="1259" y="378"/>
                    </a:cubicBezTo>
                    <a:cubicBezTo>
                      <a:pt x="1260" y="373"/>
                      <a:pt x="1265" y="371"/>
                      <a:pt x="1269" y="372"/>
                    </a:cubicBezTo>
                    <a:lnTo>
                      <a:pt x="1285" y="375"/>
                    </a:lnTo>
                    <a:cubicBezTo>
                      <a:pt x="1289" y="376"/>
                      <a:pt x="1292" y="380"/>
                      <a:pt x="1291" y="385"/>
                    </a:cubicBezTo>
                    <a:cubicBezTo>
                      <a:pt x="1290" y="389"/>
                      <a:pt x="1285" y="392"/>
                      <a:pt x="1281" y="391"/>
                    </a:cubicBezTo>
                    <a:close/>
                    <a:moveTo>
                      <a:pt x="1234" y="380"/>
                    </a:moveTo>
                    <a:lnTo>
                      <a:pt x="1219" y="377"/>
                    </a:lnTo>
                    <a:cubicBezTo>
                      <a:pt x="1214" y="376"/>
                      <a:pt x="1212" y="371"/>
                      <a:pt x="1213" y="367"/>
                    </a:cubicBezTo>
                    <a:cubicBezTo>
                      <a:pt x="1214" y="363"/>
                      <a:pt x="1218" y="360"/>
                      <a:pt x="1222" y="361"/>
                    </a:cubicBezTo>
                    <a:lnTo>
                      <a:pt x="1238" y="365"/>
                    </a:lnTo>
                    <a:cubicBezTo>
                      <a:pt x="1242" y="365"/>
                      <a:pt x="1245" y="370"/>
                      <a:pt x="1244" y="374"/>
                    </a:cubicBezTo>
                    <a:cubicBezTo>
                      <a:pt x="1243" y="378"/>
                      <a:pt x="1239" y="381"/>
                      <a:pt x="1234" y="380"/>
                    </a:cubicBezTo>
                    <a:close/>
                    <a:moveTo>
                      <a:pt x="1187" y="370"/>
                    </a:moveTo>
                    <a:lnTo>
                      <a:pt x="1172" y="366"/>
                    </a:lnTo>
                    <a:cubicBezTo>
                      <a:pt x="1168" y="365"/>
                      <a:pt x="1165" y="361"/>
                      <a:pt x="1166" y="356"/>
                    </a:cubicBezTo>
                    <a:cubicBezTo>
                      <a:pt x="1167" y="352"/>
                      <a:pt x="1171" y="349"/>
                      <a:pt x="1175" y="350"/>
                    </a:cubicBezTo>
                    <a:lnTo>
                      <a:pt x="1191" y="354"/>
                    </a:lnTo>
                    <a:cubicBezTo>
                      <a:pt x="1195" y="355"/>
                      <a:pt x="1198" y="359"/>
                      <a:pt x="1197" y="364"/>
                    </a:cubicBezTo>
                    <a:cubicBezTo>
                      <a:pt x="1196" y="368"/>
                      <a:pt x="1192" y="371"/>
                      <a:pt x="1187" y="370"/>
                    </a:cubicBezTo>
                    <a:close/>
                    <a:moveTo>
                      <a:pt x="1141" y="359"/>
                    </a:moveTo>
                    <a:lnTo>
                      <a:pt x="1125" y="355"/>
                    </a:lnTo>
                    <a:cubicBezTo>
                      <a:pt x="1121" y="354"/>
                      <a:pt x="1118" y="350"/>
                      <a:pt x="1119" y="346"/>
                    </a:cubicBezTo>
                    <a:cubicBezTo>
                      <a:pt x="1120" y="342"/>
                      <a:pt x="1124" y="339"/>
                      <a:pt x="1129" y="340"/>
                    </a:cubicBezTo>
                    <a:lnTo>
                      <a:pt x="1144" y="343"/>
                    </a:lnTo>
                    <a:cubicBezTo>
                      <a:pt x="1148" y="344"/>
                      <a:pt x="1151" y="349"/>
                      <a:pt x="1150" y="353"/>
                    </a:cubicBezTo>
                    <a:cubicBezTo>
                      <a:pt x="1149" y="357"/>
                      <a:pt x="1145" y="360"/>
                      <a:pt x="1141" y="359"/>
                    </a:cubicBezTo>
                    <a:close/>
                    <a:moveTo>
                      <a:pt x="1094" y="348"/>
                    </a:moveTo>
                    <a:lnTo>
                      <a:pt x="1078" y="345"/>
                    </a:lnTo>
                    <a:cubicBezTo>
                      <a:pt x="1074" y="344"/>
                      <a:pt x="1071" y="340"/>
                      <a:pt x="1072" y="335"/>
                    </a:cubicBezTo>
                    <a:cubicBezTo>
                      <a:pt x="1073" y="331"/>
                      <a:pt x="1077" y="328"/>
                      <a:pt x="1082" y="329"/>
                    </a:cubicBezTo>
                    <a:lnTo>
                      <a:pt x="1097" y="333"/>
                    </a:lnTo>
                    <a:cubicBezTo>
                      <a:pt x="1102" y="334"/>
                      <a:pt x="1104" y="338"/>
                      <a:pt x="1103" y="342"/>
                    </a:cubicBezTo>
                    <a:cubicBezTo>
                      <a:pt x="1102" y="347"/>
                      <a:pt x="1098" y="349"/>
                      <a:pt x="1094" y="348"/>
                    </a:cubicBezTo>
                    <a:close/>
                    <a:moveTo>
                      <a:pt x="1047" y="338"/>
                    </a:moveTo>
                    <a:lnTo>
                      <a:pt x="1031" y="334"/>
                    </a:lnTo>
                    <a:cubicBezTo>
                      <a:pt x="1027" y="333"/>
                      <a:pt x="1024" y="329"/>
                      <a:pt x="1025" y="325"/>
                    </a:cubicBezTo>
                    <a:cubicBezTo>
                      <a:pt x="1026" y="320"/>
                      <a:pt x="1031" y="318"/>
                      <a:pt x="1035" y="319"/>
                    </a:cubicBezTo>
                    <a:lnTo>
                      <a:pt x="1051" y="322"/>
                    </a:lnTo>
                    <a:cubicBezTo>
                      <a:pt x="1055" y="323"/>
                      <a:pt x="1058" y="327"/>
                      <a:pt x="1057" y="332"/>
                    </a:cubicBezTo>
                    <a:cubicBezTo>
                      <a:pt x="1056" y="336"/>
                      <a:pt x="1051" y="339"/>
                      <a:pt x="1047" y="338"/>
                    </a:cubicBezTo>
                    <a:close/>
                    <a:moveTo>
                      <a:pt x="1000" y="327"/>
                    </a:moveTo>
                    <a:lnTo>
                      <a:pt x="985" y="324"/>
                    </a:lnTo>
                    <a:cubicBezTo>
                      <a:pt x="980" y="323"/>
                      <a:pt x="978" y="318"/>
                      <a:pt x="979" y="314"/>
                    </a:cubicBezTo>
                    <a:cubicBezTo>
                      <a:pt x="980" y="310"/>
                      <a:pt x="984" y="307"/>
                      <a:pt x="988" y="308"/>
                    </a:cubicBezTo>
                    <a:lnTo>
                      <a:pt x="1004" y="312"/>
                    </a:lnTo>
                    <a:cubicBezTo>
                      <a:pt x="1008" y="313"/>
                      <a:pt x="1011" y="317"/>
                      <a:pt x="1010" y="321"/>
                    </a:cubicBezTo>
                    <a:cubicBezTo>
                      <a:pt x="1009" y="326"/>
                      <a:pt x="1004" y="328"/>
                      <a:pt x="1000" y="327"/>
                    </a:cubicBezTo>
                    <a:close/>
                    <a:moveTo>
                      <a:pt x="953" y="317"/>
                    </a:moveTo>
                    <a:lnTo>
                      <a:pt x="938" y="313"/>
                    </a:lnTo>
                    <a:cubicBezTo>
                      <a:pt x="933" y="312"/>
                      <a:pt x="931" y="308"/>
                      <a:pt x="932" y="304"/>
                    </a:cubicBezTo>
                    <a:cubicBezTo>
                      <a:pt x="933" y="299"/>
                      <a:pt x="937" y="297"/>
                      <a:pt x="941" y="298"/>
                    </a:cubicBezTo>
                    <a:lnTo>
                      <a:pt x="957" y="301"/>
                    </a:lnTo>
                    <a:cubicBezTo>
                      <a:pt x="961" y="302"/>
                      <a:pt x="964" y="306"/>
                      <a:pt x="963" y="311"/>
                    </a:cubicBezTo>
                    <a:cubicBezTo>
                      <a:pt x="962" y="315"/>
                      <a:pt x="958" y="318"/>
                      <a:pt x="953" y="317"/>
                    </a:cubicBezTo>
                    <a:close/>
                    <a:moveTo>
                      <a:pt x="907" y="306"/>
                    </a:moveTo>
                    <a:lnTo>
                      <a:pt x="891" y="303"/>
                    </a:lnTo>
                    <a:cubicBezTo>
                      <a:pt x="887" y="302"/>
                      <a:pt x="884" y="297"/>
                      <a:pt x="885" y="293"/>
                    </a:cubicBezTo>
                    <a:cubicBezTo>
                      <a:pt x="886" y="289"/>
                      <a:pt x="890" y="286"/>
                      <a:pt x="894" y="287"/>
                    </a:cubicBezTo>
                    <a:lnTo>
                      <a:pt x="910" y="291"/>
                    </a:lnTo>
                    <a:cubicBezTo>
                      <a:pt x="914" y="291"/>
                      <a:pt x="917" y="296"/>
                      <a:pt x="916" y="300"/>
                    </a:cubicBezTo>
                    <a:cubicBezTo>
                      <a:pt x="915" y="304"/>
                      <a:pt x="911" y="307"/>
                      <a:pt x="907" y="306"/>
                    </a:cubicBezTo>
                    <a:close/>
                    <a:moveTo>
                      <a:pt x="860" y="296"/>
                    </a:moveTo>
                    <a:lnTo>
                      <a:pt x="844" y="292"/>
                    </a:lnTo>
                    <a:cubicBezTo>
                      <a:pt x="840" y="291"/>
                      <a:pt x="837" y="287"/>
                      <a:pt x="838" y="282"/>
                    </a:cubicBezTo>
                    <a:cubicBezTo>
                      <a:pt x="839" y="278"/>
                      <a:pt x="843" y="275"/>
                      <a:pt x="848" y="276"/>
                    </a:cubicBezTo>
                    <a:lnTo>
                      <a:pt x="863" y="280"/>
                    </a:lnTo>
                    <a:cubicBezTo>
                      <a:pt x="868" y="281"/>
                      <a:pt x="870" y="285"/>
                      <a:pt x="869" y="290"/>
                    </a:cubicBezTo>
                    <a:cubicBezTo>
                      <a:pt x="868" y="294"/>
                      <a:pt x="864" y="297"/>
                      <a:pt x="860" y="296"/>
                    </a:cubicBezTo>
                    <a:close/>
                    <a:moveTo>
                      <a:pt x="813" y="285"/>
                    </a:moveTo>
                    <a:lnTo>
                      <a:pt x="797" y="281"/>
                    </a:lnTo>
                    <a:cubicBezTo>
                      <a:pt x="793" y="280"/>
                      <a:pt x="790" y="276"/>
                      <a:pt x="791" y="272"/>
                    </a:cubicBezTo>
                    <a:cubicBezTo>
                      <a:pt x="792" y="268"/>
                      <a:pt x="797" y="265"/>
                      <a:pt x="801" y="266"/>
                    </a:cubicBezTo>
                    <a:lnTo>
                      <a:pt x="816" y="269"/>
                    </a:lnTo>
                    <a:cubicBezTo>
                      <a:pt x="821" y="270"/>
                      <a:pt x="823" y="275"/>
                      <a:pt x="822" y="279"/>
                    </a:cubicBezTo>
                    <a:cubicBezTo>
                      <a:pt x="821" y="283"/>
                      <a:pt x="817" y="286"/>
                      <a:pt x="813" y="285"/>
                    </a:cubicBezTo>
                    <a:close/>
                    <a:moveTo>
                      <a:pt x="766" y="274"/>
                    </a:moveTo>
                    <a:lnTo>
                      <a:pt x="750" y="271"/>
                    </a:lnTo>
                    <a:cubicBezTo>
                      <a:pt x="746" y="270"/>
                      <a:pt x="743" y="266"/>
                      <a:pt x="744" y="261"/>
                    </a:cubicBezTo>
                    <a:cubicBezTo>
                      <a:pt x="745" y="257"/>
                      <a:pt x="750" y="254"/>
                      <a:pt x="754" y="255"/>
                    </a:cubicBezTo>
                    <a:lnTo>
                      <a:pt x="770" y="259"/>
                    </a:lnTo>
                    <a:cubicBezTo>
                      <a:pt x="774" y="260"/>
                      <a:pt x="777" y="264"/>
                      <a:pt x="776" y="268"/>
                    </a:cubicBezTo>
                    <a:cubicBezTo>
                      <a:pt x="775" y="273"/>
                      <a:pt x="770" y="275"/>
                      <a:pt x="766" y="274"/>
                    </a:cubicBezTo>
                    <a:close/>
                    <a:moveTo>
                      <a:pt x="719" y="264"/>
                    </a:moveTo>
                    <a:lnTo>
                      <a:pt x="704" y="260"/>
                    </a:lnTo>
                    <a:cubicBezTo>
                      <a:pt x="699" y="259"/>
                      <a:pt x="697" y="255"/>
                      <a:pt x="698" y="251"/>
                    </a:cubicBezTo>
                    <a:cubicBezTo>
                      <a:pt x="699" y="246"/>
                      <a:pt x="703" y="244"/>
                      <a:pt x="707" y="245"/>
                    </a:cubicBezTo>
                    <a:lnTo>
                      <a:pt x="723" y="248"/>
                    </a:lnTo>
                    <a:cubicBezTo>
                      <a:pt x="727" y="249"/>
                      <a:pt x="730" y="253"/>
                      <a:pt x="729" y="258"/>
                    </a:cubicBezTo>
                    <a:cubicBezTo>
                      <a:pt x="728" y="262"/>
                      <a:pt x="724" y="265"/>
                      <a:pt x="719" y="264"/>
                    </a:cubicBezTo>
                    <a:close/>
                    <a:moveTo>
                      <a:pt x="672" y="253"/>
                    </a:moveTo>
                    <a:lnTo>
                      <a:pt x="657" y="250"/>
                    </a:lnTo>
                    <a:cubicBezTo>
                      <a:pt x="653" y="249"/>
                      <a:pt x="650" y="244"/>
                      <a:pt x="651" y="240"/>
                    </a:cubicBezTo>
                    <a:cubicBezTo>
                      <a:pt x="652" y="236"/>
                      <a:pt x="656" y="233"/>
                      <a:pt x="660" y="234"/>
                    </a:cubicBezTo>
                    <a:lnTo>
                      <a:pt x="676" y="238"/>
                    </a:lnTo>
                    <a:cubicBezTo>
                      <a:pt x="680" y="239"/>
                      <a:pt x="683" y="243"/>
                      <a:pt x="682" y="247"/>
                    </a:cubicBezTo>
                    <a:cubicBezTo>
                      <a:pt x="681" y="252"/>
                      <a:pt x="677" y="254"/>
                      <a:pt x="672" y="253"/>
                    </a:cubicBezTo>
                    <a:close/>
                    <a:moveTo>
                      <a:pt x="626" y="243"/>
                    </a:moveTo>
                    <a:lnTo>
                      <a:pt x="610" y="239"/>
                    </a:lnTo>
                    <a:cubicBezTo>
                      <a:pt x="606" y="238"/>
                      <a:pt x="603" y="234"/>
                      <a:pt x="604" y="230"/>
                    </a:cubicBezTo>
                    <a:cubicBezTo>
                      <a:pt x="605" y="225"/>
                      <a:pt x="609" y="223"/>
                      <a:pt x="614" y="224"/>
                    </a:cubicBezTo>
                    <a:lnTo>
                      <a:pt x="629" y="227"/>
                    </a:lnTo>
                    <a:cubicBezTo>
                      <a:pt x="633" y="228"/>
                      <a:pt x="636" y="232"/>
                      <a:pt x="635" y="237"/>
                    </a:cubicBezTo>
                    <a:cubicBezTo>
                      <a:pt x="634" y="241"/>
                      <a:pt x="630" y="244"/>
                      <a:pt x="626" y="243"/>
                    </a:cubicBezTo>
                    <a:close/>
                    <a:moveTo>
                      <a:pt x="579" y="232"/>
                    </a:moveTo>
                    <a:lnTo>
                      <a:pt x="563" y="229"/>
                    </a:lnTo>
                    <a:cubicBezTo>
                      <a:pt x="559" y="228"/>
                      <a:pt x="556" y="223"/>
                      <a:pt x="557" y="219"/>
                    </a:cubicBezTo>
                    <a:cubicBezTo>
                      <a:pt x="558" y="215"/>
                      <a:pt x="562" y="212"/>
                      <a:pt x="567" y="213"/>
                    </a:cubicBezTo>
                    <a:lnTo>
                      <a:pt x="582" y="217"/>
                    </a:lnTo>
                    <a:cubicBezTo>
                      <a:pt x="587" y="217"/>
                      <a:pt x="589" y="222"/>
                      <a:pt x="588" y="226"/>
                    </a:cubicBezTo>
                    <a:cubicBezTo>
                      <a:pt x="587" y="230"/>
                      <a:pt x="583" y="233"/>
                      <a:pt x="579" y="232"/>
                    </a:cubicBezTo>
                    <a:close/>
                    <a:moveTo>
                      <a:pt x="532" y="222"/>
                    </a:moveTo>
                    <a:lnTo>
                      <a:pt x="516" y="218"/>
                    </a:lnTo>
                    <a:cubicBezTo>
                      <a:pt x="512" y="217"/>
                      <a:pt x="509" y="213"/>
                      <a:pt x="510" y="208"/>
                    </a:cubicBezTo>
                    <a:cubicBezTo>
                      <a:pt x="511" y="204"/>
                      <a:pt x="516" y="201"/>
                      <a:pt x="520" y="202"/>
                    </a:cubicBezTo>
                    <a:lnTo>
                      <a:pt x="535" y="206"/>
                    </a:lnTo>
                    <a:cubicBezTo>
                      <a:pt x="540" y="207"/>
                      <a:pt x="543" y="211"/>
                      <a:pt x="542" y="216"/>
                    </a:cubicBezTo>
                    <a:cubicBezTo>
                      <a:pt x="541" y="220"/>
                      <a:pt x="536" y="223"/>
                      <a:pt x="532" y="222"/>
                    </a:cubicBezTo>
                    <a:close/>
                    <a:moveTo>
                      <a:pt x="485" y="211"/>
                    </a:moveTo>
                    <a:lnTo>
                      <a:pt x="470" y="207"/>
                    </a:lnTo>
                    <a:cubicBezTo>
                      <a:pt x="465" y="206"/>
                      <a:pt x="463" y="202"/>
                      <a:pt x="464" y="198"/>
                    </a:cubicBezTo>
                    <a:cubicBezTo>
                      <a:pt x="464" y="194"/>
                      <a:pt x="469" y="191"/>
                      <a:pt x="473" y="192"/>
                    </a:cubicBezTo>
                    <a:lnTo>
                      <a:pt x="489" y="195"/>
                    </a:lnTo>
                    <a:cubicBezTo>
                      <a:pt x="493" y="196"/>
                      <a:pt x="496" y="201"/>
                      <a:pt x="495" y="205"/>
                    </a:cubicBezTo>
                    <a:cubicBezTo>
                      <a:pt x="494" y="209"/>
                      <a:pt x="489" y="212"/>
                      <a:pt x="485" y="211"/>
                    </a:cubicBezTo>
                    <a:close/>
                    <a:moveTo>
                      <a:pt x="438" y="200"/>
                    </a:moveTo>
                    <a:lnTo>
                      <a:pt x="423" y="197"/>
                    </a:lnTo>
                    <a:cubicBezTo>
                      <a:pt x="418" y="196"/>
                      <a:pt x="416" y="192"/>
                      <a:pt x="417" y="187"/>
                    </a:cubicBezTo>
                    <a:cubicBezTo>
                      <a:pt x="418" y="183"/>
                      <a:pt x="422" y="180"/>
                      <a:pt x="426" y="181"/>
                    </a:cubicBezTo>
                    <a:lnTo>
                      <a:pt x="442" y="185"/>
                    </a:lnTo>
                    <a:cubicBezTo>
                      <a:pt x="446" y="186"/>
                      <a:pt x="449" y="190"/>
                      <a:pt x="448" y="194"/>
                    </a:cubicBezTo>
                    <a:cubicBezTo>
                      <a:pt x="447" y="199"/>
                      <a:pt x="443" y="201"/>
                      <a:pt x="438" y="200"/>
                    </a:cubicBezTo>
                    <a:close/>
                    <a:moveTo>
                      <a:pt x="392" y="190"/>
                    </a:moveTo>
                    <a:lnTo>
                      <a:pt x="376" y="186"/>
                    </a:lnTo>
                    <a:cubicBezTo>
                      <a:pt x="372" y="185"/>
                      <a:pt x="369" y="181"/>
                      <a:pt x="370" y="177"/>
                    </a:cubicBezTo>
                    <a:cubicBezTo>
                      <a:pt x="371" y="172"/>
                      <a:pt x="375" y="170"/>
                      <a:pt x="379" y="171"/>
                    </a:cubicBezTo>
                    <a:lnTo>
                      <a:pt x="395" y="174"/>
                    </a:lnTo>
                    <a:cubicBezTo>
                      <a:pt x="399" y="175"/>
                      <a:pt x="402" y="179"/>
                      <a:pt x="401" y="184"/>
                    </a:cubicBezTo>
                    <a:cubicBezTo>
                      <a:pt x="400" y="188"/>
                      <a:pt x="396" y="191"/>
                      <a:pt x="392" y="190"/>
                    </a:cubicBezTo>
                    <a:close/>
                    <a:moveTo>
                      <a:pt x="345" y="179"/>
                    </a:moveTo>
                    <a:lnTo>
                      <a:pt x="329" y="176"/>
                    </a:lnTo>
                    <a:cubicBezTo>
                      <a:pt x="325" y="175"/>
                      <a:pt x="322" y="170"/>
                      <a:pt x="323" y="166"/>
                    </a:cubicBezTo>
                    <a:cubicBezTo>
                      <a:pt x="324" y="162"/>
                      <a:pt x="328" y="159"/>
                      <a:pt x="333" y="160"/>
                    </a:cubicBezTo>
                    <a:lnTo>
                      <a:pt x="348" y="164"/>
                    </a:lnTo>
                    <a:cubicBezTo>
                      <a:pt x="353" y="165"/>
                      <a:pt x="355" y="169"/>
                      <a:pt x="354" y="173"/>
                    </a:cubicBezTo>
                    <a:cubicBezTo>
                      <a:pt x="353" y="178"/>
                      <a:pt x="349" y="180"/>
                      <a:pt x="345" y="179"/>
                    </a:cubicBezTo>
                    <a:close/>
                    <a:moveTo>
                      <a:pt x="298" y="169"/>
                    </a:moveTo>
                    <a:lnTo>
                      <a:pt x="282" y="165"/>
                    </a:lnTo>
                    <a:cubicBezTo>
                      <a:pt x="278" y="164"/>
                      <a:pt x="275" y="160"/>
                      <a:pt x="276" y="156"/>
                    </a:cubicBezTo>
                    <a:cubicBezTo>
                      <a:pt x="277" y="151"/>
                      <a:pt x="281" y="149"/>
                      <a:pt x="286" y="150"/>
                    </a:cubicBezTo>
                    <a:lnTo>
                      <a:pt x="301" y="153"/>
                    </a:lnTo>
                    <a:cubicBezTo>
                      <a:pt x="306" y="154"/>
                      <a:pt x="308" y="158"/>
                      <a:pt x="307" y="163"/>
                    </a:cubicBezTo>
                    <a:cubicBezTo>
                      <a:pt x="306" y="167"/>
                      <a:pt x="302" y="170"/>
                      <a:pt x="298" y="169"/>
                    </a:cubicBezTo>
                    <a:close/>
                    <a:moveTo>
                      <a:pt x="251" y="158"/>
                    </a:moveTo>
                    <a:lnTo>
                      <a:pt x="235" y="155"/>
                    </a:lnTo>
                    <a:cubicBezTo>
                      <a:pt x="231" y="154"/>
                      <a:pt x="228" y="149"/>
                      <a:pt x="229" y="145"/>
                    </a:cubicBezTo>
                    <a:cubicBezTo>
                      <a:pt x="230" y="141"/>
                      <a:pt x="235" y="138"/>
                      <a:pt x="239" y="139"/>
                    </a:cubicBezTo>
                    <a:lnTo>
                      <a:pt x="255" y="143"/>
                    </a:lnTo>
                    <a:cubicBezTo>
                      <a:pt x="259" y="143"/>
                      <a:pt x="262" y="148"/>
                      <a:pt x="261" y="152"/>
                    </a:cubicBezTo>
                    <a:cubicBezTo>
                      <a:pt x="260" y="156"/>
                      <a:pt x="255" y="159"/>
                      <a:pt x="251" y="158"/>
                    </a:cubicBezTo>
                    <a:close/>
                    <a:moveTo>
                      <a:pt x="204" y="148"/>
                    </a:moveTo>
                    <a:lnTo>
                      <a:pt x="189" y="144"/>
                    </a:lnTo>
                    <a:cubicBezTo>
                      <a:pt x="184" y="143"/>
                      <a:pt x="182" y="139"/>
                      <a:pt x="183" y="134"/>
                    </a:cubicBezTo>
                    <a:cubicBezTo>
                      <a:pt x="184" y="130"/>
                      <a:pt x="188" y="127"/>
                      <a:pt x="192" y="128"/>
                    </a:cubicBezTo>
                    <a:lnTo>
                      <a:pt x="208" y="132"/>
                    </a:lnTo>
                    <a:cubicBezTo>
                      <a:pt x="212" y="133"/>
                      <a:pt x="215" y="137"/>
                      <a:pt x="214" y="142"/>
                    </a:cubicBezTo>
                    <a:cubicBezTo>
                      <a:pt x="213" y="146"/>
                      <a:pt x="209" y="149"/>
                      <a:pt x="204" y="148"/>
                    </a:cubicBezTo>
                    <a:close/>
                    <a:moveTo>
                      <a:pt x="157" y="137"/>
                    </a:moveTo>
                    <a:lnTo>
                      <a:pt x="142" y="133"/>
                    </a:lnTo>
                    <a:cubicBezTo>
                      <a:pt x="137" y="132"/>
                      <a:pt x="135" y="128"/>
                      <a:pt x="136" y="124"/>
                    </a:cubicBezTo>
                    <a:cubicBezTo>
                      <a:pt x="137" y="120"/>
                      <a:pt x="141" y="117"/>
                      <a:pt x="145" y="118"/>
                    </a:cubicBezTo>
                    <a:lnTo>
                      <a:pt x="161" y="121"/>
                    </a:lnTo>
                    <a:cubicBezTo>
                      <a:pt x="165" y="122"/>
                      <a:pt x="168" y="127"/>
                      <a:pt x="167" y="131"/>
                    </a:cubicBezTo>
                    <a:cubicBezTo>
                      <a:pt x="166" y="135"/>
                      <a:pt x="162" y="138"/>
                      <a:pt x="157" y="137"/>
                    </a:cubicBezTo>
                    <a:close/>
                    <a:moveTo>
                      <a:pt x="111" y="126"/>
                    </a:moveTo>
                    <a:lnTo>
                      <a:pt x="95" y="123"/>
                    </a:lnTo>
                    <a:cubicBezTo>
                      <a:pt x="91" y="122"/>
                      <a:pt x="88" y="118"/>
                      <a:pt x="89" y="113"/>
                    </a:cubicBezTo>
                    <a:cubicBezTo>
                      <a:pt x="90" y="109"/>
                      <a:pt x="94" y="106"/>
                      <a:pt x="99" y="107"/>
                    </a:cubicBezTo>
                    <a:lnTo>
                      <a:pt x="114" y="111"/>
                    </a:lnTo>
                    <a:cubicBezTo>
                      <a:pt x="118" y="112"/>
                      <a:pt x="121" y="116"/>
                      <a:pt x="120" y="120"/>
                    </a:cubicBezTo>
                    <a:cubicBezTo>
                      <a:pt x="119" y="125"/>
                      <a:pt x="115" y="127"/>
                      <a:pt x="111" y="126"/>
                    </a:cubicBezTo>
                    <a:close/>
                    <a:moveTo>
                      <a:pt x="64" y="116"/>
                    </a:moveTo>
                    <a:lnTo>
                      <a:pt x="48" y="112"/>
                    </a:lnTo>
                    <a:cubicBezTo>
                      <a:pt x="44" y="111"/>
                      <a:pt x="41" y="107"/>
                      <a:pt x="42" y="103"/>
                    </a:cubicBezTo>
                    <a:cubicBezTo>
                      <a:pt x="43" y="98"/>
                      <a:pt x="47" y="96"/>
                      <a:pt x="52" y="97"/>
                    </a:cubicBezTo>
                    <a:lnTo>
                      <a:pt x="67" y="100"/>
                    </a:lnTo>
                    <a:cubicBezTo>
                      <a:pt x="72" y="101"/>
                      <a:pt x="74" y="105"/>
                      <a:pt x="73" y="110"/>
                    </a:cubicBezTo>
                    <a:cubicBezTo>
                      <a:pt x="72" y="114"/>
                      <a:pt x="68" y="117"/>
                      <a:pt x="64" y="116"/>
                    </a:cubicBezTo>
                    <a:close/>
                    <a:moveTo>
                      <a:pt x="17" y="105"/>
                    </a:moveTo>
                    <a:lnTo>
                      <a:pt x="6" y="103"/>
                    </a:lnTo>
                    <a:cubicBezTo>
                      <a:pt x="2" y="102"/>
                      <a:pt x="0" y="99"/>
                      <a:pt x="0" y="95"/>
                    </a:cubicBezTo>
                    <a:cubicBezTo>
                      <a:pt x="0" y="91"/>
                      <a:pt x="3" y="88"/>
                      <a:pt x="7" y="87"/>
                    </a:cubicBezTo>
                    <a:lnTo>
                      <a:pt x="12" y="86"/>
                    </a:lnTo>
                    <a:cubicBezTo>
                      <a:pt x="16" y="86"/>
                      <a:pt x="20" y="89"/>
                      <a:pt x="21" y="93"/>
                    </a:cubicBezTo>
                    <a:cubicBezTo>
                      <a:pt x="21" y="97"/>
                      <a:pt x="18" y="102"/>
                      <a:pt x="14" y="102"/>
                    </a:cubicBezTo>
                    <a:lnTo>
                      <a:pt x="9" y="103"/>
                    </a:lnTo>
                    <a:lnTo>
                      <a:pt x="10" y="87"/>
                    </a:lnTo>
                    <a:lnTo>
                      <a:pt x="20" y="90"/>
                    </a:lnTo>
                    <a:cubicBezTo>
                      <a:pt x="25" y="91"/>
                      <a:pt x="27" y="95"/>
                      <a:pt x="27" y="99"/>
                    </a:cubicBezTo>
                    <a:cubicBezTo>
                      <a:pt x="26" y="104"/>
                      <a:pt x="21" y="106"/>
                      <a:pt x="17" y="105"/>
                    </a:cubicBezTo>
                    <a:close/>
                    <a:moveTo>
                      <a:pt x="43" y="82"/>
                    </a:moveTo>
                    <a:lnTo>
                      <a:pt x="59" y="79"/>
                    </a:lnTo>
                    <a:cubicBezTo>
                      <a:pt x="64" y="79"/>
                      <a:pt x="68" y="82"/>
                      <a:pt x="68" y="86"/>
                    </a:cubicBezTo>
                    <a:cubicBezTo>
                      <a:pt x="69" y="90"/>
                      <a:pt x="66" y="94"/>
                      <a:pt x="62" y="95"/>
                    </a:cubicBezTo>
                    <a:lnTo>
                      <a:pt x="46" y="97"/>
                    </a:lnTo>
                    <a:cubicBezTo>
                      <a:pt x="41" y="98"/>
                      <a:pt x="37" y="95"/>
                      <a:pt x="37" y="91"/>
                    </a:cubicBezTo>
                    <a:cubicBezTo>
                      <a:pt x="36" y="86"/>
                      <a:pt x="39" y="82"/>
                      <a:pt x="43" y="82"/>
                    </a:cubicBezTo>
                    <a:close/>
                    <a:moveTo>
                      <a:pt x="91" y="74"/>
                    </a:moveTo>
                    <a:lnTo>
                      <a:pt x="107" y="72"/>
                    </a:lnTo>
                    <a:cubicBezTo>
                      <a:pt x="111" y="71"/>
                      <a:pt x="115" y="74"/>
                      <a:pt x="116" y="79"/>
                    </a:cubicBezTo>
                    <a:cubicBezTo>
                      <a:pt x="116" y="83"/>
                      <a:pt x="113" y="87"/>
                      <a:pt x="109" y="88"/>
                    </a:cubicBezTo>
                    <a:lnTo>
                      <a:pt x="93" y="90"/>
                    </a:lnTo>
                    <a:cubicBezTo>
                      <a:pt x="89" y="91"/>
                      <a:pt x="85" y="88"/>
                      <a:pt x="84" y="84"/>
                    </a:cubicBezTo>
                    <a:cubicBezTo>
                      <a:pt x="83" y="79"/>
                      <a:pt x="86" y="75"/>
                      <a:pt x="91" y="74"/>
                    </a:cubicBezTo>
                    <a:close/>
                    <a:moveTo>
                      <a:pt x="138" y="67"/>
                    </a:moveTo>
                    <a:lnTo>
                      <a:pt x="154" y="65"/>
                    </a:lnTo>
                    <a:cubicBezTo>
                      <a:pt x="158" y="64"/>
                      <a:pt x="163" y="67"/>
                      <a:pt x="163" y="72"/>
                    </a:cubicBezTo>
                    <a:cubicBezTo>
                      <a:pt x="164" y="76"/>
                      <a:pt x="161" y="80"/>
                      <a:pt x="156" y="81"/>
                    </a:cubicBezTo>
                    <a:lnTo>
                      <a:pt x="141" y="83"/>
                    </a:lnTo>
                    <a:cubicBezTo>
                      <a:pt x="136" y="84"/>
                      <a:pt x="132" y="81"/>
                      <a:pt x="132" y="76"/>
                    </a:cubicBezTo>
                    <a:cubicBezTo>
                      <a:pt x="131" y="72"/>
                      <a:pt x="134" y="68"/>
                      <a:pt x="138" y="67"/>
                    </a:cubicBezTo>
                    <a:close/>
                    <a:moveTo>
                      <a:pt x="186" y="60"/>
                    </a:moveTo>
                    <a:lnTo>
                      <a:pt x="202" y="58"/>
                    </a:lnTo>
                    <a:cubicBezTo>
                      <a:pt x="206" y="57"/>
                      <a:pt x="210" y="60"/>
                      <a:pt x="211" y="64"/>
                    </a:cubicBezTo>
                    <a:cubicBezTo>
                      <a:pt x="211" y="69"/>
                      <a:pt x="208" y="73"/>
                      <a:pt x="204" y="74"/>
                    </a:cubicBezTo>
                    <a:lnTo>
                      <a:pt x="188" y="76"/>
                    </a:lnTo>
                    <a:cubicBezTo>
                      <a:pt x="184" y="77"/>
                      <a:pt x="180" y="74"/>
                      <a:pt x="179" y="69"/>
                    </a:cubicBezTo>
                    <a:cubicBezTo>
                      <a:pt x="178" y="65"/>
                      <a:pt x="181" y="61"/>
                      <a:pt x="186" y="60"/>
                    </a:cubicBezTo>
                    <a:close/>
                    <a:moveTo>
                      <a:pt x="233" y="53"/>
                    </a:moveTo>
                    <a:lnTo>
                      <a:pt x="249" y="51"/>
                    </a:lnTo>
                    <a:cubicBezTo>
                      <a:pt x="253" y="50"/>
                      <a:pt x="257" y="53"/>
                      <a:pt x="258" y="57"/>
                    </a:cubicBezTo>
                    <a:cubicBezTo>
                      <a:pt x="259" y="62"/>
                      <a:pt x="256" y="66"/>
                      <a:pt x="251" y="66"/>
                    </a:cubicBezTo>
                    <a:lnTo>
                      <a:pt x="236" y="69"/>
                    </a:lnTo>
                    <a:cubicBezTo>
                      <a:pt x="231" y="69"/>
                      <a:pt x="227" y="66"/>
                      <a:pt x="226" y="62"/>
                    </a:cubicBezTo>
                    <a:cubicBezTo>
                      <a:pt x="226" y="58"/>
                      <a:pt x="229" y="54"/>
                      <a:pt x="233" y="53"/>
                    </a:cubicBezTo>
                    <a:close/>
                    <a:moveTo>
                      <a:pt x="281" y="46"/>
                    </a:moveTo>
                    <a:lnTo>
                      <a:pt x="296" y="43"/>
                    </a:lnTo>
                    <a:cubicBezTo>
                      <a:pt x="301" y="43"/>
                      <a:pt x="305" y="46"/>
                      <a:pt x="306" y="50"/>
                    </a:cubicBezTo>
                    <a:cubicBezTo>
                      <a:pt x="306" y="55"/>
                      <a:pt x="303" y="59"/>
                      <a:pt x="299" y="59"/>
                    </a:cubicBezTo>
                    <a:lnTo>
                      <a:pt x="283" y="62"/>
                    </a:lnTo>
                    <a:cubicBezTo>
                      <a:pt x="279" y="62"/>
                      <a:pt x="275" y="59"/>
                      <a:pt x="274" y="55"/>
                    </a:cubicBezTo>
                    <a:cubicBezTo>
                      <a:pt x="273" y="51"/>
                      <a:pt x="276" y="46"/>
                      <a:pt x="281" y="46"/>
                    </a:cubicBezTo>
                    <a:close/>
                    <a:moveTo>
                      <a:pt x="328" y="39"/>
                    </a:moveTo>
                    <a:lnTo>
                      <a:pt x="344" y="36"/>
                    </a:lnTo>
                    <a:cubicBezTo>
                      <a:pt x="348" y="36"/>
                      <a:pt x="352" y="39"/>
                      <a:pt x="353" y="43"/>
                    </a:cubicBezTo>
                    <a:cubicBezTo>
                      <a:pt x="354" y="47"/>
                      <a:pt x="351" y="51"/>
                      <a:pt x="346" y="52"/>
                    </a:cubicBezTo>
                    <a:lnTo>
                      <a:pt x="330" y="54"/>
                    </a:lnTo>
                    <a:cubicBezTo>
                      <a:pt x="326" y="55"/>
                      <a:pt x="322" y="52"/>
                      <a:pt x="321" y="48"/>
                    </a:cubicBezTo>
                    <a:cubicBezTo>
                      <a:pt x="321" y="43"/>
                      <a:pt x="324" y="39"/>
                      <a:pt x="328" y="39"/>
                    </a:cubicBezTo>
                    <a:close/>
                    <a:moveTo>
                      <a:pt x="376" y="32"/>
                    </a:moveTo>
                    <a:lnTo>
                      <a:pt x="391" y="29"/>
                    </a:lnTo>
                    <a:cubicBezTo>
                      <a:pt x="396" y="28"/>
                      <a:pt x="400" y="31"/>
                      <a:pt x="400" y="36"/>
                    </a:cubicBezTo>
                    <a:cubicBezTo>
                      <a:pt x="401" y="40"/>
                      <a:pt x="398" y="44"/>
                      <a:pt x="394" y="45"/>
                    </a:cubicBezTo>
                    <a:lnTo>
                      <a:pt x="378" y="47"/>
                    </a:lnTo>
                    <a:cubicBezTo>
                      <a:pt x="374" y="48"/>
                      <a:pt x="370" y="45"/>
                      <a:pt x="369" y="41"/>
                    </a:cubicBezTo>
                    <a:cubicBezTo>
                      <a:pt x="368" y="36"/>
                      <a:pt x="371" y="32"/>
                      <a:pt x="376" y="32"/>
                    </a:cubicBezTo>
                    <a:close/>
                    <a:moveTo>
                      <a:pt x="423" y="24"/>
                    </a:moveTo>
                    <a:lnTo>
                      <a:pt x="439" y="22"/>
                    </a:lnTo>
                    <a:cubicBezTo>
                      <a:pt x="443" y="21"/>
                      <a:pt x="447" y="24"/>
                      <a:pt x="448" y="29"/>
                    </a:cubicBezTo>
                    <a:cubicBezTo>
                      <a:pt x="449" y="33"/>
                      <a:pt x="446" y="37"/>
                      <a:pt x="441" y="38"/>
                    </a:cubicBezTo>
                    <a:lnTo>
                      <a:pt x="425" y="40"/>
                    </a:lnTo>
                    <a:cubicBezTo>
                      <a:pt x="421" y="41"/>
                      <a:pt x="417" y="38"/>
                      <a:pt x="416" y="33"/>
                    </a:cubicBezTo>
                    <a:cubicBezTo>
                      <a:pt x="416" y="29"/>
                      <a:pt x="419" y="25"/>
                      <a:pt x="423" y="24"/>
                    </a:cubicBezTo>
                    <a:close/>
                    <a:moveTo>
                      <a:pt x="470" y="17"/>
                    </a:moveTo>
                    <a:lnTo>
                      <a:pt x="486" y="15"/>
                    </a:lnTo>
                    <a:cubicBezTo>
                      <a:pt x="491" y="14"/>
                      <a:pt x="495" y="17"/>
                      <a:pt x="495" y="22"/>
                    </a:cubicBezTo>
                    <a:cubicBezTo>
                      <a:pt x="496" y="26"/>
                      <a:pt x="493" y="30"/>
                      <a:pt x="489" y="31"/>
                    </a:cubicBezTo>
                    <a:lnTo>
                      <a:pt x="473" y="33"/>
                    </a:lnTo>
                    <a:cubicBezTo>
                      <a:pt x="469" y="34"/>
                      <a:pt x="464" y="31"/>
                      <a:pt x="464" y="26"/>
                    </a:cubicBezTo>
                    <a:cubicBezTo>
                      <a:pt x="463" y="22"/>
                      <a:pt x="466" y="18"/>
                      <a:pt x="470" y="17"/>
                    </a:cubicBezTo>
                    <a:close/>
                    <a:moveTo>
                      <a:pt x="518" y="10"/>
                    </a:moveTo>
                    <a:lnTo>
                      <a:pt x="534" y="8"/>
                    </a:lnTo>
                    <a:cubicBezTo>
                      <a:pt x="538" y="7"/>
                      <a:pt x="542" y="10"/>
                      <a:pt x="543" y="14"/>
                    </a:cubicBezTo>
                    <a:cubicBezTo>
                      <a:pt x="544" y="19"/>
                      <a:pt x="541" y="23"/>
                      <a:pt x="536" y="23"/>
                    </a:cubicBezTo>
                    <a:lnTo>
                      <a:pt x="520" y="26"/>
                    </a:lnTo>
                    <a:cubicBezTo>
                      <a:pt x="516" y="27"/>
                      <a:pt x="512" y="24"/>
                      <a:pt x="511" y="19"/>
                    </a:cubicBezTo>
                    <a:cubicBezTo>
                      <a:pt x="511" y="15"/>
                      <a:pt x="514" y="11"/>
                      <a:pt x="518" y="10"/>
                    </a:cubicBezTo>
                    <a:close/>
                    <a:moveTo>
                      <a:pt x="565" y="3"/>
                    </a:moveTo>
                    <a:lnTo>
                      <a:pt x="581" y="1"/>
                    </a:lnTo>
                    <a:cubicBezTo>
                      <a:pt x="586" y="0"/>
                      <a:pt x="590" y="3"/>
                      <a:pt x="590" y="7"/>
                    </a:cubicBezTo>
                    <a:cubicBezTo>
                      <a:pt x="591" y="12"/>
                      <a:pt x="588" y="16"/>
                      <a:pt x="584" y="16"/>
                    </a:cubicBezTo>
                    <a:lnTo>
                      <a:pt x="568" y="19"/>
                    </a:lnTo>
                    <a:cubicBezTo>
                      <a:pt x="563" y="19"/>
                      <a:pt x="559" y="16"/>
                      <a:pt x="559" y="12"/>
                    </a:cubicBezTo>
                    <a:cubicBezTo>
                      <a:pt x="558" y="8"/>
                      <a:pt x="561" y="4"/>
                      <a:pt x="565" y="3"/>
                    </a:cubicBezTo>
                    <a:close/>
                    <a:moveTo>
                      <a:pt x="615" y="6"/>
                    </a:moveTo>
                    <a:lnTo>
                      <a:pt x="631" y="9"/>
                    </a:lnTo>
                    <a:cubicBezTo>
                      <a:pt x="635" y="10"/>
                      <a:pt x="638" y="14"/>
                      <a:pt x="637" y="19"/>
                    </a:cubicBezTo>
                    <a:cubicBezTo>
                      <a:pt x="636" y="23"/>
                      <a:pt x="632" y="26"/>
                      <a:pt x="628" y="25"/>
                    </a:cubicBezTo>
                    <a:lnTo>
                      <a:pt x="612" y="21"/>
                    </a:lnTo>
                    <a:cubicBezTo>
                      <a:pt x="608" y="20"/>
                      <a:pt x="605" y="16"/>
                      <a:pt x="606" y="12"/>
                    </a:cubicBezTo>
                    <a:cubicBezTo>
                      <a:pt x="607" y="7"/>
                      <a:pt x="611" y="5"/>
                      <a:pt x="615" y="6"/>
                    </a:cubicBezTo>
                    <a:close/>
                    <a:moveTo>
                      <a:pt x="662" y="16"/>
                    </a:moveTo>
                    <a:lnTo>
                      <a:pt x="678" y="19"/>
                    </a:lnTo>
                    <a:cubicBezTo>
                      <a:pt x="682" y="20"/>
                      <a:pt x="685" y="24"/>
                      <a:pt x="684" y="29"/>
                    </a:cubicBezTo>
                    <a:cubicBezTo>
                      <a:pt x="683" y="33"/>
                      <a:pt x="679" y="36"/>
                      <a:pt x="675" y="35"/>
                    </a:cubicBezTo>
                    <a:lnTo>
                      <a:pt x="659" y="32"/>
                    </a:lnTo>
                    <a:cubicBezTo>
                      <a:pt x="655" y="31"/>
                      <a:pt x="652" y="26"/>
                      <a:pt x="653" y="22"/>
                    </a:cubicBezTo>
                    <a:cubicBezTo>
                      <a:pt x="654" y="18"/>
                      <a:pt x="658" y="15"/>
                      <a:pt x="662" y="16"/>
                    </a:cubicBezTo>
                    <a:close/>
                    <a:moveTo>
                      <a:pt x="709" y="26"/>
                    </a:moveTo>
                    <a:lnTo>
                      <a:pt x="725" y="29"/>
                    </a:lnTo>
                    <a:cubicBezTo>
                      <a:pt x="729" y="30"/>
                      <a:pt x="732" y="35"/>
                      <a:pt x="731" y="39"/>
                    </a:cubicBezTo>
                    <a:cubicBezTo>
                      <a:pt x="730" y="43"/>
                      <a:pt x="726" y="46"/>
                      <a:pt x="721" y="45"/>
                    </a:cubicBezTo>
                    <a:lnTo>
                      <a:pt x="706" y="42"/>
                    </a:lnTo>
                    <a:cubicBezTo>
                      <a:pt x="702" y="41"/>
                      <a:pt x="699" y="37"/>
                      <a:pt x="700" y="32"/>
                    </a:cubicBezTo>
                    <a:cubicBezTo>
                      <a:pt x="701" y="28"/>
                      <a:pt x="705" y="25"/>
                      <a:pt x="709" y="26"/>
                    </a:cubicBezTo>
                    <a:close/>
                    <a:moveTo>
                      <a:pt x="756" y="36"/>
                    </a:moveTo>
                    <a:lnTo>
                      <a:pt x="772" y="40"/>
                    </a:lnTo>
                    <a:cubicBezTo>
                      <a:pt x="776" y="41"/>
                      <a:pt x="779" y="45"/>
                      <a:pt x="778" y="49"/>
                    </a:cubicBezTo>
                    <a:cubicBezTo>
                      <a:pt x="777" y="54"/>
                      <a:pt x="773" y="56"/>
                      <a:pt x="768" y="55"/>
                    </a:cubicBezTo>
                    <a:lnTo>
                      <a:pt x="753" y="52"/>
                    </a:lnTo>
                    <a:cubicBezTo>
                      <a:pt x="748" y="51"/>
                      <a:pt x="746" y="47"/>
                      <a:pt x="747" y="42"/>
                    </a:cubicBezTo>
                    <a:cubicBezTo>
                      <a:pt x="748" y="38"/>
                      <a:pt x="752" y="35"/>
                      <a:pt x="756" y="36"/>
                    </a:cubicBezTo>
                    <a:close/>
                    <a:moveTo>
                      <a:pt x="803" y="46"/>
                    </a:moveTo>
                    <a:lnTo>
                      <a:pt x="819" y="50"/>
                    </a:lnTo>
                    <a:cubicBezTo>
                      <a:pt x="823" y="51"/>
                      <a:pt x="826" y="55"/>
                      <a:pt x="825" y="59"/>
                    </a:cubicBezTo>
                    <a:cubicBezTo>
                      <a:pt x="824" y="64"/>
                      <a:pt x="820" y="66"/>
                      <a:pt x="815" y="66"/>
                    </a:cubicBezTo>
                    <a:lnTo>
                      <a:pt x="800" y="62"/>
                    </a:lnTo>
                    <a:cubicBezTo>
                      <a:pt x="795" y="61"/>
                      <a:pt x="793" y="57"/>
                      <a:pt x="794" y="53"/>
                    </a:cubicBezTo>
                    <a:cubicBezTo>
                      <a:pt x="794" y="48"/>
                      <a:pt x="799" y="46"/>
                      <a:pt x="803" y="46"/>
                    </a:cubicBezTo>
                    <a:close/>
                    <a:moveTo>
                      <a:pt x="850" y="57"/>
                    </a:moveTo>
                    <a:lnTo>
                      <a:pt x="866" y="60"/>
                    </a:lnTo>
                    <a:cubicBezTo>
                      <a:pt x="870" y="61"/>
                      <a:pt x="873" y="65"/>
                      <a:pt x="872" y="70"/>
                    </a:cubicBezTo>
                    <a:cubicBezTo>
                      <a:pt x="871" y="74"/>
                      <a:pt x="867" y="77"/>
                      <a:pt x="862" y="76"/>
                    </a:cubicBezTo>
                    <a:lnTo>
                      <a:pt x="847" y="72"/>
                    </a:lnTo>
                    <a:cubicBezTo>
                      <a:pt x="842" y="71"/>
                      <a:pt x="840" y="67"/>
                      <a:pt x="840" y="63"/>
                    </a:cubicBezTo>
                    <a:cubicBezTo>
                      <a:pt x="841" y="58"/>
                      <a:pt x="846" y="56"/>
                      <a:pt x="850" y="57"/>
                    </a:cubicBezTo>
                    <a:close/>
                    <a:moveTo>
                      <a:pt x="897" y="67"/>
                    </a:moveTo>
                    <a:lnTo>
                      <a:pt x="913" y="70"/>
                    </a:lnTo>
                    <a:cubicBezTo>
                      <a:pt x="917" y="71"/>
                      <a:pt x="920" y="76"/>
                      <a:pt x="919" y="80"/>
                    </a:cubicBezTo>
                    <a:cubicBezTo>
                      <a:pt x="918" y="84"/>
                      <a:pt x="913" y="87"/>
                      <a:pt x="909" y="86"/>
                    </a:cubicBezTo>
                    <a:lnTo>
                      <a:pt x="893" y="83"/>
                    </a:lnTo>
                    <a:cubicBezTo>
                      <a:pt x="889" y="82"/>
                      <a:pt x="886" y="77"/>
                      <a:pt x="887" y="73"/>
                    </a:cubicBezTo>
                    <a:cubicBezTo>
                      <a:pt x="888" y="69"/>
                      <a:pt x="893" y="66"/>
                      <a:pt x="897" y="67"/>
                    </a:cubicBezTo>
                    <a:close/>
                    <a:moveTo>
                      <a:pt x="944" y="77"/>
                    </a:moveTo>
                    <a:lnTo>
                      <a:pt x="959" y="81"/>
                    </a:lnTo>
                    <a:cubicBezTo>
                      <a:pt x="964" y="81"/>
                      <a:pt x="966" y="86"/>
                      <a:pt x="966" y="90"/>
                    </a:cubicBezTo>
                    <a:cubicBezTo>
                      <a:pt x="965" y="94"/>
                      <a:pt x="960" y="97"/>
                      <a:pt x="956" y="96"/>
                    </a:cubicBezTo>
                    <a:lnTo>
                      <a:pt x="940" y="93"/>
                    </a:lnTo>
                    <a:cubicBezTo>
                      <a:pt x="936" y="92"/>
                      <a:pt x="933" y="88"/>
                      <a:pt x="934" y="83"/>
                    </a:cubicBezTo>
                    <a:cubicBezTo>
                      <a:pt x="935" y="79"/>
                      <a:pt x="939" y="76"/>
                      <a:pt x="944" y="77"/>
                    </a:cubicBezTo>
                    <a:close/>
                    <a:moveTo>
                      <a:pt x="991" y="87"/>
                    </a:moveTo>
                    <a:lnTo>
                      <a:pt x="1006" y="91"/>
                    </a:lnTo>
                    <a:cubicBezTo>
                      <a:pt x="1011" y="92"/>
                      <a:pt x="1013" y="96"/>
                      <a:pt x="1012" y="100"/>
                    </a:cubicBezTo>
                    <a:cubicBezTo>
                      <a:pt x="1011" y="105"/>
                      <a:pt x="1007" y="107"/>
                      <a:pt x="1003" y="106"/>
                    </a:cubicBezTo>
                    <a:lnTo>
                      <a:pt x="987" y="103"/>
                    </a:lnTo>
                    <a:cubicBezTo>
                      <a:pt x="983" y="102"/>
                      <a:pt x="980" y="98"/>
                      <a:pt x="981" y="93"/>
                    </a:cubicBezTo>
                    <a:cubicBezTo>
                      <a:pt x="982" y="89"/>
                      <a:pt x="986" y="86"/>
                      <a:pt x="991" y="87"/>
                    </a:cubicBezTo>
                    <a:close/>
                    <a:moveTo>
                      <a:pt x="1038" y="98"/>
                    </a:moveTo>
                    <a:lnTo>
                      <a:pt x="1053" y="101"/>
                    </a:lnTo>
                    <a:cubicBezTo>
                      <a:pt x="1058" y="102"/>
                      <a:pt x="1060" y="106"/>
                      <a:pt x="1059" y="110"/>
                    </a:cubicBezTo>
                    <a:cubicBezTo>
                      <a:pt x="1058" y="115"/>
                      <a:pt x="1054" y="117"/>
                      <a:pt x="1050" y="117"/>
                    </a:cubicBezTo>
                    <a:lnTo>
                      <a:pt x="1034" y="113"/>
                    </a:lnTo>
                    <a:cubicBezTo>
                      <a:pt x="1030" y="112"/>
                      <a:pt x="1027" y="108"/>
                      <a:pt x="1028" y="104"/>
                    </a:cubicBezTo>
                    <a:cubicBezTo>
                      <a:pt x="1029" y="99"/>
                      <a:pt x="1033" y="97"/>
                      <a:pt x="1038" y="98"/>
                    </a:cubicBezTo>
                    <a:close/>
                    <a:moveTo>
                      <a:pt x="1084" y="108"/>
                    </a:moveTo>
                    <a:lnTo>
                      <a:pt x="1100" y="111"/>
                    </a:lnTo>
                    <a:cubicBezTo>
                      <a:pt x="1104" y="112"/>
                      <a:pt x="1107" y="116"/>
                      <a:pt x="1106" y="121"/>
                    </a:cubicBezTo>
                    <a:cubicBezTo>
                      <a:pt x="1105" y="125"/>
                      <a:pt x="1101" y="128"/>
                      <a:pt x="1097" y="127"/>
                    </a:cubicBezTo>
                    <a:lnTo>
                      <a:pt x="1081" y="123"/>
                    </a:lnTo>
                    <a:cubicBezTo>
                      <a:pt x="1077" y="122"/>
                      <a:pt x="1074" y="118"/>
                      <a:pt x="1075" y="114"/>
                    </a:cubicBezTo>
                    <a:cubicBezTo>
                      <a:pt x="1076" y="110"/>
                      <a:pt x="1080" y="107"/>
                      <a:pt x="1084" y="108"/>
                    </a:cubicBezTo>
                    <a:close/>
                    <a:moveTo>
                      <a:pt x="1131" y="118"/>
                    </a:moveTo>
                    <a:lnTo>
                      <a:pt x="1147" y="121"/>
                    </a:lnTo>
                    <a:cubicBezTo>
                      <a:pt x="1151" y="122"/>
                      <a:pt x="1154" y="127"/>
                      <a:pt x="1153" y="131"/>
                    </a:cubicBezTo>
                    <a:cubicBezTo>
                      <a:pt x="1152" y="135"/>
                      <a:pt x="1148" y="138"/>
                      <a:pt x="1144" y="137"/>
                    </a:cubicBezTo>
                    <a:lnTo>
                      <a:pt x="1128" y="134"/>
                    </a:lnTo>
                    <a:cubicBezTo>
                      <a:pt x="1124" y="133"/>
                      <a:pt x="1121" y="128"/>
                      <a:pt x="1122" y="124"/>
                    </a:cubicBezTo>
                    <a:cubicBezTo>
                      <a:pt x="1123" y="120"/>
                      <a:pt x="1127" y="117"/>
                      <a:pt x="1131" y="118"/>
                    </a:cubicBezTo>
                    <a:close/>
                    <a:moveTo>
                      <a:pt x="1178" y="128"/>
                    </a:moveTo>
                    <a:lnTo>
                      <a:pt x="1194" y="132"/>
                    </a:lnTo>
                    <a:cubicBezTo>
                      <a:pt x="1198" y="132"/>
                      <a:pt x="1201" y="137"/>
                      <a:pt x="1200" y="141"/>
                    </a:cubicBezTo>
                    <a:cubicBezTo>
                      <a:pt x="1199" y="145"/>
                      <a:pt x="1195" y="148"/>
                      <a:pt x="1191" y="147"/>
                    </a:cubicBezTo>
                    <a:lnTo>
                      <a:pt x="1175" y="144"/>
                    </a:lnTo>
                    <a:cubicBezTo>
                      <a:pt x="1171" y="143"/>
                      <a:pt x="1168" y="139"/>
                      <a:pt x="1169" y="134"/>
                    </a:cubicBezTo>
                    <a:cubicBezTo>
                      <a:pt x="1170" y="130"/>
                      <a:pt x="1174" y="127"/>
                      <a:pt x="1178" y="128"/>
                    </a:cubicBezTo>
                    <a:close/>
                    <a:moveTo>
                      <a:pt x="1225" y="138"/>
                    </a:moveTo>
                    <a:lnTo>
                      <a:pt x="1241" y="142"/>
                    </a:lnTo>
                    <a:cubicBezTo>
                      <a:pt x="1245" y="143"/>
                      <a:pt x="1248" y="147"/>
                      <a:pt x="1247" y="151"/>
                    </a:cubicBezTo>
                    <a:cubicBezTo>
                      <a:pt x="1246" y="156"/>
                      <a:pt x="1242" y="158"/>
                      <a:pt x="1237" y="157"/>
                    </a:cubicBezTo>
                    <a:lnTo>
                      <a:pt x="1222" y="154"/>
                    </a:lnTo>
                    <a:cubicBezTo>
                      <a:pt x="1217" y="153"/>
                      <a:pt x="1215" y="149"/>
                      <a:pt x="1216" y="144"/>
                    </a:cubicBezTo>
                    <a:cubicBezTo>
                      <a:pt x="1217" y="140"/>
                      <a:pt x="1221" y="137"/>
                      <a:pt x="1225" y="138"/>
                    </a:cubicBezTo>
                    <a:close/>
                    <a:moveTo>
                      <a:pt x="1272" y="149"/>
                    </a:moveTo>
                    <a:lnTo>
                      <a:pt x="1288" y="152"/>
                    </a:lnTo>
                    <a:cubicBezTo>
                      <a:pt x="1292" y="153"/>
                      <a:pt x="1295" y="157"/>
                      <a:pt x="1294" y="161"/>
                    </a:cubicBezTo>
                    <a:cubicBezTo>
                      <a:pt x="1293" y="166"/>
                      <a:pt x="1289" y="168"/>
                      <a:pt x="1284" y="168"/>
                    </a:cubicBezTo>
                    <a:lnTo>
                      <a:pt x="1269" y="164"/>
                    </a:lnTo>
                    <a:cubicBezTo>
                      <a:pt x="1264" y="163"/>
                      <a:pt x="1262" y="159"/>
                      <a:pt x="1263" y="155"/>
                    </a:cubicBezTo>
                    <a:cubicBezTo>
                      <a:pt x="1264" y="150"/>
                      <a:pt x="1268" y="148"/>
                      <a:pt x="1272" y="149"/>
                    </a:cubicBezTo>
                    <a:close/>
                    <a:moveTo>
                      <a:pt x="1319" y="159"/>
                    </a:moveTo>
                    <a:lnTo>
                      <a:pt x="1335" y="162"/>
                    </a:lnTo>
                    <a:cubicBezTo>
                      <a:pt x="1339" y="163"/>
                      <a:pt x="1342" y="167"/>
                      <a:pt x="1341" y="172"/>
                    </a:cubicBezTo>
                    <a:cubicBezTo>
                      <a:pt x="1340" y="176"/>
                      <a:pt x="1336" y="179"/>
                      <a:pt x="1331" y="178"/>
                    </a:cubicBezTo>
                    <a:lnTo>
                      <a:pt x="1316" y="174"/>
                    </a:lnTo>
                    <a:cubicBezTo>
                      <a:pt x="1311" y="173"/>
                      <a:pt x="1309" y="169"/>
                      <a:pt x="1309" y="165"/>
                    </a:cubicBezTo>
                    <a:cubicBezTo>
                      <a:pt x="1310" y="161"/>
                      <a:pt x="1315" y="158"/>
                      <a:pt x="1319" y="159"/>
                    </a:cubicBezTo>
                    <a:close/>
                    <a:moveTo>
                      <a:pt x="1366" y="169"/>
                    </a:moveTo>
                    <a:lnTo>
                      <a:pt x="1382" y="172"/>
                    </a:lnTo>
                    <a:cubicBezTo>
                      <a:pt x="1386" y="173"/>
                      <a:pt x="1389" y="178"/>
                      <a:pt x="1388" y="182"/>
                    </a:cubicBezTo>
                    <a:cubicBezTo>
                      <a:pt x="1387" y="186"/>
                      <a:pt x="1382" y="189"/>
                      <a:pt x="1378" y="188"/>
                    </a:cubicBezTo>
                    <a:lnTo>
                      <a:pt x="1363" y="185"/>
                    </a:lnTo>
                    <a:cubicBezTo>
                      <a:pt x="1358" y="184"/>
                      <a:pt x="1355" y="179"/>
                      <a:pt x="1356" y="175"/>
                    </a:cubicBezTo>
                    <a:cubicBezTo>
                      <a:pt x="1357" y="171"/>
                      <a:pt x="1362" y="168"/>
                      <a:pt x="1366" y="169"/>
                    </a:cubicBezTo>
                    <a:close/>
                    <a:moveTo>
                      <a:pt x="1413" y="179"/>
                    </a:moveTo>
                    <a:lnTo>
                      <a:pt x="1428" y="183"/>
                    </a:lnTo>
                    <a:cubicBezTo>
                      <a:pt x="1433" y="183"/>
                      <a:pt x="1435" y="188"/>
                      <a:pt x="1435" y="192"/>
                    </a:cubicBezTo>
                    <a:cubicBezTo>
                      <a:pt x="1434" y="196"/>
                      <a:pt x="1429" y="199"/>
                      <a:pt x="1425" y="198"/>
                    </a:cubicBezTo>
                    <a:lnTo>
                      <a:pt x="1409" y="195"/>
                    </a:lnTo>
                    <a:cubicBezTo>
                      <a:pt x="1405" y="194"/>
                      <a:pt x="1402" y="190"/>
                      <a:pt x="1403" y="185"/>
                    </a:cubicBezTo>
                    <a:cubicBezTo>
                      <a:pt x="1404" y="181"/>
                      <a:pt x="1408" y="178"/>
                      <a:pt x="1413" y="179"/>
                    </a:cubicBezTo>
                    <a:close/>
                    <a:moveTo>
                      <a:pt x="1460" y="189"/>
                    </a:moveTo>
                    <a:lnTo>
                      <a:pt x="1475" y="193"/>
                    </a:lnTo>
                    <a:cubicBezTo>
                      <a:pt x="1480" y="194"/>
                      <a:pt x="1482" y="198"/>
                      <a:pt x="1481" y="202"/>
                    </a:cubicBezTo>
                    <a:cubicBezTo>
                      <a:pt x="1481" y="207"/>
                      <a:pt x="1476" y="209"/>
                      <a:pt x="1472" y="208"/>
                    </a:cubicBezTo>
                    <a:lnTo>
                      <a:pt x="1456" y="205"/>
                    </a:lnTo>
                    <a:cubicBezTo>
                      <a:pt x="1452" y="204"/>
                      <a:pt x="1449" y="200"/>
                      <a:pt x="1450" y="195"/>
                    </a:cubicBezTo>
                    <a:cubicBezTo>
                      <a:pt x="1451" y="191"/>
                      <a:pt x="1455" y="188"/>
                      <a:pt x="1460" y="189"/>
                    </a:cubicBezTo>
                    <a:close/>
                    <a:moveTo>
                      <a:pt x="1507" y="200"/>
                    </a:moveTo>
                    <a:lnTo>
                      <a:pt x="1522" y="203"/>
                    </a:lnTo>
                    <a:cubicBezTo>
                      <a:pt x="1527" y="204"/>
                      <a:pt x="1529" y="208"/>
                      <a:pt x="1528" y="212"/>
                    </a:cubicBezTo>
                    <a:cubicBezTo>
                      <a:pt x="1527" y="217"/>
                      <a:pt x="1523" y="220"/>
                      <a:pt x="1519" y="219"/>
                    </a:cubicBezTo>
                    <a:lnTo>
                      <a:pt x="1503" y="215"/>
                    </a:lnTo>
                    <a:cubicBezTo>
                      <a:pt x="1499" y="214"/>
                      <a:pt x="1496" y="210"/>
                      <a:pt x="1497" y="206"/>
                    </a:cubicBezTo>
                    <a:cubicBezTo>
                      <a:pt x="1498" y="201"/>
                      <a:pt x="1502" y="199"/>
                      <a:pt x="1507" y="200"/>
                    </a:cubicBezTo>
                    <a:close/>
                    <a:moveTo>
                      <a:pt x="1554" y="210"/>
                    </a:moveTo>
                    <a:lnTo>
                      <a:pt x="1569" y="213"/>
                    </a:lnTo>
                    <a:cubicBezTo>
                      <a:pt x="1573" y="214"/>
                      <a:pt x="1576" y="218"/>
                      <a:pt x="1575" y="223"/>
                    </a:cubicBezTo>
                    <a:cubicBezTo>
                      <a:pt x="1574" y="227"/>
                      <a:pt x="1570" y="230"/>
                      <a:pt x="1566" y="229"/>
                    </a:cubicBezTo>
                    <a:lnTo>
                      <a:pt x="1550" y="225"/>
                    </a:lnTo>
                    <a:cubicBezTo>
                      <a:pt x="1546" y="224"/>
                      <a:pt x="1543" y="220"/>
                      <a:pt x="1544" y="216"/>
                    </a:cubicBezTo>
                    <a:cubicBezTo>
                      <a:pt x="1545" y="212"/>
                      <a:pt x="1549" y="209"/>
                      <a:pt x="1554" y="210"/>
                    </a:cubicBezTo>
                    <a:close/>
                    <a:moveTo>
                      <a:pt x="1600" y="220"/>
                    </a:moveTo>
                    <a:lnTo>
                      <a:pt x="1616" y="223"/>
                    </a:lnTo>
                    <a:cubicBezTo>
                      <a:pt x="1620" y="224"/>
                      <a:pt x="1623" y="229"/>
                      <a:pt x="1622" y="233"/>
                    </a:cubicBezTo>
                    <a:cubicBezTo>
                      <a:pt x="1621" y="237"/>
                      <a:pt x="1617" y="240"/>
                      <a:pt x="1613" y="239"/>
                    </a:cubicBezTo>
                    <a:lnTo>
                      <a:pt x="1597" y="236"/>
                    </a:lnTo>
                    <a:cubicBezTo>
                      <a:pt x="1593" y="235"/>
                      <a:pt x="1590" y="230"/>
                      <a:pt x="1591" y="226"/>
                    </a:cubicBezTo>
                    <a:cubicBezTo>
                      <a:pt x="1592" y="222"/>
                      <a:pt x="1596" y="219"/>
                      <a:pt x="1600" y="220"/>
                    </a:cubicBezTo>
                    <a:close/>
                    <a:moveTo>
                      <a:pt x="1647" y="230"/>
                    </a:moveTo>
                    <a:lnTo>
                      <a:pt x="1663" y="234"/>
                    </a:lnTo>
                    <a:cubicBezTo>
                      <a:pt x="1667" y="234"/>
                      <a:pt x="1670" y="239"/>
                      <a:pt x="1669" y="243"/>
                    </a:cubicBezTo>
                    <a:cubicBezTo>
                      <a:pt x="1668" y="247"/>
                      <a:pt x="1664" y="250"/>
                      <a:pt x="1660" y="249"/>
                    </a:cubicBezTo>
                    <a:lnTo>
                      <a:pt x="1644" y="246"/>
                    </a:lnTo>
                    <a:cubicBezTo>
                      <a:pt x="1640" y="245"/>
                      <a:pt x="1637" y="241"/>
                      <a:pt x="1638" y="236"/>
                    </a:cubicBezTo>
                    <a:cubicBezTo>
                      <a:pt x="1639" y="232"/>
                      <a:pt x="1643" y="229"/>
                      <a:pt x="1647" y="230"/>
                    </a:cubicBezTo>
                    <a:close/>
                    <a:moveTo>
                      <a:pt x="1694" y="240"/>
                    </a:moveTo>
                    <a:lnTo>
                      <a:pt x="1710" y="244"/>
                    </a:lnTo>
                    <a:cubicBezTo>
                      <a:pt x="1714" y="245"/>
                      <a:pt x="1717" y="249"/>
                      <a:pt x="1716" y="253"/>
                    </a:cubicBezTo>
                    <a:cubicBezTo>
                      <a:pt x="1715" y="258"/>
                      <a:pt x="1711" y="260"/>
                      <a:pt x="1706" y="259"/>
                    </a:cubicBezTo>
                    <a:lnTo>
                      <a:pt x="1691" y="256"/>
                    </a:lnTo>
                    <a:cubicBezTo>
                      <a:pt x="1687" y="255"/>
                      <a:pt x="1684" y="251"/>
                      <a:pt x="1685" y="246"/>
                    </a:cubicBezTo>
                    <a:cubicBezTo>
                      <a:pt x="1686" y="242"/>
                      <a:pt x="1690" y="239"/>
                      <a:pt x="1694" y="240"/>
                    </a:cubicBezTo>
                    <a:close/>
                    <a:moveTo>
                      <a:pt x="1741" y="251"/>
                    </a:moveTo>
                    <a:lnTo>
                      <a:pt x="1757" y="254"/>
                    </a:lnTo>
                    <a:cubicBezTo>
                      <a:pt x="1761" y="255"/>
                      <a:pt x="1764" y="259"/>
                      <a:pt x="1763" y="263"/>
                    </a:cubicBezTo>
                    <a:cubicBezTo>
                      <a:pt x="1762" y="268"/>
                      <a:pt x="1758" y="271"/>
                      <a:pt x="1753" y="270"/>
                    </a:cubicBezTo>
                    <a:lnTo>
                      <a:pt x="1738" y="266"/>
                    </a:lnTo>
                    <a:cubicBezTo>
                      <a:pt x="1733" y="265"/>
                      <a:pt x="1731" y="261"/>
                      <a:pt x="1732" y="257"/>
                    </a:cubicBezTo>
                    <a:cubicBezTo>
                      <a:pt x="1733" y="252"/>
                      <a:pt x="1737" y="250"/>
                      <a:pt x="1741" y="251"/>
                    </a:cubicBezTo>
                    <a:close/>
                    <a:moveTo>
                      <a:pt x="1788" y="261"/>
                    </a:moveTo>
                    <a:lnTo>
                      <a:pt x="1804" y="264"/>
                    </a:lnTo>
                    <a:cubicBezTo>
                      <a:pt x="1808" y="265"/>
                      <a:pt x="1811" y="269"/>
                      <a:pt x="1810" y="274"/>
                    </a:cubicBezTo>
                    <a:cubicBezTo>
                      <a:pt x="1809" y="278"/>
                      <a:pt x="1805" y="281"/>
                      <a:pt x="1800" y="280"/>
                    </a:cubicBezTo>
                    <a:lnTo>
                      <a:pt x="1785" y="276"/>
                    </a:lnTo>
                    <a:cubicBezTo>
                      <a:pt x="1780" y="275"/>
                      <a:pt x="1778" y="271"/>
                      <a:pt x="1779" y="267"/>
                    </a:cubicBezTo>
                    <a:cubicBezTo>
                      <a:pt x="1779" y="263"/>
                      <a:pt x="1784" y="260"/>
                      <a:pt x="1788" y="261"/>
                    </a:cubicBezTo>
                    <a:close/>
                    <a:moveTo>
                      <a:pt x="1835" y="271"/>
                    </a:moveTo>
                    <a:lnTo>
                      <a:pt x="1851" y="274"/>
                    </a:lnTo>
                    <a:cubicBezTo>
                      <a:pt x="1855" y="275"/>
                      <a:pt x="1858" y="280"/>
                      <a:pt x="1857" y="284"/>
                    </a:cubicBezTo>
                    <a:cubicBezTo>
                      <a:pt x="1856" y="288"/>
                      <a:pt x="1851" y="291"/>
                      <a:pt x="1847" y="290"/>
                    </a:cubicBezTo>
                    <a:lnTo>
                      <a:pt x="1832" y="287"/>
                    </a:lnTo>
                    <a:cubicBezTo>
                      <a:pt x="1827" y="286"/>
                      <a:pt x="1824" y="281"/>
                      <a:pt x="1825" y="277"/>
                    </a:cubicBezTo>
                    <a:cubicBezTo>
                      <a:pt x="1826" y="273"/>
                      <a:pt x="1831" y="270"/>
                      <a:pt x="1835" y="271"/>
                    </a:cubicBezTo>
                    <a:close/>
                    <a:moveTo>
                      <a:pt x="1882" y="281"/>
                    </a:moveTo>
                    <a:lnTo>
                      <a:pt x="1897" y="285"/>
                    </a:lnTo>
                    <a:cubicBezTo>
                      <a:pt x="1902" y="285"/>
                      <a:pt x="1905" y="290"/>
                      <a:pt x="1904" y="294"/>
                    </a:cubicBezTo>
                    <a:cubicBezTo>
                      <a:pt x="1903" y="298"/>
                      <a:pt x="1898" y="301"/>
                      <a:pt x="1894" y="300"/>
                    </a:cubicBezTo>
                    <a:lnTo>
                      <a:pt x="1878" y="297"/>
                    </a:lnTo>
                    <a:cubicBezTo>
                      <a:pt x="1874" y="296"/>
                      <a:pt x="1871" y="292"/>
                      <a:pt x="1872" y="287"/>
                    </a:cubicBezTo>
                    <a:cubicBezTo>
                      <a:pt x="1873" y="283"/>
                      <a:pt x="1878" y="280"/>
                      <a:pt x="1882" y="281"/>
                    </a:cubicBezTo>
                    <a:close/>
                    <a:moveTo>
                      <a:pt x="1929" y="291"/>
                    </a:moveTo>
                    <a:lnTo>
                      <a:pt x="1944" y="295"/>
                    </a:lnTo>
                    <a:cubicBezTo>
                      <a:pt x="1949" y="296"/>
                      <a:pt x="1951" y="300"/>
                      <a:pt x="1950" y="304"/>
                    </a:cubicBezTo>
                    <a:cubicBezTo>
                      <a:pt x="1950" y="309"/>
                      <a:pt x="1945" y="311"/>
                      <a:pt x="1941" y="310"/>
                    </a:cubicBezTo>
                    <a:lnTo>
                      <a:pt x="1925" y="307"/>
                    </a:lnTo>
                    <a:cubicBezTo>
                      <a:pt x="1921" y="306"/>
                      <a:pt x="1918" y="302"/>
                      <a:pt x="1919" y="297"/>
                    </a:cubicBezTo>
                    <a:cubicBezTo>
                      <a:pt x="1920" y="293"/>
                      <a:pt x="1924" y="290"/>
                      <a:pt x="1929" y="291"/>
                    </a:cubicBezTo>
                    <a:close/>
                    <a:moveTo>
                      <a:pt x="1976" y="302"/>
                    </a:moveTo>
                    <a:lnTo>
                      <a:pt x="1989" y="304"/>
                    </a:lnTo>
                    <a:cubicBezTo>
                      <a:pt x="1992" y="305"/>
                      <a:pt x="1995" y="308"/>
                      <a:pt x="1995" y="312"/>
                    </a:cubicBezTo>
                    <a:cubicBezTo>
                      <a:pt x="1995" y="316"/>
                      <a:pt x="1993" y="319"/>
                      <a:pt x="1989" y="320"/>
                    </a:cubicBezTo>
                    <a:lnTo>
                      <a:pt x="1986" y="321"/>
                    </a:lnTo>
                    <a:cubicBezTo>
                      <a:pt x="1982" y="322"/>
                      <a:pt x="1978" y="319"/>
                      <a:pt x="1977" y="315"/>
                    </a:cubicBezTo>
                    <a:cubicBezTo>
                      <a:pt x="1976" y="310"/>
                      <a:pt x="1979" y="306"/>
                      <a:pt x="1983" y="305"/>
                    </a:cubicBezTo>
                    <a:lnTo>
                      <a:pt x="1985" y="304"/>
                    </a:lnTo>
                    <a:lnTo>
                      <a:pt x="1985" y="320"/>
                    </a:lnTo>
                    <a:lnTo>
                      <a:pt x="1972" y="317"/>
                    </a:lnTo>
                    <a:cubicBezTo>
                      <a:pt x="1968" y="316"/>
                      <a:pt x="1965" y="312"/>
                      <a:pt x="1966" y="308"/>
                    </a:cubicBezTo>
                    <a:cubicBezTo>
                      <a:pt x="1967" y="303"/>
                      <a:pt x="1971" y="301"/>
                      <a:pt x="1976" y="302"/>
                    </a:cubicBezTo>
                    <a:close/>
                    <a:moveTo>
                      <a:pt x="1955" y="328"/>
                    </a:moveTo>
                    <a:lnTo>
                      <a:pt x="1940" y="331"/>
                    </a:lnTo>
                    <a:cubicBezTo>
                      <a:pt x="1935" y="332"/>
                      <a:pt x="1931" y="330"/>
                      <a:pt x="1930" y="325"/>
                    </a:cubicBezTo>
                    <a:cubicBezTo>
                      <a:pt x="1929" y="321"/>
                      <a:pt x="1932" y="317"/>
                      <a:pt x="1936" y="316"/>
                    </a:cubicBezTo>
                    <a:lnTo>
                      <a:pt x="1952" y="312"/>
                    </a:lnTo>
                    <a:cubicBezTo>
                      <a:pt x="1956" y="311"/>
                      <a:pt x="1960" y="314"/>
                      <a:pt x="1961" y="318"/>
                    </a:cubicBezTo>
                    <a:cubicBezTo>
                      <a:pt x="1962" y="323"/>
                      <a:pt x="1960" y="327"/>
                      <a:pt x="1955" y="328"/>
                    </a:cubicBezTo>
                    <a:close/>
                    <a:moveTo>
                      <a:pt x="1909" y="339"/>
                    </a:moveTo>
                    <a:lnTo>
                      <a:pt x="1893" y="342"/>
                    </a:lnTo>
                    <a:cubicBezTo>
                      <a:pt x="1889" y="343"/>
                      <a:pt x="1884" y="341"/>
                      <a:pt x="1883" y="336"/>
                    </a:cubicBezTo>
                    <a:cubicBezTo>
                      <a:pt x="1882" y="332"/>
                      <a:pt x="1885" y="328"/>
                      <a:pt x="1889" y="327"/>
                    </a:cubicBezTo>
                    <a:lnTo>
                      <a:pt x="1905" y="323"/>
                    </a:lnTo>
                    <a:cubicBezTo>
                      <a:pt x="1909" y="322"/>
                      <a:pt x="1914" y="325"/>
                      <a:pt x="1915" y="329"/>
                    </a:cubicBezTo>
                    <a:cubicBezTo>
                      <a:pt x="1916" y="333"/>
                      <a:pt x="1913" y="338"/>
                      <a:pt x="1909" y="339"/>
                    </a:cubicBezTo>
                    <a:close/>
                    <a:moveTo>
                      <a:pt x="1862" y="350"/>
                    </a:moveTo>
                    <a:lnTo>
                      <a:pt x="1846" y="353"/>
                    </a:lnTo>
                    <a:cubicBezTo>
                      <a:pt x="1842" y="354"/>
                      <a:pt x="1838" y="352"/>
                      <a:pt x="1837" y="347"/>
                    </a:cubicBezTo>
                    <a:cubicBezTo>
                      <a:pt x="1836" y="343"/>
                      <a:pt x="1838" y="339"/>
                      <a:pt x="1843" y="338"/>
                    </a:cubicBezTo>
                    <a:lnTo>
                      <a:pt x="1858" y="334"/>
                    </a:lnTo>
                    <a:cubicBezTo>
                      <a:pt x="1862" y="333"/>
                      <a:pt x="1867" y="336"/>
                      <a:pt x="1868" y="340"/>
                    </a:cubicBezTo>
                    <a:cubicBezTo>
                      <a:pt x="1869" y="344"/>
                      <a:pt x="1866" y="349"/>
                      <a:pt x="1862" y="350"/>
                    </a:cubicBezTo>
                    <a:close/>
                    <a:moveTo>
                      <a:pt x="1815" y="360"/>
                    </a:moveTo>
                    <a:lnTo>
                      <a:pt x="1799" y="364"/>
                    </a:lnTo>
                    <a:cubicBezTo>
                      <a:pt x="1795" y="365"/>
                      <a:pt x="1791" y="362"/>
                      <a:pt x="1790" y="358"/>
                    </a:cubicBezTo>
                    <a:cubicBezTo>
                      <a:pt x="1789" y="354"/>
                      <a:pt x="1792" y="349"/>
                      <a:pt x="1796" y="348"/>
                    </a:cubicBezTo>
                    <a:lnTo>
                      <a:pt x="1811" y="345"/>
                    </a:lnTo>
                    <a:cubicBezTo>
                      <a:pt x="1816" y="344"/>
                      <a:pt x="1820" y="347"/>
                      <a:pt x="1821" y="351"/>
                    </a:cubicBezTo>
                    <a:cubicBezTo>
                      <a:pt x="1822" y="355"/>
                      <a:pt x="1819" y="359"/>
                      <a:pt x="1815" y="360"/>
                    </a:cubicBezTo>
                    <a:close/>
                    <a:moveTo>
                      <a:pt x="1768" y="371"/>
                    </a:moveTo>
                    <a:lnTo>
                      <a:pt x="1753" y="375"/>
                    </a:lnTo>
                    <a:cubicBezTo>
                      <a:pt x="1748" y="376"/>
                      <a:pt x="1744" y="373"/>
                      <a:pt x="1743" y="369"/>
                    </a:cubicBezTo>
                    <a:cubicBezTo>
                      <a:pt x="1742" y="365"/>
                      <a:pt x="1745" y="360"/>
                      <a:pt x="1749" y="359"/>
                    </a:cubicBezTo>
                    <a:lnTo>
                      <a:pt x="1765" y="356"/>
                    </a:lnTo>
                    <a:cubicBezTo>
                      <a:pt x="1769" y="355"/>
                      <a:pt x="1773" y="357"/>
                      <a:pt x="1774" y="362"/>
                    </a:cubicBezTo>
                    <a:cubicBezTo>
                      <a:pt x="1775" y="366"/>
                      <a:pt x="1773" y="370"/>
                      <a:pt x="1768" y="371"/>
                    </a:cubicBezTo>
                    <a:close/>
                    <a:moveTo>
                      <a:pt x="1722" y="382"/>
                    </a:moveTo>
                    <a:lnTo>
                      <a:pt x="1706" y="386"/>
                    </a:lnTo>
                    <a:cubicBezTo>
                      <a:pt x="1702" y="387"/>
                      <a:pt x="1697" y="384"/>
                      <a:pt x="1696" y="380"/>
                    </a:cubicBezTo>
                    <a:cubicBezTo>
                      <a:pt x="1695" y="375"/>
                      <a:pt x="1698" y="371"/>
                      <a:pt x="1702" y="370"/>
                    </a:cubicBezTo>
                    <a:lnTo>
                      <a:pt x="1718" y="367"/>
                    </a:lnTo>
                    <a:cubicBezTo>
                      <a:pt x="1722" y="366"/>
                      <a:pt x="1727" y="368"/>
                      <a:pt x="1728" y="373"/>
                    </a:cubicBezTo>
                    <a:cubicBezTo>
                      <a:pt x="1729" y="377"/>
                      <a:pt x="1726" y="381"/>
                      <a:pt x="1722" y="382"/>
                    </a:cubicBezTo>
                    <a:close/>
                    <a:moveTo>
                      <a:pt x="1675" y="393"/>
                    </a:moveTo>
                    <a:lnTo>
                      <a:pt x="1659" y="397"/>
                    </a:lnTo>
                    <a:cubicBezTo>
                      <a:pt x="1655" y="398"/>
                      <a:pt x="1651" y="395"/>
                      <a:pt x="1650" y="391"/>
                    </a:cubicBezTo>
                    <a:cubicBezTo>
                      <a:pt x="1649" y="386"/>
                      <a:pt x="1651" y="382"/>
                      <a:pt x="1656" y="381"/>
                    </a:cubicBezTo>
                    <a:lnTo>
                      <a:pt x="1671" y="377"/>
                    </a:lnTo>
                    <a:cubicBezTo>
                      <a:pt x="1675" y="376"/>
                      <a:pt x="1680" y="379"/>
                      <a:pt x="1681" y="383"/>
                    </a:cubicBezTo>
                    <a:cubicBezTo>
                      <a:pt x="1682" y="388"/>
                      <a:pt x="1679" y="392"/>
                      <a:pt x="1675" y="393"/>
                    </a:cubicBezTo>
                    <a:close/>
                    <a:moveTo>
                      <a:pt x="1628" y="404"/>
                    </a:moveTo>
                    <a:lnTo>
                      <a:pt x="1612" y="407"/>
                    </a:lnTo>
                    <a:cubicBezTo>
                      <a:pt x="1608" y="408"/>
                      <a:pt x="1604" y="406"/>
                      <a:pt x="1603" y="402"/>
                    </a:cubicBezTo>
                    <a:cubicBezTo>
                      <a:pt x="1602" y="397"/>
                      <a:pt x="1605" y="393"/>
                      <a:pt x="1609" y="392"/>
                    </a:cubicBezTo>
                    <a:lnTo>
                      <a:pt x="1624" y="388"/>
                    </a:lnTo>
                    <a:cubicBezTo>
                      <a:pt x="1629" y="387"/>
                      <a:pt x="1633" y="390"/>
                      <a:pt x="1634" y="394"/>
                    </a:cubicBezTo>
                    <a:cubicBezTo>
                      <a:pt x="1635" y="399"/>
                      <a:pt x="1632" y="403"/>
                      <a:pt x="1628" y="404"/>
                    </a:cubicBezTo>
                    <a:close/>
                    <a:moveTo>
                      <a:pt x="1581" y="415"/>
                    </a:moveTo>
                    <a:lnTo>
                      <a:pt x="1566" y="418"/>
                    </a:lnTo>
                    <a:cubicBezTo>
                      <a:pt x="1561" y="419"/>
                      <a:pt x="1557" y="417"/>
                      <a:pt x="1556" y="412"/>
                    </a:cubicBezTo>
                    <a:cubicBezTo>
                      <a:pt x="1555" y="408"/>
                      <a:pt x="1558" y="404"/>
                      <a:pt x="1562" y="403"/>
                    </a:cubicBezTo>
                    <a:lnTo>
                      <a:pt x="1578" y="399"/>
                    </a:lnTo>
                    <a:cubicBezTo>
                      <a:pt x="1582" y="398"/>
                      <a:pt x="1586" y="401"/>
                      <a:pt x="1587" y="405"/>
                    </a:cubicBezTo>
                    <a:cubicBezTo>
                      <a:pt x="1588" y="409"/>
                      <a:pt x="1586" y="414"/>
                      <a:pt x="1581" y="415"/>
                    </a:cubicBezTo>
                    <a:close/>
                    <a:moveTo>
                      <a:pt x="1535" y="426"/>
                    </a:moveTo>
                    <a:lnTo>
                      <a:pt x="1519" y="429"/>
                    </a:lnTo>
                    <a:cubicBezTo>
                      <a:pt x="1515" y="430"/>
                      <a:pt x="1510" y="428"/>
                      <a:pt x="1509" y="423"/>
                    </a:cubicBezTo>
                    <a:cubicBezTo>
                      <a:pt x="1508" y="419"/>
                      <a:pt x="1511" y="415"/>
                      <a:pt x="1515" y="414"/>
                    </a:cubicBezTo>
                    <a:lnTo>
                      <a:pt x="1531" y="410"/>
                    </a:lnTo>
                    <a:cubicBezTo>
                      <a:pt x="1535" y="409"/>
                      <a:pt x="1539" y="412"/>
                      <a:pt x="1540" y="416"/>
                    </a:cubicBezTo>
                    <a:cubicBezTo>
                      <a:pt x="1541" y="420"/>
                      <a:pt x="1539" y="425"/>
                      <a:pt x="1535" y="426"/>
                    </a:cubicBezTo>
                    <a:close/>
                    <a:moveTo>
                      <a:pt x="1488" y="436"/>
                    </a:moveTo>
                    <a:lnTo>
                      <a:pt x="1488" y="436"/>
                    </a:lnTo>
                    <a:cubicBezTo>
                      <a:pt x="1483" y="438"/>
                      <a:pt x="1479" y="435"/>
                      <a:pt x="1478" y="431"/>
                    </a:cubicBezTo>
                    <a:cubicBezTo>
                      <a:pt x="1477" y="426"/>
                      <a:pt x="1480" y="422"/>
                      <a:pt x="1484" y="421"/>
                    </a:cubicBezTo>
                    <a:lnTo>
                      <a:pt x="1484" y="421"/>
                    </a:lnTo>
                    <a:cubicBezTo>
                      <a:pt x="1488" y="420"/>
                      <a:pt x="1493" y="423"/>
                      <a:pt x="1494" y="427"/>
                    </a:cubicBezTo>
                    <a:cubicBezTo>
                      <a:pt x="1495" y="431"/>
                      <a:pt x="1492" y="435"/>
                      <a:pt x="1488" y="4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33">
                <a:extLst>
                  <a:ext uri="{FF2B5EF4-FFF2-40B4-BE49-F238E27FC236}">
                    <a16:creationId xmlns:a16="http://schemas.microsoft.com/office/drawing/2014/main" id="{56BE60DC-573B-216F-0925-3A84AB357577}"/>
                  </a:ext>
                </a:extLst>
              </p:cNvPr>
              <p:cNvSpPr/>
              <p:nvPr/>
            </p:nvSpPr>
            <p:spPr bwMode="auto">
              <a:xfrm>
                <a:off x="1742" y="3245"/>
                <a:ext cx="577" cy="10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69" y="0"/>
                  </a:cxn>
                  <a:cxn ang="0">
                    <a:pos x="577" y="78"/>
                  </a:cxn>
                  <a:cxn ang="0">
                    <a:pos x="431" y="108"/>
                  </a:cxn>
                  <a:cxn ang="0">
                    <a:pos x="0" y="22"/>
                  </a:cxn>
                </a:cxnLst>
                <a:rect l="0" t="0" r="r" b="b"/>
                <a:pathLst>
                  <a:path w="577" h="108">
                    <a:moveTo>
                      <a:pt x="0" y="22"/>
                    </a:moveTo>
                    <a:lnTo>
                      <a:pt x="169" y="0"/>
                    </a:lnTo>
                    <a:lnTo>
                      <a:pt x="577" y="78"/>
                    </a:lnTo>
                    <a:lnTo>
                      <a:pt x="431" y="10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34">
                <a:extLst>
                  <a:ext uri="{FF2B5EF4-FFF2-40B4-BE49-F238E27FC236}">
                    <a16:creationId xmlns:a16="http://schemas.microsoft.com/office/drawing/2014/main" id="{C84C05DF-4E29-D233-E5DB-E4F874B401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740" y="3243"/>
                <a:ext cx="582" cy="112"/>
              </a:xfrm>
              <a:custGeom>
                <a:avLst/>
                <a:gdLst/>
                <a:ahLst/>
                <a:cxnLst>
                  <a:cxn ang="0">
                    <a:pos x="1401" y="409"/>
                  </a:cxn>
                  <a:cxn ang="0">
                    <a:pos x="1385" y="406"/>
                  </a:cxn>
                  <a:cxn ang="0">
                    <a:pos x="1266" y="387"/>
                  </a:cxn>
                  <a:cxn ang="0">
                    <a:pos x="1238" y="365"/>
                  </a:cxn>
                  <a:cxn ang="0">
                    <a:pos x="1141" y="359"/>
                  </a:cxn>
                  <a:cxn ang="0">
                    <a:pos x="1082" y="329"/>
                  </a:cxn>
                  <a:cxn ang="0">
                    <a:pos x="1048" y="338"/>
                  </a:cxn>
                  <a:cxn ang="0">
                    <a:pos x="932" y="304"/>
                  </a:cxn>
                  <a:cxn ang="0">
                    <a:pos x="917" y="300"/>
                  </a:cxn>
                  <a:cxn ang="0">
                    <a:pos x="798" y="281"/>
                  </a:cxn>
                  <a:cxn ang="0">
                    <a:pos x="770" y="259"/>
                  </a:cxn>
                  <a:cxn ang="0">
                    <a:pos x="673" y="253"/>
                  </a:cxn>
                  <a:cxn ang="0">
                    <a:pos x="614" y="224"/>
                  </a:cxn>
                  <a:cxn ang="0">
                    <a:pos x="579" y="232"/>
                  </a:cxn>
                  <a:cxn ang="0">
                    <a:pos x="464" y="198"/>
                  </a:cxn>
                  <a:cxn ang="0">
                    <a:pos x="449" y="194"/>
                  </a:cxn>
                  <a:cxn ang="0">
                    <a:pos x="330" y="176"/>
                  </a:cxn>
                  <a:cxn ang="0">
                    <a:pos x="302" y="153"/>
                  </a:cxn>
                  <a:cxn ang="0">
                    <a:pos x="205" y="148"/>
                  </a:cxn>
                  <a:cxn ang="0">
                    <a:pos x="146" y="118"/>
                  </a:cxn>
                  <a:cxn ang="0">
                    <a:pos x="111" y="126"/>
                  </a:cxn>
                  <a:cxn ang="0">
                    <a:pos x="1" y="95"/>
                  </a:cxn>
                  <a:cxn ang="0">
                    <a:pos x="44" y="82"/>
                  </a:cxn>
                  <a:cxn ang="0">
                    <a:pos x="110" y="88"/>
                  </a:cxn>
                  <a:cxn ang="0">
                    <a:pos x="139" y="67"/>
                  </a:cxn>
                  <a:cxn ang="0">
                    <a:pos x="259" y="57"/>
                  </a:cxn>
                  <a:cxn ang="0">
                    <a:pos x="275" y="55"/>
                  </a:cxn>
                  <a:cxn ang="0">
                    <a:pos x="392" y="29"/>
                  </a:cxn>
                  <a:cxn ang="0">
                    <a:pos x="426" y="40"/>
                  </a:cxn>
                  <a:cxn ang="0">
                    <a:pos x="519" y="10"/>
                  </a:cxn>
                  <a:cxn ang="0">
                    <a:pos x="584" y="16"/>
                  </a:cxn>
                  <a:cxn ang="0">
                    <a:pos x="616" y="6"/>
                  </a:cxn>
                  <a:cxn ang="0">
                    <a:pos x="732" y="39"/>
                  </a:cxn>
                  <a:cxn ang="0">
                    <a:pos x="747" y="42"/>
                  </a:cxn>
                  <a:cxn ang="0">
                    <a:pos x="866" y="60"/>
                  </a:cxn>
                  <a:cxn ang="0">
                    <a:pos x="894" y="83"/>
                  </a:cxn>
                  <a:cxn ang="0">
                    <a:pos x="991" y="87"/>
                  </a:cxn>
                  <a:cxn ang="0">
                    <a:pos x="1050" y="117"/>
                  </a:cxn>
                  <a:cxn ang="0">
                    <a:pos x="1085" y="108"/>
                  </a:cxn>
                  <a:cxn ang="0">
                    <a:pos x="1201" y="141"/>
                  </a:cxn>
                  <a:cxn ang="0">
                    <a:pos x="1216" y="144"/>
                  </a:cxn>
                  <a:cxn ang="0">
                    <a:pos x="1335" y="162"/>
                  </a:cxn>
                  <a:cxn ang="0">
                    <a:pos x="1363" y="185"/>
                  </a:cxn>
                  <a:cxn ang="0">
                    <a:pos x="1460" y="189"/>
                  </a:cxn>
                  <a:cxn ang="0">
                    <a:pos x="1519" y="219"/>
                  </a:cxn>
                  <a:cxn ang="0">
                    <a:pos x="1554" y="210"/>
                  </a:cxn>
                  <a:cxn ang="0">
                    <a:pos x="1670" y="243"/>
                  </a:cxn>
                  <a:cxn ang="0">
                    <a:pos x="1685" y="246"/>
                  </a:cxn>
                  <a:cxn ang="0">
                    <a:pos x="1804" y="264"/>
                  </a:cxn>
                  <a:cxn ang="0">
                    <a:pos x="1832" y="287"/>
                  </a:cxn>
                  <a:cxn ang="0">
                    <a:pos x="1929" y="291"/>
                  </a:cxn>
                  <a:cxn ang="0">
                    <a:pos x="1990" y="320"/>
                  </a:cxn>
                  <a:cxn ang="0">
                    <a:pos x="1940" y="331"/>
                  </a:cxn>
                  <a:cxn ang="0">
                    <a:pos x="1906" y="323"/>
                  </a:cxn>
                  <a:cxn ang="0">
                    <a:pos x="1816" y="360"/>
                  </a:cxn>
                  <a:cxn ang="0">
                    <a:pos x="1750" y="359"/>
                  </a:cxn>
                  <a:cxn ang="0">
                    <a:pos x="1722" y="382"/>
                  </a:cxn>
                  <a:cxn ang="0">
                    <a:pos x="1603" y="402"/>
                  </a:cxn>
                  <a:cxn ang="0">
                    <a:pos x="1588" y="405"/>
                  </a:cxn>
                  <a:cxn ang="0">
                    <a:pos x="1488" y="437"/>
                  </a:cxn>
                </a:cxnLst>
                <a:rect l="0" t="0" r="r" b="b"/>
                <a:pathLst>
                  <a:path w="1996" h="438">
                    <a:moveTo>
                      <a:pt x="1469" y="433"/>
                    </a:moveTo>
                    <a:lnTo>
                      <a:pt x="1453" y="429"/>
                    </a:lnTo>
                    <a:cubicBezTo>
                      <a:pt x="1449" y="429"/>
                      <a:pt x="1446" y="424"/>
                      <a:pt x="1447" y="420"/>
                    </a:cubicBezTo>
                    <a:cubicBezTo>
                      <a:pt x="1448" y="416"/>
                      <a:pt x="1453" y="413"/>
                      <a:pt x="1457" y="414"/>
                    </a:cubicBezTo>
                    <a:lnTo>
                      <a:pt x="1473" y="417"/>
                    </a:lnTo>
                    <a:cubicBezTo>
                      <a:pt x="1477" y="418"/>
                      <a:pt x="1480" y="423"/>
                      <a:pt x="1479" y="427"/>
                    </a:cubicBezTo>
                    <a:cubicBezTo>
                      <a:pt x="1478" y="431"/>
                      <a:pt x="1473" y="434"/>
                      <a:pt x="1469" y="433"/>
                    </a:cubicBezTo>
                    <a:close/>
                    <a:moveTo>
                      <a:pt x="1422" y="422"/>
                    </a:moveTo>
                    <a:lnTo>
                      <a:pt x="1407" y="419"/>
                    </a:lnTo>
                    <a:cubicBezTo>
                      <a:pt x="1402" y="418"/>
                      <a:pt x="1400" y="414"/>
                      <a:pt x="1401" y="409"/>
                    </a:cubicBezTo>
                    <a:cubicBezTo>
                      <a:pt x="1402" y="405"/>
                      <a:pt x="1406" y="402"/>
                      <a:pt x="1410" y="403"/>
                    </a:cubicBezTo>
                    <a:lnTo>
                      <a:pt x="1426" y="407"/>
                    </a:lnTo>
                    <a:cubicBezTo>
                      <a:pt x="1430" y="408"/>
                      <a:pt x="1433" y="412"/>
                      <a:pt x="1432" y="416"/>
                    </a:cubicBezTo>
                    <a:cubicBezTo>
                      <a:pt x="1431" y="421"/>
                      <a:pt x="1427" y="423"/>
                      <a:pt x="1422" y="422"/>
                    </a:cubicBezTo>
                    <a:close/>
                    <a:moveTo>
                      <a:pt x="1375" y="412"/>
                    </a:moveTo>
                    <a:lnTo>
                      <a:pt x="1360" y="408"/>
                    </a:lnTo>
                    <a:cubicBezTo>
                      <a:pt x="1355" y="407"/>
                      <a:pt x="1353" y="403"/>
                      <a:pt x="1354" y="399"/>
                    </a:cubicBezTo>
                    <a:cubicBezTo>
                      <a:pt x="1355" y="394"/>
                      <a:pt x="1359" y="392"/>
                      <a:pt x="1363" y="393"/>
                    </a:cubicBezTo>
                    <a:lnTo>
                      <a:pt x="1379" y="396"/>
                    </a:lnTo>
                    <a:cubicBezTo>
                      <a:pt x="1383" y="397"/>
                      <a:pt x="1386" y="402"/>
                      <a:pt x="1385" y="406"/>
                    </a:cubicBezTo>
                    <a:cubicBezTo>
                      <a:pt x="1384" y="410"/>
                      <a:pt x="1380" y="413"/>
                      <a:pt x="1375" y="412"/>
                    </a:cubicBezTo>
                    <a:close/>
                    <a:moveTo>
                      <a:pt x="1329" y="401"/>
                    </a:moveTo>
                    <a:lnTo>
                      <a:pt x="1313" y="398"/>
                    </a:lnTo>
                    <a:cubicBezTo>
                      <a:pt x="1309" y="397"/>
                      <a:pt x="1306" y="393"/>
                      <a:pt x="1307" y="388"/>
                    </a:cubicBezTo>
                    <a:cubicBezTo>
                      <a:pt x="1308" y="384"/>
                      <a:pt x="1312" y="381"/>
                      <a:pt x="1317" y="382"/>
                    </a:cubicBezTo>
                    <a:lnTo>
                      <a:pt x="1332" y="386"/>
                    </a:lnTo>
                    <a:cubicBezTo>
                      <a:pt x="1336" y="387"/>
                      <a:pt x="1339" y="391"/>
                      <a:pt x="1338" y="395"/>
                    </a:cubicBezTo>
                    <a:cubicBezTo>
                      <a:pt x="1337" y="400"/>
                      <a:pt x="1333" y="402"/>
                      <a:pt x="1329" y="401"/>
                    </a:cubicBezTo>
                    <a:close/>
                    <a:moveTo>
                      <a:pt x="1282" y="391"/>
                    </a:moveTo>
                    <a:lnTo>
                      <a:pt x="1266" y="387"/>
                    </a:lnTo>
                    <a:cubicBezTo>
                      <a:pt x="1262" y="386"/>
                      <a:pt x="1259" y="382"/>
                      <a:pt x="1260" y="378"/>
                    </a:cubicBezTo>
                    <a:cubicBezTo>
                      <a:pt x="1261" y="373"/>
                      <a:pt x="1265" y="371"/>
                      <a:pt x="1270" y="372"/>
                    </a:cubicBezTo>
                    <a:lnTo>
                      <a:pt x="1285" y="375"/>
                    </a:lnTo>
                    <a:cubicBezTo>
                      <a:pt x="1290" y="376"/>
                      <a:pt x="1292" y="380"/>
                      <a:pt x="1291" y="385"/>
                    </a:cubicBezTo>
                    <a:cubicBezTo>
                      <a:pt x="1290" y="389"/>
                      <a:pt x="1286" y="392"/>
                      <a:pt x="1282" y="391"/>
                    </a:cubicBezTo>
                    <a:close/>
                    <a:moveTo>
                      <a:pt x="1235" y="380"/>
                    </a:moveTo>
                    <a:lnTo>
                      <a:pt x="1219" y="377"/>
                    </a:lnTo>
                    <a:cubicBezTo>
                      <a:pt x="1215" y="376"/>
                      <a:pt x="1212" y="371"/>
                      <a:pt x="1213" y="367"/>
                    </a:cubicBezTo>
                    <a:cubicBezTo>
                      <a:pt x="1214" y="363"/>
                      <a:pt x="1219" y="360"/>
                      <a:pt x="1223" y="361"/>
                    </a:cubicBezTo>
                    <a:lnTo>
                      <a:pt x="1238" y="365"/>
                    </a:lnTo>
                    <a:cubicBezTo>
                      <a:pt x="1243" y="366"/>
                      <a:pt x="1245" y="370"/>
                      <a:pt x="1245" y="374"/>
                    </a:cubicBezTo>
                    <a:cubicBezTo>
                      <a:pt x="1244" y="378"/>
                      <a:pt x="1239" y="381"/>
                      <a:pt x="1235" y="380"/>
                    </a:cubicBezTo>
                    <a:close/>
                    <a:moveTo>
                      <a:pt x="1188" y="370"/>
                    </a:moveTo>
                    <a:lnTo>
                      <a:pt x="1173" y="366"/>
                    </a:lnTo>
                    <a:cubicBezTo>
                      <a:pt x="1168" y="365"/>
                      <a:pt x="1166" y="361"/>
                      <a:pt x="1166" y="356"/>
                    </a:cubicBezTo>
                    <a:cubicBezTo>
                      <a:pt x="1167" y="352"/>
                      <a:pt x="1172" y="349"/>
                      <a:pt x="1176" y="350"/>
                    </a:cubicBezTo>
                    <a:lnTo>
                      <a:pt x="1192" y="354"/>
                    </a:lnTo>
                    <a:cubicBezTo>
                      <a:pt x="1196" y="355"/>
                      <a:pt x="1199" y="359"/>
                      <a:pt x="1198" y="364"/>
                    </a:cubicBezTo>
                    <a:cubicBezTo>
                      <a:pt x="1197" y="368"/>
                      <a:pt x="1192" y="371"/>
                      <a:pt x="1188" y="370"/>
                    </a:cubicBezTo>
                    <a:close/>
                    <a:moveTo>
                      <a:pt x="1141" y="359"/>
                    </a:moveTo>
                    <a:lnTo>
                      <a:pt x="1126" y="355"/>
                    </a:lnTo>
                    <a:cubicBezTo>
                      <a:pt x="1121" y="355"/>
                      <a:pt x="1119" y="350"/>
                      <a:pt x="1120" y="346"/>
                    </a:cubicBezTo>
                    <a:cubicBezTo>
                      <a:pt x="1121" y="342"/>
                      <a:pt x="1125" y="339"/>
                      <a:pt x="1129" y="340"/>
                    </a:cubicBezTo>
                    <a:lnTo>
                      <a:pt x="1145" y="343"/>
                    </a:lnTo>
                    <a:cubicBezTo>
                      <a:pt x="1149" y="344"/>
                      <a:pt x="1152" y="349"/>
                      <a:pt x="1151" y="353"/>
                    </a:cubicBezTo>
                    <a:cubicBezTo>
                      <a:pt x="1150" y="357"/>
                      <a:pt x="1146" y="360"/>
                      <a:pt x="1141" y="359"/>
                    </a:cubicBezTo>
                    <a:close/>
                    <a:moveTo>
                      <a:pt x="1094" y="348"/>
                    </a:moveTo>
                    <a:lnTo>
                      <a:pt x="1079" y="345"/>
                    </a:lnTo>
                    <a:cubicBezTo>
                      <a:pt x="1075" y="344"/>
                      <a:pt x="1072" y="340"/>
                      <a:pt x="1073" y="335"/>
                    </a:cubicBezTo>
                    <a:cubicBezTo>
                      <a:pt x="1074" y="331"/>
                      <a:pt x="1078" y="328"/>
                      <a:pt x="1082" y="329"/>
                    </a:cubicBezTo>
                    <a:lnTo>
                      <a:pt x="1098" y="333"/>
                    </a:lnTo>
                    <a:cubicBezTo>
                      <a:pt x="1102" y="334"/>
                      <a:pt x="1105" y="338"/>
                      <a:pt x="1104" y="342"/>
                    </a:cubicBezTo>
                    <a:cubicBezTo>
                      <a:pt x="1103" y="347"/>
                      <a:pt x="1099" y="349"/>
                      <a:pt x="1094" y="348"/>
                    </a:cubicBezTo>
                    <a:close/>
                    <a:moveTo>
                      <a:pt x="1048" y="338"/>
                    </a:moveTo>
                    <a:lnTo>
                      <a:pt x="1032" y="334"/>
                    </a:lnTo>
                    <a:cubicBezTo>
                      <a:pt x="1028" y="333"/>
                      <a:pt x="1025" y="329"/>
                      <a:pt x="1026" y="325"/>
                    </a:cubicBezTo>
                    <a:cubicBezTo>
                      <a:pt x="1027" y="320"/>
                      <a:pt x="1031" y="318"/>
                      <a:pt x="1036" y="319"/>
                    </a:cubicBezTo>
                    <a:lnTo>
                      <a:pt x="1051" y="322"/>
                    </a:lnTo>
                    <a:cubicBezTo>
                      <a:pt x="1055" y="323"/>
                      <a:pt x="1058" y="328"/>
                      <a:pt x="1057" y="332"/>
                    </a:cubicBezTo>
                    <a:cubicBezTo>
                      <a:pt x="1056" y="336"/>
                      <a:pt x="1052" y="339"/>
                      <a:pt x="1048" y="338"/>
                    </a:cubicBezTo>
                    <a:close/>
                    <a:moveTo>
                      <a:pt x="1001" y="327"/>
                    </a:moveTo>
                    <a:lnTo>
                      <a:pt x="985" y="324"/>
                    </a:lnTo>
                    <a:cubicBezTo>
                      <a:pt x="981" y="323"/>
                      <a:pt x="978" y="319"/>
                      <a:pt x="979" y="314"/>
                    </a:cubicBezTo>
                    <a:cubicBezTo>
                      <a:pt x="980" y="310"/>
                      <a:pt x="984" y="307"/>
                      <a:pt x="989" y="308"/>
                    </a:cubicBezTo>
                    <a:lnTo>
                      <a:pt x="1004" y="312"/>
                    </a:lnTo>
                    <a:cubicBezTo>
                      <a:pt x="1009" y="313"/>
                      <a:pt x="1011" y="317"/>
                      <a:pt x="1010" y="321"/>
                    </a:cubicBezTo>
                    <a:cubicBezTo>
                      <a:pt x="1009" y="326"/>
                      <a:pt x="1005" y="328"/>
                      <a:pt x="1001" y="327"/>
                    </a:cubicBezTo>
                    <a:close/>
                    <a:moveTo>
                      <a:pt x="954" y="317"/>
                    </a:moveTo>
                    <a:lnTo>
                      <a:pt x="938" y="313"/>
                    </a:lnTo>
                    <a:cubicBezTo>
                      <a:pt x="934" y="312"/>
                      <a:pt x="931" y="308"/>
                      <a:pt x="932" y="304"/>
                    </a:cubicBezTo>
                    <a:cubicBezTo>
                      <a:pt x="933" y="299"/>
                      <a:pt x="938" y="297"/>
                      <a:pt x="942" y="298"/>
                    </a:cubicBezTo>
                    <a:lnTo>
                      <a:pt x="958" y="301"/>
                    </a:lnTo>
                    <a:cubicBezTo>
                      <a:pt x="962" y="302"/>
                      <a:pt x="965" y="306"/>
                      <a:pt x="964" y="311"/>
                    </a:cubicBezTo>
                    <a:cubicBezTo>
                      <a:pt x="963" y="315"/>
                      <a:pt x="958" y="318"/>
                      <a:pt x="954" y="317"/>
                    </a:cubicBezTo>
                    <a:close/>
                    <a:moveTo>
                      <a:pt x="907" y="306"/>
                    </a:moveTo>
                    <a:lnTo>
                      <a:pt x="892" y="303"/>
                    </a:lnTo>
                    <a:cubicBezTo>
                      <a:pt x="887" y="302"/>
                      <a:pt x="885" y="297"/>
                      <a:pt x="886" y="293"/>
                    </a:cubicBezTo>
                    <a:cubicBezTo>
                      <a:pt x="887" y="289"/>
                      <a:pt x="891" y="286"/>
                      <a:pt x="895" y="287"/>
                    </a:cubicBezTo>
                    <a:lnTo>
                      <a:pt x="911" y="291"/>
                    </a:lnTo>
                    <a:cubicBezTo>
                      <a:pt x="915" y="292"/>
                      <a:pt x="918" y="296"/>
                      <a:pt x="917" y="300"/>
                    </a:cubicBezTo>
                    <a:cubicBezTo>
                      <a:pt x="916" y="304"/>
                      <a:pt x="912" y="307"/>
                      <a:pt x="907" y="306"/>
                    </a:cubicBezTo>
                    <a:close/>
                    <a:moveTo>
                      <a:pt x="860" y="296"/>
                    </a:moveTo>
                    <a:lnTo>
                      <a:pt x="845" y="292"/>
                    </a:lnTo>
                    <a:cubicBezTo>
                      <a:pt x="840" y="291"/>
                      <a:pt x="838" y="287"/>
                      <a:pt x="839" y="282"/>
                    </a:cubicBezTo>
                    <a:cubicBezTo>
                      <a:pt x="840" y="278"/>
                      <a:pt x="844" y="275"/>
                      <a:pt x="848" y="276"/>
                    </a:cubicBezTo>
                    <a:lnTo>
                      <a:pt x="864" y="280"/>
                    </a:lnTo>
                    <a:cubicBezTo>
                      <a:pt x="868" y="281"/>
                      <a:pt x="871" y="285"/>
                      <a:pt x="870" y="290"/>
                    </a:cubicBezTo>
                    <a:cubicBezTo>
                      <a:pt x="869" y="294"/>
                      <a:pt x="865" y="297"/>
                      <a:pt x="860" y="296"/>
                    </a:cubicBezTo>
                    <a:close/>
                    <a:moveTo>
                      <a:pt x="814" y="285"/>
                    </a:moveTo>
                    <a:lnTo>
                      <a:pt x="798" y="281"/>
                    </a:lnTo>
                    <a:cubicBezTo>
                      <a:pt x="794" y="281"/>
                      <a:pt x="791" y="276"/>
                      <a:pt x="792" y="272"/>
                    </a:cubicBezTo>
                    <a:cubicBezTo>
                      <a:pt x="793" y="268"/>
                      <a:pt x="797" y="265"/>
                      <a:pt x="801" y="266"/>
                    </a:cubicBezTo>
                    <a:lnTo>
                      <a:pt x="817" y="269"/>
                    </a:lnTo>
                    <a:cubicBezTo>
                      <a:pt x="821" y="270"/>
                      <a:pt x="824" y="275"/>
                      <a:pt x="823" y="279"/>
                    </a:cubicBezTo>
                    <a:cubicBezTo>
                      <a:pt x="822" y="283"/>
                      <a:pt x="818" y="286"/>
                      <a:pt x="814" y="285"/>
                    </a:cubicBezTo>
                    <a:close/>
                    <a:moveTo>
                      <a:pt x="767" y="274"/>
                    </a:moveTo>
                    <a:lnTo>
                      <a:pt x="751" y="271"/>
                    </a:lnTo>
                    <a:cubicBezTo>
                      <a:pt x="747" y="270"/>
                      <a:pt x="744" y="266"/>
                      <a:pt x="745" y="261"/>
                    </a:cubicBezTo>
                    <a:cubicBezTo>
                      <a:pt x="746" y="257"/>
                      <a:pt x="750" y="254"/>
                      <a:pt x="755" y="255"/>
                    </a:cubicBezTo>
                    <a:lnTo>
                      <a:pt x="770" y="259"/>
                    </a:lnTo>
                    <a:cubicBezTo>
                      <a:pt x="775" y="260"/>
                      <a:pt x="777" y="264"/>
                      <a:pt x="776" y="268"/>
                    </a:cubicBezTo>
                    <a:cubicBezTo>
                      <a:pt x="775" y="273"/>
                      <a:pt x="771" y="275"/>
                      <a:pt x="767" y="274"/>
                    </a:cubicBezTo>
                    <a:close/>
                    <a:moveTo>
                      <a:pt x="720" y="264"/>
                    </a:moveTo>
                    <a:lnTo>
                      <a:pt x="704" y="260"/>
                    </a:lnTo>
                    <a:cubicBezTo>
                      <a:pt x="700" y="259"/>
                      <a:pt x="697" y="255"/>
                      <a:pt x="698" y="251"/>
                    </a:cubicBezTo>
                    <a:cubicBezTo>
                      <a:pt x="699" y="246"/>
                      <a:pt x="704" y="244"/>
                      <a:pt x="708" y="245"/>
                    </a:cubicBezTo>
                    <a:lnTo>
                      <a:pt x="723" y="248"/>
                    </a:lnTo>
                    <a:cubicBezTo>
                      <a:pt x="728" y="249"/>
                      <a:pt x="730" y="254"/>
                      <a:pt x="729" y="258"/>
                    </a:cubicBezTo>
                    <a:cubicBezTo>
                      <a:pt x="728" y="262"/>
                      <a:pt x="724" y="265"/>
                      <a:pt x="720" y="264"/>
                    </a:cubicBezTo>
                    <a:close/>
                    <a:moveTo>
                      <a:pt x="673" y="253"/>
                    </a:moveTo>
                    <a:lnTo>
                      <a:pt x="657" y="250"/>
                    </a:lnTo>
                    <a:cubicBezTo>
                      <a:pt x="653" y="249"/>
                      <a:pt x="650" y="245"/>
                      <a:pt x="651" y="240"/>
                    </a:cubicBezTo>
                    <a:cubicBezTo>
                      <a:pt x="652" y="236"/>
                      <a:pt x="657" y="233"/>
                      <a:pt x="661" y="234"/>
                    </a:cubicBezTo>
                    <a:lnTo>
                      <a:pt x="677" y="238"/>
                    </a:lnTo>
                    <a:cubicBezTo>
                      <a:pt x="681" y="239"/>
                      <a:pt x="684" y="243"/>
                      <a:pt x="683" y="247"/>
                    </a:cubicBezTo>
                    <a:cubicBezTo>
                      <a:pt x="682" y="252"/>
                      <a:pt x="677" y="254"/>
                      <a:pt x="673" y="253"/>
                    </a:cubicBezTo>
                    <a:close/>
                    <a:moveTo>
                      <a:pt x="626" y="243"/>
                    </a:moveTo>
                    <a:lnTo>
                      <a:pt x="611" y="239"/>
                    </a:lnTo>
                    <a:cubicBezTo>
                      <a:pt x="606" y="238"/>
                      <a:pt x="604" y="234"/>
                      <a:pt x="605" y="230"/>
                    </a:cubicBezTo>
                    <a:cubicBezTo>
                      <a:pt x="606" y="225"/>
                      <a:pt x="610" y="223"/>
                      <a:pt x="614" y="224"/>
                    </a:cubicBezTo>
                    <a:lnTo>
                      <a:pt x="630" y="227"/>
                    </a:lnTo>
                    <a:cubicBezTo>
                      <a:pt x="634" y="228"/>
                      <a:pt x="637" y="232"/>
                      <a:pt x="636" y="237"/>
                    </a:cubicBezTo>
                    <a:cubicBezTo>
                      <a:pt x="635" y="241"/>
                      <a:pt x="631" y="244"/>
                      <a:pt x="626" y="243"/>
                    </a:cubicBezTo>
                    <a:close/>
                    <a:moveTo>
                      <a:pt x="579" y="232"/>
                    </a:moveTo>
                    <a:lnTo>
                      <a:pt x="564" y="229"/>
                    </a:lnTo>
                    <a:cubicBezTo>
                      <a:pt x="560" y="228"/>
                      <a:pt x="557" y="223"/>
                      <a:pt x="558" y="219"/>
                    </a:cubicBezTo>
                    <a:cubicBezTo>
                      <a:pt x="559" y="215"/>
                      <a:pt x="563" y="212"/>
                      <a:pt x="567" y="213"/>
                    </a:cubicBezTo>
                    <a:lnTo>
                      <a:pt x="583" y="217"/>
                    </a:lnTo>
                    <a:cubicBezTo>
                      <a:pt x="587" y="218"/>
                      <a:pt x="590" y="222"/>
                      <a:pt x="589" y="226"/>
                    </a:cubicBezTo>
                    <a:cubicBezTo>
                      <a:pt x="588" y="230"/>
                      <a:pt x="584" y="233"/>
                      <a:pt x="579" y="232"/>
                    </a:cubicBezTo>
                    <a:close/>
                    <a:moveTo>
                      <a:pt x="533" y="222"/>
                    </a:moveTo>
                    <a:lnTo>
                      <a:pt x="517" y="218"/>
                    </a:lnTo>
                    <a:cubicBezTo>
                      <a:pt x="513" y="217"/>
                      <a:pt x="510" y="213"/>
                      <a:pt x="511" y="208"/>
                    </a:cubicBezTo>
                    <a:cubicBezTo>
                      <a:pt x="512" y="204"/>
                      <a:pt x="516" y="201"/>
                      <a:pt x="521" y="202"/>
                    </a:cubicBezTo>
                    <a:lnTo>
                      <a:pt x="536" y="206"/>
                    </a:lnTo>
                    <a:cubicBezTo>
                      <a:pt x="540" y="207"/>
                      <a:pt x="543" y="211"/>
                      <a:pt x="542" y="216"/>
                    </a:cubicBezTo>
                    <a:cubicBezTo>
                      <a:pt x="541" y="220"/>
                      <a:pt x="537" y="223"/>
                      <a:pt x="533" y="222"/>
                    </a:cubicBezTo>
                    <a:close/>
                    <a:moveTo>
                      <a:pt x="486" y="211"/>
                    </a:moveTo>
                    <a:lnTo>
                      <a:pt x="470" y="207"/>
                    </a:lnTo>
                    <a:cubicBezTo>
                      <a:pt x="466" y="207"/>
                      <a:pt x="463" y="202"/>
                      <a:pt x="464" y="198"/>
                    </a:cubicBezTo>
                    <a:cubicBezTo>
                      <a:pt x="465" y="194"/>
                      <a:pt x="469" y="191"/>
                      <a:pt x="474" y="192"/>
                    </a:cubicBezTo>
                    <a:lnTo>
                      <a:pt x="489" y="195"/>
                    </a:lnTo>
                    <a:cubicBezTo>
                      <a:pt x="494" y="196"/>
                      <a:pt x="496" y="201"/>
                      <a:pt x="495" y="205"/>
                    </a:cubicBezTo>
                    <a:cubicBezTo>
                      <a:pt x="494" y="209"/>
                      <a:pt x="490" y="212"/>
                      <a:pt x="486" y="211"/>
                    </a:cubicBezTo>
                    <a:close/>
                    <a:moveTo>
                      <a:pt x="439" y="200"/>
                    </a:moveTo>
                    <a:lnTo>
                      <a:pt x="423" y="197"/>
                    </a:lnTo>
                    <a:cubicBezTo>
                      <a:pt x="419" y="196"/>
                      <a:pt x="416" y="192"/>
                      <a:pt x="417" y="187"/>
                    </a:cubicBezTo>
                    <a:cubicBezTo>
                      <a:pt x="418" y="183"/>
                      <a:pt x="423" y="180"/>
                      <a:pt x="427" y="181"/>
                    </a:cubicBezTo>
                    <a:lnTo>
                      <a:pt x="443" y="185"/>
                    </a:lnTo>
                    <a:cubicBezTo>
                      <a:pt x="447" y="186"/>
                      <a:pt x="450" y="190"/>
                      <a:pt x="449" y="194"/>
                    </a:cubicBezTo>
                    <a:cubicBezTo>
                      <a:pt x="448" y="199"/>
                      <a:pt x="443" y="201"/>
                      <a:pt x="439" y="200"/>
                    </a:cubicBezTo>
                    <a:close/>
                    <a:moveTo>
                      <a:pt x="392" y="190"/>
                    </a:moveTo>
                    <a:lnTo>
                      <a:pt x="377" y="186"/>
                    </a:lnTo>
                    <a:cubicBezTo>
                      <a:pt x="372" y="185"/>
                      <a:pt x="370" y="181"/>
                      <a:pt x="371" y="177"/>
                    </a:cubicBezTo>
                    <a:cubicBezTo>
                      <a:pt x="371" y="172"/>
                      <a:pt x="376" y="170"/>
                      <a:pt x="380" y="171"/>
                    </a:cubicBezTo>
                    <a:lnTo>
                      <a:pt x="396" y="174"/>
                    </a:lnTo>
                    <a:cubicBezTo>
                      <a:pt x="400" y="175"/>
                      <a:pt x="403" y="180"/>
                      <a:pt x="402" y="184"/>
                    </a:cubicBezTo>
                    <a:cubicBezTo>
                      <a:pt x="401" y="188"/>
                      <a:pt x="396" y="191"/>
                      <a:pt x="392" y="190"/>
                    </a:cubicBezTo>
                    <a:close/>
                    <a:moveTo>
                      <a:pt x="345" y="179"/>
                    </a:moveTo>
                    <a:lnTo>
                      <a:pt x="330" y="176"/>
                    </a:lnTo>
                    <a:cubicBezTo>
                      <a:pt x="325" y="175"/>
                      <a:pt x="323" y="171"/>
                      <a:pt x="324" y="166"/>
                    </a:cubicBezTo>
                    <a:cubicBezTo>
                      <a:pt x="325" y="162"/>
                      <a:pt x="329" y="159"/>
                      <a:pt x="333" y="160"/>
                    </a:cubicBezTo>
                    <a:lnTo>
                      <a:pt x="349" y="164"/>
                    </a:lnTo>
                    <a:cubicBezTo>
                      <a:pt x="353" y="165"/>
                      <a:pt x="356" y="169"/>
                      <a:pt x="355" y="173"/>
                    </a:cubicBezTo>
                    <a:cubicBezTo>
                      <a:pt x="354" y="178"/>
                      <a:pt x="350" y="180"/>
                      <a:pt x="345" y="179"/>
                    </a:cubicBezTo>
                    <a:close/>
                    <a:moveTo>
                      <a:pt x="299" y="169"/>
                    </a:moveTo>
                    <a:lnTo>
                      <a:pt x="283" y="165"/>
                    </a:lnTo>
                    <a:cubicBezTo>
                      <a:pt x="279" y="164"/>
                      <a:pt x="276" y="160"/>
                      <a:pt x="277" y="156"/>
                    </a:cubicBezTo>
                    <a:cubicBezTo>
                      <a:pt x="278" y="151"/>
                      <a:pt x="282" y="149"/>
                      <a:pt x="286" y="150"/>
                    </a:cubicBezTo>
                    <a:lnTo>
                      <a:pt x="302" y="153"/>
                    </a:lnTo>
                    <a:cubicBezTo>
                      <a:pt x="306" y="154"/>
                      <a:pt x="309" y="158"/>
                      <a:pt x="308" y="163"/>
                    </a:cubicBezTo>
                    <a:cubicBezTo>
                      <a:pt x="307" y="167"/>
                      <a:pt x="303" y="170"/>
                      <a:pt x="299" y="169"/>
                    </a:cubicBezTo>
                    <a:close/>
                    <a:moveTo>
                      <a:pt x="252" y="158"/>
                    </a:moveTo>
                    <a:lnTo>
                      <a:pt x="236" y="155"/>
                    </a:lnTo>
                    <a:cubicBezTo>
                      <a:pt x="232" y="154"/>
                      <a:pt x="229" y="149"/>
                      <a:pt x="230" y="145"/>
                    </a:cubicBezTo>
                    <a:cubicBezTo>
                      <a:pt x="231" y="141"/>
                      <a:pt x="235" y="138"/>
                      <a:pt x="240" y="139"/>
                    </a:cubicBezTo>
                    <a:lnTo>
                      <a:pt x="255" y="143"/>
                    </a:lnTo>
                    <a:cubicBezTo>
                      <a:pt x="260" y="144"/>
                      <a:pt x="262" y="148"/>
                      <a:pt x="261" y="152"/>
                    </a:cubicBezTo>
                    <a:cubicBezTo>
                      <a:pt x="260" y="156"/>
                      <a:pt x="256" y="159"/>
                      <a:pt x="252" y="158"/>
                    </a:cubicBezTo>
                    <a:close/>
                    <a:moveTo>
                      <a:pt x="205" y="148"/>
                    </a:moveTo>
                    <a:lnTo>
                      <a:pt x="189" y="144"/>
                    </a:lnTo>
                    <a:cubicBezTo>
                      <a:pt x="185" y="143"/>
                      <a:pt x="182" y="139"/>
                      <a:pt x="183" y="134"/>
                    </a:cubicBezTo>
                    <a:cubicBezTo>
                      <a:pt x="184" y="130"/>
                      <a:pt x="188" y="127"/>
                      <a:pt x="193" y="128"/>
                    </a:cubicBezTo>
                    <a:lnTo>
                      <a:pt x="208" y="132"/>
                    </a:lnTo>
                    <a:cubicBezTo>
                      <a:pt x="213" y="133"/>
                      <a:pt x="215" y="137"/>
                      <a:pt x="214" y="142"/>
                    </a:cubicBezTo>
                    <a:cubicBezTo>
                      <a:pt x="213" y="146"/>
                      <a:pt x="209" y="149"/>
                      <a:pt x="205" y="148"/>
                    </a:cubicBezTo>
                    <a:close/>
                    <a:moveTo>
                      <a:pt x="158" y="137"/>
                    </a:moveTo>
                    <a:lnTo>
                      <a:pt x="142" y="133"/>
                    </a:lnTo>
                    <a:cubicBezTo>
                      <a:pt x="138" y="132"/>
                      <a:pt x="135" y="128"/>
                      <a:pt x="136" y="124"/>
                    </a:cubicBezTo>
                    <a:cubicBezTo>
                      <a:pt x="137" y="120"/>
                      <a:pt x="142" y="117"/>
                      <a:pt x="146" y="118"/>
                    </a:cubicBezTo>
                    <a:lnTo>
                      <a:pt x="162" y="121"/>
                    </a:lnTo>
                    <a:cubicBezTo>
                      <a:pt x="166" y="122"/>
                      <a:pt x="169" y="127"/>
                      <a:pt x="168" y="131"/>
                    </a:cubicBezTo>
                    <a:cubicBezTo>
                      <a:pt x="167" y="135"/>
                      <a:pt x="162" y="138"/>
                      <a:pt x="158" y="137"/>
                    </a:cubicBezTo>
                    <a:close/>
                    <a:moveTo>
                      <a:pt x="111" y="126"/>
                    </a:moveTo>
                    <a:lnTo>
                      <a:pt x="96" y="123"/>
                    </a:lnTo>
                    <a:cubicBezTo>
                      <a:pt x="91" y="122"/>
                      <a:pt x="89" y="118"/>
                      <a:pt x="90" y="113"/>
                    </a:cubicBezTo>
                    <a:cubicBezTo>
                      <a:pt x="91" y="109"/>
                      <a:pt x="95" y="106"/>
                      <a:pt x="99" y="107"/>
                    </a:cubicBezTo>
                    <a:lnTo>
                      <a:pt x="115" y="111"/>
                    </a:lnTo>
                    <a:cubicBezTo>
                      <a:pt x="119" y="112"/>
                      <a:pt x="122" y="116"/>
                      <a:pt x="121" y="120"/>
                    </a:cubicBezTo>
                    <a:cubicBezTo>
                      <a:pt x="120" y="125"/>
                      <a:pt x="116" y="127"/>
                      <a:pt x="111" y="126"/>
                    </a:cubicBezTo>
                    <a:close/>
                    <a:moveTo>
                      <a:pt x="64" y="116"/>
                    </a:moveTo>
                    <a:lnTo>
                      <a:pt x="49" y="112"/>
                    </a:lnTo>
                    <a:cubicBezTo>
                      <a:pt x="44" y="111"/>
                      <a:pt x="42" y="107"/>
                      <a:pt x="43" y="103"/>
                    </a:cubicBezTo>
                    <a:cubicBezTo>
                      <a:pt x="44" y="98"/>
                      <a:pt x="48" y="96"/>
                      <a:pt x="52" y="97"/>
                    </a:cubicBezTo>
                    <a:lnTo>
                      <a:pt x="68" y="100"/>
                    </a:lnTo>
                    <a:cubicBezTo>
                      <a:pt x="72" y="101"/>
                      <a:pt x="75" y="106"/>
                      <a:pt x="74" y="110"/>
                    </a:cubicBezTo>
                    <a:cubicBezTo>
                      <a:pt x="73" y="114"/>
                      <a:pt x="69" y="117"/>
                      <a:pt x="64" y="116"/>
                    </a:cubicBezTo>
                    <a:close/>
                    <a:moveTo>
                      <a:pt x="18" y="105"/>
                    </a:moveTo>
                    <a:lnTo>
                      <a:pt x="7" y="103"/>
                    </a:lnTo>
                    <a:cubicBezTo>
                      <a:pt x="3" y="102"/>
                      <a:pt x="0" y="99"/>
                      <a:pt x="1" y="95"/>
                    </a:cubicBezTo>
                    <a:cubicBezTo>
                      <a:pt x="1" y="91"/>
                      <a:pt x="4" y="88"/>
                      <a:pt x="7" y="87"/>
                    </a:cubicBezTo>
                    <a:lnTo>
                      <a:pt x="12" y="86"/>
                    </a:lnTo>
                    <a:cubicBezTo>
                      <a:pt x="17" y="86"/>
                      <a:pt x="21" y="89"/>
                      <a:pt x="21" y="93"/>
                    </a:cubicBezTo>
                    <a:cubicBezTo>
                      <a:pt x="22" y="97"/>
                      <a:pt x="19" y="102"/>
                      <a:pt x="15" y="102"/>
                    </a:cubicBezTo>
                    <a:lnTo>
                      <a:pt x="10" y="103"/>
                    </a:lnTo>
                    <a:lnTo>
                      <a:pt x="10" y="87"/>
                    </a:lnTo>
                    <a:lnTo>
                      <a:pt x="21" y="90"/>
                    </a:lnTo>
                    <a:cubicBezTo>
                      <a:pt x="25" y="91"/>
                      <a:pt x="28" y="95"/>
                      <a:pt x="27" y="99"/>
                    </a:cubicBezTo>
                    <a:cubicBezTo>
                      <a:pt x="26" y="104"/>
                      <a:pt x="22" y="106"/>
                      <a:pt x="18" y="105"/>
                    </a:cubicBezTo>
                    <a:close/>
                    <a:moveTo>
                      <a:pt x="44" y="82"/>
                    </a:moveTo>
                    <a:lnTo>
                      <a:pt x="60" y="79"/>
                    </a:lnTo>
                    <a:cubicBezTo>
                      <a:pt x="64" y="79"/>
                      <a:pt x="68" y="82"/>
                      <a:pt x="69" y="86"/>
                    </a:cubicBezTo>
                    <a:cubicBezTo>
                      <a:pt x="70" y="90"/>
                      <a:pt x="67" y="94"/>
                      <a:pt x="62" y="95"/>
                    </a:cubicBezTo>
                    <a:lnTo>
                      <a:pt x="46" y="97"/>
                    </a:lnTo>
                    <a:cubicBezTo>
                      <a:pt x="42" y="98"/>
                      <a:pt x="38" y="95"/>
                      <a:pt x="37" y="91"/>
                    </a:cubicBezTo>
                    <a:cubicBezTo>
                      <a:pt x="37" y="86"/>
                      <a:pt x="40" y="82"/>
                      <a:pt x="44" y="82"/>
                    </a:cubicBezTo>
                    <a:close/>
                    <a:moveTo>
                      <a:pt x="91" y="74"/>
                    </a:moveTo>
                    <a:lnTo>
                      <a:pt x="107" y="72"/>
                    </a:lnTo>
                    <a:cubicBezTo>
                      <a:pt x="112" y="71"/>
                      <a:pt x="116" y="74"/>
                      <a:pt x="116" y="79"/>
                    </a:cubicBezTo>
                    <a:cubicBezTo>
                      <a:pt x="117" y="83"/>
                      <a:pt x="114" y="87"/>
                      <a:pt x="110" y="88"/>
                    </a:cubicBezTo>
                    <a:lnTo>
                      <a:pt x="94" y="90"/>
                    </a:lnTo>
                    <a:cubicBezTo>
                      <a:pt x="89" y="91"/>
                      <a:pt x="85" y="88"/>
                      <a:pt x="85" y="84"/>
                    </a:cubicBezTo>
                    <a:cubicBezTo>
                      <a:pt x="84" y="79"/>
                      <a:pt x="87" y="75"/>
                      <a:pt x="91" y="74"/>
                    </a:cubicBezTo>
                    <a:close/>
                    <a:moveTo>
                      <a:pt x="139" y="67"/>
                    </a:moveTo>
                    <a:lnTo>
                      <a:pt x="155" y="65"/>
                    </a:lnTo>
                    <a:cubicBezTo>
                      <a:pt x="159" y="64"/>
                      <a:pt x="163" y="67"/>
                      <a:pt x="164" y="72"/>
                    </a:cubicBezTo>
                    <a:cubicBezTo>
                      <a:pt x="164" y="76"/>
                      <a:pt x="161" y="80"/>
                      <a:pt x="157" y="81"/>
                    </a:cubicBezTo>
                    <a:lnTo>
                      <a:pt x="141" y="83"/>
                    </a:lnTo>
                    <a:cubicBezTo>
                      <a:pt x="137" y="84"/>
                      <a:pt x="133" y="81"/>
                      <a:pt x="132" y="76"/>
                    </a:cubicBezTo>
                    <a:cubicBezTo>
                      <a:pt x="132" y="72"/>
                      <a:pt x="135" y="68"/>
                      <a:pt x="139" y="67"/>
                    </a:cubicBezTo>
                    <a:close/>
                    <a:moveTo>
                      <a:pt x="186" y="60"/>
                    </a:moveTo>
                    <a:lnTo>
                      <a:pt x="202" y="58"/>
                    </a:lnTo>
                    <a:cubicBezTo>
                      <a:pt x="207" y="57"/>
                      <a:pt x="211" y="60"/>
                      <a:pt x="211" y="64"/>
                    </a:cubicBezTo>
                    <a:cubicBezTo>
                      <a:pt x="212" y="69"/>
                      <a:pt x="209" y="73"/>
                      <a:pt x="205" y="74"/>
                    </a:cubicBezTo>
                    <a:lnTo>
                      <a:pt x="189" y="76"/>
                    </a:lnTo>
                    <a:cubicBezTo>
                      <a:pt x="184" y="77"/>
                      <a:pt x="180" y="74"/>
                      <a:pt x="180" y="69"/>
                    </a:cubicBezTo>
                    <a:cubicBezTo>
                      <a:pt x="179" y="65"/>
                      <a:pt x="182" y="61"/>
                      <a:pt x="186" y="60"/>
                    </a:cubicBezTo>
                    <a:close/>
                    <a:moveTo>
                      <a:pt x="234" y="53"/>
                    </a:moveTo>
                    <a:lnTo>
                      <a:pt x="250" y="51"/>
                    </a:lnTo>
                    <a:cubicBezTo>
                      <a:pt x="254" y="50"/>
                      <a:pt x="258" y="53"/>
                      <a:pt x="259" y="57"/>
                    </a:cubicBezTo>
                    <a:cubicBezTo>
                      <a:pt x="259" y="62"/>
                      <a:pt x="256" y="66"/>
                      <a:pt x="252" y="66"/>
                    </a:cubicBezTo>
                    <a:lnTo>
                      <a:pt x="236" y="69"/>
                    </a:lnTo>
                    <a:cubicBezTo>
                      <a:pt x="232" y="69"/>
                      <a:pt x="228" y="66"/>
                      <a:pt x="227" y="62"/>
                    </a:cubicBezTo>
                    <a:cubicBezTo>
                      <a:pt x="226" y="58"/>
                      <a:pt x="229" y="54"/>
                      <a:pt x="234" y="53"/>
                    </a:cubicBezTo>
                    <a:close/>
                    <a:moveTo>
                      <a:pt x="281" y="46"/>
                    </a:moveTo>
                    <a:lnTo>
                      <a:pt x="297" y="43"/>
                    </a:lnTo>
                    <a:cubicBezTo>
                      <a:pt x="301" y="43"/>
                      <a:pt x="306" y="46"/>
                      <a:pt x="306" y="50"/>
                    </a:cubicBezTo>
                    <a:cubicBezTo>
                      <a:pt x="307" y="55"/>
                      <a:pt x="304" y="59"/>
                      <a:pt x="299" y="59"/>
                    </a:cubicBezTo>
                    <a:lnTo>
                      <a:pt x="284" y="62"/>
                    </a:lnTo>
                    <a:cubicBezTo>
                      <a:pt x="279" y="62"/>
                      <a:pt x="275" y="59"/>
                      <a:pt x="275" y="55"/>
                    </a:cubicBezTo>
                    <a:cubicBezTo>
                      <a:pt x="274" y="51"/>
                      <a:pt x="277" y="47"/>
                      <a:pt x="281" y="46"/>
                    </a:cubicBezTo>
                    <a:close/>
                    <a:moveTo>
                      <a:pt x="329" y="39"/>
                    </a:moveTo>
                    <a:lnTo>
                      <a:pt x="345" y="36"/>
                    </a:lnTo>
                    <a:cubicBezTo>
                      <a:pt x="349" y="36"/>
                      <a:pt x="353" y="39"/>
                      <a:pt x="354" y="43"/>
                    </a:cubicBezTo>
                    <a:cubicBezTo>
                      <a:pt x="354" y="47"/>
                      <a:pt x="351" y="51"/>
                      <a:pt x="347" y="52"/>
                    </a:cubicBezTo>
                    <a:lnTo>
                      <a:pt x="331" y="55"/>
                    </a:lnTo>
                    <a:cubicBezTo>
                      <a:pt x="327" y="55"/>
                      <a:pt x="323" y="52"/>
                      <a:pt x="322" y="48"/>
                    </a:cubicBezTo>
                    <a:cubicBezTo>
                      <a:pt x="321" y="43"/>
                      <a:pt x="324" y="39"/>
                      <a:pt x="329" y="39"/>
                    </a:cubicBezTo>
                    <a:close/>
                    <a:moveTo>
                      <a:pt x="376" y="32"/>
                    </a:moveTo>
                    <a:lnTo>
                      <a:pt x="392" y="29"/>
                    </a:lnTo>
                    <a:cubicBezTo>
                      <a:pt x="396" y="28"/>
                      <a:pt x="400" y="31"/>
                      <a:pt x="401" y="36"/>
                    </a:cubicBezTo>
                    <a:cubicBezTo>
                      <a:pt x="402" y="40"/>
                      <a:pt x="399" y="44"/>
                      <a:pt x="394" y="45"/>
                    </a:cubicBezTo>
                    <a:lnTo>
                      <a:pt x="379" y="47"/>
                    </a:lnTo>
                    <a:cubicBezTo>
                      <a:pt x="374" y="48"/>
                      <a:pt x="370" y="45"/>
                      <a:pt x="369" y="41"/>
                    </a:cubicBezTo>
                    <a:cubicBezTo>
                      <a:pt x="369" y="36"/>
                      <a:pt x="372" y="32"/>
                      <a:pt x="376" y="32"/>
                    </a:cubicBezTo>
                    <a:close/>
                    <a:moveTo>
                      <a:pt x="424" y="24"/>
                    </a:moveTo>
                    <a:lnTo>
                      <a:pt x="439" y="22"/>
                    </a:lnTo>
                    <a:cubicBezTo>
                      <a:pt x="444" y="21"/>
                      <a:pt x="448" y="24"/>
                      <a:pt x="449" y="29"/>
                    </a:cubicBezTo>
                    <a:cubicBezTo>
                      <a:pt x="449" y="33"/>
                      <a:pt x="446" y="37"/>
                      <a:pt x="442" y="38"/>
                    </a:cubicBezTo>
                    <a:lnTo>
                      <a:pt x="426" y="40"/>
                    </a:lnTo>
                    <a:cubicBezTo>
                      <a:pt x="422" y="41"/>
                      <a:pt x="418" y="38"/>
                      <a:pt x="417" y="33"/>
                    </a:cubicBezTo>
                    <a:cubicBezTo>
                      <a:pt x="416" y="29"/>
                      <a:pt x="419" y="25"/>
                      <a:pt x="424" y="24"/>
                    </a:cubicBezTo>
                    <a:close/>
                    <a:moveTo>
                      <a:pt x="471" y="17"/>
                    </a:moveTo>
                    <a:lnTo>
                      <a:pt x="487" y="15"/>
                    </a:lnTo>
                    <a:cubicBezTo>
                      <a:pt x="491" y="14"/>
                      <a:pt x="495" y="17"/>
                      <a:pt x="496" y="22"/>
                    </a:cubicBezTo>
                    <a:cubicBezTo>
                      <a:pt x="497" y="26"/>
                      <a:pt x="494" y="30"/>
                      <a:pt x="489" y="31"/>
                    </a:cubicBezTo>
                    <a:lnTo>
                      <a:pt x="474" y="33"/>
                    </a:lnTo>
                    <a:cubicBezTo>
                      <a:pt x="469" y="34"/>
                      <a:pt x="465" y="31"/>
                      <a:pt x="464" y="26"/>
                    </a:cubicBezTo>
                    <a:cubicBezTo>
                      <a:pt x="464" y="22"/>
                      <a:pt x="467" y="18"/>
                      <a:pt x="471" y="17"/>
                    </a:cubicBezTo>
                    <a:close/>
                    <a:moveTo>
                      <a:pt x="519" y="10"/>
                    </a:moveTo>
                    <a:lnTo>
                      <a:pt x="534" y="8"/>
                    </a:lnTo>
                    <a:cubicBezTo>
                      <a:pt x="539" y="7"/>
                      <a:pt x="543" y="10"/>
                      <a:pt x="544" y="14"/>
                    </a:cubicBezTo>
                    <a:cubicBezTo>
                      <a:pt x="544" y="19"/>
                      <a:pt x="541" y="23"/>
                      <a:pt x="537" y="23"/>
                    </a:cubicBezTo>
                    <a:lnTo>
                      <a:pt x="521" y="26"/>
                    </a:lnTo>
                    <a:cubicBezTo>
                      <a:pt x="517" y="27"/>
                      <a:pt x="513" y="24"/>
                      <a:pt x="512" y="19"/>
                    </a:cubicBezTo>
                    <a:cubicBezTo>
                      <a:pt x="511" y="15"/>
                      <a:pt x="514" y="11"/>
                      <a:pt x="519" y="10"/>
                    </a:cubicBezTo>
                    <a:close/>
                    <a:moveTo>
                      <a:pt x="566" y="3"/>
                    </a:moveTo>
                    <a:lnTo>
                      <a:pt x="582" y="1"/>
                    </a:lnTo>
                    <a:cubicBezTo>
                      <a:pt x="586" y="0"/>
                      <a:pt x="590" y="3"/>
                      <a:pt x="591" y="7"/>
                    </a:cubicBezTo>
                    <a:cubicBezTo>
                      <a:pt x="592" y="12"/>
                      <a:pt x="589" y="16"/>
                      <a:pt x="584" y="16"/>
                    </a:cubicBezTo>
                    <a:lnTo>
                      <a:pt x="568" y="19"/>
                    </a:lnTo>
                    <a:cubicBezTo>
                      <a:pt x="564" y="19"/>
                      <a:pt x="560" y="16"/>
                      <a:pt x="559" y="12"/>
                    </a:cubicBezTo>
                    <a:cubicBezTo>
                      <a:pt x="559" y="8"/>
                      <a:pt x="562" y="4"/>
                      <a:pt x="566" y="3"/>
                    </a:cubicBezTo>
                    <a:close/>
                    <a:moveTo>
                      <a:pt x="616" y="6"/>
                    </a:moveTo>
                    <a:lnTo>
                      <a:pt x="632" y="9"/>
                    </a:lnTo>
                    <a:cubicBezTo>
                      <a:pt x="636" y="10"/>
                      <a:pt x="639" y="14"/>
                      <a:pt x="638" y="19"/>
                    </a:cubicBezTo>
                    <a:cubicBezTo>
                      <a:pt x="637" y="23"/>
                      <a:pt x="633" y="26"/>
                      <a:pt x="628" y="25"/>
                    </a:cubicBezTo>
                    <a:lnTo>
                      <a:pt x="613" y="21"/>
                    </a:lnTo>
                    <a:cubicBezTo>
                      <a:pt x="608" y="20"/>
                      <a:pt x="606" y="16"/>
                      <a:pt x="607" y="12"/>
                    </a:cubicBezTo>
                    <a:cubicBezTo>
                      <a:pt x="608" y="8"/>
                      <a:pt x="612" y="5"/>
                      <a:pt x="616" y="6"/>
                    </a:cubicBezTo>
                    <a:close/>
                    <a:moveTo>
                      <a:pt x="663" y="16"/>
                    </a:moveTo>
                    <a:lnTo>
                      <a:pt x="679" y="19"/>
                    </a:lnTo>
                    <a:cubicBezTo>
                      <a:pt x="683" y="20"/>
                      <a:pt x="686" y="25"/>
                      <a:pt x="685" y="29"/>
                    </a:cubicBezTo>
                    <a:cubicBezTo>
                      <a:pt x="684" y="33"/>
                      <a:pt x="680" y="36"/>
                      <a:pt x="675" y="35"/>
                    </a:cubicBezTo>
                    <a:lnTo>
                      <a:pt x="660" y="32"/>
                    </a:lnTo>
                    <a:cubicBezTo>
                      <a:pt x="655" y="31"/>
                      <a:pt x="653" y="26"/>
                      <a:pt x="653" y="22"/>
                    </a:cubicBezTo>
                    <a:cubicBezTo>
                      <a:pt x="654" y="18"/>
                      <a:pt x="659" y="15"/>
                      <a:pt x="663" y="16"/>
                    </a:cubicBezTo>
                    <a:close/>
                    <a:moveTo>
                      <a:pt x="710" y="26"/>
                    </a:moveTo>
                    <a:lnTo>
                      <a:pt x="726" y="30"/>
                    </a:lnTo>
                    <a:cubicBezTo>
                      <a:pt x="730" y="30"/>
                      <a:pt x="733" y="35"/>
                      <a:pt x="732" y="39"/>
                    </a:cubicBezTo>
                    <a:cubicBezTo>
                      <a:pt x="731" y="43"/>
                      <a:pt x="726" y="46"/>
                      <a:pt x="722" y="45"/>
                    </a:cubicBezTo>
                    <a:lnTo>
                      <a:pt x="707" y="42"/>
                    </a:lnTo>
                    <a:cubicBezTo>
                      <a:pt x="702" y="41"/>
                      <a:pt x="699" y="37"/>
                      <a:pt x="700" y="32"/>
                    </a:cubicBezTo>
                    <a:cubicBezTo>
                      <a:pt x="701" y="28"/>
                      <a:pt x="706" y="25"/>
                      <a:pt x="710" y="26"/>
                    </a:cubicBezTo>
                    <a:close/>
                    <a:moveTo>
                      <a:pt x="757" y="36"/>
                    </a:moveTo>
                    <a:lnTo>
                      <a:pt x="772" y="40"/>
                    </a:lnTo>
                    <a:cubicBezTo>
                      <a:pt x="777" y="41"/>
                      <a:pt x="780" y="45"/>
                      <a:pt x="779" y="49"/>
                    </a:cubicBezTo>
                    <a:cubicBezTo>
                      <a:pt x="778" y="54"/>
                      <a:pt x="773" y="56"/>
                      <a:pt x="769" y="55"/>
                    </a:cubicBezTo>
                    <a:lnTo>
                      <a:pt x="753" y="52"/>
                    </a:lnTo>
                    <a:cubicBezTo>
                      <a:pt x="749" y="51"/>
                      <a:pt x="746" y="47"/>
                      <a:pt x="747" y="42"/>
                    </a:cubicBezTo>
                    <a:cubicBezTo>
                      <a:pt x="748" y="38"/>
                      <a:pt x="752" y="35"/>
                      <a:pt x="757" y="36"/>
                    </a:cubicBezTo>
                    <a:close/>
                    <a:moveTo>
                      <a:pt x="804" y="47"/>
                    </a:moveTo>
                    <a:lnTo>
                      <a:pt x="819" y="50"/>
                    </a:lnTo>
                    <a:cubicBezTo>
                      <a:pt x="824" y="51"/>
                      <a:pt x="826" y="55"/>
                      <a:pt x="825" y="59"/>
                    </a:cubicBezTo>
                    <a:cubicBezTo>
                      <a:pt x="825" y="64"/>
                      <a:pt x="820" y="66"/>
                      <a:pt x="816" y="66"/>
                    </a:cubicBezTo>
                    <a:lnTo>
                      <a:pt x="800" y="62"/>
                    </a:lnTo>
                    <a:cubicBezTo>
                      <a:pt x="796" y="61"/>
                      <a:pt x="793" y="57"/>
                      <a:pt x="794" y="53"/>
                    </a:cubicBezTo>
                    <a:cubicBezTo>
                      <a:pt x="795" y="48"/>
                      <a:pt x="799" y="46"/>
                      <a:pt x="804" y="47"/>
                    </a:cubicBezTo>
                    <a:close/>
                    <a:moveTo>
                      <a:pt x="851" y="57"/>
                    </a:moveTo>
                    <a:lnTo>
                      <a:pt x="866" y="60"/>
                    </a:lnTo>
                    <a:cubicBezTo>
                      <a:pt x="871" y="61"/>
                      <a:pt x="873" y="65"/>
                      <a:pt x="872" y="70"/>
                    </a:cubicBezTo>
                    <a:cubicBezTo>
                      <a:pt x="871" y="74"/>
                      <a:pt x="867" y="77"/>
                      <a:pt x="863" y="76"/>
                    </a:cubicBezTo>
                    <a:lnTo>
                      <a:pt x="847" y="72"/>
                    </a:lnTo>
                    <a:cubicBezTo>
                      <a:pt x="843" y="71"/>
                      <a:pt x="840" y="67"/>
                      <a:pt x="841" y="63"/>
                    </a:cubicBezTo>
                    <a:cubicBezTo>
                      <a:pt x="842" y="59"/>
                      <a:pt x="846" y="56"/>
                      <a:pt x="851" y="57"/>
                    </a:cubicBezTo>
                    <a:close/>
                    <a:moveTo>
                      <a:pt x="898" y="67"/>
                    </a:moveTo>
                    <a:lnTo>
                      <a:pt x="913" y="70"/>
                    </a:lnTo>
                    <a:cubicBezTo>
                      <a:pt x="917" y="71"/>
                      <a:pt x="920" y="76"/>
                      <a:pt x="919" y="80"/>
                    </a:cubicBezTo>
                    <a:cubicBezTo>
                      <a:pt x="918" y="84"/>
                      <a:pt x="914" y="87"/>
                      <a:pt x="910" y="86"/>
                    </a:cubicBezTo>
                    <a:lnTo>
                      <a:pt x="894" y="83"/>
                    </a:lnTo>
                    <a:cubicBezTo>
                      <a:pt x="890" y="82"/>
                      <a:pt x="887" y="77"/>
                      <a:pt x="888" y="73"/>
                    </a:cubicBezTo>
                    <a:cubicBezTo>
                      <a:pt x="889" y="69"/>
                      <a:pt x="893" y="66"/>
                      <a:pt x="898" y="67"/>
                    </a:cubicBezTo>
                    <a:close/>
                    <a:moveTo>
                      <a:pt x="944" y="77"/>
                    </a:moveTo>
                    <a:lnTo>
                      <a:pt x="960" y="81"/>
                    </a:lnTo>
                    <a:cubicBezTo>
                      <a:pt x="964" y="81"/>
                      <a:pt x="967" y="86"/>
                      <a:pt x="966" y="90"/>
                    </a:cubicBezTo>
                    <a:cubicBezTo>
                      <a:pt x="965" y="94"/>
                      <a:pt x="961" y="97"/>
                      <a:pt x="957" y="96"/>
                    </a:cubicBezTo>
                    <a:lnTo>
                      <a:pt x="941" y="93"/>
                    </a:lnTo>
                    <a:cubicBezTo>
                      <a:pt x="937" y="92"/>
                      <a:pt x="934" y="88"/>
                      <a:pt x="935" y="83"/>
                    </a:cubicBezTo>
                    <a:cubicBezTo>
                      <a:pt x="936" y="79"/>
                      <a:pt x="940" y="76"/>
                      <a:pt x="944" y="77"/>
                    </a:cubicBezTo>
                    <a:close/>
                    <a:moveTo>
                      <a:pt x="991" y="87"/>
                    </a:moveTo>
                    <a:lnTo>
                      <a:pt x="1007" y="91"/>
                    </a:lnTo>
                    <a:cubicBezTo>
                      <a:pt x="1011" y="92"/>
                      <a:pt x="1014" y="96"/>
                      <a:pt x="1013" y="100"/>
                    </a:cubicBezTo>
                    <a:cubicBezTo>
                      <a:pt x="1012" y="105"/>
                      <a:pt x="1008" y="107"/>
                      <a:pt x="1004" y="106"/>
                    </a:cubicBezTo>
                    <a:lnTo>
                      <a:pt x="988" y="103"/>
                    </a:lnTo>
                    <a:cubicBezTo>
                      <a:pt x="984" y="102"/>
                      <a:pt x="981" y="98"/>
                      <a:pt x="982" y="93"/>
                    </a:cubicBezTo>
                    <a:cubicBezTo>
                      <a:pt x="983" y="89"/>
                      <a:pt x="987" y="86"/>
                      <a:pt x="991" y="87"/>
                    </a:cubicBezTo>
                    <a:close/>
                    <a:moveTo>
                      <a:pt x="1038" y="98"/>
                    </a:moveTo>
                    <a:lnTo>
                      <a:pt x="1054" y="101"/>
                    </a:lnTo>
                    <a:cubicBezTo>
                      <a:pt x="1058" y="102"/>
                      <a:pt x="1061" y="106"/>
                      <a:pt x="1060" y="110"/>
                    </a:cubicBezTo>
                    <a:cubicBezTo>
                      <a:pt x="1059" y="115"/>
                      <a:pt x="1055" y="118"/>
                      <a:pt x="1050" y="117"/>
                    </a:cubicBezTo>
                    <a:lnTo>
                      <a:pt x="1035" y="113"/>
                    </a:lnTo>
                    <a:cubicBezTo>
                      <a:pt x="1031" y="112"/>
                      <a:pt x="1028" y="108"/>
                      <a:pt x="1029" y="104"/>
                    </a:cubicBezTo>
                    <a:cubicBezTo>
                      <a:pt x="1030" y="99"/>
                      <a:pt x="1034" y="97"/>
                      <a:pt x="1038" y="98"/>
                    </a:cubicBezTo>
                    <a:close/>
                    <a:moveTo>
                      <a:pt x="1085" y="108"/>
                    </a:moveTo>
                    <a:lnTo>
                      <a:pt x="1101" y="111"/>
                    </a:lnTo>
                    <a:cubicBezTo>
                      <a:pt x="1105" y="112"/>
                      <a:pt x="1108" y="116"/>
                      <a:pt x="1107" y="121"/>
                    </a:cubicBezTo>
                    <a:cubicBezTo>
                      <a:pt x="1106" y="125"/>
                      <a:pt x="1102" y="128"/>
                      <a:pt x="1097" y="127"/>
                    </a:cubicBezTo>
                    <a:lnTo>
                      <a:pt x="1082" y="123"/>
                    </a:lnTo>
                    <a:cubicBezTo>
                      <a:pt x="1077" y="122"/>
                      <a:pt x="1075" y="118"/>
                      <a:pt x="1076" y="114"/>
                    </a:cubicBezTo>
                    <a:cubicBezTo>
                      <a:pt x="1077" y="110"/>
                      <a:pt x="1081" y="107"/>
                      <a:pt x="1085" y="108"/>
                    </a:cubicBezTo>
                    <a:close/>
                    <a:moveTo>
                      <a:pt x="1132" y="118"/>
                    </a:moveTo>
                    <a:lnTo>
                      <a:pt x="1148" y="121"/>
                    </a:lnTo>
                    <a:cubicBezTo>
                      <a:pt x="1152" y="122"/>
                      <a:pt x="1155" y="127"/>
                      <a:pt x="1154" y="131"/>
                    </a:cubicBezTo>
                    <a:cubicBezTo>
                      <a:pt x="1153" y="135"/>
                      <a:pt x="1149" y="138"/>
                      <a:pt x="1144" y="137"/>
                    </a:cubicBezTo>
                    <a:lnTo>
                      <a:pt x="1129" y="134"/>
                    </a:lnTo>
                    <a:cubicBezTo>
                      <a:pt x="1124" y="133"/>
                      <a:pt x="1122" y="128"/>
                      <a:pt x="1123" y="124"/>
                    </a:cubicBezTo>
                    <a:cubicBezTo>
                      <a:pt x="1123" y="120"/>
                      <a:pt x="1128" y="117"/>
                      <a:pt x="1132" y="118"/>
                    </a:cubicBezTo>
                    <a:close/>
                    <a:moveTo>
                      <a:pt x="1179" y="128"/>
                    </a:moveTo>
                    <a:lnTo>
                      <a:pt x="1195" y="132"/>
                    </a:lnTo>
                    <a:cubicBezTo>
                      <a:pt x="1199" y="132"/>
                      <a:pt x="1202" y="137"/>
                      <a:pt x="1201" y="141"/>
                    </a:cubicBezTo>
                    <a:cubicBezTo>
                      <a:pt x="1200" y="145"/>
                      <a:pt x="1195" y="148"/>
                      <a:pt x="1191" y="147"/>
                    </a:cubicBezTo>
                    <a:lnTo>
                      <a:pt x="1176" y="144"/>
                    </a:lnTo>
                    <a:cubicBezTo>
                      <a:pt x="1171" y="143"/>
                      <a:pt x="1168" y="139"/>
                      <a:pt x="1169" y="134"/>
                    </a:cubicBezTo>
                    <a:cubicBezTo>
                      <a:pt x="1170" y="130"/>
                      <a:pt x="1175" y="127"/>
                      <a:pt x="1179" y="128"/>
                    </a:cubicBezTo>
                    <a:close/>
                    <a:moveTo>
                      <a:pt x="1226" y="138"/>
                    </a:moveTo>
                    <a:lnTo>
                      <a:pt x="1241" y="142"/>
                    </a:lnTo>
                    <a:cubicBezTo>
                      <a:pt x="1246" y="143"/>
                      <a:pt x="1249" y="147"/>
                      <a:pt x="1248" y="151"/>
                    </a:cubicBezTo>
                    <a:cubicBezTo>
                      <a:pt x="1247" y="156"/>
                      <a:pt x="1242" y="158"/>
                      <a:pt x="1238" y="157"/>
                    </a:cubicBezTo>
                    <a:lnTo>
                      <a:pt x="1222" y="154"/>
                    </a:lnTo>
                    <a:cubicBezTo>
                      <a:pt x="1218" y="153"/>
                      <a:pt x="1215" y="149"/>
                      <a:pt x="1216" y="144"/>
                    </a:cubicBezTo>
                    <a:cubicBezTo>
                      <a:pt x="1217" y="140"/>
                      <a:pt x="1222" y="137"/>
                      <a:pt x="1226" y="138"/>
                    </a:cubicBezTo>
                    <a:close/>
                    <a:moveTo>
                      <a:pt x="1273" y="149"/>
                    </a:moveTo>
                    <a:lnTo>
                      <a:pt x="1288" y="152"/>
                    </a:lnTo>
                    <a:cubicBezTo>
                      <a:pt x="1293" y="153"/>
                      <a:pt x="1295" y="157"/>
                      <a:pt x="1294" y="161"/>
                    </a:cubicBezTo>
                    <a:cubicBezTo>
                      <a:pt x="1294" y="166"/>
                      <a:pt x="1289" y="169"/>
                      <a:pt x="1285" y="168"/>
                    </a:cubicBezTo>
                    <a:lnTo>
                      <a:pt x="1269" y="164"/>
                    </a:lnTo>
                    <a:cubicBezTo>
                      <a:pt x="1265" y="163"/>
                      <a:pt x="1262" y="159"/>
                      <a:pt x="1263" y="155"/>
                    </a:cubicBezTo>
                    <a:cubicBezTo>
                      <a:pt x="1264" y="150"/>
                      <a:pt x="1268" y="148"/>
                      <a:pt x="1273" y="149"/>
                    </a:cubicBezTo>
                    <a:close/>
                    <a:moveTo>
                      <a:pt x="1320" y="159"/>
                    </a:moveTo>
                    <a:lnTo>
                      <a:pt x="1335" y="162"/>
                    </a:lnTo>
                    <a:cubicBezTo>
                      <a:pt x="1340" y="163"/>
                      <a:pt x="1342" y="167"/>
                      <a:pt x="1341" y="172"/>
                    </a:cubicBezTo>
                    <a:cubicBezTo>
                      <a:pt x="1340" y="176"/>
                      <a:pt x="1336" y="179"/>
                      <a:pt x="1332" y="178"/>
                    </a:cubicBezTo>
                    <a:lnTo>
                      <a:pt x="1316" y="174"/>
                    </a:lnTo>
                    <a:cubicBezTo>
                      <a:pt x="1312" y="173"/>
                      <a:pt x="1309" y="169"/>
                      <a:pt x="1310" y="165"/>
                    </a:cubicBezTo>
                    <a:cubicBezTo>
                      <a:pt x="1311" y="161"/>
                      <a:pt x="1315" y="158"/>
                      <a:pt x="1320" y="159"/>
                    </a:cubicBezTo>
                    <a:close/>
                    <a:moveTo>
                      <a:pt x="1367" y="169"/>
                    </a:moveTo>
                    <a:lnTo>
                      <a:pt x="1382" y="172"/>
                    </a:lnTo>
                    <a:cubicBezTo>
                      <a:pt x="1387" y="173"/>
                      <a:pt x="1389" y="178"/>
                      <a:pt x="1388" y="182"/>
                    </a:cubicBezTo>
                    <a:cubicBezTo>
                      <a:pt x="1387" y="186"/>
                      <a:pt x="1383" y="189"/>
                      <a:pt x="1379" y="188"/>
                    </a:cubicBezTo>
                    <a:lnTo>
                      <a:pt x="1363" y="185"/>
                    </a:lnTo>
                    <a:cubicBezTo>
                      <a:pt x="1359" y="184"/>
                      <a:pt x="1356" y="179"/>
                      <a:pt x="1357" y="175"/>
                    </a:cubicBezTo>
                    <a:cubicBezTo>
                      <a:pt x="1358" y="171"/>
                      <a:pt x="1362" y="168"/>
                      <a:pt x="1367" y="169"/>
                    </a:cubicBezTo>
                    <a:close/>
                    <a:moveTo>
                      <a:pt x="1413" y="179"/>
                    </a:moveTo>
                    <a:lnTo>
                      <a:pt x="1429" y="183"/>
                    </a:lnTo>
                    <a:cubicBezTo>
                      <a:pt x="1433" y="183"/>
                      <a:pt x="1436" y="188"/>
                      <a:pt x="1435" y="192"/>
                    </a:cubicBezTo>
                    <a:cubicBezTo>
                      <a:pt x="1434" y="196"/>
                      <a:pt x="1430" y="199"/>
                      <a:pt x="1426" y="198"/>
                    </a:cubicBezTo>
                    <a:lnTo>
                      <a:pt x="1410" y="195"/>
                    </a:lnTo>
                    <a:cubicBezTo>
                      <a:pt x="1406" y="194"/>
                      <a:pt x="1403" y="190"/>
                      <a:pt x="1404" y="185"/>
                    </a:cubicBezTo>
                    <a:cubicBezTo>
                      <a:pt x="1405" y="181"/>
                      <a:pt x="1409" y="178"/>
                      <a:pt x="1413" y="179"/>
                    </a:cubicBezTo>
                    <a:close/>
                    <a:moveTo>
                      <a:pt x="1460" y="189"/>
                    </a:moveTo>
                    <a:lnTo>
                      <a:pt x="1476" y="193"/>
                    </a:lnTo>
                    <a:cubicBezTo>
                      <a:pt x="1480" y="194"/>
                      <a:pt x="1483" y="198"/>
                      <a:pt x="1482" y="202"/>
                    </a:cubicBezTo>
                    <a:cubicBezTo>
                      <a:pt x="1481" y="207"/>
                      <a:pt x="1477" y="209"/>
                      <a:pt x="1473" y="208"/>
                    </a:cubicBezTo>
                    <a:lnTo>
                      <a:pt x="1457" y="205"/>
                    </a:lnTo>
                    <a:cubicBezTo>
                      <a:pt x="1453" y="204"/>
                      <a:pt x="1450" y="200"/>
                      <a:pt x="1451" y="195"/>
                    </a:cubicBezTo>
                    <a:cubicBezTo>
                      <a:pt x="1452" y="191"/>
                      <a:pt x="1456" y="188"/>
                      <a:pt x="1460" y="189"/>
                    </a:cubicBezTo>
                    <a:close/>
                    <a:moveTo>
                      <a:pt x="1507" y="200"/>
                    </a:moveTo>
                    <a:lnTo>
                      <a:pt x="1523" y="203"/>
                    </a:lnTo>
                    <a:cubicBezTo>
                      <a:pt x="1527" y="204"/>
                      <a:pt x="1530" y="208"/>
                      <a:pt x="1529" y="212"/>
                    </a:cubicBezTo>
                    <a:cubicBezTo>
                      <a:pt x="1528" y="217"/>
                      <a:pt x="1524" y="220"/>
                      <a:pt x="1519" y="219"/>
                    </a:cubicBezTo>
                    <a:lnTo>
                      <a:pt x="1504" y="215"/>
                    </a:lnTo>
                    <a:cubicBezTo>
                      <a:pt x="1500" y="214"/>
                      <a:pt x="1497" y="210"/>
                      <a:pt x="1498" y="206"/>
                    </a:cubicBezTo>
                    <a:cubicBezTo>
                      <a:pt x="1499" y="201"/>
                      <a:pt x="1503" y="199"/>
                      <a:pt x="1507" y="200"/>
                    </a:cubicBezTo>
                    <a:close/>
                    <a:moveTo>
                      <a:pt x="1554" y="210"/>
                    </a:moveTo>
                    <a:lnTo>
                      <a:pt x="1570" y="213"/>
                    </a:lnTo>
                    <a:cubicBezTo>
                      <a:pt x="1574" y="214"/>
                      <a:pt x="1577" y="218"/>
                      <a:pt x="1576" y="223"/>
                    </a:cubicBezTo>
                    <a:cubicBezTo>
                      <a:pt x="1575" y="227"/>
                      <a:pt x="1571" y="230"/>
                      <a:pt x="1566" y="229"/>
                    </a:cubicBezTo>
                    <a:lnTo>
                      <a:pt x="1551" y="225"/>
                    </a:lnTo>
                    <a:cubicBezTo>
                      <a:pt x="1546" y="224"/>
                      <a:pt x="1544" y="220"/>
                      <a:pt x="1545" y="216"/>
                    </a:cubicBezTo>
                    <a:cubicBezTo>
                      <a:pt x="1546" y="212"/>
                      <a:pt x="1550" y="209"/>
                      <a:pt x="1554" y="210"/>
                    </a:cubicBezTo>
                    <a:close/>
                    <a:moveTo>
                      <a:pt x="1601" y="220"/>
                    </a:moveTo>
                    <a:lnTo>
                      <a:pt x="1617" y="223"/>
                    </a:lnTo>
                    <a:cubicBezTo>
                      <a:pt x="1621" y="224"/>
                      <a:pt x="1624" y="229"/>
                      <a:pt x="1623" y="233"/>
                    </a:cubicBezTo>
                    <a:cubicBezTo>
                      <a:pt x="1622" y="237"/>
                      <a:pt x="1618" y="240"/>
                      <a:pt x="1613" y="239"/>
                    </a:cubicBezTo>
                    <a:lnTo>
                      <a:pt x="1598" y="236"/>
                    </a:lnTo>
                    <a:cubicBezTo>
                      <a:pt x="1593" y="235"/>
                      <a:pt x="1591" y="230"/>
                      <a:pt x="1592" y="226"/>
                    </a:cubicBezTo>
                    <a:cubicBezTo>
                      <a:pt x="1592" y="222"/>
                      <a:pt x="1597" y="219"/>
                      <a:pt x="1601" y="220"/>
                    </a:cubicBezTo>
                    <a:close/>
                    <a:moveTo>
                      <a:pt x="1648" y="230"/>
                    </a:moveTo>
                    <a:lnTo>
                      <a:pt x="1664" y="234"/>
                    </a:lnTo>
                    <a:cubicBezTo>
                      <a:pt x="1668" y="235"/>
                      <a:pt x="1671" y="239"/>
                      <a:pt x="1670" y="243"/>
                    </a:cubicBezTo>
                    <a:cubicBezTo>
                      <a:pt x="1669" y="247"/>
                      <a:pt x="1665" y="250"/>
                      <a:pt x="1660" y="249"/>
                    </a:cubicBezTo>
                    <a:lnTo>
                      <a:pt x="1645" y="246"/>
                    </a:lnTo>
                    <a:cubicBezTo>
                      <a:pt x="1640" y="245"/>
                      <a:pt x="1638" y="241"/>
                      <a:pt x="1638" y="236"/>
                    </a:cubicBezTo>
                    <a:cubicBezTo>
                      <a:pt x="1639" y="232"/>
                      <a:pt x="1644" y="229"/>
                      <a:pt x="1648" y="230"/>
                    </a:cubicBezTo>
                    <a:close/>
                    <a:moveTo>
                      <a:pt x="1695" y="240"/>
                    </a:moveTo>
                    <a:lnTo>
                      <a:pt x="1711" y="244"/>
                    </a:lnTo>
                    <a:cubicBezTo>
                      <a:pt x="1715" y="245"/>
                      <a:pt x="1718" y="249"/>
                      <a:pt x="1717" y="253"/>
                    </a:cubicBezTo>
                    <a:cubicBezTo>
                      <a:pt x="1716" y="258"/>
                      <a:pt x="1711" y="260"/>
                      <a:pt x="1707" y="259"/>
                    </a:cubicBezTo>
                    <a:lnTo>
                      <a:pt x="1691" y="256"/>
                    </a:lnTo>
                    <a:cubicBezTo>
                      <a:pt x="1687" y="255"/>
                      <a:pt x="1684" y="251"/>
                      <a:pt x="1685" y="246"/>
                    </a:cubicBezTo>
                    <a:cubicBezTo>
                      <a:pt x="1686" y="242"/>
                      <a:pt x="1691" y="239"/>
                      <a:pt x="1695" y="240"/>
                    </a:cubicBezTo>
                    <a:close/>
                    <a:moveTo>
                      <a:pt x="1742" y="251"/>
                    </a:moveTo>
                    <a:lnTo>
                      <a:pt x="1757" y="254"/>
                    </a:lnTo>
                    <a:cubicBezTo>
                      <a:pt x="1762" y="255"/>
                      <a:pt x="1764" y="259"/>
                      <a:pt x="1764" y="263"/>
                    </a:cubicBezTo>
                    <a:cubicBezTo>
                      <a:pt x="1763" y="268"/>
                      <a:pt x="1758" y="271"/>
                      <a:pt x="1754" y="270"/>
                    </a:cubicBezTo>
                    <a:lnTo>
                      <a:pt x="1738" y="266"/>
                    </a:lnTo>
                    <a:cubicBezTo>
                      <a:pt x="1734" y="265"/>
                      <a:pt x="1731" y="261"/>
                      <a:pt x="1732" y="257"/>
                    </a:cubicBezTo>
                    <a:cubicBezTo>
                      <a:pt x="1733" y="252"/>
                      <a:pt x="1737" y="250"/>
                      <a:pt x="1742" y="251"/>
                    </a:cubicBezTo>
                    <a:close/>
                    <a:moveTo>
                      <a:pt x="1789" y="261"/>
                    </a:moveTo>
                    <a:lnTo>
                      <a:pt x="1804" y="264"/>
                    </a:lnTo>
                    <a:cubicBezTo>
                      <a:pt x="1809" y="265"/>
                      <a:pt x="1811" y="269"/>
                      <a:pt x="1810" y="274"/>
                    </a:cubicBezTo>
                    <a:cubicBezTo>
                      <a:pt x="1809" y="278"/>
                      <a:pt x="1805" y="281"/>
                      <a:pt x="1801" y="280"/>
                    </a:cubicBezTo>
                    <a:lnTo>
                      <a:pt x="1785" y="276"/>
                    </a:lnTo>
                    <a:cubicBezTo>
                      <a:pt x="1781" y="275"/>
                      <a:pt x="1778" y="271"/>
                      <a:pt x="1779" y="267"/>
                    </a:cubicBezTo>
                    <a:cubicBezTo>
                      <a:pt x="1780" y="263"/>
                      <a:pt x="1784" y="260"/>
                      <a:pt x="1789" y="261"/>
                    </a:cubicBezTo>
                    <a:close/>
                    <a:moveTo>
                      <a:pt x="1836" y="271"/>
                    </a:moveTo>
                    <a:lnTo>
                      <a:pt x="1851" y="274"/>
                    </a:lnTo>
                    <a:cubicBezTo>
                      <a:pt x="1856" y="275"/>
                      <a:pt x="1858" y="280"/>
                      <a:pt x="1857" y="284"/>
                    </a:cubicBezTo>
                    <a:cubicBezTo>
                      <a:pt x="1856" y="288"/>
                      <a:pt x="1852" y="291"/>
                      <a:pt x="1848" y="290"/>
                    </a:cubicBezTo>
                    <a:lnTo>
                      <a:pt x="1832" y="287"/>
                    </a:lnTo>
                    <a:cubicBezTo>
                      <a:pt x="1828" y="286"/>
                      <a:pt x="1825" y="281"/>
                      <a:pt x="1826" y="277"/>
                    </a:cubicBezTo>
                    <a:cubicBezTo>
                      <a:pt x="1827" y="273"/>
                      <a:pt x="1831" y="270"/>
                      <a:pt x="1836" y="271"/>
                    </a:cubicBezTo>
                    <a:close/>
                    <a:moveTo>
                      <a:pt x="1882" y="281"/>
                    </a:moveTo>
                    <a:lnTo>
                      <a:pt x="1898" y="285"/>
                    </a:lnTo>
                    <a:cubicBezTo>
                      <a:pt x="1902" y="286"/>
                      <a:pt x="1905" y="290"/>
                      <a:pt x="1904" y="294"/>
                    </a:cubicBezTo>
                    <a:cubicBezTo>
                      <a:pt x="1903" y="298"/>
                      <a:pt x="1899" y="301"/>
                      <a:pt x="1895" y="300"/>
                    </a:cubicBezTo>
                    <a:lnTo>
                      <a:pt x="1879" y="297"/>
                    </a:lnTo>
                    <a:cubicBezTo>
                      <a:pt x="1875" y="296"/>
                      <a:pt x="1872" y="292"/>
                      <a:pt x="1873" y="287"/>
                    </a:cubicBezTo>
                    <a:cubicBezTo>
                      <a:pt x="1874" y="283"/>
                      <a:pt x="1878" y="280"/>
                      <a:pt x="1882" y="281"/>
                    </a:cubicBezTo>
                    <a:close/>
                    <a:moveTo>
                      <a:pt x="1929" y="291"/>
                    </a:moveTo>
                    <a:lnTo>
                      <a:pt x="1945" y="295"/>
                    </a:lnTo>
                    <a:cubicBezTo>
                      <a:pt x="1949" y="296"/>
                      <a:pt x="1952" y="300"/>
                      <a:pt x="1951" y="304"/>
                    </a:cubicBezTo>
                    <a:cubicBezTo>
                      <a:pt x="1950" y="309"/>
                      <a:pt x="1946" y="311"/>
                      <a:pt x="1942" y="310"/>
                    </a:cubicBezTo>
                    <a:lnTo>
                      <a:pt x="1926" y="307"/>
                    </a:lnTo>
                    <a:cubicBezTo>
                      <a:pt x="1922" y="306"/>
                      <a:pt x="1919" y="302"/>
                      <a:pt x="1920" y="297"/>
                    </a:cubicBezTo>
                    <a:cubicBezTo>
                      <a:pt x="1921" y="293"/>
                      <a:pt x="1925" y="290"/>
                      <a:pt x="1929" y="291"/>
                    </a:cubicBezTo>
                    <a:close/>
                    <a:moveTo>
                      <a:pt x="1976" y="302"/>
                    </a:moveTo>
                    <a:lnTo>
                      <a:pt x="1989" y="304"/>
                    </a:lnTo>
                    <a:cubicBezTo>
                      <a:pt x="1993" y="305"/>
                      <a:pt x="1996" y="308"/>
                      <a:pt x="1996" y="312"/>
                    </a:cubicBezTo>
                    <a:cubicBezTo>
                      <a:pt x="1996" y="316"/>
                      <a:pt x="1993" y="319"/>
                      <a:pt x="1990" y="320"/>
                    </a:cubicBezTo>
                    <a:lnTo>
                      <a:pt x="1987" y="321"/>
                    </a:lnTo>
                    <a:cubicBezTo>
                      <a:pt x="1983" y="322"/>
                      <a:pt x="1979" y="319"/>
                      <a:pt x="1978" y="315"/>
                    </a:cubicBezTo>
                    <a:cubicBezTo>
                      <a:pt x="1977" y="310"/>
                      <a:pt x="1979" y="306"/>
                      <a:pt x="1984" y="305"/>
                    </a:cubicBezTo>
                    <a:lnTo>
                      <a:pt x="1986" y="304"/>
                    </a:lnTo>
                    <a:lnTo>
                      <a:pt x="1986" y="320"/>
                    </a:lnTo>
                    <a:lnTo>
                      <a:pt x="1973" y="317"/>
                    </a:lnTo>
                    <a:cubicBezTo>
                      <a:pt x="1969" y="316"/>
                      <a:pt x="1966" y="312"/>
                      <a:pt x="1967" y="308"/>
                    </a:cubicBezTo>
                    <a:cubicBezTo>
                      <a:pt x="1968" y="303"/>
                      <a:pt x="1972" y="301"/>
                      <a:pt x="1976" y="302"/>
                    </a:cubicBezTo>
                    <a:close/>
                    <a:moveTo>
                      <a:pt x="1956" y="328"/>
                    </a:moveTo>
                    <a:lnTo>
                      <a:pt x="1940" y="331"/>
                    </a:lnTo>
                    <a:cubicBezTo>
                      <a:pt x="1936" y="332"/>
                      <a:pt x="1932" y="330"/>
                      <a:pt x="1931" y="326"/>
                    </a:cubicBezTo>
                    <a:cubicBezTo>
                      <a:pt x="1930" y="321"/>
                      <a:pt x="1932" y="317"/>
                      <a:pt x="1937" y="316"/>
                    </a:cubicBezTo>
                    <a:lnTo>
                      <a:pt x="1952" y="312"/>
                    </a:lnTo>
                    <a:cubicBezTo>
                      <a:pt x="1957" y="311"/>
                      <a:pt x="1961" y="314"/>
                      <a:pt x="1962" y="318"/>
                    </a:cubicBezTo>
                    <a:cubicBezTo>
                      <a:pt x="1963" y="323"/>
                      <a:pt x="1960" y="327"/>
                      <a:pt x="1956" y="328"/>
                    </a:cubicBezTo>
                    <a:close/>
                    <a:moveTo>
                      <a:pt x="1909" y="339"/>
                    </a:moveTo>
                    <a:lnTo>
                      <a:pt x="1894" y="342"/>
                    </a:lnTo>
                    <a:cubicBezTo>
                      <a:pt x="1889" y="343"/>
                      <a:pt x="1885" y="341"/>
                      <a:pt x="1884" y="336"/>
                    </a:cubicBezTo>
                    <a:cubicBezTo>
                      <a:pt x="1883" y="332"/>
                      <a:pt x="1886" y="328"/>
                      <a:pt x="1890" y="327"/>
                    </a:cubicBezTo>
                    <a:lnTo>
                      <a:pt x="1906" y="323"/>
                    </a:lnTo>
                    <a:cubicBezTo>
                      <a:pt x="1910" y="322"/>
                      <a:pt x="1914" y="325"/>
                      <a:pt x="1915" y="329"/>
                    </a:cubicBezTo>
                    <a:cubicBezTo>
                      <a:pt x="1916" y="333"/>
                      <a:pt x="1914" y="338"/>
                      <a:pt x="1909" y="339"/>
                    </a:cubicBezTo>
                    <a:close/>
                    <a:moveTo>
                      <a:pt x="1862" y="350"/>
                    </a:moveTo>
                    <a:lnTo>
                      <a:pt x="1847" y="353"/>
                    </a:lnTo>
                    <a:cubicBezTo>
                      <a:pt x="1843" y="354"/>
                      <a:pt x="1838" y="352"/>
                      <a:pt x="1837" y="347"/>
                    </a:cubicBezTo>
                    <a:cubicBezTo>
                      <a:pt x="1836" y="343"/>
                      <a:pt x="1839" y="339"/>
                      <a:pt x="1843" y="338"/>
                    </a:cubicBezTo>
                    <a:lnTo>
                      <a:pt x="1859" y="334"/>
                    </a:lnTo>
                    <a:cubicBezTo>
                      <a:pt x="1863" y="333"/>
                      <a:pt x="1867" y="336"/>
                      <a:pt x="1868" y="340"/>
                    </a:cubicBezTo>
                    <a:cubicBezTo>
                      <a:pt x="1869" y="344"/>
                      <a:pt x="1867" y="349"/>
                      <a:pt x="1862" y="350"/>
                    </a:cubicBezTo>
                    <a:close/>
                    <a:moveTo>
                      <a:pt x="1816" y="360"/>
                    </a:moveTo>
                    <a:lnTo>
                      <a:pt x="1800" y="364"/>
                    </a:lnTo>
                    <a:cubicBezTo>
                      <a:pt x="1796" y="365"/>
                      <a:pt x="1792" y="362"/>
                      <a:pt x="1791" y="358"/>
                    </a:cubicBezTo>
                    <a:cubicBezTo>
                      <a:pt x="1790" y="354"/>
                      <a:pt x="1792" y="349"/>
                      <a:pt x="1796" y="348"/>
                    </a:cubicBezTo>
                    <a:lnTo>
                      <a:pt x="1812" y="345"/>
                    </a:lnTo>
                    <a:cubicBezTo>
                      <a:pt x="1816" y="344"/>
                      <a:pt x="1821" y="347"/>
                      <a:pt x="1822" y="351"/>
                    </a:cubicBezTo>
                    <a:cubicBezTo>
                      <a:pt x="1823" y="355"/>
                      <a:pt x="1820" y="359"/>
                      <a:pt x="1816" y="360"/>
                    </a:cubicBezTo>
                    <a:close/>
                    <a:moveTo>
                      <a:pt x="1769" y="371"/>
                    </a:moveTo>
                    <a:lnTo>
                      <a:pt x="1753" y="375"/>
                    </a:lnTo>
                    <a:cubicBezTo>
                      <a:pt x="1749" y="376"/>
                      <a:pt x="1745" y="373"/>
                      <a:pt x="1744" y="369"/>
                    </a:cubicBezTo>
                    <a:cubicBezTo>
                      <a:pt x="1743" y="365"/>
                      <a:pt x="1745" y="360"/>
                      <a:pt x="1750" y="359"/>
                    </a:cubicBezTo>
                    <a:lnTo>
                      <a:pt x="1765" y="356"/>
                    </a:lnTo>
                    <a:cubicBezTo>
                      <a:pt x="1770" y="355"/>
                      <a:pt x="1774" y="357"/>
                      <a:pt x="1775" y="362"/>
                    </a:cubicBezTo>
                    <a:cubicBezTo>
                      <a:pt x="1776" y="366"/>
                      <a:pt x="1773" y="370"/>
                      <a:pt x="1769" y="371"/>
                    </a:cubicBezTo>
                    <a:close/>
                    <a:moveTo>
                      <a:pt x="1722" y="382"/>
                    </a:moveTo>
                    <a:lnTo>
                      <a:pt x="1707" y="386"/>
                    </a:lnTo>
                    <a:cubicBezTo>
                      <a:pt x="1702" y="387"/>
                      <a:pt x="1698" y="384"/>
                      <a:pt x="1697" y="380"/>
                    </a:cubicBezTo>
                    <a:cubicBezTo>
                      <a:pt x="1696" y="376"/>
                      <a:pt x="1699" y="371"/>
                      <a:pt x="1703" y="370"/>
                    </a:cubicBezTo>
                    <a:lnTo>
                      <a:pt x="1719" y="367"/>
                    </a:lnTo>
                    <a:cubicBezTo>
                      <a:pt x="1723" y="366"/>
                      <a:pt x="1727" y="368"/>
                      <a:pt x="1728" y="373"/>
                    </a:cubicBezTo>
                    <a:cubicBezTo>
                      <a:pt x="1729" y="377"/>
                      <a:pt x="1726" y="381"/>
                      <a:pt x="1722" y="382"/>
                    </a:cubicBezTo>
                    <a:close/>
                    <a:moveTo>
                      <a:pt x="1675" y="393"/>
                    </a:moveTo>
                    <a:lnTo>
                      <a:pt x="1660" y="397"/>
                    </a:lnTo>
                    <a:cubicBezTo>
                      <a:pt x="1656" y="398"/>
                      <a:pt x="1651" y="395"/>
                      <a:pt x="1650" y="391"/>
                    </a:cubicBezTo>
                    <a:cubicBezTo>
                      <a:pt x="1649" y="386"/>
                      <a:pt x="1652" y="382"/>
                      <a:pt x="1656" y="381"/>
                    </a:cubicBezTo>
                    <a:lnTo>
                      <a:pt x="1672" y="377"/>
                    </a:lnTo>
                    <a:cubicBezTo>
                      <a:pt x="1676" y="376"/>
                      <a:pt x="1680" y="379"/>
                      <a:pt x="1681" y="383"/>
                    </a:cubicBezTo>
                    <a:cubicBezTo>
                      <a:pt x="1682" y="388"/>
                      <a:pt x="1680" y="392"/>
                      <a:pt x="1675" y="393"/>
                    </a:cubicBezTo>
                    <a:close/>
                    <a:moveTo>
                      <a:pt x="1629" y="404"/>
                    </a:moveTo>
                    <a:lnTo>
                      <a:pt x="1613" y="408"/>
                    </a:lnTo>
                    <a:cubicBezTo>
                      <a:pt x="1609" y="409"/>
                      <a:pt x="1604" y="406"/>
                      <a:pt x="1603" y="402"/>
                    </a:cubicBezTo>
                    <a:cubicBezTo>
                      <a:pt x="1602" y="397"/>
                      <a:pt x="1605" y="393"/>
                      <a:pt x="1609" y="392"/>
                    </a:cubicBezTo>
                    <a:lnTo>
                      <a:pt x="1625" y="388"/>
                    </a:lnTo>
                    <a:cubicBezTo>
                      <a:pt x="1629" y="387"/>
                      <a:pt x="1634" y="390"/>
                      <a:pt x="1635" y="394"/>
                    </a:cubicBezTo>
                    <a:cubicBezTo>
                      <a:pt x="1636" y="399"/>
                      <a:pt x="1633" y="403"/>
                      <a:pt x="1629" y="404"/>
                    </a:cubicBezTo>
                    <a:close/>
                    <a:moveTo>
                      <a:pt x="1582" y="415"/>
                    </a:moveTo>
                    <a:lnTo>
                      <a:pt x="1566" y="418"/>
                    </a:lnTo>
                    <a:cubicBezTo>
                      <a:pt x="1562" y="419"/>
                      <a:pt x="1558" y="417"/>
                      <a:pt x="1557" y="412"/>
                    </a:cubicBezTo>
                    <a:cubicBezTo>
                      <a:pt x="1556" y="408"/>
                      <a:pt x="1558" y="404"/>
                      <a:pt x="1563" y="403"/>
                    </a:cubicBezTo>
                    <a:lnTo>
                      <a:pt x="1578" y="399"/>
                    </a:lnTo>
                    <a:cubicBezTo>
                      <a:pt x="1583" y="398"/>
                      <a:pt x="1587" y="401"/>
                      <a:pt x="1588" y="405"/>
                    </a:cubicBezTo>
                    <a:cubicBezTo>
                      <a:pt x="1589" y="409"/>
                      <a:pt x="1586" y="414"/>
                      <a:pt x="1582" y="415"/>
                    </a:cubicBezTo>
                    <a:close/>
                    <a:moveTo>
                      <a:pt x="1535" y="426"/>
                    </a:moveTo>
                    <a:lnTo>
                      <a:pt x="1520" y="429"/>
                    </a:lnTo>
                    <a:cubicBezTo>
                      <a:pt x="1515" y="430"/>
                      <a:pt x="1511" y="428"/>
                      <a:pt x="1510" y="423"/>
                    </a:cubicBezTo>
                    <a:cubicBezTo>
                      <a:pt x="1509" y="419"/>
                      <a:pt x="1512" y="415"/>
                      <a:pt x="1516" y="414"/>
                    </a:cubicBezTo>
                    <a:lnTo>
                      <a:pt x="1532" y="410"/>
                    </a:lnTo>
                    <a:cubicBezTo>
                      <a:pt x="1536" y="409"/>
                      <a:pt x="1540" y="412"/>
                      <a:pt x="1541" y="416"/>
                    </a:cubicBezTo>
                    <a:cubicBezTo>
                      <a:pt x="1542" y="420"/>
                      <a:pt x="1539" y="425"/>
                      <a:pt x="1535" y="426"/>
                    </a:cubicBezTo>
                    <a:close/>
                    <a:moveTo>
                      <a:pt x="1488" y="436"/>
                    </a:moveTo>
                    <a:lnTo>
                      <a:pt x="1488" y="437"/>
                    </a:lnTo>
                    <a:cubicBezTo>
                      <a:pt x="1484" y="438"/>
                      <a:pt x="1480" y="435"/>
                      <a:pt x="1479" y="431"/>
                    </a:cubicBezTo>
                    <a:cubicBezTo>
                      <a:pt x="1478" y="426"/>
                      <a:pt x="1480" y="422"/>
                      <a:pt x="1485" y="421"/>
                    </a:cubicBezTo>
                    <a:lnTo>
                      <a:pt x="1485" y="421"/>
                    </a:lnTo>
                    <a:cubicBezTo>
                      <a:pt x="1489" y="420"/>
                      <a:pt x="1493" y="423"/>
                      <a:pt x="1494" y="427"/>
                    </a:cubicBezTo>
                    <a:cubicBezTo>
                      <a:pt x="1495" y="431"/>
                      <a:pt x="1493" y="435"/>
                      <a:pt x="1488" y="4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Line 35">
                <a:extLst>
                  <a:ext uri="{FF2B5EF4-FFF2-40B4-BE49-F238E27FC236}">
                    <a16:creationId xmlns:a16="http://schemas.microsoft.com/office/drawing/2014/main" id="{E32ACA9B-677C-FE56-296F-274B280EBC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73" y="2438"/>
                <a:ext cx="781" cy="1120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36">
                <a:extLst>
                  <a:ext uri="{FF2B5EF4-FFF2-40B4-BE49-F238E27FC236}">
                    <a16:creationId xmlns:a16="http://schemas.microsoft.com/office/drawing/2014/main" id="{571AE51D-DCE2-B8FF-6FEF-18EF384886AF}"/>
                  </a:ext>
                </a:extLst>
              </p:cNvPr>
              <p:cNvSpPr/>
              <p:nvPr/>
            </p:nvSpPr>
            <p:spPr bwMode="auto">
              <a:xfrm>
                <a:off x="2449" y="3272"/>
                <a:ext cx="577" cy="10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69" y="0"/>
                  </a:cxn>
                  <a:cxn ang="0">
                    <a:pos x="577" y="78"/>
                  </a:cxn>
                  <a:cxn ang="0">
                    <a:pos x="431" y="108"/>
                  </a:cxn>
                  <a:cxn ang="0">
                    <a:pos x="0" y="22"/>
                  </a:cxn>
                </a:cxnLst>
                <a:rect l="0" t="0" r="r" b="b"/>
                <a:pathLst>
                  <a:path w="577" h="108">
                    <a:moveTo>
                      <a:pt x="0" y="22"/>
                    </a:moveTo>
                    <a:lnTo>
                      <a:pt x="169" y="0"/>
                    </a:lnTo>
                    <a:lnTo>
                      <a:pt x="577" y="78"/>
                    </a:lnTo>
                    <a:lnTo>
                      <a:pt x="431" y="10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00B0F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37">
                <a:extLst>
                  <a:ext uri="{FF2B5EF4-FFF2-40B4-BE49-F238E27FC236}">
                    <a16:creationId xmlns:a16="http://schemas.microsoft.com/office/drawing/2014/main" id="{0307940F-2984-E744-938E-1AE27321D28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447" y="3270"/>
                <a:ext cx="582" cy="112"/>
              </a:xfrm>
              <a:custGeom>
                <a:avLst/>
                <a:gdLst/>
                <a:ahLst/>
                <a:cxnLst>
                  <a:cxn ang="0">
                    <a:pos x="1400" y="409"/>
                  </a:cxn>
                  <a:cxn ang="0">
                    <a:pos x="1385" y="406"/>
                  </a:cxn>
                  <a:cxn ang="0">
                    <a:pos x="1266" y="387"/>
                  </a:cxn>
                  <a:cxn ang="0">
                    <a:pos x="1238" y="364"/>
                  </a:cxn>
                  <a:cxn ang="0">
                    <a:pos x="1141" y="359"/>
                  </a:cxn>
                  <a:cxn ang="0">
                    <a:pos x="1082" y="329"/>
                  </a:cxn>
                  <a:cxn ang="0">
                    <a:pos x="1047" y="338"/>
                  </a:cxn>
                  <a:cxn ang="0">
                    <a:pos x="932" y="303"/>
                  </a:cxn>
                  <a:cxn ang="0">
                    <a:pos x="917" y="300"/>
                  </a:cxn>
                  <a:cxn ang="0">
                    <a:pos x="798" y="281"/>
                  </a:cxn>
                  <a:cxn ang="0">
                    <a:pos x="770" y="259"/>
                  </a:cxn>
                  <a:cxn ang="0">
                    <a:pos x="673" y="253"/>
                  </a:cxn>
                  <a:cxn ang="0">
                    <a:pos x="614" y="223"/>
                  </a:cxn>
                  <a:cxn ang="0">
                    <a:pos x="579" y="232"/>
                  </a:cxn>
                  <a:cxn ang="0">
                    <a:pos x="464" y="198"/>
                  </a:cxn>
                  <a:cxn ang="0">
                    <a:pos x="448" y="194"/>
                  </a:cxn>
                  <a:cxn ang="0">
                    <a:pos x="330" y="176"/>
                  </a:cxn>
                  <a:cxn ang="0">
                    <a:pos x="302" y="153"/>
                  </a:cxn>
                  <a:cxn ang="0">
                    <a:pos x="205" y="147"/>
                  </a:cxn>
                  <a:cxn ang="0">
                    <a:pos x="146" y="118"/>
                  </a:cxn>
                  <a:cxn ang="0">
                    <a:pos x="111" y="126"/>
                  </a:cxn>
                  <a:cxn ang="0">
                    <a:pos x="0" y="95"/>
                  </a:cxn>
                  <a:cxn ang="0">
                    <a:pos x="44" y="81"/>
                  </a:cxn>
                  <a:cxn ang="0">
                    <a:pos x="109" y="88"/>
                  </a:cxn>
                  <a:cxn ang="0">
                    <a:pos x="139" y="67"/>
                  </a:cxn>
                  <a:cxn ang="0">
                    <a:pos x="259" y="57"/>
                  </a:cxn>
                  <a:cxn ang="0">
                    <a:pos x="274" y="55"/>
                  </a:cxn>
                  <a:cxn ang="0">
                    <a:pos x="392" y="29"/>
                  </a:cxn>
                  <a:cxn ang="0">
                    <a:pos x="426" y="40"/>
                  </a:cxn>
                  <a:cxn ang="0">
                    <a:pos x="518" y="10"/>
                  </a:cxn>
                  <a:cxn ang="0">
                    <a:pos x="584" y="16"/>
                  </a:cxn>
                  <a:cxn ang="0">
                    <a:pos x="616" y="6"/>
                  </a:cxn>
                  <a:cxn ang="0">
                    <a:pos x="731" y="39"/>
                  </a:cxn>
                  <a:cxn ang="0">
                    <a:pos x="747" y="42"/>
                  </a:cxn>
                  <a:cxn ang="0">
                    <a:pos x="866" y="60"/>
                  </a:cxn>
                  <a:cxn ang="0">
                    <a:pos x="894" y="82"/>
                  </a:cxn>
                  <a:cxn ang="0">
                    <a:pos x="991" y="87"/>
                  </a:cxn>
                  <a:cxn ang="0">
                    <a:pos x="1050" y="116"/>
                  </a:cxn>
                  <a:cxn ang="0">
                    <a:pos x="1085" y="108"/>
                  </a:cxn>
                  <a:cxn ang="0">
                    <a:pos x="1200" y="141"/>
                  </a:cxn>
                  <a:cxn ang="0">
                    <a:pos x="1216" y="144"/>
                  </a:cxn>
                  <a:cxn ang="0">
                    <a:pos x="1335" y="162"/>
                  </a:cxn>
                  <a:cxn ang="0">
                    <a:pos x="1363" y="184"/>
                  </a:cxn>
                  <a:cxn ang="0">
                    <a:pos x="1460" y="189"/>
                  </a:cxn>
                  <a:cxn ang="0">
                    <a:pos x="1519" y="218"/>
                  </a:cxn>
                  <a:cxn ang="0">
                    <a:pos x="1554" y="210"/>
                  </a:cxn>
                  <a:cxn ang="0">
                    <a:pos x="1670" y="243"/>
                  </a:cxn>
                  <a:cxn ang="0">
                    <a:pos x="1685" y="246"/>
                  </a:cxn>
                  <a:cxn ang="0">
                    <a:pos x="1804" y="264"/>
                  </a:cxn>
                  <a:cxn ang="0">
                    <a:pos x="1832" y="286"/>
                  </a:cxn>
                  <a:cxn ang="0">
                    <a:pos x="1929" y="291"/>
                  </a:cxn>
                  <a:cxn ang="0">
                    <a:pos x="1989" y="320"/>
                  </a:cxn>
                  <a:cxn ang="0">
                    <a:pos x="1940" y="331"/>
                  </a:cxn>
                  <a:cxn ang="0">
                    <a:pos x="1905" y="323"/>
                  </a:cxn>
                  <a:cxn ang="0">
                    <a:pos x="1815" y="360"/>
                  </a:cxn>
                  <a:cxn ang="0">
                    <a:pos x="1750" y="359"/>
                  </a:cxn>
                  <a:cxn ang="0">
                    <a:pos x="1722" y="382"/>
                  </a:cxn>
                  <a:cxn ang="0">
                    <a:pos x="1603" y="401"/>
                  </a:cxn>
                  <a:cxn ang="0">
                    <a:pos x="1588" y="405"/>
                  </a:cxn>
                  <a:cxn ang="0">
                    <a:pos x="1488" y="436"/>
                  </a:cxn>
                </a:cxnLst>
                <a:rect l="0" t="0" r="r" b="b"/>
                <a:pathLst>
                  <a:path w="1996" h="437">
                    <a:moveTo>
                      <a:pt x="1469" y="433"/>
                    </a:moveTo>
                    <a:lnTo>
                      <a:pt x="1453" y="429"/>
                    </a:lnTo>
                    <a:cubicBezTo>
                      <a:pt x="1449" y="428"/>
                      <a:pt x="1446" y="424"/>
                      <a:pt x="1447" y="420"/>
                    </a:cubicBezTo>
                    <a:cubicBezTo>
                      <a:pt x="1448" y="415"/>
                      <a:pt x="1452" y="413"/>
                      <a:pt x="1457" y="414"/>
                    </a:cubicBezTo>
                    <a:lnTo>
                      <a:pt x="1472" y="417"/>
                    </a:lnTo>
                    <a:cubicBezTo>
                      <a:pt x="1477" y="418"/>
                      <a:pt x="1479" y="422"/>
                      <a:pt x="1478" y="427"/>
                    </a:cubicBezTo>
                    <a:cubicBezTo>
                      <a:pt x="1477" y="431"/>
                      <a:pt x="1473" y="434"/>
                      <a:pt x="1469" y="433"/>
                    </a:cubicBezTo>
                    <a:close/>
                    <a:moveTo>
                      <a:pt x="1422" y="422"/>
                    </a:moveTo>
                    <a:lnTo>
                      <a:pt x="1406" y="419"/>
                    </a:lnTo>
                    <a:cubicBezTo>
                      <a:pt x="1402" y="418"/>
                      <a:pt x="1399" y="413"/>
                      <a:pt x="1400" y="409"/>
                    </a:cubicBezTo>
                    <a:cubicBezTo>
                      <a:pt x="1401" y="405"/>
                      <a:pt x="1406" y="402"/>
                      <a:pt x="1410" y="403"/>
                    </a:cubicBezTo>
                    <a:lnTo>
                      <a:pt x="1426" y="407"/>
                    </a:lnTo>
                    <a:cubicBezTo>
                      <a:pt x="1430" y="408"/>
                      <a:pt x="1433" y="412"/>
                      <a:pt x="1432" y="416"/>
                    </a:cubicBezTo>
                    <a:cubicBezTo>
                      <a:pt x="1431" y="421"/>
                      <a:pt x="1426" y="423"/>
                      <a:pt x="1422" y="422"/>
                    </a:cubicBezTo>
                    <a:close/>
                    <a:moveTo>
                      <a:pt x="1375" y="412"/>
                    </a:moveTo>
                    <a:lnTo>
                      <a:pt x="1360" y="408"/>
                    </a:lnTo>
                    <a:cubicBezTo>
                      <a:pt x="1355" y="407"/>
                      <a:pt x="1353" y="403"/>
                      <a:pt x="1354" y="399"/>
                    </a:cubicBezTo>
                    <a:cubicBezTo>
                      <a:pt x="1355" y="394"/>
                      <a:pt x="1359" y="392"/>
                      <a:pt x="1363" y="393"/>
                    </a:cubicBezTo>
                    <a:lnTo>
                      <a:pt x="1379" y="396"/>
                    </a:lnTo>
                    <a:cubicBezTo>
                      <a:pt x="1383" y="397"/>
                      <a:pt x="1386" y="401"/>
                      <a:pt x="1385" y="406"/>
                    </a:cubicBezTo>
                    <a:cubicBezTo>
                      <a:pt x="1384" y="410"/>
                      <a:pt x="1380" y="413"/>
                      <a:pt x="1375" y="412"/>
                    </a:cubicBezTo>
                    <a:close/>
                    <a:moveTo>
                      <a:pt x="1328" y="401"/>
                    </a:moveTo>
                    <a:lnTo>
                      <a:pt x="1313" y="398"/>
                    </a:lnTo>
                    <a:cubicBezTo>
                      <a:pt x="1308" y="397"/>
                      <a:pt x="1306" y="392"/>
                      <a:pt x="1307" y="388"/>
                    </a:cubicBezTo>
                    <a:cubicBezTo>
                      <a:pt x="1308" y="384"/>
                      <a:pt x="1312" y="381"/>
                      <a:pt x="1316" y="382"/>
                    </a:cubicBezTo>
                    <a:lnTo>
                      <a:pt x="1332" y="386"/>
                    </a:lnTo>
                    <a:cubicBezTo>
                      <a:pt x="1336" y="386"/>
                      <a:pt x="1339" y="391"/>
                      <a:pt x="1338" y="395"/>
                    </a:cubicBezTo>
                    <a:cubicBezTo>
                      <a:pt x="1337" y="399"/>
                      <a:pt x="1333" y="402"/>
                      <a:pt x="1328" y="401"/>
                    </a:cubicBezTo>
                    <a:close/>
                    <a:moveTo>
                      <a:pt x="1282" y="391"/>
                    </a:moveTo>
                    <a:lnTo>
                      <a:pt x="1266" y="387"/>
                    </a:lnTo>
                    <a:cubicBezTo>
                      <a:pt x="1262" y="386"/>
                      <a:pt x="1259" y="382"/>
                      <a:pt x="1260" y="377"/>
                    </a:cubicBezTo>
                    <a:cubicBezTo>
                      <a:pt x="1261" y="373"/>
                      <a:pt x="1265" y="370"/>
                      <a:pt x="1269" y="371"/>
                    </a:cubicBezTo>
                    <a:lnTo>
                      <a:pt x="1285" y="375"/>
                    </a:lnTo>
                    <a:cubicBezTo>
                      <a:pt x="1289" y="376"/>
                      <a:pt x="1292" y="380"/>
                      <a:pt x="1291" y="385"/>
                    </a:cubicBezTo>
                    <a:cubicBezTo>
                      <a:pt x="1290" y="389"/>
                      <a:pt x="1286" y="392"/>
                      <a:pt x="1282" y="391"/>
                    </a:cubicBezTo>
                    <a:close/>
                    <a:moveTo>
                      <a:pt x="1235" y="380"/>
                    </a:moveTo>
                    <a:lnTo>
                      <a:pt x="1219" y="376"/>
                    </a:lnTo>
                    <a:cubicBezTo>
                      <a:pt x="1215" y="375"/>
                      <a:pt x="1212" y="371"/>
                      <a:pt x="1213" y="367"/>
                    </a:cubicBezTo>
                    <a:cubicBezTo>
                      <a:pt x="1214" y="363"/>
                      <a:pt x="1218" y="360"/>
                      <a:pt x="1223" y="361"/>
                    </a:cubicBezTo>
                    <a:lnTo>
                      <a:pt x="1238" y="364"/>
                    </a:lnTo>
                    <a:cubicBezTo>
                      <a:pt x="1243" y="365"/>
                      <a:pt x="1245" y="370"/>
                      <a:pt x="1244" y="374"/>
                    </a:cubicBezTo>
                    <a:cubicBezTo>
                      <a:pt x="1243" y="378"/>
                      <a:pt x="1239" y="381"/>
                      <a:pt x="1235" y="380"/>
                    </a:cubicBezTo>
                    <a:close/>
                    <a:moveTo>
                      <a:pt x="1188" y="369"/>
                    </a:moveTo>
                    <a:lnTo>
                      <a:pt x="1172" y="366"/>
                    </a:lnTo>
                    <a:cubicBezTo>
                      <a:pt x="1168" y="365"/>
                      <a:pt x="1165" y="361"/>
                      <a:pt x="1166" y="356"/>
                    </a:cubicBezTo>
                    <a:cubicBezTo>
                      <a:pt x="1167" y="352"/>
                      <a:pt x="1172" y="349"/>
                      <a:pt x="1176" y="350"/>
                    </a:cubicBezTo>
                    <a:lnTo>
                      <a:pt x="1191" y="354"/>
                    </a:lnTo>
                    <a:cubicBezTo>
                      <a:pt x="1196" y="355"/>
                      <a:pt x="1198" y="359"/>
                      <a:pt x="1197" y="363"/>
                    </a:cubicBezTo>
                    <a:cubicBezTo>
                      <a:pt x="1197" y="368"/>
                      <a:pt x="1192" y="370"/>
                      <a:pt x="1188" y="369"/>
                    </a:cubicBezTo>
                    <a:close/>
                    <a:moveTo>
                      <a:pt x="1141" y="359"/>
                    </a:moveTo>
                    <a:lnTo>
                      <a:pt x="1125" y="355"/>
                    </a:lnTo>
                    <a:cubicBezTo>
                      <a:pt x="1121" y="354"/>
                      <a:pt x="1118" y="350"/>
                      <a:pt x="1119" y="346"/>
                    </a:cubicBezTo>
                    <a:cubicBezTo>
                      <a:pt x="1120" y="341"/>
                      <a:pt x="1125" y="339"/>
                      <a:pt x="1129" y="340"/>
                    </a:cubicBezTo>
                    <a:lnTo>
                      <a:pt x="1145" y="343"/>
                    </a:lnTo>
                    <a:cubicBezTo>
                      <a:pt x="1149" y="344"/>
                      <a:pt x="1152" y="348"/>
                      <a:pt x="1151" y="353"/>
                    </a:cubicBezTo>
                    <a:cubicBezTo>
                      <a:pt x="1150" y="357"/>
                      <a:pt x="1145" y="360"/>
                      <a:pt x="1141" y="359"/>
                    </a:cubicBezTo>
                    <a:close/>
                    <a:moveTo>
                      <a:pt x="1094" y="348"/>
                    </a:moveTo>
                    <a:lnTo>
                      <a:pt x="1079" y="345"/>
                    </a:lnTo>
                    <a:cubicBezTo>
                      <a:pt x="1074" y="344"/>
                      <a:pt x="1072" y="339"/>
                      <a:pt x="1073" y="335"/>
                    </a:cubicBezTo>
                    <a:cubicBezTo>
                      <a:pt x="1074" y="331"/>
                      <a:pt x="1078" y="328"/>
                      <a:pt x="1082" y="329"/>
                    </a:cubicBezTo>
                    <a:lnTo>
                      <a:pt x="1098" y="333"/>
                    </a:lnTo>
                    <a:cubicBezTo>
                      <a:pt x="1102" y="334"/>
                      <a:pt x="1105" y="338"/>
                      <a:pt x="1104" y="342"/>
                    </a:cubicBezTo>
                    <a:cubicBezTo>
                      <a:pt x="1103" y="347"/>
                      <a:pt x="1099" y="349"/>
                      <a:pt x="1094" y="348"/>
                    </a:cubicBezTo>
                    <a:close/>
                    <a:moveTo>
                      <a:pt x="1047" y="338"/>
                    </a:moveTo>
                    <a:lnTo>
                      <a:pt x="1032" y="334"/>
                    </a:lnTo>
                    <a:cubicBezTo>
                      <a:pt x="1028" y="333"/>
                      <a:pt x="1025" y="329"/>
                      <a:pt x="1026" y="325"/>
                    </a:cubicBezTo>
                    <a:cubicBezTo>
                      <a:pt x="1027" y="320"/>
                      <a:pt x="1031" y="318"/>
                      <a:pt x="1035" y="319"/>
                    </a:cubicBezTo>
                    <a:lnTo>
                      <a:pt x="1051" y="322"/>
                    </a:lnTo>
                    <a:cubicBezTo>
                      <a:pt x="1055" y="323"/>
                      <a:pt x="1058" y="327"/>
                      <a:pt x="1057" y="332"/>
                    </a:cubicBezTo>
                    <a:cubicBezTo>
                      <a:pt x="1056" y="336"/>
                      <a:pt x="1052" y="339"/>
                      <a:pt x="1047" y="338"/>
                    </a:cubicBezTo>
                    <a:close/>
                    <a:moveTo>
                      <a:pt x="1001" y="327"/>
                    </a:moveTo>
                    <a:lnTo>
                      <a:pt x="985" y="324"/>
                    </a:lnTo>
                    <a:cubicBezTo>
                      <a:pt x="981" y="323"/>
                      <a:pt x="978" y="318"/>
                      <a:pt x="979" y="314"/>
                    </a:cubicBezTo>
                    <a:cubicBezTo>
                      <a:pt x="980" y="310"/>
                      <a:pt x="984" y="307"/>
                      <a:pt x="989" y="308"/>
                    </a:cubicBezTo>
                    <a:lnTo>
                      <a:pt x="1004" y="312"/>
                    </a:lnTo>
                    <a:cubicBezTo>
                      <a:pt x="1008" y="312"/>
                      <a:pt x="1011" y="317"/>
                      <a:pt x="1010" y="321"/>
                    </a:cubicBezTo>
                    <a:cubicBezTo>
                      <a:pt x="1009" y="325"/>
                      <a:pt x="1005" y="328"/>
                      <a:pt x="1001" y="327"/>
                    </a:cubicBezTo>
                    <a:close/>
                    <a:moveTo>
                      <a:pt x="954" y="317"/>
                    </a:moveTo>
                    <a:lnTo>
                      <a:pt x="938" y="313"/>
                    </a:lnTo>
                    <a:cubicBezTo>
                      <a:pt x="934" y="312"/>
                      <a:pt x="931" y="308"/>
                      <a:pt x="932" y="303"/>
                    </a:cubicBezTo>
                    <a:cubicBezTo>
                      <a:pt x="933" y="299"/>
                      <a:pt x="937" y="296"/>
                      <a:pt x="942" y="297"/>
                    </a:cubicBezTo>
                    <a:lnTo>
                      <a:pt x="957" y="301"/>
                    </a:lnTo>
                    <a:cubicBezTo>
                      <a:pt x="962" y="302"/>
                      <a:pt x="964" y="306"/>
                      <a:pt x="963" y="311"/>
                    </a:cubicBezTo>
                    <a:cubicBezTo>
                      <a:pt x="962" y="315"/>
                      <a:pt x="958" y="318"/>
                      <a:pt x="954" y="317"/>
                    </a:cubicBezTo>
                    <a:close/>
                    <a:moveTo>
                      <a:pt x="907" y="306"/>
                    </a:moveTo>
                    <a:lnTo>
                      <a:pt x="891" y="302"/>
                    </a:lnTo>
                    <a:cubicBezTo>
                      <a:pt x="887" y="301"/>
                      <a:pt x="884" y="297"/>
                      <a:pt x="885" y="293"/>
                    </a:cubicBezTo>
                    <a:cubicBezTo>
                      <a:pt x="886" y="289"/>
                      <a:pt x="891" y="286"/>
                      <a:pt x="895" y="287"/>
                    </a:cubicBezTo>
                    <a:lnTo>
                      <a:pt x="911" y="290"/>
                    </a:lnTo>
                    <a:cubicBezTo>
                      <a:pt x="915" y="291"/>
                      <a:pt x="918" y="296"/>
                      <a:pt x="917" y="300"/>
                    </a:cubicBezTo>
                    <a:cubicBezTo>
                      <a:pt x="916" y="304"/>
                      <a:pt x="911" y="307"/>
                      <a:pt x="907" y="306"/>
                    </a:cubicBezTo>
                    <a:close/>
                    <a:moveTo>
                      <a:pt x="860" y="295"/>
                    </a:moveTo>
                    <a:lnTo>
                      <a:pt x="845" y="292"/>
                    </a:lnTo>
                    <a:cubicBezTo>
                      <a:pt x="840" y="291"/>
                      <a:pt x="838" y="287"/>
                      <a:pt x="839" y="282"/>
                    </a:cubicBezTo>
                    <a:cubicBezTo>
                      <a:pt x="840" y="278"/>
                      <a:pt x="844" y="275"/>
                      <a:pt x="848" y="276"/>
                    </a:cubicBezTo>
                    <a:lnTo>
                      <a:pt x="864" y="280"/>
                    </a:lnTo>
                    <a:cubicBezTo>
                      <a:pt x="868" y="281"/>
                      <a:pt x="871" y="285"/>
                      <a:pt x="870" y="289"/>
                    </a:cubicBezTo>
                    <a:cubicBezTo>
                      <a:pt x="869" y="294"/>
                      <a:pt x="864" y="296"/>
                      <a:pt x="860" y="295"/>
                    </a:cubicBezTo>
                    <a:close/>
                    <a:moveTo>
                      <a:pt x="813" y="285"/>
                    </a:moveTo>
                    <a:lnTo>
                      <a:pt x="798" y="281"/>
                    </a:lnTo>
                    <a:cubicBezTo>
                      <a:pt x="793" y="280"/>
                      <a:pt x="791" y="276"/>
                      <a:pt x="792" y="272"/>
                    </a:cubicBezTo>
                    <a:cubicBezTo>
                      <a:pt x="793" y="267"/>
                      <a:pt x="797" y="265"/>
                      <a:pt x="801" y="266"/>
                    </a:cubicBezTo>
                    <a:lnTo>
                      <a:pt x="817" y="269"/>
                    </a:lnTo>
                    <a:cubicBezTo>
                      <a:pt x="821" y="270"/>
                      <a:pt x="824" y="274"/>
                      <a:pt x="823" y="279"/>
                    </a:cubicBezTo>
                    <a:cubicBezTo>
                      <a:pt x="822" y="283"/>
                      <a:pt x="818" y="286"/>
                      <a:pt x="813" y="285"/>
                    </a:cubicBezTo>
                    <a:close/>
                    <a:moveTo>
                      <a:pt x="767" y="274"/>
                    </a:moveTo>
                    <a:lnTo>
                      <a:pt x="751" y="271"/>
                    </a:lnTo>
                    <a:cubicBezTo>
                      <a:pt x="747" y="270"/>
                      <a:pt x="744" y="265"/>
                      <a:pt x="745" y="261"/>
                    </a:cubicBezTo>
                    <a:cubicBezTo>
                      <a:pt x="746" y="257"/>
                      <a:pt x="750" y="254"/>
                      <a:pt x="754" y="255"/>
                    </a:cubicBezTo>
                    <a:lnTo>
                      <a:pt x="770" y="259"/>
                    </a:lnTo>
                    <a:cubicBezTo>
                      <a:pt x="774" y="260"/>
                      <a:pt x="777" y="264"/>
                      <a:pt x="776" y="268"/>
                    </a:cubicBezTo>
                    <a:cubicBezTo>
                      <a:pt x="775" y="273"/>
                      <a:pt x="771" y="275"/>
                      <a:pt x="767" y="274"/>
                    </a:cubicBezTo>
                    <a:close/>
                    <a:moveTo>
                      <a:pt x="720" y="264"/>
                    </a:moveTo>
                    <a:lnTo>
                      <a:pt x="704" y="260"/>
                    </a:lnTo>
                    <a:cubicBezTo>
                      <a:pt x="700" y="259"/>
                      <a:pt x="697" y="255"/>
                      <a:pt x="698" y="251"/>
                    </a:cubicBezTo>
                    <a:cubicBezTo>
                      <a:pt x="699" y="246"/>
                      <a:pt x="703" y="244"/>
                      <a:pt x="708" y="245"/>
                    </a:cubicBezTo>
                    <a:lnTo>
                      <a:pt x="723" y="248"/>
                    </a:lnTo>
                    <a:cubicBezTo>
                      <a:pt x="728" y="249"/>
                      <a:pt x="730" y="253"/>
                      <a:pt x="729" y="258"/>
                    </a:cubicBezTo>
                    <a:cubicBezTo>
                      <a:pt x="728" y="262"/>
                      <a:pt x="724" y="265"/>
                      <a:pt x="720" y="264"/>
                    </a:cubicBezTo>
                    <a:close/>
                    <a:moveTo>
                      <a:pt x="673" y="253"/>
                    </a:moveTo>
                    <a:lnTo>
                      <a:pt x="657" y="250"/>
                    </a:lnTo>
                    <a:cubicBezTo>
                      <a:pt x="653" y="249"/>
                      <a:pt x="650" y="244"/>
                      <a:pt x="651" y="240"/>
                    </a:cubicBezTo>
                    <a:cubicBezTo>
                      <a:pt x="652" y="236"/>
                      <a:pt x="656" y="233"/>
                      <a:pt x="661" y="234"/>
                    </a:cubicBezTo>
                    <a:lnTo>
                      <a:pt x="676" y="238"/>
                    </a:lnTo>
                    <a:cubicBezTo>
                      <a:pt x="681" y="238"/>
                      <a:pt x="683" y="243"/>
                      <a:pt x="682" y="247"/>
                    </a:cubicBezTo>
                    <a:cubicBezTo>
                      <a:pt x="681" y="251"/>
                      <a:pt x="677" y="254"/>
                      <a:pt x="673" y="253"/>
                    </a:cubicBezTo>
                    <a:close/>
                    <a:moveTo>
                      <a:pt x="626" y="243"/>
                    </a:moveTo>
                    <a:lnTo>
                      <a:pt x="610" y="239"/>
                    </a:lnTo>
                    <a:cubicBezTo>
                      <a:pt x="606" y="238"/>
                      <a:pt x="603" y="234"/>
                      <a:pt x="604" y="229"/>
                    </a:cubicBezTo>
                    <a:cubicBezTo>
                      <a:pt x="605" y="225"/>
                      <a:pt x="610" y="222"/>
                      <a:pt x="614" y="223"/>
                    </a:cubicBezTo>
                    <a:lnTo>
                      <a:pt x="630" y="227"/>
                    </a:lnTo>
                    <a:cubicBezTo>
                      <a:pt x="634" y="228"/>
                      <a:pt x="637" y="232"/>
                      <a:pt x="636" y="236"/>
                    </a:cubicBezTo>
                    <a:cubicBezTo>
                      <a:pt x="635" y="241"/>
                      <a:pt x="630" y="244"/>
                      <a:pt x="626" y="243"/>
                    </a:cubicBezTo>
                    <a:close/>
                    <a:moveTo>
                      <a:pt x="579" y="232"/>
                    </a:moveTo>
                    <a:lnTo>
                      <a:pt x="564" y="228"/>
                    </a:lnTo>
                    <a:cubicBezTo>
                      <a:pt x="559" y="227"/>
                      <a:pt x="557" y="223"/>
                      <a:pt x="558" y="219"/>
                    </a:cubicBezTo>
                    <a:cubicBezTo>
                      <a:pt x="559" y="215"/>
                      <a:pt x="563" y="212"/>
                      <a:pt x="567" y="213"/>
                    </a:cubicBezTo>
                    <a:lnTo>
                      <a:pt x="583" y="216"/>
                    </a:lnTo>
                    <a:cubicBezTo>
                      <a:pt x="587" y="217"/>
                      <a:pt x="590" y="222"/>
                      <a:pt x="589" y="226"/>
                    </a:cubicBezTo>
                    <a:cubicBezTo>
                      <a:pt x="588" y="230"/>
                      <a:pt x="584" y="233"/>
                      <a:pt x="579" y="232"/>
                    </a:cubicBezTo>
                    <a:close/>
                    <a:moveTo>
                      <a:pt x="532" y="221"/>
                    </a:moveTo>
                    <a:lnTo>
                      <a:pt x="517" y="218"/>
                    </a:lnTo>
                    <a:cubicBezTo>
                      <a:pt x="513" y="217"/>
                      <a:pt x="510" y="213"/>
                      <a:pt x="511" y="208"/>
                    </a:cubicBezTo>
                    <a:cubicBezTo>
                      <a:pt x="512" y="204"/>
                      <a:pt x="516" y="201"/>
                      <a:pt x="520" y="202"/>
                    </a:cubicBezTo>
                    <a:lnTo>
                      <a:pt x="536" y="206"/>
                    </a:lnTo>
                    <a:cubicBezTo>
                      <a:pt x="540" y="207"/>
                      <a:pt x="543" y="211"/>
                      <a:pt x="542" y="215"/>
                    </a:cubicBezTo>
                    <a:cubicBezTo>
                      <a:pt x="541" y="220"/>
                      <a:pt x="537" y="222"/>
                      <a:pt x="532" y="221"/>
                    </a:cubicBezTo>
                    <a:close/>
                    <a:moveTo>
                      <a:pt x="486" y="211"/>
                    </a:moveTo>
                    <a:lnTo>
                      <a:pt x="470" y="207"/>
                    </a:lnTo>
                    <a:cubicBezTo>
                      <a:pt x="466" y="206"/>
                      <a:pt x="463" y="202"/>
                      <a:pt x="464" y="198"/>
                    </a:cubicBezTo>
                    <a:cubicBezTo>
                      <a:pt x="465" y="193"/>
                      <a:pt x="469" y="191"/>
                      <a:pt x="474" y="192"/>
                    </a:cubicBezTo>
                    <a:lnTo>
                      <a:pt x="489" y="195"/>
                    </a:lnTo>
                    <a:cubicBezTo>
                      <a:pt x="493" y="196"/>
                      <a:pt x="496" y="200"/>
                      <a:pt x="495" y="205"/>
                    </a:cubicBezTo>
                    <a:cubicBezTo>
                      <a:pt x="494" y="209"/>
                      <a:pt x="490" y="212"/>
                      <a:pt x="486" y="211"/>
                    </a:cubicBezTo>
                    <a:close/>
                    <a:moveTo>
                      <a:pt x="439" y="200"/>
                    </a:moveTo>
                    <a:lnTo>
                      <a:pt x="423" y="197"/>
                    </a:lnTo>
                    <a:cubicBezTo>
                      <a:pt x="419" y="196"/>
                      <a:pt x="416" y="191"/>
                      <a:pt x="417" y="187"/>
                    </a:cubicBezTo>
                    <a:cubicBezTo>
                      <a:pt x="418" y="183"/>
                      <a:pt x="422" y="180"/>
                      <a:pt x="427" y="181"/>
                    </a:cubicBezTo>
                    <a:lnTo>
                      <a:pt x="442" y="185"/>
                    </a:lnTo>
                    <a:cubicBezTo>
                      <a:pt x="447" y="186"/>
                      <a:pt x="449" y="190"/>
                      <a:pt x="448" y="194"/>
                    </a:cubicBezTo>
                    <a:cubicBezTo>
                      <a:pt x="447" y="199"/>
                      <a:pt x="443" y="201"/>
                      <a:pt x="439" y="200"/>
                    </a:cubicBezTo>
                    <a:close/>
                    <a:moveTo>
                      <a:pt x="392" y="190"/>
                    </a:moveTo>
                    <a:lnTo>
                      <a:pt x="376" y="186"/>
                    </a:lnTo>
                    <a:cubicBezTo>
                      <a:pt x="372" y="185"/>
                      <a:pt x="369" y="181"/>
                      <a:pt x="370" y="177"/>
                    </a:cubicBezTo>
                    <a:cubicBezTo>
                      <a:pt x="371" y="172"/>
                      <a:pt x="376" y="170"/>
                      <a:pt x="380" y="171"/>
                    </a:cubicBezTo>
                    <a:lnTo>
                      <a:pt x="395" y="174"/>
                    </a:lnTo>
                    <a:cubicBezTo>
                      <a:pt x="400" y="175"/>
                      <a:pt x="403" y="179"/>
                      <a:pt x="402" y="184"/>
                    </a:cubicBezTo>
                    <a:cubicBezTo>
                      <a:pt x="401" y="188"/>
                      <a:pt x="396" y="191"/>
                      <a:pt x="392" y="190"/>
                    </a:cubicBezTo>
                    <a:close/>
                    <a:moveTo>
                      <a:pt x="345" y="179"/>
                    </a:moveTo>
                    <a:lnTo>
                      <a:pt x="330" y="176"/>
                    </a:lnTo>
                    <a:cubicBezTo>
                      <a:pt x="325" y="175"/>
                      <a:pt x="323" y="170"/>
                      <a:pt x="323" y="166"/>
                    </a:cubicBezTo>
                    <a:cubicBezTo>
                      <a:pt x="324" y="162"/>
                      <a:pt x="329" y="159"/>
                      <a:pt x="333" y="160"/>
                    </a:cubicBezTo>
                    <a:lnTo>
                      <a:pt x="349" y="164"/>
                    </a:lnTo>
                    <a:cubicBezTo>
                      <a:pt x="353" y="164"/>
                      <a:pt x="356" y="169"/>
                      <a:pt x="355" y="173"/>
                    </a:cubicBezTo>
                    <a:cubicBezTo>
                      <a:pt x="354" y="177"/>
                      <a:pt x="349" y="180"/>
                      <a:pt x="345" y="179"/>
                    </a:cubicBezTo>
                    <a:close/>
                    <a:moveTo>
                      <a:pt x="298" y="169"/>
                    </a:moveTo>
                    <a:lnTo>
                      <a:pt x="283" y="165"/>
                    </a:lnTo>
                    <a:cubicBezTo>
                      <a:pt x="278" y="164"/>
                      <a:pt x="276" y="160"/>
                      <a:pt x="277" y="155"/>
                    </a:cubicBezTo>
                    <a:cubicBezTo>
                      <a:pt x="278" y="151"/>
                      <a:pt x="282" y="148"/>
                      <a:pt x="286" y="149"/>
                    </a:cubicBezTo>
                    <a:lnTo>
                      <a:pt x="302" y="153"/>
                    </a:lnTo>
                    <a:cubicBezTo>
                      <a:pt x="306" y="154"/>
                      <a:pt x="309" y="158"/>
                      <a:pt x="308" y="162"/>
                    </a:cubicBezTo>
                    <a:cubicBezTo>
                      <a:pt x="307" y="167"/>
                      <a:pt x="303" y="170"/>
                      <a:pt x="298" y="169"/>
                    </a:cubicBezTo>
                    <a:close/>
                    <a:moveTo>
                      <a:pt x="252" y="158"/>
                    </a:moveTo>
                    <a:lnTo>
                      <a:pt x="236" y="154"/>
                    </a:lnTo>
                    <a:cubicBezTo>
                      <a:pt x="232" y="153"/>
                      <a:pt x="229" y="149"/>
                      <a:pt x="230" y="145"/>
                    </a:cubicBezTo>
                    <a:cubicBezTo>
                      <a:pt x="231" y="141"/>
                      <a:pt x="235" y="138"/>
                      <a:pt x="239" y="139"/>
                    </a:cubicBezTo>
                    <a:lnTo>
                      <a:pt x="255" y="142"/>
                    </a:lnTo>
                    <a:cubicBezTo>
                      <a:pt x="259" y="143"/>
                      <a:pt x="262" y="148"/>
                      <a:pt x="261" y="152"/>
                    </a:cubicBezTo>
                    <a:cubicBezTo>
                      <a:pt x="260" y="156"/>
                      <a:pt x="256" y="159"/>
                      <a:pt x="252" y="158"/>
                    </a:cubicBezTo>
                    <a:close/>
                    <a:moveTo>
                      <a:pt x="205" y="147"/>
                    </a:moveTo>
                    <a:lnTo>
                      <a:pt x="189" y="144"/>
                    </a:lnTo>
                    <a:cubicBezTo>
                      <a:pt x="185" y="143"/>
                      <a:pt x="182" y="139"/>
                      <a:pt x="183" y="134"/>
                    </a:cubicBezTo>
                    <a:cubicBezTo>
                      <a:pt x="184" y="130"/>
                      <a:pt x="188" y="127"/>
                      <a:pt x="193" y="128"/>
                    </a:cubicBezTo>
                    <a:lnTo>
                      <a:pt x="208" y="132"/>
                    </a:lnTo>
                    <a:cubicBezTo>
                      <a:pt x="213" y="133"/>
                      <a:pt x="215" y="137"/>
                      <a:pt x="214" y="141"/>
                    </a:cubicBezTo>
                    <a:cubicBezTo>
                      <a:pt x="213" y="146"/>
                      <a:pt x="209" y="148"/>
                      <a:pt x="205" y="147"/>
                    </a:cubicBezTo>
                    <a:close/>
                    <a:moveTo>
                      <a:pt x="158" y="137"/>
                    </a:moveTo>
                    <a:lnTo>
                      <a:pt x="142" y="133"/>
                    </a:lnTo>
                    <a:cubicBezTo>
                      <a:pt x="138" y="132"/>
                      <a:pt x="135" y="128"/>
                      <a:pt x="136" y="124"/>
                    </a:cubicBezTo>
                    <a:cubicBezTo>
                      <a:pt x="137" y="119"/>
                      <a:pt x="141" y="117"/>
                      <a:pt x="146" y="118"/>
                    </a:cubicBezTo>
                    <a:lnTo>
                      <a:pt x="161" y="121"/>
                    </a:lnTo>
                    <a:cubicBezTo>
                      <a:pt x="166" y="122"/>
                      <a:pt x="168" y="126"/>
                      <a:pt x="167" y="131"/>
                    </a:cubicBezTo>
                    <a:cubicBezTo>
                      <a:pt x="166" y="135"/>
                      <a:pt x="162" y="138"/>
                      <a:pt x="158" y="137"/>
                    </a:cubicBezTo>
                    <a:close/>
                    <a:moveTo>
                      <a:pt x="111" y="126"/>
                    </a:moveTo>
                    <a:lnTo>
                      <a:pt x="95" y="123"/>
                    </a:lnTo>
                    <a:cubicBezTo>
                      <a:pt x="91" y="122"/>
                      <a:pt x="88" y="117"/>
                      <a:pt x="89" y="113"/>
                    </a:cubicBezTo>
                    <a:cubicBezTo>
                      <a:pt x="90" y="109"/>
                      <a:pt x="95" y="106"/>
                      <a:pt x="99" y="107"/>
                    </a:cubicBezTo>
                    <a:lnTo>
                      <a:pt x="115" y="111"/>
                    </a:lnTo>
                    <a:cubicBezTo>
                      <a:pt x="119" y="112"/>
                      <a:pt x="122" y="116"/>
                      <a:pt x="121" y="120"/>
                    </a:cubicBezTo>
                    <a:cubicBezTo>
                      <a:pt x="120" y="125"/>
                      <a:pt x="115" y="127"/>
                      <a:pt x="111" y="126"/>
                    </a:cubicBezTo>
                    <a:close/>
                    <a:moveTo>
                      <a:pt x="64" y="116"/>
                    </a:moveTo>
                    <a:lnTo>
                      <a:pt x="49" y="112"/>
                    </a:lnTo>
                    <a:cubicBezTo>
                      <a:pt x="44" y="111"/>
                      <a:pt x="42" y="107"/>
                      <a:pt x="43" y="103"/>
                    </a:cubicBezTo>
                    <a:cubicBezTo>
                      <a:pt x="44" y="98"/>
                      <a:pt x="48" y="96"/>
                      <a:pt x="52" y="97"/>
                    </a:cubicBezTo>
                    <a:lnTo>
                      <a:pt x="68" y="100"/>
                    </a:lnTo>
                    <a:cubicBezTo>
                      <a:pt x="72" y="101"/>
                      <a:pt x="75" y="105"/>
                      <a:pt x="74" y="110"/>
                    </a:cubicBezTo>
                    <a:cubicBezTo>
                      <a:pt x="73" y="114"/>
                      <a:pt x="69" y="117"/>
                      <a:pt x="64" y="116"/>
                    </a:cubicBezTo>
                    <a:close/>
                    <a:moveTo>
                      <a:pt x="17" y="105"/>
                    </a:moveTo>
                    <a:lnTo>
                      <a:pt x="7" y="103"/>
                    </a:lnTo>
                    <a:cubicBezTo>
                      <a:pt x="3" y="102"/>
                      <a:pt x="0" y="98"/>
                      <a:pt x="0" y="95"/>
                    </a:cubicBezTo>
                    <a:cubicBezTo>
                      <a:pt x="1" y="91"/>
                      <a:pt x="3" y="88"/>
                      <a:pt x="7" y="87"/>
                    </a:cubicBezTo>
                    <a:lnTo>
                      <a:pt x="12" y="86"/>
                    </a:lnTo>
                    <a:cubicBezTo>
                      <a:pt x="16" y="86"/>
                      <a:pt x="21" y="89"/>
                      <a:pt x="21" y="93"/>
                    </a:cubicBezTo>
                    <a:cubicBezTo>
                      <a:pt x="22" y="97"/>
                      <a:pt x="19" y="101"/>
                      <a:pt x="15" y="102"/>
                    </a:cubicBezTo>
                    <a:lnTo>
                      <a:pt x="10" y="103"/>
                    </a:lnTo>
                    <a:lnTo>
                      <a:pt x="10" y="87"/>
                    </a:lnTo>
                    <a:lnTo>
                      <a:pt x="21" y="89"/>
                    </a:lnTo>
                    <a:cubicBezTo>
                      <a:pt x="25" y="90"/>
                      <a:pt x="28" y="95"/>
                      <a:pt x="27" y="99"/>
                    </a:cubicBezTo>
                    <a:cubicBezTo>
                      <a:pt x="26" y="103"/>
                      <a:pt x="22" y="106"/>
                      <a:pt x="17" y="105"/>
                    </a:cubicBezTo>
                    <a:close/>
                    <a:moveTo>
                      <a:pt x="44" y="81"/>
                    </a:moveTo>
                    <a:lnTo>
                      <a:pt x="60" y="79"/>
                    </a:lnTo>
                    <a:cubicBezTo>
                      <a:pt x="64" y="78"/>
                      <a:pt x="68" y="81"/>
                      <a:pt x="69" y="86"/>
                    </a:cubicBezTo>
                    <a:cubicBezTo>
                      <a:pt x="69" y="90"/>
                      <a:pt x="66" y="94"/>
                      <a:pt x="62" y="95"/>
                    </a:cubicBezTo>
                    <a:lnTo>
                      <a:pt x="46" y="97"/>
                    </a:lnTo>
                    <a:cubicBezTo>
                      <a:pt x="42" y="98"/>
                      <a:pt x="38" y="95"/>
                      <a:pt x="37" y="91"/>
                    </a:cubicBezTo>
                    <a:cubicBezTo>
                      <a:pt x="36" y="86"/>
                      <a:pt x="39" y="82"/>
                      <a:pt x="44" y="81"/>
                    </a:cubicBezTo>
                    <a:close/>
                    <a:moveTo>
                      <a:pt x="91" y="74"/>
                    </a:moveTo>
                    <a:lnTo>
                      <a:pt x="107" y="72"/>
                    </a:lnTo>
                    <a:cubicBezTo>
                      <a:pt x="111" y="71"/>
                      <a:pt x="116" y="74"/>
                      <a:pt x="116" y="79"/>
                    </a:cubicBezTo>
                    <a:cubicBezTo>
                      <a:pt x="117" y="83"/>
                      <a:pt x="114" y="87"/>
                      <a:pt x="109" y="88"/>
                    </a:cubicBezTo>
                    <a:lnTo>
                      <a:pt x="94" y="90"/>
                    </a:lnTo>
                    <a:cubicBezTo>
                      <a:pt x="89" y="91"/>
                      <a:pt x="85" y="88"/>
                      <a:pt x="85" y="83"/>
                    </a:cubicBezTo>
                    <a:cubicBezTo>
                      <a:pt x="84" y="79"/>
                      <a:pt x="87" y="75"/>
                      <a:pt x="91" y="74"/>
                    </a:cubicBezTo>
                    <a:close/>
                    <a:moveTo>
                      <a:pt x="139" y="67"/>
                    </a:moveTo>
                    <a:lnTo>
                      <a:pt x="155" y="65"/>
                    </a:lnTo>
                    <a:cubicBezTo>
                      <a:pt x="159" y="64"/>
                      <a:pt x="163" y="67"/>
                      <a:pt x="164" y="71"/>
                    </a:cubicBezTo>
                    <a:cubicBezTo>
                      <a:pt x="164" y="76"/>
                      <a:pt x="161" y="80"/>
                      <a:pt x="157" y="81"/>
                    </a:cubicBezTo>
                    <a:lnTo>
                      <a:pt x="141" y="83"/>
                    </a:lnTo>
                    <a:cubicBezTo>
                      <a:pt x="137" y="84"/>
                      <a:pt x="133" y="81"/>
                      <a:pt x="132" y="76"/>
                    </a:cubicBezTo>
                    <a:cubicBezTo>
                      <a:pt x="131" y="72"/>
                      <a:pt x="134" y="68"/>
                      <a:pt x="139" y="67"/>
                    </a:cubicBezTo>
                    <a:close/>
                    <a:moveTo>
                      <a:pt x="186" y="60"/>
                    </a:moveTo>
                    <a:lnTo>
                      <a:pt x="202" y="58"/>
                    </a:lnTo>
                    <a:cubicBezTo>
                      <a:pt x="206" y="57"/>
                      <a:pt x="210" y="60"/>
                      <a:pt x="211" y="64"/>
                    </a:cubicBezTo>
                    <a:cubicBezTo>
                      <a:pt x="212" y="69"/>
                      <a:pt x="209" y="73"/>
                      <a:pt x="204" y="73"/>
                    </a:cubicBezTo>
                    <a:lnTo>
                      <a:pt x="189" y="76"/>
                    </a:lnTo>
                    <a:cubicBezTo>
                      <a:pt x="184" y="76"/>
                      <a:pt x="180" y="73"/>
                      <a:pt x="179" y="69"/>
                    </a:cubicBezTo>
                    <a:cubicBezTo>
                      <a:pt x="179" y="65"/>
                      <a:pt x="182" y="61"/>
                      <a:pt x="186" y="60"/>
                    </a:cubicBezTo>
                    <a:close/>
                    <a:moveTo>
                      <a:pt x="234" y="53"/>
                    </a:moveTo>
                    <a:lnTo>
                      <a:pt x="249" y="50"/>
                    </a:lnTo>
                    <a:cubicBezTo>
                      <a:pt x="254" y="50"/>
                      <a:pt x="258" y="53"/>
                      <a:pt x="259" y="57"/>
                    </a:cubicBezTo>
                    <a:cubicBezTo>
                      <a:pt x="259" y="62"/>
                      <a:pt x="256" y="66"/>
                      <a:pt x="252" y="66"/>
                    </a:cubicBezTo>
                    <a:lnTo>
                      <a:pt x="236" y="69"/>
                    </a:lnTo>
                    <a:cubicBezTo>
                      <a:pt x="232" y="69"/>
                      <a:pt x="228" y="66"/>
                      <a:pt x="227" y="62"/>
                    </a:cubicBezTo>
                    <a:cubicBezTo>
                      <a:pt x="226" y="58"/>
                      <a:pt x="229" y="53"/>
                      <a:pt x="234" y="53"/>
                    </a:cubicBezTo>
                    <a:close/>
                    <a:moveTo>
                      <a:pt x="281" y="46"/>
                    </a:moveTo>
                    <a:lnTo>
                      <a:pt x="297" y="43"/>
                    </a:lnTo>
                    <a:cubicBezTo>
                      <a:pt x="301" y="43"/>
                      <a:pt x="305" y="46"/>
                      <a:pt x="306" y="50"/>
                    </a:cubicBezTo>
                    <a:cubicBezTo>
                      <a:pt x="307" y="54"/>
                      <a:pt x="304" y="58"/>
                      <a:pt x="299" y="59"/>
                    </a:cubicBezTo>
                    <a:lnTo>
                      <a:pt x="283" y="61"/>
                    </a:lnTo>
                    <a:cubicBezTo>
                      <a:pt x="279" y="62"/>
                      <a:pt x="275" y="59"/>
                      <a:pt x="274" y="55"/>
                    </a:cubicBezTo>
                    <a:cubicBezTo>
                      <a:pt x="274" y="50"/>
                      <a:pt x="277" y="46"/>
                      <a:pt x="281" y="46"/>
                    </a:cubicBezTo>
                    <a:close/>
                    <a:moveTo>
                      <a:pt x="329" y="39"/>
                    </a:moveTo>
                    <a:lnTo>
                      <a:pt x="344" y="36"/>
                    </a:lnTo>
                    <a:cubicBezTo>
                      <a:pt x="349" y="35"/>
                      <a:pt x="353" y="38"/>
                      <a:pt x="353" y="43"/>
                    </a:cubicBezTo>
                    <a:cubicBezTo>
                      <a:pt x="354" y="47"/>
                      <a:pt x="351" y="51"/>
                      <a:pt x="347" y="52"/>
                    </a:cubicBezTo>
                    <a:lnTo>
                      <a:pt x="331" y="54"/>
                    </a:lnTo>
                    <a:cubicBezTo>
                      <a:pt x="327" y="55"/>
                      <a:pt x="322" y="52"/>
                      <a:pt x="322" y="48"/>
                    </a:cubicBezTo>
                    <a:cubicBezTo>
                      <a:pt x="321" y="43"/>
                      <a:pt x="324" y="39"/>
                      <a:pt x="329" y="39"/>
                    </a:cubicBezTo>
                    <a:close/>
                    <a:moveTo>
                      <a:pt x="376" y="31"/>
                    </a:moveTo>
                    <a:lnTo>
                      <a:pt x="392" y="29"/>
                    </a:lnTo>
                    <a:cubicBezTo>
                      <a:pt x="396" y="28"/>
                      <a:pt x="400" y="31"/>
                      <a:pt x="401" y="36"/>
                    </a:cubicBezTo>
                    <a:cubicBezTo>
                      <a:pt x="402" y="40"/>
                      <a:pt x="399" y="44"/>
                      <a:pt x="394" y="45"/>
                    </a:cubicBezTo>
                    <a:lnTo>
                      <a:pt x="378" y="47"/>
                    </a:lnTo>
                    <a:cubicBezTo>
                      <a:pt x="374" y="48"/>
                      <a:pt x="370" y="45"/>
                      <a:pt x="369" y="40"/>
                    </a:cubicBezTo>
                    <a:cubicBezTo>
                      <a:pt x="369" y="36"/>
                      <a:pt x="372" y="32"/>
                      <a:pt x="376" y="31"/>
                    </a:cubicBezTo>
                    <a:close/>
                    <a:moveTo>
                      <a:pt x="423" y="24"/>
                    </a:moveTo>
                    <a:lnTo>
                      <a:pt x="439" y="22"/>
                    </a:lnTo>
                    <a:cubicBezTo>
                      <a:pt x="444" y="21"/>
                      <a:pt x="448" y="24"/>
                      <a:pt x="448" y="29"/>
                    </a:cubicBezTo>
                    <a:cubicBezTo>
                      <a:pt x="449" y="33"/>
                      <a:pt x="446" y="37"/>
                      <a:pt x="442" y="38"/>
                    </a:cubicBezTo>
                    <a:lnTo>
                      <a:pt x="426" y="40"/>
                    </a:lnTo>
                    <a:cubicBezTo>
                      <a:pt x="421" y="41"/>
                      <a:pt x="417" y="38"/>
                      <a:pt x="417" y="33"/>
                    </a:cubicBezTo>
                    <a:cubicBezTo>
                      <a:pt x="416" y="29"/>
                      <a:pt x="419" y="25"/>
                      <a:pt x="423" y="24"/>
                    </a:cubicBezTo>
                    <a:close/>
                    <a:moveTo>
                      <a:pt x="471" y="17"/>
                    </a:moveTo>
                    <a:lnTo>
                      <a:pt x="487" y="15"/>
                    </a:lnTo>
                    <a:cubicBezTo>
                      <a:pt x="491" y="14"/>
                      <a:pt x="495" y="17"/>
                      <a:pt x="496" y="21"/>
                    </a:cubicBezTo>
                    <a:cubicBezTo>
                      <a:pt x="497" y="26"/>
                      <a:pt x="494" y="30"/>
                      <a:pt x="489" y="30"/>
                    </a:cubicBezTo>
                    <a:lnTo>
                      <a:pt x="473" y="33"/>
                    </a:lnTo>
                    <a:cubicBezTo>
                      <a:pt x="469" y="34"/>
                      <a:pt x="465" y="31"/>
                      <a:pt x="464" y="26"/>
                    </a:cubicBezTo>
                    <a:cubicBezTo>
                      <a:pt x="464" y="22"/>
                      <a:pt x="467" y="18"/>
                      <a:pt x="471" y="17"/>
                    </a:cubicBezTo>
                    <a:close/>
                    <a:moveTo>
                      <a:pt x="518" y="10"/>
                    </a:moveTo>
                    <a:lnTo>
                      <a:pt x="534" y="8"/>
                    </a:lnTo>
                    <a:cubicBezTo>
                      <a:pt x="539" y="7"/>
                      <a:pt x="543" y="10"/>
                      <a:pt x="543" y="14"/>
                    </a:cubicBezTo>
                    <a:cubicBezTo>
                      <a:pt x="544" y="19"/>
                      <a:pt x="541" y="23"/>
                      <a:pt x="537" y="23"/>
                    </a:cubicBezTo>
                    <a:lnTo>
                      <a:pt x="521" y="26"/>
                    </a:lnTo>
                    <a:cubicBezTo>
                      <a:pt x="516" y="26"/>
                      <a:pt x="512" y="23"/>
                      <a:pt x="512" y="19"/>
                    </a:cubicBezTo>
                    <a:cubicBezTo>
                      <a:pt x="511" y="15"/>
                      <a:pt x="514" y="11"/>
                      <a:pt x="518" y="10"/>
                    </a:cubicBezTo>
                    <a:close/>
                    <a:moveTo>
                      <a:pt x="566" y="3"/>
                    </a:moveTo>
                    <a:lnTo>
                      <a:pt x="582" y="0"/>
                    </a:lnTo>
                    <a:cubicBezTo>
                      <a:pt x="586" y="0"/>
                      <a:pt x="590" y="3"/>
                      <a:pt x="591" y="7"/>
                    </a:cubicBezTo>
                    <a:cubicBezTo>
                      <a:pt x="591" y="11"/>
                      <a:pt x="588" y="16"/>
                      <a:pt x="584" y="16"/>
                    </a:cubicBezTo>
                    <a:lnTo>
                      <a:pt x="568" y="19"/>
                    </a:lnTo>
                    <a:cubicBezTo>
                      <a:pt x="564" y="19"/>
                      <a:pt x="560" y="16"/>
                      <a:pt x="559" y="12"/>
                    </a:cubicBezTo>
                    <a:cubicBezTo>
                      <a:pt x="558" y="7"/>
                      <a:pt x="562" y="3"/>
                      <a:pt x="566" y="3"/>
                    </a:cubicBezTo>
                    <a:close/>
                    <a:moveTo>
                      <a:pt x="616" y="6"/>
                    </a:moveTo>
                    <a:lnTo>
                      <a:pt x="632" y="9"/>
                    </a:lnTo>
                    <a:cubicBezTo>
                      <a:pt x="636" y="10"/>
                      <a:pt x="639" y="14"/>
                      <a:pt x="638" y="18"/>
                    </a:cubicBezTo>
                    <a:cubicBezTo>
                      <a:pt x="637" y="23"/>
                      <a:pt x="632" y="26"/>
                      <a:pt x="628" y="25"/>
                    </a:cubicBezTo>
                    <a:lnTo>
                      <a:pt x="613" y="21"/>
                    </a:lnTo>
                    <a:cubicBezTo>
                      <a:pt x="608" y="20"/>
                      <a:pt x="605" y="16"/>
                      <a:pt x="606" y="12"/>
                    </a:cubicBezTo>
                    <a:cubicBezTo>
                      <a:pt x="607" y="7"/>
                      <a:pt x="612" y="5"/>
                      <a:pt x="616" y="6"/>
                    </a:cubicBezTo>
                    <a:close/>
                    <a:moveTo>
                      <a:pt x="663" y="16"/>
                    </a:moveTo>
                    <a:lnTo>
                      <a:pt x="678" y="19"/>
                    </a:lnTo>
                    <a:cubicBezTo>
                      <a:pt x="683" y="20"/>
                      <a:pt x="686" y="24"/>
                      <a:pt x="685" y="29"/>
                    </a:cubicBezTo>
                    <a:cubicBezTo>
                      <a:pt x="684" y="33"/>
                      <a:pt x="679" y="36"/>
                      <a:pt x="675" y="35"/>
                    </a:cubicBezTo>
                    <a:lnTo>
                      <a:pt x="659" y="31"/>
                    </a:lnTo>
                    <a:cubicBezTo>
                      <a:pt x="655" y="30"/>
                      <a:pt x="652" y="26"/>
                      <a:pt x="653" y="22"/>
                    </a:cubicBezTo>
                    <a:cubicBezTo>
                      <a:pt x="654" y="18"/>
                      <a:pt x="658" y="15"/>
                      <a:pt x="663" y="16"/>
                    </a:cubicBezTo>
                    <a:close/>
                    <a:moveTo>
                      <a:pt x="710" y="26"/>
                    </a:moveTo>
                    <a:lnTo>
                      <a:pt x="725" y="29"/>
                    </a:lnTo>
                    <a:cubicBezTo>
                      <a:pt x="730" y="30"/>
                      <a:pt x="732" y="35"/>
                      <a:pt x="731" y="39"/>
                    </a:cubicBezTo>
                    <a:cubicBezTo>
                      <a:pt x="731" y="43"/>
                      <a:pt x="726" y="46"/>
                      <a:pt x="722" y="45"/>
                    </a:cubicBezTo>
                    <a:lnTo>
                      <a:pt x="706" y="42"/>
                    </a:lnTo>
                    <a:cubicBezTo>
                      <a:pt x="702" y="41"/>
                      <a:pt x="699" y="36"/>
                      <a:pt x="700" y="32"/>
                    </a:cubicBezTo>
                    <a:cubicBezTo>
                      <a:pt x="701" y="28"/>
                      <a:pt x="705" y="25"/>
                      <a:pt x="710" y="26"/>
                    </a:cubicBezTo>
                    <a:close/>
                    <a:moveTo>
                      <a:pt x="757" y="36"/>
                    </a:moveTo>
                    <a:lnTo>
                      <a:pt x="772" y="40"/>
                    </a:lnTo>
                    <a:cubicBezTo>
                      <a:pt x="777" y="40"/>
                      <a:pt x="779" y="45"/>
                      <a:pt x="778" y="49"/>
                    </a:cubicBezTo>
                    <a:cubicBezTo>
                      <a:pt x="777" y="53"/>
                      <a:pt x="773" y="56"/>
                      <a:pt x="769" y="55"/>
                    </a:cubicBezTo>
                    <a:lnTo>
                      <a:pt x="753" y="52"/>
                    </a:lnTo>
                    <a:cubicBezTo>
                      <a:pt x="749" y="51"/>
                      <a:pt x="746" y="47"/>
                      <a:pt x="747" y="42"/>
                    </a:cubicBezTo>
                    <a:cubicBezTo>
                      <a:pt x="748" y="38"/>
                      <a:pt x="752" y="35"/>
                      <a:pt x="757" y="36"/>
                    </a:cubicBezTo>
                    <a:close/>
                    <a:moveTo>
                      <a:pt x="804" y="46"/>
                    </a:moveTo>
                    <a:lnTo>
                      <a:pt x="819" y="50"/>
                    </a:lnTo>
                    <a:cubicBezTo>
                      <a:pt x="823" y="51"/>
                      <a:pt x="826" y="55"/>
                      <a:pt x="825" y="59"/>
                    </a:cubicBezTo>
                    <a:cubicBezTo>
                      <a:pt x="824" y="64"/>
                      <a:pt x="820" y="66"/>
                      <a:pt x="816" y="65"/>
                    </a:cubicBezTo>
                    <a:lnTo>
                      <a:pt x="800" y="62"/>
                    </a:lnTo>
                    <a:cubicBezTo>
                      <a:pt x="796" y="61"/>
                      <a:pt x="793" y="57"/>
                      <a:pt x="794" y="52"/>
                    </a:cubicBezTo>
                    <a:cubicBezTo>
                      <a:pt x="795" y="48"/>
                      <a:pt x="799" y="45"/>
                      <a:pt x="804" y="46"/>
                    </a:cubicBezTo>
                    <a:close/>
                    <a:moveTo>
                      <a:pt x="850" y="57"/>
                    </a:moveTo>
                    <a:lnTo>
                      <a:pt x="866" y="60"/>
                    </a:lnTo>
                    <a:cubicBezTo>
                      <a:pt x="870" y="61"/>
                      <a:pt x="873" y="65"/>
                      <a:pt x="872" y="69"/>
                    </a:cubicBezTo>
                    <a:cubicBezTo>
                      <a:pt x="871" y="74"/>
                      <a:pt x="867" y="77"/>
                      <a:pt x="863" y="76"/>
                    </a:cubicBezTo>
                    <a:lnTo>
                      <a:pt x="847" y="72"/>
                    </a:lnTo>
                    <a:cubicBezTo>
                      <a:pt x="843" y="71"/>
                      <a:pt x="840" y="67"/>
                      <a:pt x="841" y="63"/>
                    </a:cubicBezTo>
                    <a:cubicBezTo>
                      <a:pt x="842" y="58"/>
                      <a:pt x="846" y="56"/>
                      <a:pt x="850" y="57"/>
                    </a:cubicBezTo>
                    <a:close/>
                    <a:moveTo>
                      <a:pt x="897" y="67"/>
                    </a:moveTo>
                    <a:lnTo>
                      <a:pt x="913" y="70"/>
                    </a:lnTo>
                    <a:cubicBezTo>
                      <a:pt x="917" y="71"/>
                      <a:pt x="920" y="75"/>
                      <a:pt x="919" y="80"/>
                    </a:cubicBezTo>
                    <a:cubicBezTo>
                      <a:pt x="918" y="84"/>
                      <a:pt x="914" y="87"/>
                      <a:pt x="910" y="86"/>
                    </a:cubicBezTo>
                    <a:lnTo>
                      <a:pt x="894" y="82"/>
                    </a:lnTo>
                    <a:cubicBezTo>
                      <a:pt x="890" y="81"/>
                      <a:pt x="887" y="77"/>
                      <a:pt x="888" y="73"/>
                    </a:cubicBezTo>
                    <a:cubicBezTo>
                      <a:pt x="889" y="69"/>
                      <a:pt x="893" y="66"/>
                      <a:pt x="897" y="67"/>
                    </a:cubicBezTo>
                    <a:close/>
                    <a:moveTo>
                      <a:pt x="944" y="77"/>
                    </a:moveTo>
                    <a:lnTo>
                      <a:pt x="960" y="80"/>
                    </a:lnTo>
                    <a:cubicBezTo>
                      <a:pt x="964" y="81"/>
                      <a:pt x="967" y="86"/>
                      <a:pt x="966" y="90"/>
                    </a:cubicBezTo>
                    <a:cubicBezTo>
                      <a:pt x="965" y="94"/>
                      <a:pt x="961" y="97"/>
                      <a:pt x="956" y="96"/>
                    </a:cubicBezTo>
                    <a:lnTo>
                      <a:pt x="941" y="93"/>
                    </a:lnTo>
                    <a:cubicBezTo>
                      <a:pt x="937" y="92"/>
                      <a:pt x="934" y="87"/>
                      <a:pt x="935" y="83"/>
                    </a:cubicBezTo>
                    <a:cubicBezTo>
                      <a:pt x="936" y="79"/>
                      <a:pt x="940" y="76"/>
                      <a:pt x="944" y="77"/>
                    </a:cubicBezTo>
                    <a:close/>
                    <a:moveTo>
                      <a:pt x="991" y="87"/>
                    </a:moveTo>
                    <a:lnTo>
                      <a:pt x="1007" y="91"/>
                    </a:lnTo>
                    <a:cubicBezTo>
                      <a:pt x="1011" y="91"/>
                      <a:pt x="1014" y="96"/>
                      <a:pt x="1013" y="100"/>
                    </a:cubicBezTo>
                    <a:cubicBezTo>
                      <a:pt x="1012" y="104"/>
                      <a:pt x="1008" y="107"/>
                      <a:pt x="1003" y="106"/>
                    </a:cubicBezTo>
                    <a:lnTo>
                      <a:pt x="988" y="103"/>
                    </a:lnTo>
                    <a:cubicBezTo>
                      <a:pt x="983" y="102"/>
                      <a:pt x="981" y="98"/>
                      <a:pt x="982" y="93"/>
                    </a:cubicBezTo>
                    <a:cubicBezTo>
                      <a:pt x="983" y="89"/>
                      <a:pt x="987" y="86"/>
                      <a:pt x="991" y="87"/>
                    </a:cubicBezTo>
                    <a:close/>
                    <a:moveTo>
                      <a:pt x="1038" y="97"/>
                    </a:moveTo>
                    <a:lnTo>
                      <a:pt x="1054" y="101"/>
                    </a:lnTo>
                    <a:cubicBezTo>
                      <a:pt x="1058" y="102"/>
                      <a:pt x="1061" y="106"/>
                      <a:pt x="1060" y="110"/>
                    </a:cubicBezTo>
                    <a:cubicBezTo>
                      <a:pt x="1059" y="115"/>
                      <a:pt x="1055" y="117"/>
                      <a:pt x="1050" y="116"/>
                    </a:cubicBezTo>
                    <a:lnTo>
                      <a:pt x="1035" y="113"/>
                    </a:lnTo>
                    <a:cubicBezTo>
                      <a:pt x="1030" y="112"/>
                      <a:pt x="1028" y="108"/>
                      <a:pt x="1029" y="103"/>
                    </a:cubicBezTo>
                    <a:cubicBezTo>
                      <a:pt x="1029" y="99"/>
                      <a:pt x="1034" y="96"/>
                      <a:pt x="1038" y="97"/>
                    </a:cubicBezTo>
                    <a:close/>
                    <a:moveTo>
                      <a:pt x="1085" y="108"/>
                    </a:moveTo>
                    <a:lnTo>
                      <a:pt x="1101" y="111"/>
                    </a:lnTo>
                    <a:cubicBezTo>
                      <a:pt x="1105" y="112"/>
                      <a:pt x="1108" y="116"/>
                      <a:pt x="1107" y="120"/>
                    </a:cubicBezTo>
                    <a:cubicBezTo>
                      <a:pt x="1106" y="125"/>
                      <a:pt x="1101" y="128"/>
                      <a:pt x="1097" y="127"/>
                    </a:cubicBezTo>
                    <a:lnTo>
                      <a:pt x="1082" y="123"/>
                    </a:lnTo>
                    <a:cubicBezTo>
                      <a:pt x="1077" y="122"/>
                      <a:pt x="1074" y="118"/>
                      <a:pt x="1075" y="114"/>
                    </a:cubicBezTo>
                    <a:cubicBezTo>
                      <a:pt x="1076" y="109"/>
                      <a:pt x="1081" y="107"/>
                      <a:pt x="1085" y="108"/>
                    </a:cubicBezTo>
                    <a:close/>
                    <a:moveTo>
                      <a:pt x="1132" y="118"/>
                    </a:moveTo>
                    <a:lnTo>
                      <a:pt x="1147" y="121"/>
                    </a:lnTo>
                    <a:cubicBezTo>
                      <a:pt x="1152" y="122"/>
                      <a:pt x="1155" y="126"/>
                      <a:pt x="1154" y="131"/>
                    </a:cubicBezTo>
                    <a:cubicBezTo>
                      <a:pt x="1153" y="135"/>
                      <a:pt x="1148" y="138"/>
                      <a:pt x="1144" y="137"/>
                    </a:cubicBezTo>
                    <a:lnTo>
                      <a:pt x="1128" y="133"/>
                    </a:lnTo>
                    <a:cubicBezTo>
                      <a:pt x="1124" y="132"/>
                      <a:pt x="1121" y="128"/>
                      <a:pt x="1122" y="124"/>
                    </a:cubicBezTo>
                    <a:cubicBezTo>
                      <a:pt x="1123" y="120"/>
                      <a:pt x="1128" y="117"/>
                      <a:pt x="1132" y="118"/>
                    </a:cubicBezTo>
                    <a:close/>
                    <a:moveTo>
                      <a:pt x="1179" y="128"/>
                    </a:moveTo>
                    <a:lnTo>
                      <a:pt x="1194" y="131"/>
                    </a:lnTo>
                    <a:cubicBezTo>
                      <a:pt x="1199" y="132"/>
                      <a:pt x="1201" y="137"/>
                      <a:pt x="1200" y="141"/>
                    </a:cubicBezTo>
                    <a:cubicBezTo>
                      <a:pt x="1200" y="145"/>
                      <a:pt x="1195" y="148"/>
                      <a:pt x="1191" y="147"/>
                    </a:cubicBezTo>
                    <a:lnTo>
                      <a:pt x="1175" y="144"/>
                    </a:lnTo>
                    <a:cubicBezTo>
                      <a:pt x="1171" y="143"/>
                      <a:pt x="1168" y="138"/>
                      <a:pt x="1169" y="134"/>
                    </a:cubicBezTo>
                    <a:cubicBezTo>
                      <a:pt x="1170" y="130"/>
                      <a:pt x="1174" y="127"/>
                      <a:pt x="1179" y="128"/>
                    </a:cubicBezTo>
                    <a:close/>
                    <a:moveTo>
                      <a:pt x="1226" y="138"/>
                    </a:moveTo>
                    <a:lnTo>
                      <a:pt x="1241" y="142"/>
                    </a:lnTo>
                    <a:cubicBezTo>
                      <a:pt x="1246" y="143"/>
                      <a:pt x="1248" y="147"/>
                      <a:pt x="1247" y="151"/>
                    </a:cubicBezTo>
                    <a:cubicBezTo>
                      <a:pt x="1246" y="155"/>
                      <a:pt x="1242" y="158"/>
                      <a:pt x="1238" y="157"/>
                    </a:cubicBezTo>
                    <a:lnTo>
                      <a:pt x="1222" y="154"/>
                    </a:lnTo>
                    <a:cubicBezTo>
                      <a:pt x="1218" y="153"/>
                      <a:pt x="1215" y="149"/>
                      <a:pt x="1216" y="144"/>
                    </a:cubicBezTo>
                    <a:cubicBezTo>
                      <a:pt x="1217" y="140"/>
                      <a:pt x="1221" y="137"/>
                      <a:pt x="1226" y="138"/>
                    </a:cubicBezTo>
                    <a:close/>
                    <a:moveTo>
                      <a:pt x="1273" y="148"/>
                    </a:moveTo>
                    <a:lnTo>
                      <a:pt x="1288" y="152"/>
                    </a:lnTo>
                    <a:cubicBezTo>
                      <a:pt x="1293" y="153"/>
                      <a:pt x="1295" y="157"/>
                      <a:pt x="1294" y="161"/>
                    </a:cubicBezTo>
                    <a:cubicBezTo>
                      <a:pt x="1293" y="166"/>
                      <a:pt x="1289" y="168"/>
                      <a:pt x="1285" y="167"/>
                    </a:cubicBezTo>
                    <a:lnTo>
                      <a:pt x="1269" y="164"/>
                    </a:lnTo>
                    <a:cubicBezTo>
                      <a:pt x="1265" y="163"/>
                      <a:pt x="1262" y="159"/>
                      <a:pt x="1263" y="154"/>
                    </a:cubicBezTo>
                    <a:cubicBezTo>
                      <a:pt x="1264" y="150"/>
                      <a:pt x="1268" y="147"/>
                      <a:pt x="1273" y="148"/>
                    </a:cubicBezTo>
                    <a:close/>
                    <a:moveTo>
                      <a:pt x="1319" y="159"/>
                    </a:moveTo>
                    <a:lnTo>
                      <a:pt x="1335" y="162"/>
                    </a:lnTo>
                    <a:cubicBezTo>
                      <a:pt x="1339" y="163"/>
                      <a:pt x="1342" y="167"/>
                      <a:pt x="1341" y="171"/>
                    </a:cubicBezTo>
                    <a:cubicBezTo>
                      <a:pt x="1340" y="176"/>
                      <a:pt x="1336" y="179"/>
                      <a:pt x="1332" y="178"/>
                    </a:cubicBezTo>
                    <a:lnTo>
                      <a:pt x="1316" y="174"/>
                    </a:lnTo>
                    <a:cubicBezTo>
                      <a:pt x="1312" y="173"/>
                      <a:pt x="1309" y="169"/>
                      <a:pt x="1310" y="165"/>
                    </a:cubicBezTo>
                    <a:cubicBezTo>
                      <a:pt x="1311" y="160"/>
                      <a:pt x="1315" y="158"/>
                      <a:pt x="1319" y="159"/>
                    </a:cubicBezTo>
                    <a:close/>
                    <a:moveTo>
                      <a:pt x="1366" y="169"/>
                    </a:moveTo>
                    <a:lnTo>
                      <a:pt x="1382" y="172"/>
                    </a:lnTo>
                    <a:cubicBezTo>
                      <a:pt x="1386" y="173"/>
                      <a:pt x="1389" y="177"/>
                      <a:pt x="1388" y="182"/>
                    </a:cubicBezTo>
                    <a:cubicBezTo>
                      <a:pt x="1387" y="186"/>
                      <a:pt x="1383" y="189"/>
                      <a:pt x="1379" y="188"/>
                    </a:cubicBezTo>
                    <a:lnTo>
                      <a:pt x="1363" y="184"/>
                    </a:lnTo>
                    <a:cubicBezTo>
                      <a:pt x="1359" y="183"/>
                      <a:pt x="1356" y="179"/>
                      <a:pt x="1357" y="175"/>
                    </a:cubicBezTo>
                    <a:cubicBezTo>
                      <a:pt x="1358" y="171"/>
                      <a:pt x="1362" y="168"/>
                      <a:pt x="1366" y="169"/>
                    </a:cubicBezTo>
                    <a:close/>
                    <a:moveTo>
                      <a:pt x="1413" y="179"/>
                    </a:moveTo>
                    <a:lnTo>
                      <a:pt x="1429" y="182"/>
                    </a:lnTo>
                    <a:cubicBezTo>
                      <a:pt x="1433" y="183"/>
                      <a:pt x="1436" y="188"/>
                      <a:pt x="1435" y="192"/>
                    </a:cubicBezTo>
                    <a:cubicBezTo>
                      <a:pt x="1434" y="196"/>
                      <a:pt x="1430" y="199"/>
                      <a:pt x="1425" y="198"/>
                    </a:cubicBezTo>
                    <a:lnTo>
                      <a:pt x="1410" y="195"/>
                    </a:lnTo>
                    <a:cubicBezTo>
                      <a:pt x="1406" y="194"/>
                      <a:pt x="1403" y="189"/>
                      <a:pt x="1404" y="185"/>
                    </a:cubicBezTo>
                    <a:cubicBezTo>
                      <a:pt x="1405" y="181"/>
                      <a:pt x="1409" y="178"/>
                      <a:pt x="1413" y="179"/>
                    </a:cubicBezTo>
                    <a:close/>
                    <a:moveTo>
                      <a:pt x="1460" y="189"/>
                    </a:moveTo>
                    <a:lnTo>
                      <a:pt x="1476" y="193"/>
                    </a:lnTo>
                    <a:cubicBezTo>
                      <a:pt x="1480" y="194"/>
                      <a:pt x="1483" y="198"/>
                      <a:pt x="1482" y="202"/>
                    </a:cubicBezTo>
                    <a:cubicBezTo>
                      <a:pt x="1481" y="206"/>
                      <a:pt x="1477" y="209"/>
                      <a:pt x="1472" y="208"/>
                    </a:cubicBezTo>
                    <a:lnTo>
                      <a:pt x="1457" y="205"/>
                    </a:lnTo>
                    <a:cubicBezTo>
                      <a:pt x="1452" y="204"/>
                      <a:pt x="1450" y="200"/>
                      <a:pt x="1451" y="195"/>
                    </a:cubicBezTo>
                    <a:cubicBezTo>
                      <a:pt x="1452" y="191"/>
                      <a:pt x="1456" y="188"/>
                      <a:pt x="1460" y="189"/>
                    </a:cubicBezTo>
                    <a:close/>
                    <a:moveTo>
                      <a:pt x="1507" y="199"/>
                    </a:moveTo>
                    <a:lnTo>
                      <a:pt x="1523" y="203"/>
                    </a:lnTo>
                    <a:cubicBezTo>
                      <a:pt x="1527" y="204"/>
                      <a:pt x="1530" y="208"/>
                      <a:pt x="1529" y="212"/>
                    </a:cubicBezTo>
                    <a:cubicBezTo>
                      <a:pt x="1528" y="217"/>
                      <a:pt x="1524" y="219"/>
                      <a:pt x="1519" y="218"/>
                    </a:cubicBezTo>
                    <a:lnTo>
                      <a:pt x="1504" y="215"/>
                    </a:lnTo>
                    <a:cubicBezTo>
                      <a:pt x="1499" y="214"/>
                      <a:pt x="1497" y="210"/>
                      <a:pt x="1498" y="205"/>
                    </a:cubicBezTo>
                    <a:cubicBezTo>
                      <a:pt x="1498" y="201"/>
                      <a:pt x="1503" y="198"/>
                      <a:pt x="1507" y="199"/>
                    </a:cubicBezTo>
                    <a:close/>
                    <a:moveTo>
                      <a:pt x="1554" y="210"/>
                    </a:moveTo>
                    <a:lnTo>
                      <a:pt x="1570" y="213"/>
                    </a:lnTo>
                    <a:cubicBezTo>
                      <a:pt x="1574" y="214"/>
                      <a:pt x="1577" y="218"/>
                      <a:pt x="1576" y="223"/>
                    </a:cubicBezTo>
                    <a:cubicBezTo>
                      <a:pt x="1575" y="227"/>
                      <a:pt x="1571" y="230"/>
                      <a:pt x="1566" y="229"/>
                    </a:cubicBezTo>
                    <a:lnTo>
                      <a:pt x="1551" y="225"/>
                    </a:lnTo>
                    <a:cubicBezTo>
                      <a:pt x="1546" y="224"/>
                      <a:pt x="1544" y="220"/>
                      <a:pt x="1544" y="216"/>
                    </a:cubicBezTo>
                    <a:cubicBezTo>
                      <a:pt x="1545" y="211"/>
                      <a:pt x="1550" y="209"/>
                      <a:pt x="1554" y="210"/>
                    </a:cubicBezTo>
                    <a:close/>
                    <a:moveTo>
                      <a:pt x="1601" y="220"/>
                    </a:moveTo>
                    <a:lnTo>
                      <a:pt x="1617" y="223"/>
                    </a:lnTo>
                    <a:cubicBezTo>
                      <a:pt x="1621" y="224"/>
                      <a:pt x="1624" y="228"/>
                      <a:pt x="1623" y="233"/>
                    </a:cubicBezTo>
                    <a:cubicBezTo>
                      <a:pt x="1622" y="237"/>
                      <a:pt x="1617" y="240"/>
                      <a:pt x="1613" y="239"/>
                    </a:cubicBezTo>
                    <a:lnTo>
                      <a:pt x="1597" y="235"/>
                    </a:lnTo>
                    <a:cubicBezTo>
                      <a:pt x="1593" y="234"/>
                      <a:pt x="1590" y="230"/>
                      <a:pt x="1591" y="226"/>
                    </a:cubicBezTo>
                    <a:cubicBezTo>
                      <a:pt x="1592" y="222"/>
                      <a:pt x="1597" y="219"/>
                      <a:pt x="1601" y="220"/>
                    </a:cubicBezTo>
                    <a:close/>
                    <a:moveTo>
                      <a:pt x="1648" y="230"/>
                    </a:moveTo>
                    <a:lnTo>
                      <a:pt x="1663" y="233"/>
                    </a:lnTo>
                    <a:cubicBezTo>
                      <a:pt x="1668" y="234"/>
                      <a:pt x="1670" y="239"/>
                      <a:pt x="1670" y="243"/>
                    </a:cubicBezTo>
                    <a:cubicBezTo>
                      <a:pt x="1669" y="247"/>
                      <a:pt x="1664" y="250"/>
                      <a:pt x="1660" y="249"/>
                    </a:cubicBezTo>
                    <a:lnTo>
                      <a:pt x="1644" y="246"/>
                    </a:lnTo>
                    <a:cubicBezTo>
                      <a:pt x="1640" y="245"/>
                      <a:pt x="1637" y="240"/>
                      <a:pt x="1638" y="236"/>
                    </a:cubicBezTo>
                    <a:cubicBezTo>
                      <a:pt x="1639" y="232"/>
                      <a:pt x="1643" y="229"/>
                      <a:pt x="1648" y="230"/>
                    </a:cubicBezTo>
                    <a:close/>
                    <a:moveTo>
                      <a:pt x="1695" y="240"/>
                    </a:moveTo>
                    <a:lnTo>
                      <a:pt x="1710" y="244"/>
                    </a:lnTo>
                    <a:cubicBezTo>
                      <a:pt x="1715" y="245"/>
                      <a:pt x="1717" y="249"/>
                      <a:pt x="1716" y="253"/>
                    </a:cubicBezTo>
                    <a:cubicBezTo>
                      <a:pt x="1715" y="257"/>
                      <a:pt x="1711" y="260"/>
                      <a:pt x="1707" y="259"/>
                    </a:cubicBezTo>
                    <a:lnTo>
                      <a:pt x="1691" y="256"/>
                    </a:lnTo>
                    <a:cubicBezTo>
                      <a:pt x="1687" y="255"/>
                      <a:pt x="1684" y="251"/>
                      <a:pt x="1685" y="246"/>
                    </a:cubicBezTo>
                    <a:cubicBezTo>
                      <a:pt x="1686" y="242"/>
                      <a:pt x="1690" y="239"/>
                      <a:pt x="1695" y="240"/>
                    </a:cubicBezTo>
                    <a:close/>
                    <a:moveTo>
                      <a:pt x="1742" y="250"/>
                    </a:moveTo>
                    <a:lnTo>
                      <a:pt x="1757" y="254"/>
                    </a:lnTo>
                    <a:cubicBezTo>
                      <a:pt x="1762" y="255"/>
                      <a:pt x="1764" y="259"/>
                      <a:pt x="1763" y="263"/>
                    </a:cubicBezTo>
                    <a:cubicBezTo>
                      <a:pt x="1762" y="268"/>
                      <a:pt x="1758" y="270"/>
                      <a:pt x="1754" y="269"/>
                    </a:cubicBezTo>
                    <a:lnTo>
                      <a:pt x="1738" y="266"/>
                    </a:lnTo>
                    <a:cubicBezTo>
                      <a:pt x="1734" y="265"/>
                      <a:pt x="1731" y="261"/>
                      <a:pt x="1732" y="257"/>
                    </a:cubicBezTo>
                    <a:cubicBezTo>
                      <a:pt x="1733" y="252"/>
                      <a:pt x="1737" y="249"/>
                      <a:pt x="1742" y="250"/>
                    </a:cubicBezTo>
                    <a:close/>
                    <a:moveTo>
                      <a:pt x="1788" y="261"/>
                    </a:moveTo>
                    <a:lnTo>
                      <a:pt x="1804" y="264"/>
                    </a:lnTo>
                    <a:cubicBezTo>
                      <a:pt x="1808" y="265"/>
                      <a:pt x="1811" y="269"/>
                      <a:pt x="1810" y="274"/>
                    </a:cubicBezTo>
                    <a:cubicBezTo>
                      <a:pt x="1809" y="278"/>
                      <a:pt x="1805" y="281"/>
                      <a:pt x="1801" y="280"/>
                    </a:cubicBezTo>
                    <a:lnTo>
                      <a:pt x="1785" y="276"/>
                    </a:lnTo>
                    <a:cubicBezTo>
                      <a:pt x="1781" y="275"/>
                      <a:pt x="1778" y="271"/>
                      <a:pt x="1779" y="267"/>
                    </a:cubicBezTo>
                    <a:cubicBezTo>
                      <a:pt x="1780" y="262"/>
                      <a:pt x="1784" y="260"/>
                      <a:pt x="1788" y="261"/>
                    </a:cubicBezTo>
                    <a:close/>
                    <a:moveTo>
                      <a:pt x="1835" y="271"/>
                    </a:moveTo>
                    <a:lnTo>
                      <a:pt x="1851" y="274"/>
                    </a:lnTo>
                    <a:cubicBezTo>
                      <a:pt x="1855" y="275"/>
                      <a:pt x="1858" y="279"/>
                      <a:pt x="1857" y="284"/>
                    </a:cubicBezTo>
                    <a:cubicBezTo>
                      <a:pt x="1856" y="288"/>
                      <a:pt x="1852" y="291"/>
                      <a:pt x="1848" y="290"/>
                    </a:cubicBezTo>
                    <a:lnTo>
                      <a:pt x="1832" y="286"/>
                    </a:lnTo>
                    <a:cubicBezTo>
                      <a:pt x="1828" y="285"/>
                      <a:pt x="1825" y="281"/>
                      <a:pt x="1826" y="277"/>
                    </a:cubicBezTo>
                    <a:cubicBezTo>
                      <a:pt x="1827" y="273"/>
                      <a:pt x="1831" y="270"/>
                      <a:pt x="1835" y="271"/>
                    </a:cubicBezTo>
                    <a:close/>
                    <a:moveTo>
                      <a:pt x="1882" y="281"/>
                    </a:moveTo>
                    <a:lnTo>
                      <a:pt x="1898" y="284"/>
                    </a:lnTo>
                    <a:cubicBezTo>
                      <a:pt x="1902" y="285"/>
                      <a:pt x="1905" y="290"/>
                      <a:pt x="1904" y="294"/>
                    </a:cubicBezTo>
                    <a:cubicBezTo>
                      <a:pt x="1903" y="298"/>
                      <a:pt x="1899" y="301"/>
                      <a:pt x="1895" y="300"/>
                    </a:cubicBezTo>
                    <a:lnTo>
                      <a:pt x="1879" y="297"/>
                    </a:lnTo>
                    <a:cubicBezTo>
                      <a:pt x="1875" y="296"/>
                      <a:pt x="1872" y="291"/>
                      <a:pt x="1873" y="287"/>
                    </a:cubicBezTo>
                    <a:cubicBezTo>
                      <a:pt x="1874" y="283"/>
                      <a:pt x="1878" y="280"/>
                      <a:pt x="1882" y="281"/>
                    </a:cubicBezTo>
                    <a:close/>
                    <a:moveTo>
                      <a:pt x="1929" y="291"/>
                    </a:moveTo>
                    <a:lnTo>
                      <a:pt x="1945" y="295"/>
                    </a:lnTo>
                    <a:cubicBezTo>
                      <a:pt x="1949" y="296"/>
                      <a:pt x="1952" y="300"/>
                      <a:pt x="1951" y="304"/>
                    </a:cubicBezTo>
                    <a:cubicBezTo>
                      <a:pt x="1950" y="308"/>
                      <a:pt x="1946" y="311"/>
                      <a:pt x="1941" y="310"/>
                    </a:cubicBezTo>
                    <a:lnTo>
                      <a:pt x="1926" y="307"/>
                    </a:lnTo>
                    <a:cubicBezTo>
                      <a:pt x="1921" y="306"/>
                      <a:pt x="1919" y="302"/>
                      <a:pt x="1920" y="297"/>
                    </a:cubicBezTo>
                    <a:cubicBezTo>
                      <a:pt x="1921" y="293"/>
                      <a:pt x="1925" y="290"/>
                      <a:pt x="1929" y="291"/>
                    </a:cubicBezTo>
                    <a:close/>
                    <a:moveTo>
                      <a:pt x="1976" y="301"/>
                    </a:moveTo>
                    <a:lnTo>
                      <a:pt x="1989" y="304"/>
                    </a:lnTo>
                    <a:cubicBezTo>
                      <a:pt x="1993" y="305"/>
                      <a:pt x="1996" y="308"/>
                      <a:pt x="1996" y="312"/>
                    </a:cubicBezTo>
                    <a:cubicBezTo>
                      <a:pt x="1996" y="316"/>
                      <a:pt x="1993" y="319"/>
                      <a:pt x="1989" y="320"/>
                    </a:cubicBezTo>
                    <a:lnTo>
                      <a:pt x="1987" y="320"/>
                    </a:lnTo>
                    <a:cubicBezTo>
                      <a:pt x="1983" y="321"/>
                      <a:pt x="1978" y="319"/>
                      <a:pt x="1977" y="314"/>
                    </a:cubicBezTo>
                    <a:cubicBezTo>
                      <a:pt x="1976" y="310"/>
                      <a:pt x="1979" y="306"/>
                      <a:pt x="1983" y="305"/>
                    </a:cubicBezTo>
                    <a:lnTo>
                      <a:pt x="1986" y="304"/>
                    </a:lnTo>
                    <a:lnTo>
                      <a:pt x="1986" y="320"/>
                    </a:lnTo>
                    <a:lnTo>
                      <a:pt x="1973" y="317"/>
                    </a:lnTo>
                    <a:cubicBezTo>
                      <a:pt x="1968" y="316"/>
                      <a:pt x="1966" y="312"/>
                      <a:pt x="1967" y="308"/>
                    </a:cubicBezTo>
                    <a:cubicBezTo>
                      <a:pt x="1968" y="303"/>
                      <a:pt x="1972" y="300"/>
                      <a:pt x="1976" y="301"/>
                    </a:cubicBezTo>
                    <a:close/>
                    <a:moveTo>
                      <a:pt x="1956" y="328"/>
                    </a:moveTo>
                    <a:lnTo>
                      <a:pt x="1940" y="331"/>
                    </a:lnTo>
                    <a:cubicBezTo>
                      <a:pt x="1936" y="332"/>
                      <a:pt x="1932" y="330"/>
                      <a:pt x="1931" y="325"/>
                    </a:cubicBezTo>
                    <a:cubicBezTo>
                      <a:pt x="1930" y="321"/>
                      <a:pt x="1932" y="317"/>
                      <a:pt x="1937" y="316"/>
                    </a:cubicBezTo>
                    <a:lnTo>
                      <a:pt x="1952" y="312"/>
                    </a:lnTo>
                    <a:cubicBezTo>
                      <a:pt x="1956" y="311"/>
                      <a:pt x="1961" y="314"/>
                      <a:pt x="1962" y="318"/>
                    </a:cubicBezTo>
                    <a:cubicBezTo>
                      <a:pt x="1963" y="322"/>
                      <a:pt x="1960" y="327"/>
                      <a:pt x="1956" y="328"/>
                    </a:cubicBezTo>
                    <a:close/>
                    <a:moveTo>
                      <a:pt x="1909" y="339"/>
                    </a:moveTo>
                    <a:lnTo>
                      <a:pt x="1893" y="342"/>
                    </a:lnTo>
                    <a:cubicBezTo>
                      <a:pt x="1889" y="343"/>
                      <a:pt x="1885" y="340"/>
                      <a:pt x="1884" y="336"/>
                    </a:cubicBezTo>
                    <a:cubicBezTo>
                      <a:pt x="1883" y="332"/>
                      <a:pt x="1885" y="328"/>
                      <a:pt x="1890" y="327"/>
                    </a:cubicBezTo>
                    <a:lnTo>
                      <a:pt x="1905" y="323"/>
                    </a:lnTo>
                    <a:cubicBezTo>
                      <a:pt x="1910" y="322"/>
                      <a:pt x="1914" y="325"/>
                      <a:pt x="1915" y="329"/>
                    </a:cubicBezTo>
                    <a:cubicBezTo>
                      <a:pt x="1916" y="333"/>
                      <a:pt x="1913" y="338"/>
                      <a:pt x="1909" y="339"/>
                    </a:cubicBezTo>
                    <a:close/>
                    <a:moveTo>
                      <a:pt x="1862" y="349"/>
                    </a:moveTo>
                    <a:lnTo>
                      <a:pt x="1847" y="353"/>
                    </a:lnTo>
                    <a:cubicBezTo>
                      <a:pt x="1842" y="354"/>
                      <a:pt x="1838" y="351"/>
                      <a:pt x="1837" y="347"/>
                    </a:cubicBezTo>
                    <a:cubicBezTo>
                      <a:pt x="1836" y="343"/>
                      <a:pt x="1839" y="338"/>
                      <a:pt x="1843" y="337"/>
                    </a:cubicBezTo>
                    <a:lnTo>
                      <a:pt x="1859" y="334"/>
                    </a:lnTo>
                    <a:cubicBezTo>
                      <a:pt x="1863" y="333"/>
                      <a:pt x="1867" y="336"/>
                      <a:pt x="1868" y="340"/>
                    </a:cubicBezTo>
                    <a:cubicBezTo>
                      <a:pt x="1869" y="344"/>
                      <a:pt x="1867" y="348"/>
                      <a:pt x="1862" y="349"/>
                    </a:cubicBezTo>
                    <a:close/>
                    <a:moveTo>
                      <a:pt x="1815" y="360"/>
                    </a:moveTo>
                    <a:lnTo>
                      <a:pt x="1800" y="364"/>
                    </a:lnTo>
                    <a:cubicBezTo>
                      <a:pt x="1796" y="365"/>
                      <a:pt x="1791" y="362"/>
                      <a:pt x="1790" y="358"/>
                    </a:cubicBezTo>
                    <a:cubicBezTo>
                      <a:pt x="1789" y="354"/>
                      <a:pt x="1792" y="349"/>
                      <a:pt x="1796" y="348"/>
                    </a:cubicBezTo>
                    <a:lnTo>
                      <a:pt x="1812" y="345"/>
                    </a:lnTo>
                    <a:cubicBezTo>
                      <a:pt x="1816" y="344"/>
                      <a:pt x="1820" y="346"/>
                      <a:pt x="1821" y="351"/>
                    </a:cubicBezTo>
                    <a:cubicBezTo>
                      <a:pt x="1822" y="355"/>
                      <a:pt x="1820" y="359"/>
                      <a:pt x="1815" y="360"/>
                    </a:cubicBezTo>
                    <a:close/>
                    <a:moveTo>
                      <a:pt x="1769" y="371"/>
                    </a:moveTo>
                    <a:lnTo>
                      <a:pt x="1753" y="375"/>
                    </a:lnTo>
                    <a:cubicBezTo>
                      <a:pt x="1749" y="376"/>
                      <a:pt x="1745" y="373"/>
                      <a:pt x="1744" y="369"/>
                    </a:cubicBezTo>
                    <a:cubicBezTo>
                      <a:pt x="1743" y="364"/>
                      <a:pt x="1745" y="360"/>
                      <a:pt x="1750" y="359"/>
                    </a:cubicBezTo>
                    <a:lnTo>
                      <a:pt x="1765" y="356"/>
                    </a:lnTo>
                    <a:cubicBezTo>
                      <a:pt x="1769" y="355"/>
                      <a:pt x="1774" y="357"/>
                      <a:pt x="1775" y="362"/>
                    </a:cubicBezTo>
                    <a:cubicBezTo>
                      <a:pt x="1776" y="366"/>
                      <a:pt x="1773" y="370"/>
                      <a:pt x="1769" y="371"/>
                    </a:cubicBezTo>
                    <a:close/>
                    <a:moveTo>
                      <a:pt x="1722" y="382"/>
                    </a:moveTo>
                    <a:lnTo>
                      <a:pt x="1706" y="386"/>
                    </a:lnTo>
                    <a:cubicBezTo>
                      <a:pt x="1702" y="387"/>
                      <a:pt x="1698" y="384"/>
                      <a:pt x="1697" y="380"/>
                    </a:cubicBezTo>
                    <a:cubicBezTo>
                      <a:pt x="1696" y="375"/>
                      <a:pt x="1698" y="371"/>
                      <a:pt x="1703" y="370"/>
                    </a:cubicBezTo>
                    <a:lnTo>
                      <a:pt x="1718" y="366"/>
                    </a:lnTo>
                    <a:cubicBezTo>
                      <a:pt x="1723" y="365"/>
                      <a:pt x="1727" y="368"/>
                      <a:pt x="1728" y="372"/>
                    </a:cubicBezTo>
                    <a:cubicBezTo>
                      <a:pt x="1729" y="377"/>
                      <a:pt x="1726" y="381"/>
                      <a:pt x="1722" y="382"/>
                    </a:cubicBezTo>
                    <a:close/>
                    <a:moveTo>
                      <a:pt x="1675" y="393"/>
                    </a:moveTo>
                    <a:lnTo>
                      <a:pt x="1660" y="396"/>
                    </a:lnTo>
                    <a:cubicBezTo>
                      <a:pt x="1655" y="397"/>
                      <a:pt x="1651" y="395"/>
                      <a:pt x="1650" y="390"/>
                    </a:cubicBezTo>
                    <a:cubicBezTo>
                      <a:pt x="1649" y="386"/>
                      <a:pt x="1652" y="382"/>
                      <a:pt x="1656" y="381"/>
                    </a:cubicBezTo>
                    <a:lnTo>
                      <a:pt x="1672" y="377"/>
                    </a:lnTo>
                    <a:cubicBezTo>
                      <a:pt x="1676" y="376"/>
                      <a:pt x="1680" y="379"/>
                      <a:pt x="1681" y="383"/>
                    </a:cubicBezTo>
                    <a:cubicBezTo>
                      <a:pt x="1682" y="388"/>
                      <a:pt x="1680" y="392"/>
                      <a:pt x="1675" y="393"/>
                    </a:cubicBezTo>
                    <a:close/>
                    <a:moveTo>
                      <a:pt x="1628" y="404"/>
                    </a:moveTo>
                    <a:lnTo>
                      <a:pt x="1613" y="407"/>
                    </a:lnTo>
                    <a:cubicBezTo>
                      <a:pt x="1609" y="408"/>
                      <a:pt x="1604" y="406"/>
                      <a:pt x="1603" y="401"/>
                    </a:cubicBezTo>
                    <a:cubicBezTo>
                      <a:pt x="1602" y="397"/>
                      <a:pt x="1605" y="393"/>
                      <a:pt x="1609" y="392"/>
                    </a:cubicBezTo>
                    <a:lnTo>
                      <a:pt x="1625" y="388"/>
                    </a:lnTo>
                    <a:cubicBezTo>
                      <a:pt x="1629" y="387"/>
                      <a:pt x="1633" y="390"/>
                      <a:pt x="1634" y="394"/>
                    </a:cubicBezTo>
                    <a:cubicBezTo>
                      <a:pt x="1635" y="398"/>
                      <a:pt x="1633" y="403"/>
                      <a:pt x="1628" y="404"/>
                    </a:cubicBezTo>
                    <a:close/>
                    <a:moveTo>
                      <a:pt x="1582" y="415"/>
                    </a:moveTo>
                    <a:lnTo>
                      <a:pt x="1566" y="418"/>
                    </a:lnTo>
                    <a:cubicBezTo>
                      <a:pt x="1562" y="419"/>
                      <a:pt x="1558" y="417"/>
                      <a:pt x="1557" y="412"/>
                    </a:cubicBezTo>
                    <a:cubicBezTo>
                      <a:pt x="1556" y="408"/>
                      <a:pt x="1558" y="404"/>
                      <a:pt x="1563" y="403"/>
                    </a:cubicBezTo>
                    <a:lnTo>
                      <a:pt x="1578" y="399"/>
                    </a:lnTo>
                    <a:cubicBezTo>
                      <a:pt x="1582" y="398"/>
                      <a:pt x="1587" y="401"/>
                      <a:pt x="1588" y="405"/>
                    </a:cubicBezTo>
                    <a:cubicBezTo>
                      <a:pt x="1589" y="409"/>
                      <a:pt x="1586" y="414"/>
                      <a:pt x="1582" y="415"/>
                    </a:cubicBezTo>
                    <a:close/>
                    <a:moveTo>
                      <a:pt x="1535" y="425"/>
                    </a:moveTo>
                    <a:lnTo>
                      <a:pt x="1519" y="429"/>
                    </a:lnTo>
                    <a:cubicBezTo>
                      <a:pt x="1515" y="430"/>
                      <a:pt x="1511" y="427"/>
                      <a:pt x="1510" y="423"/>
                    </a:cubicBezTo>
                    <a:cubicBezTo>
                      <a:pt x="1509" y="419"/>
                      <a:pt x="1511" y="414"/>
                      <a:pt x="1516" y="413"/>
                    </a:cubicBezTo>
                    <a:lnTo>
                      <a:pt x="1531" y="410"/>
                    </a:lnTo>
                    <a:cubicBezTo>
                      <a:pt x="1536" y="409"/>
                      <a:pt x="1540" y="412"/>
                      <a:pt x="1541" y="416"/>
                    </a:cubicBezTo>
                    <a:cubicBezTo>
                      <a:pt x="1542" y="420"/>
                      <a:pt x="1539" y="424"/>
                      <a:pt x="1535" y="425"/>
                    </a:cubicBezTo>
                    <a:close/>
                    <a:moveTo>
                      <a:pt x="1488" y="436"/>
                    </a:moveTo>
                    <a:lnTo>
                      <a:pt x="1488" y="436"/>
                    </a:lnTo>
                    <a:cubicBezTo>
                      <a:pt x="1484" y="437"/>
                      <a:pt x="1479" y="435"/>
                      <a:pt x="1478" y="430"/>
                    </a:cubicBezTo>
                    <a:cubicBezTo>
                      <a:pt x="1477" y="426"/>
                      <a:pt x="1480" y="422"/>
                      <a:pt x="1484" y="421"/>
                    </a:cubicBezTo>
                    <a:lnTo>
                      <a:pt x="1485" y="421"/>
                    </a:lnTo>
                    <a:cubicBezTo>
                      <a:pt x="1489" y="420"/>
                      <a:pt x="1493" y="422"/>
                      <a:pt x="1494" y="427"/>
                    </a:cubicBezTo>
                    <a:cubicBezTo>
                      <a:pt x="1495" y="431"/>
                      <a:pt x="1493" y="435"/>
                      <a:pt x="1488" y="4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38">
                <a:extLst>
                  <a:ext uri="{FF2B5EF4-FFF2-40B4-BE49-F238E27FC236}">
                    <a16:creationId xmlns:a16="http://schemas.microsoft.com/office/drawing/2014/main" id="{E8DA6A3E-34EF-C7BF-D3D1-9A3CB196FE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12" y="3145"/>
                <a:ext cx="2012" cy="265"/>
              </a:xfrm>
              <a:custGeom>
                <a:avLst/>
                <a:gdLst/>
                <a:ahLst/>
                <a:cxnLst>
                  <a:cxn ang="0">
                    <a:pos x="110" y="988"/>
                  </a:cxn>
                  <a:cxn ang="0">
                    <a:pos x="237" y="969"/>
                  </a:cxn>
                  <a:cxn ang="0">
                    <a:pos x="350" y="969"/>
                  </a:cxn>
                  <a:cxn ang="0">
                    <a:pos x="432" y="973"/>
                  </a:cxn>
                  <a:cxn ang="0">
                    <a:pos x="495" y="964"/>
                  </a:cxn>
                  <a:cxn ang="0">
                    <a:pos x="572" y="937"/>
                  </a:cxn>
                  <a:cxn ang="0">
                    <a:pos x="680" y="905"/>
                  </a:cxn>
                  <a:cxn ang="0">
                    <a:pos x="870" y="877"/>
                  </a:cxn>
                  <a:cxn ang="0">
                    <a:pos x="997" y="859"/>
                  </a:cxn>
                  <a:cxn ang="0">
                    <a:pos x="1110" y="858"/>
                  </a:cxn>
                  <a:cxn ang="0">
                    <a:pos x="1191" y="862"/>
                  </a:cxn>
                  <a:cxn ang="0">
                    <a:pos x="1255" y="853"/>
                  </a:cxn>
                  <a:cxn ang="0">
                    <a:pos x="1332" y="826"/>
                  </a:cxn>
                  <a:cxn ang="0">
                    <a:pos x="1440" y="794"/>
                  </a:cxn>
                  <a:cxn ang="0">
                    <a:pos x="1630" y="766"/>
                  </a:cxn>
                  <a:cxn ang="0">
                    <a:pos x="1757" y="748"/>
                  </a:cxn>
                  <a:cxn ang="0">
                    <a:pos x="1870" y="748"/>
                  </a:cxn>
                  <a:cxn ang="0">
                    <a:pos x="1951" y="752"/>
                  </a:cxn>
                  <a:cxn ang="0">
                    <a:pos x="2015" y="743"/>
                  </a:cxn>
                  <a:cxn ang="0">
                    <a:pos x="2092" y="715"/>
                  </a:cxn>
                  <a:cxn ang="0">
                    <a:pos x="2200" y="683"/>
                  </a:cxn>
                  <a:cxn ang="0">
                    <a:pos x="2390" y="656"/>
                  </a:cxn>
                  <a:cxn ang="0">
                    <a:pos x="2517" y="637"/>
                  </a:cxn>
                  <a:cxn ang="0">
                    <a:pos x="2630" y="637"/>
                  </a:cxn>
                  <a:cxn ang="0">
                    <a:pos x="2711" y="641"/>
                  </a:cxn>
                  <a:cxn ang="0">
                    <a:pos x="2775" y="632"/>
                  </a:cxn>
                  <a:cxn ang="0">
                    <a:pos x="2852" y="605"/>
                  </a:cxn>
                  <a:cxn ang="0">
                    <a:pos x="2960" y="573"/>
                  </a:cxn>
                  <a:cxn ang="0">
                    <a:pos x="3150" y="545"/>
                  </a:cxn>
                  <a:cxn ang="0">
                    <a:pos x="3277" y="526"/>
                  </a:cxn>
                  <a:cxn ang="0">
                    <a:pos x="3390" y="526"/>
                  </a:cxn>
                  <a:cxn ang="0">
                    <a:pos x="3471" y="530"/>
                  </a:cxn>
                  <a:cxn ang="0">
                    <a:pos x="3535" y="521"/>
                  </a:cxn>
                  <a:cxn ang="0">
                    <a:pos x="3612" y="494"/>
                  </a:cxn>
                  <a:cxn ang="0">
                    <a:pos x="3720" y="462"/>
                  </a:cxn>
                  <a:cxn ang="0">
                    <a:pos x="3910" y="434"/>
                  </a:cxn>
                  <a:cxn ang="0">
                    <a:pos x="4037" y="416"/>
                  </a:cxn>
                  <a:cxn ang="0">
                    <a:pos x="4150" y="416"/>
                  </a:cxn>
                  <a:cxn ang="0">
                    <a:pos x="4231" y="420"/>
                  </a:cxn>
                  <a:cxn ang="0">
                    <a:pos x="4295" y="411"/>
                  </a:cxn>
                  <a:cxn ang="0">
                    <a:pos x="4372" y="383"/>
                  </a:cxn>
                  <a:cxn ang="0">
                    <a:pos x="4480" y="351"/>
                  </a:cxn>
                  <a:cxn ang="0">
                    <a:pos x="4670" y="324"/>
                  </a:cxn>
                  <a:cxn ang="0">
                    <a:pos x="4797" y="305"/>
                  </a:cxn>
                  <a:cxn ang="0">
                    <a:pos x="4910" y="305"/>
                  </a:cxn>
                  <a:cxn ang="0">
                    <a:pos x="4991" y="309"/>
                  </a:cxn>
                  <a:cxn ang="0">
                    <a:pos x="5055" y="300"/>
                  </a:cxn>
                  <a:cxn ang="0">
                    <a:pos x="5132" y="273"/>
                  </a:cxn>
                  <a:cxn ang="0">
                    <a:pos x="5240" y="241"/>
                  </a:cxn>
                  <a:cxn ang="0">
                    <a:pos x="5430" y="213"/>
                  </a:cxn>
                  <a:cxn ang="0">
                    <a:pos x="5557" y="194"/>
                  </a:cxn>
                  <a:cxn ang="0">
                    <a:pos x="5670" y="194"/>
                  </a:cxn>
                  <a:cxn ang="0">
                    <a:pos x="5751" y="198"/>
                  </a:cxn>
                  <a:cxn ang="0">
                    <a:pos x="5815" y="189"/>
                  </a:cxn>
                  <a:cxn ang="0">
                    <a:pos x="5892" y="162"/>
                  </a:cxn>
                  <a:cxn ang="0">
                    <a:pos x="6000" y="130"/>
                  </a:cxn>
                  <a:cxn ang="0">
                    <a:pos x="6190" y="102"/>
                  </a:cxn>
                  <a:cxn ang="0">
                    <a:pos x="6317" y="84"/>
                  </a:cxn>
                  <a:cxn ang="0">
                    <a:pos x="6430" y="83"/>
                  </a:cxn>
                  <a:cxn ang="0">
                    <a:pos x="6511" y="88"/>
                  </a:cxn>
                  <a:cxn ang="0">
                    <a:pos x="6575" y="79"/>
                  </a:cxn>
                  <a:cxn ang="0">
                    <a:pos x="6652" y="51"/>
                  </a:cxn>
                  <a:cxn ang="0">
                    <a:pos x="6760" y="19"/>
                  </a:cxn>
                </a:cxnLst>
                <a:rect l="0" t="0" r="r" b="b"/>
                <a:pathLst>
                  <a:path w="6906" h="1034">
                    <a:moveTo>
                      <a:pt x="15" y="1001"/>
                    </a:moveTo>
                    <a:lnTo>
                      <a:pt x="47" y="997"/>
                    </a:lnTo>
                    <a:cubicBezTo>
                      <a:pt x="56" y="996"/>
                      <a:pt x="64" y="1002"/>
                      <a:pt x="65" y="1010"/>
                    </a:cubicBezTo>
                    <a:cubicBezTo>
                      <a:pt x="66" y="1019"/>
                      <a:pt x="60" y="1027"/>
                      <a:pt x="52" y="1029"/>
                    </a:cubicBezTo>
                    <a:lnTo>
                      <a:pt x="20" y="1033"/>
                    </a:lnTo>
                    <a:cubicBezTo>
                      <a:pt x="11" y="1034"/>
                      <a:pt x="3" y="1028"/>
                      <a:pt x="2" y="1020"/>
                    </a:cubicBezTo>
                    <a:cubicBezTo>
                      <a:pt x="0" y="1011"/>
                      <a:pt x="6" y="1003"/>
                      <a:pt x="15" y="1001"/>
                    </a:cubicBezTo>
                    <a:close/>
                    <a:moveTo>
                      <a:pt x="110" y="988"/>
                    </a:moveTo>
                    <a:lnTo>
                      <a:pt x="142" y="983"/>
                    </a:lnTo>
                    <a:cubicBezTo>
                      <a:pt x="151" y="982"/>
                      <a:pt x="159" y="988"/>
                      <a:pt x="160" y="997"/>
                    </a:cubicBezTo>
                    <a:cubicBezTo>
                      <a:pt x="161" y="1005"/>
                      <a:pt x="155" y="1013"/>
                      <a:pt x="147" y="1015"/>
                    </a:cubicBezTo>
                    <a:lnTo>
                      <a:pt x="115" y="1019"/>
                    </a:lnTo>
                    <a:cubicBezTo>
                      <a:pt x="106" y="1021"/>
                      <a:pt x="98" y="1015"/>
                      <a:pt x="97" y="1006"/>
                    </a:cubicBezTo>
                    <a:cubicBezTo>
                      <a:pt x="95" y="997"/>
                      <a:pt x="101" y="989"/>
                      <a:pt x="110" y="988"/>
                    </a:cubicBezTo>
                    <a:close/>
                    <a:moveTo>
                      <a:pt x="205" y="974"/>
                    </a:moveTo>
                    <a:lnTo>
                      <a:pt x="237" y="969"/>
                    </a:lnTo>
                    <a:cubicBezTo>
                      <a:pt x="246" y="968"/>
                      <a:pt x="254" y="974"/>
                      <a:pt x="255" y="983"/>
                    </a:cubicBezTo>
                    <a:cubicBezTo>
                      <a:pt x="256" y="991"/>
                      <a:pt x="250" y="1000"/>
                      <a:pt x="242" y="1001"/>
                    </a:cubicBezTo>
                    <a:lnTo>
                      <a:pt x="210" y="1005"/>
                    </a:lnTo>
                    <a:cubicBezTo>
                      <a:pt x="201" y="1007"/>
                      <a:pt x="193" y="1001"/>
                      <a:pt x="192" y="992"/>
                    </a:cubicBezTo>
                    <a:cubicBezTo>
                      <a:pt x="190" y="983"/>
                      <a:pt x="196" y="975"/>
                      <a:pt x="205" y="974"/>
                    </a:cubicBezTo>
                    <a:close/>
                    <a:moveTo>
                      <a:pt x="300" y="960"/>
                    </a:moveTo>
                    <a:lnTo>
                      <a:pt x="332" y="955"/>
                    </a:lnTo>
                    <a:cubicBezTo>
                      <a:pt x="341" y="954"/>
                      <a:pt x="349" y="960"/>
                      <a:pt x="350" y="969"/>
                    </a:cubicBezTo>
                    <a:cubicBezTo>
                      <a:pt x="351" y="978"/>
                      <a:pt x="345" y="986"/>
                      <a:pt x="337" y="987"/>
                    </a:cubicBezTo>
                    <a:lnTo>
                      <a:pt x="305" y="992"/>
                    </a:lnTo>
                    <a:cubicBezTo>
                      <a:pt x="296" y="993"/>
                      <a:pt x="288" y="987"/>
                      <a:pt x="287" y="978"/>
                    </a:cubicBezTo>
                    <a:cubicBezTo>
                      <a:pt x="285" y="969"/>
                      <a:pt x="291" y="961"/>
                      <a:pt x="300" y="960"/>
                    </a:cubicBezTo>
                    <a:close/>
                    <a:moveTo>
                      <a:pt x="395" y="946"/>
                    </a:moveTo>
                    <a:lnTo>
                      <a:pt x="427" y="942"/>
                    </a:lnTo>
                    <a:cubicBezTo>
                      <a:pt x="436" y="940"/>
                      <a:pt x="444" y="946"/>
                      <a:pt x="445" y="955"/>
                    </a:cubicBezTo>
                    <a:cubicBezTo>
                      <a:pt x="446" y="964"/>
                      <a:pt x="440" y="972"/>
                      <a:pt x="432" y="973"/>
                    </a:cubicBezTo>
                    <a:lnTo>
                      <a:pt x="400" y="978"/>
                    </a:lnTo>
                    <a:cubicBezTo>
                      <a:pt x="391" y="979"/>
                      <a:pt x="383" y="973"/>
                      <a:pt x="382" y="964"/>
                    </a:cubicBezTo>
                    <a:cubicBezTo>
                      <a:pt x="380" y="956"/>
                      <a:pt x="386" y="947"/>
                      <a:pt x="395" y="946"/>
                    </a:cubicBezTo>
                    <a:close/>
                    <a:moveTo>
                      <a:pt x="490" y="932"/>
                    </a:moveTo>
                    <a:lnTo>
                      <a:pt x="522" y="928"/>
                    </a:lnTo>
                    <a:cubicBezTo>
                      <a:pt x="531" y="926"/>
                      <a:pt x="539" y="932"/>
                      <a:pt x="540" y="941"/>
                    </a:cubicBezTo>
                    <a:cubicBezTo>
                      <a:pt x="541" y="950"/>
                      <a:pt x="535" y="958"/>
                      <a:pt x="526" y="959"/>
                    </a:cubicBezTo>
                    <a:lnTo>
                      <a:pt x="495" y="964"/>
                    </a:lnTo>
                    <a:cubicBezTo>
                      <a:pt x="486" y="965"/>
                      <a:pt x="478" y="959"/>
                      <a:pt x="477" y="950"/>
                    </a:cubicBezTo>
                    <a:cubicBezTo>
                      <a:pt x="475" y="942"/>
                      <a:pt x="481" y="934"/>
                      <a:pt x="490" y="932"/>
                    </a:cubicBezTo>
                    <a:close/>
                    <a:moveTo>
                      <a:pt x="585" y="918"/>
                    </a:moveTo>
                    <a:lnTo>
                      <a:pt x="617" y="914"/>
                    </a:lnTo>
                    <a:cubicBezTo>
                      <a:pt x="626" y="913"/>
                      <a:pt x="634" y="919"/>
                      <a:pt x="635" y="927"/>
                    </a:cubicBezTo>
                    <a:cubicBezTo>
                      <a:pt x="636" y="936"/>
                      <a:pt x="630" y="944"/>
                      <a:pt x="621" y="946"/>
                    </a:cubicBezTo>
                    <a:lnTo>
                      <a:pt x="590" y="950"/>
                    </a:lnTo>
                    <a:cubicBezTo>
                      <a:pt x="581" y="951"/>
                      <a:pt x="573" y="945"/>
                      <a:pt x="572" y="937"/>
                    </a:cubicBezTo>
                    <a:cubicBezTo>
                      <a:pt x="570" y="928"/>
                      <a:pt x="576" y="920"/>
                      <a:pt x="585" y="918"/>
                    </a:cubicBezTo>
                    <a:close/>
                    <a:moveTo>
                      <a:pt x="680" y="905"/>
                    </a:moveTo>
                    <a:lnTo>
                      <a:pt x="712" y="900"/>
                    </a:lnTo>
                    <a:cubicBezTo>
                      <a:pt x="721" y="899"/>
                      <a:pt x="729" y="905"/>
                      <a:pt x="730" y="914"/>
                    </a:cubicBezTo>
                    <a:cubicBezTo>
                      <a:pt x="731" y="922"/>
                      <a:pt x="725" y="930"/>
                      <a:pt x="716" y="932"/>
                    </a:cubicBezTo>
                    <a:lnTo>
                      <a:pt x="685" y="936"/>
                    </a:lnTo>
                    <a:cubicBezTo>
                      <a:pt x="676" y="938"/>
                      <a:pt x="668" y="931"/>
                      <a:pt x="667" y="923"/>
                    </a:cubicBezTo>
                    <a:cubicBezTo>
                      <a:pt x="665" y="914"/>
                      <a:pt x="671" y="906"/>
                      <a:pt x="680" y="905"/>
                    </a:cubicBezTo>
                    <a:close/>
                    <a:moveTo>
                      <a:pt x="775" y="891"/>
                    </a:moveTo>
                    <a:lnTo>
                      <a:pt x="807" y="886"/>
                    </a:lnTo>
                    <a:cubicBezTo>
                      <a:pt x="816" y="885"/>
                      <a:pt x="824" y="891"/>
                      <a:pt x="825" y="900"/>
                    </a:cubicBezTo>
                    <a:cubicBezTo>
                      <a:pt x="826" y="908"/>
                      <a:pt x="820" y="917"/>
                      <a:pt x="811" y="918"/>
                    </a:cubicBezTo>
                    <a:lnTo>
                      <a:pt x="780" y="922"/>
                    </a:lnTo>
                    <a:cubicBezTo>
                      <a:pt x="771" y="924"/>
                      <a:pt x="763" y="918"/>
                      <a:pt x="762" y="909"/>
                    </a:cubicBezTo>
                    <a:cubicBezTo>
                      <a:pt x="760" y="900"/>
                      <a:pt x="766" y="892"/>
                      <a:pt x="775" y="891"/>
                    </a:cubicBezTo>
                    <a:close/>
                    <a:moveTo>
                      <a:pt x="870" y="877"/>
                    </a:moveTo>
                    <a:lnTo>
                      <a:pt x="902" y="872"/>
                    </a:lnTo>
                    <a:cubicBezTo>
                      <a:pt x="911" y="871"/>
                      <a:pt x="919" y="877"/>
                      <a:pt x="920" y="886"/>
                    </a:cubicBezTo>
                    <a:cubicBezTo>
                      <a:pt x="921" y="895"/>
                      <a:pt x="915" y="903"/>
                      <a:pt x="906" y="904"/>
                    </a:cubicBezTo>
                    <a:lnTo>
                      <a:pt x="875" y="909"/>
                    </a:lnTo>
                    <a:cubicBezTo>
                      <a:pt x="866" y="910"/>
                      <a:pt x="858" y="904"/>
                      <a:pt x="857" y="895"/>
                    </a:cubicBezTo>
                    <a:cubicBezTo>
                      <a:pt x="855" y="886"/>
                      <a:pt x="861" y="878"/>
                      <a:pt x="870" y="877"/>
                    </a:cubicBezTo>
                    <a:close/>
                    <a:moveTo>
                      <a:pt x="965" y="863"/>
                    </a:moveTo>
                    <a:lnTo>
                      <a:pt x="997" y="859"/>
                    </a:lnTo>
                    <a:cubicBezTo>
                      <a:pt x="1006" y="857"/>
                      <a:pt x="1014" y="863"/>
                      <a:pt x="1015" y="872"/>
                    </a:cubicBezTo>
                    <a:cubicBezTo>
                      <a:pt x="1016" y="881"/>
                      <a:pt x="1010" y="889"/>
                      <a:pt x="1001" y="890"/>
                    </a:cubicBezTo>
                    <a:lnTo>
                      <a:pt x="970" y="895"/>
                    </a:lnTo>
                    <a:cubicBezTo>
                      <a:pt x="961" y="896"/>
                      <a:pt x="953" y="890"/>
                      <a:pt x="952" y="881"/>
                    </a:cubicBezTo>
                    <a:cubicBezTo>
                      <a:pt x="950" y="873"/>
                      <a:pt x="956" y="864"/>
                      <a:pt x="965" y="863"/>
                    </a:cubicBezTo>
                    <a:close/>
                    <a:moveTo>
                      <a:pt x="1060" y="849"/>
                    </a:moveTo>
                    <a:lnTo>
                      <a:pt x="1092" y="845"/>
                    </a:lnTo>
                    <a:cubicBezTo>
                      <a:pt x="1101" y="843"/>
                      <a:pt x="1109" y="849"/>
                      <a:pt x="1110" y="858"/>
                    </a:cubicBezTo>
                    <a:cubicBezTo>
                      <a:pt x="1111" y="867"/>
                      <a:pt x="1105" y="875"/>
                      <a:pt x="1096" y="876"/>
                    </a:cubicBezTo>
                    <a:lnTo>
                      <a:pt x="1065" y="881"/>
                    </a:lnTo>
                    <a:cubicBezTo>
                      <a:pt x="1056" y="882"/>
                      <a:pt x="1048" y="876"/>
                      <a:pt x="1047" y="867"/>
                    </a:cubicBezTo>
                    <a:cubicBezTo>
                      <a:pt x="1045" y="859"/>
                      <a:pt x="1051" y="851"/>
                      <a:pt x="1060" y="849"/>
                    </a:cubicBezTo>
                    <a:close/>
                    <a:moveTo>
                      <a:pt x="1155" y="835"/>
                    </a:moveTo>
                    <a:lnTo>
                      <a:pt x="1187" y="831"/>
                    </a:lnTo>
                    <a:cubicBezTo>
                      <a:pt x="1196" y="830"/>
                      <a:pt x="1204" y="836"/>
                      <a:pt x="1205" y="844"/>
                    </a:cubicBezTo>
                    <a:cubicBezTo>
                      <a:pt x="1206" y="853"/>
                      <a:pt x="1200" y="861"/>
                      <a:pt x="1191" y="862"/>
                    </a:cubicBezTo>
                    <a:lnTo>
                      <a:pt x="1160" y="867"/>
                    </a:lnTo>
                    <a:cubicBezTo>
                      <a:pt x="1151" y="868"/>
                      <a:pt x="1143" y="862"/>
                      <a:pt x="1142" y="854"/>
                    </a:cubicBezTo>
                    <a:cubicBezTo>
                      <a:pt x="1140" y="845"/>
                      <a:pt x="1146" y="837"/>
                      <a:pt x="1155" y="835"/>
                    </a:cubicBezTo>
                    <a:close/>
                    <a:moveTo>
                      <a:pt x="1250" y="822"/>
                    </a:moveTo>
                    <a:lnTo>
                      <a:pt x="1282" y="817"/>
                    </a:lnTo>
                    <a:cubicBezTo>
                      <a:pt x="1291" y="816"/>
                      <a:pt x="1299" y="822"/>
                      <a:pt x="1300" y="831"/>
                    </a:cubicBezTo>
                    <a:cubicBezTo>
                      <a:pt x="1301" y="839"/>
                      <a:pt x="1295" y="847"/>
                      <a:pt x="1286" y="849"/>
                    </a:cubicBezTo>
                    <a:lnTo>
                      <a:pt x="1255" y="853"/>
                    </a:lnTo>
                    <a:cubicBezTo>
                      <a:pt x="1246" y="855"/>
                      <a:pt x="1238" y="848"/>
                      <a:pt x="1237" y="840"/>
                    </a:cubicBezTo>
                    <a:cubicBezTo>
                      <a:pt x="1235" y="831"/>
                      <a:pt x="1241" y="823"/>
                      <a:pt x="1250" y="822"/>
                    </a:cubicBezTo>
                    <a:close/>
                    <a:moveTo>
                      <a:pt x="1345" y="808"/>
                    </a:moveTo>
                    <a:lnTo>
                      <a:pt x="1377" y="803"/>
                    </a:lnTo>
                    <a:cubicBezTo>
                      <a:pt x="1386" y="802"/>
                      <a:pt x="1394" y="808"/>
                      <a:pt x="1395" y="817"/>
                    </a:cubicBezTo>
                    <a:cubicBezTo>
                      <a:pt x="1396" y="825"/>
                      <a:pt x="1390" y="834"/>
                      <a:pt x="1381" y="835"/>
                    </a:cubicBezTo>
                    <a:lnTo>
                      <a:pt x="1350" y="839"/>
                    </a:lnTo>
                    <a:cubicBezTo>
                      <a:pt x="1341" y="841"/>
                      <a:pt x="1333" y="835"/>
                      <a:pt x="1332" y="826"/>
                    </a:cubicBezTo>
                    <a:cubicBezTo>
                      <a:pt x="1330" y="817"/>
                      <a:pt x="1336" y="809"/>
                      <a:pt x="1345" y="808"/>
                    </a:cubicBezTo>
                    <a:close/>
                    <a:moveTo>
                      <a:pt x="1440" y="794"/>
                    </a:moveTo>
                    <a:lnTo>
                      <a:pt x="1472" y="789"/>
                    </a:lnTo>
                    <a:cubicBezTo>
                      <a:pt x="1481" y="788"/>
                      <a:pt x="1489" y="794"/>
                      <a:pt x="1490" y="803"/>
                    </a:cubicBezTo>
                    <a:cubicBezTo>
                      <a:pt x="1491" y="812"/>
                      <a:pt x="1485" y="820"/>
                      <a:pt x="1476" y="821"/>
                    </a:cubicBezTo>
                    <a:lnTo>
                      <a:pt x="1445" y="826"/>
                    </a:lnTo>
                    <a:cubicBezTo>
                      <a:pt x="1436" y="827"/>
                      <a:pt x="1428" y="821"/>
                      <a:pt x="1427" y="812"/>
                    </a:cubicBezTo>
                    <a:cubicBezTo>
                      <a:pt x="1425" y="803"/>
                      <a:pt x="1431" y="795"/>
                      <a:pt x="1440" y="794"/>
                    </a:cubicBezTo>
                    <a:close/>
                    <a:moveTo>
                      <a:pt x="1535" y="780"/>
                    </a:moveTo>
                    <a:lnTo>
                      <a:pt x="1567" y="775"/>
                    </a:lnTo>
                    <a:cubicBezTo>
                      <a:pt x="1576" y="774"/>
                      <a:pt x="1584" y="780"/>
                      <a:pt x="1585" y="789"/>
                    </a:cubicBezTo>
                    <a:cubicBezTo>
                      <a:pt x="1586" y="798"/>
                      <a:pt x="1580" y="806"/>
                      <a:pt x="1571" y="807"/>
                    </a:cubicBezTo>
                    <a:lnTo>
                      <a:pt x="1540" y="812"/>
                    </a:lnTo>
                    <a:cubicBezTo>
                      <a:pt x="1531" y="813"/>
                      <a:pt x="1523" y="807"/>
                      <a:pt x="1522" y="798"/>
                    </a:cubicBezTo>
                    <a:cubicBezTo>
                      <a:pt x="1520" y="789"/>
                      <a:pt x="1526" y="781"/>
                      <a:pt x="1535" y="780"/>
                    </a:cubicBezTo>
                    <a:close/>
                    <a:moveTo>
                      <a:pt x="1630" y="766"/>
                    </a:moveTo>
                    <a:lnTo>
                      <a:pt x="1662" y="762"/>
                    </a:lnTo>
                    <a:cubicBezTo>
                      <a:pt x="1671" y="760"/>
                      <a:pt x="1679" y="766"/>
                      <a:pt x="1680" y="775"/>
                    </a:cubicBezTo>
                    <a:cubicBezTo>
                      <a:pt x="1681" y="784"/>
                      <a:pt x="1675" y="792"/>
                      <a:pt x="1666" y="793"/>
                    </a:cubicBezTo>
                    <a:lnTo>
                      <a:pt x="1635" y="798"/>
                    </a:lnTo>
                    <a:cubicBezTo>
                      <a:pt x="1626" y="799"/>
                      <a:pt x="1618" y="793"/>
                      <a:pt x="1617" y="784"/>
                    </a:cubicBezTo>
                    <a:cubicBezTo>
                      <a:pt x="1615" y="776"/>
                      <a:pt x="1621" y="768"/>
                      <a:pt x="1630" y="766"/>
                    </a:cubicBezTo>
                    <a:close/>
                    <a:moveTo>
                      <a:pt x="1725" y="752"/>
                    </a:moveTo>
                    <a:lnTo>
                      <a:pt x="1757" y="748"/>
                    </a:lnTo>
                    <a:cubicBezTo>
                      <a:pt x="1766" y="747"/>
                      <a:pt x="1774" y="753"/>
                      <a:pt x="1775" y="761"/>
                    </a:cubicBezTo>
                    <a:cubicBezTo>
                      <a:pt x="1776" y="770"/>
                      <a:pt x="1770" y="778"/>
                      <a:pt x="1761" y="779"/>
                    </a:cubicBezTo>
                    <a:lnTo>
                      <a:pt x="1730" y="784"/>
                    </a:lnTo>
                    <a:cubicBezTo>
                      <a:pt x="1721" y="785"/>
                      <a:pt x="1713" y="779"/>
                      <a:pt x="1712" y="771"/>
                    </a:cubicBezTo>
                    <a:cubicBezTo>
                      <a:pt x="1710" y="762"/>
                      <a:pt x="1716" y="754"/>
                      <a:pt x="1725" y="752"/>
                    </a:cubicBezTo>
                    <a:close/>
                    <a:moveTo>
                      <a:pt x="1820" y="739"/>
                    </a:moveTo>
                    <a:lnTo>
                      <a:pt x="1852" y="734"/>
                    </a:lnTo>
                    <a:cubicBezTo>
                      <a:pt x="1861" y="733"/>
                      <a:pt x="1869" y="739"/>
                      <a:pt x="1870" y="748"/>
                    </a:cubicBezTo>
                    <a:cubicBezTo>
                      <a:pt x="1871" y="756"/>
                      <a:pt x="1865" y="764"/>
                      <a:pt x="1856" y="766"/>
                    </a:cubicBezTo>
                    <a:lnTo>
                      <a:pt x="1825" y="770"/>
                    </a:lnTo>
                    <a:cubicBezTo>
                      <a:pt x="1816" y="772"/>
                      <a:pt x="1808" y="765"/>
                      <a:pt x="1807" y="757"/>
                    </a:cubicBezTo>
                    <a:cubicBezTo>
                      <a:pt x="1805" y="748"/>
                      <a:pt x="1811" y="740"/>
                      <a:pt x="1820" y="739"/>
                    </a:cubicBezTo>
                    <a:close/>
                    <a:moveTo>
                      <a:pt x="1915" y="725"/>
                    </a:moveTo>
                    <a:lnTo>
                      <a:pt x="1947" y="720"/>
                    </a:lnTo>
                    <a:cubicBezTo>
                      <a:pt x="1956" y="719"/>
                      <a:pt x="1964" y="725"/>
                      <a:pt x="1965" y="734"/>
                    </a:cubicBezTo>
                    <a:cubicBezTo>
                      <a:pt x="1966" y="742"/>
                      <a:pt x="1960" y="751"/>
                      <a:pt x="1951" y="752"/>
                    </a:cubicBezTo>
                    <a:lnTo>
                      <a:pt x="1920" y="756"/>
                    </a:lnTo>
                    <a:cubicBezTo>
                      <a:pt x="1911" y="758"/>
                      <a:pt x="1903" y="752"/>
                      <a:pt x="1902" y="743"/>
                    </a:cubicBezTo>
                    <a:cubicBezTo>
                      <a:pt x="1900" y="734"/>
                      <a:pt x="1906" y="726"/>
                      <a:pt x="1915" y="725"/>
                    </a:cubicBezTo>
                    <a:close/>
                    <a:moveTo>
                      <a:pt x="2010" y="711"/>
                    </a:moveTo>
                    <a:lnTo>
                      <a:pt x="2042" y="706"/>
                    </a:lnTo>
                    <a:cubicBezTo>
                      <a:pt x="2051" y="705"/>
                      <a:pt x="2059" y="711"/>
                      <a:pt x="2060" y="720"/>
                    </a:cubicBezTo>
                    <a:cubicBezTo>
                      <a:pt x="2061" y="729"/>
                      <a:pt x="2055" y="737"/>
                      <a:pt x="2046" y="738"/>
                    </a:cubicBezTo>
                    <a:lnTo>
                      <a:pt x="2015" y="743"/>
                    </a:lnTo>
                    <a:cubicBezTo>
                      <a:pt x="2006" y="744"/>
                      <a:pt x="1998" y="738"/>
                      <a:pt x="1997" y="729"/>
                    </a:cubicBezTo>
                    <a:cubicBezTo>
                      <a:pt x="1995" y="720"/>
                      <a:pt x="2001" y="712"/>
                      <a:pt x="2010" y="711"/>
                    </a:cubicBezTo>
                    <a:close/>
                    <a:moveTo>
                      <a:pt x="2105" y="697"/>
                    </a:moveTo>
                    <a:lnTo>
                      <a:pt x="2137" y="692"/>
                    </a:lnTo>
                    <a:cubicBezTo>
                      <a:pt x="2146" y="691"/>
                      <a:pt x="2154" y="697"/>
                      <a:pt x="2155" y="706"/>
                    </a:cubicBezTo>
                    <a:cubicBezTo>
                      <a:pt x="2156" y="715"/>
                      <a:pt x="2150" y="723"/>
                      <a:pt x="2141" y="724"/>
                    </a:cubicBezTo>
                    <a:lnTo>
                      <a:pt x="2110" y="729"/>
                    </a:lnTo>
                    <a:cubicBezTo>
                      <a:pt x="2101" y="730"/>
                      <a:pt x="2093" y="724"/>
                      <a:pt x="2092" y="715"/>
                    </a:cubicBezTo>
                    <a:cubicBezTo>
                      <a:pt x="2090" y="706"/>
                      <a:pt x="2096" y="698"/>
                      <a:pt x="2105" y="697"/>
                    </a:cubicBezTo>
                    <a:close/>
                    <a:moveTo>
                      <a:pt x="2200" y="683"/>
                    </a:moveTo>
                    <a:lnTo>
                      <a:pt x="2232" y="679"/>
                    </a:lnTo>
                    <a:cubicBezTo>
                      <a:pt x="2241" y="677"/>
                      <a:pt x="2249" y="683"/>
                      <a:pt x="2250" y="692"/>
                    </a:cubicBezTo>
                    <a:cubicBezTo>
                      <a:pt x="2251" y="701"/>
                      <a:pt x="2245" y="709"/>
                      <a:pt x="2236" y="710"/>
                    </a:cubicBezTo>
                    <a:lnTo>
                      <a:pt x="2205" y="715"/>
                    </a:lnTo>
                    <a:cubicBezTo>
                      <a:pt x="2196" y="716"/>
                      <a:pt x="2188" y="710"/>
                      <a:pt x="2187" y="701"/>
                    </a:cubicBezTo>
                    <a:cubicBezTo>
                      <a:pt x="2185" y="693"/>
                      <a:pt x="2191" y="685"/>
                      <a:pt x="2200" y="683"/>
                    </a:cubicBezTo>
                    <a:close/>
                    <a:moveTo>
                      <a:pt x="2295" y="669"/>
                    </a:moveTo>
                    <a:lnTo>
                      <a:pt x="2327" y="665"/>
                    </a:lnTo>
                    <a:cubicBezTo>
                      <a:pt x="2336" y="664"/>
                      <a:pt x="2344" y="670"/>
                      <a:pt x="2345" y="678"/>
                    </a:cubicBezTo>
                    <a:cubicBezTo>
                      <a:pt x="2346" y="687"/>
                      <a:pt x="2340" y="695"/>
                      <a:pt x="2331" y="696"/>
                    </a:cubicBezTo>
                    <a:lnTo>
                      <a:pt x="2300" y="701"/>
                    </a:lnTo>
                    <a:cubicBezTo>
                      <a:pt x="2291" y="702"/>
                      <a:pt x="2283" y="696"/>
                      <a:pt x="2282" y="688"/>
                    </a:cubicBezTo>
                    <a:cubicBezTo>
                      <a:pt x="2280" y="679"/>
                      <a:pt x="2286" y="671"/>
                      <a:pt x="2295" y="669"/>
                    </a:cubicBezTo>
                    <a:close/>
                    <a:moveTo>
                      <a:pt x="2390" y="656"/>
                    </a:moveTo>
                    <a:lnTo>
                      <a:pt x="2422" y="651"/>
                    </a:lnTo>
                    <a:cubicBezTo>
                      <a:pt x="2431" y="650"/>
                      <a:pt x="2439" y="656"/>
                      <a:pt x="2440" y="665"/>
                    </a:cubicBezTo>
                    <a:cubicBezTo>
                      <a:pt x="2441" y="673"/>
                      <a:pt x="2435" y="681"/>
                      <a:pt x="2426" y="683"/>
                    </a:cubicBezTo>
                    <a:lnTo>
                      <a:pt x="2395" y="687"/>
                    </a:lnTo>
                    <a:cubicBezTo>
                      <a:pt x="2386" y="689"/>
                      <a:pt x="2378" y="682"/>
                      <a:pt x="2377" y="674"/>
                    </a:cubicBezTo>
                    <a:cubicBezTo>
                      <a:pt x="2375" y="665"/>
                      <a:pt x="2381" y="657"/>
                      <a:pt x="2390" y="656"/>
                    </a:cubicBezTo>
                    <a:close/>
                    <a:moveTo>
                      <a:pt x="2485" y="642"/>
                    </a:moveTo>
                    <a:lnTo>
                      <a:pt x="2517" y="637"/>
                    </a:lnTo>
                    <a:cubicBezTo>
                      <a:pt x="2526" y="636"/>
                      <a:pt x="2534" y="642"/>
                      <a:pt x="2535" y="651"/>
                    </a:cubicBezTo>
                    <a:cubicBezTo>
                      <a:pt x="2536" y="659"/>
                      <a:pt x="2530" y="668"/>
                      <a:pt x="2521" y="669"/>
                    </a:cubicBezTo>
                    <a:lnTo>
                      <a:pt x="2490" y="673"/>
                    </a:lnTo>
                    <a:cubicBezTo>
                      <a:pt x="2481" y="675"/>
                      <a:pt x="2473" y="669"/>
                      <a:pt x="2472" y="660"/>
                    </a:cubicBezTo>
                    <a:cubicBezTo>
                      <a:pt x="2470" y="651"/>
                      <a:pt x="2476" y="643"/>
                      <a:pt x="2485" y="642"/>
                    </a:cubicBezTo>
                    <a:close/>
                    <a:moveTo>
                      <a:pt x="2580" y="628"/>
                    </a:moveTo>
                    <a:lnTo>
                      <a:pt x="2612" y="623"/>
                    </a:lnTo>
                    <a:cubicBezTo>
                      <a:pt x="2621" y="622"/>
                      <a:pt x="2629" y="628"/>
                      <a:pt x="2630" y="637"/>
                    </a:cubicBezTo>
                    <a:cubicBezTo>
                      <a:pt x="2631" y="646"/>
                      <a:pt x="2625" y="654"/>
                      <a:pt x="2616" y="655"/>
                    </a:cubicBezTo>
                    <a:lnTo>
                      <a:pt x="2585" y="660"/>
                    </a:lnTo>
                    <a:cubicBezTo>
                      <a:pt x="2576" y="661"/>
                      <a:pt x="2568" y="655"/>
                      <a:pt x="2567" y="646"/>
                    </a:cubicBezTo>
                    <a:cubicBezTo>
                      <a:pt x="2565" y="637"/>
                      <a:pt x="2571" y="629"/>
                      <a:pt x="2580" y="628"/>
                    </a:cubicBezTo>
                    <a:close/>
                    <a:moveTo>
                      <a:pt x="2675" y="614"/>
                    </a:moveTo>
                    <a:lnTo>
                      <a:pt x="2707" y="609"/>
                    </a:lnTo>
                    <a:cubicBezTo>
                      <a:pt x="2716" y="608"/>
                      <a:pt x="2724" y="614"/>
                      <a:pt x="2725" y="623"/>
                    </a:cubicBezTo>
                    <a:cubicBezTo>
                      <a:pt x="2726" y="632"/>
                      <a:pt x="2720" y="640"/>
                      <a:pt x="2711" y="641"/>
                    </a:cubicBezTo>
                    <a:lnTo>
                      <a:pt x="2680" y="646"/>
                    </a:lnTo>
                    <a:cubicBezTo>
                      <a:pt x="2671" y="647"/>
                      <a:pt x="2663" y="641"/>
                      <a:pt x="2662" y="632"/>
                    </a:cubicBezTo>
                    <a:cubicBezTo>
                      <a:pt x="2660" y="623"/>
                      <a:pt x="2666" y="615"/>
                      <a:pt x="2675" y="614"/>
                    </a:cubicBezTo>
                    <a:close/>
                    <a:moveTo>
                      <a:pt x="2770" y="600"/>
                    </a:moveTo>
                    <a:lnTo>
                      <a:pt x="2802" y="596"/>
                    </a:lnTo>
                    <a:cubicBezTo>
                      <a:pt x="2811" y="594"/>
                      <a:pt x="2819" y="600"/>
                      <a:pt x="2820" y="609"/>
                    </a:cubicBezTo>
                    <a:cubicBezTo>
                      <a:pt x="2821" y="618"/>
                      <a:pt x="2815" y="626"/>
                      <a:pt x="2806" y="627"/>
                    </a:cubicBezTo>
                    <a:lnTo>
                      <a:pt x="2775" y="632"/>
                    </a:lnTo>
                    <a:cubicBezTo>
                      <a:pt x="2766" y="633"/>
                      <a:pt x="2758" y="627"/>
                      <a:pt x="2757" y="618"/>
                    </a:cubicBezTo>
                    <a:cubicBezTo>
                      <a:pt x="2755" y="610"/>
                      <a:pt x="2761" y="602"/>
                      <a:pt x="2770" y="600"/>
                    </a:cubicBezTo>
                    <a:close/>
                    <a:moveTo>
                      <a:pt x="2865" y="586"/>
                    </a:moveTo>
                    <a:lnTo>
                      <a:pt x="2897" y="582"/>
                    </a:lnTo>
                    <a:cubicBezTo>
                      <a:pt x="2906" y="581"/>
                      <a:pt x="2914" y="587"/>
                      <a:pt x="2915" y="595"/>
                    </a:cubicBezTo>
                    <a:cubicBezTo>
                      <a:pt x="2916" y="604"/>
                      <a:pt x="2910" y="612"/>
                      <a:pt x="2901" y="613"/>
                    </a:cubicBezTo>
                    <a:lnTo>
                      <a:pt x="2870" y="618"/>
                    </a:lnTo>
                    <a:cubicBezTo>
                      <a:pt x="2861" y="619"/>
                      <a:pt x="2853" y="613"/>
                      <a:pt x="2852" y="605"/>
                    </a:cubicBezTo>
                    <a:cubicBezTo>
                      <a:pt x="2850" y="596"/>
                      <a:pt x="2856" y="588"/>
                      <a:pt x="2865" y="586"/>
                    </a:cubicBezTo>
                    <a:close/>
                    <a:moveTo>
                      <a:pt x="2960" y="573"/>
                    </a:moveTo>
                    <a:lnTo>
                      <a:pt x="2992" y="568"/>
                    </a:lnTo>
                    <a:cubicBezTo>
                      <a:pt x="3001" y="567"/>
                      <a:pt x="3009" y="573"/>
                      <a:pt x="3010" y="582"/>
                    </a:cubicBezTo>
                    <a:cubicBezTo>
                      <a:pt x="3011" y="590"/>
                      <a:pt x="3005" y="598"/>
                      <a:pt x="2996" y="600"/>
                    </a:cubicBezTo>
                    <a:lnTo>
                      <a:pt x="2965" y="604"/>
                    </a:lnTo>
                    <a:cubicBezTo>
                      <a:pt x="2956" y="606"/>
                      <a:pt x="2948" y="599"/>
                      <a:pt x="2947" y="591"/>
                    </a:cubicBezTo>
                    <a:cubicBezTo>
                      <a:pt x="2945" y="582"/>
                      <a:pt x="2951" y="574"/>
                      <a:pt x="2960" y="573"/>
                    </a:cubicBezTo>
                    <a:close/>
                    <a:moveTo>
                      <a:pt x="3055" y="559"/>
                    </a:moveTo>
                    <a:lnTo>
                      <a:pt x="3087" y="554"/>
                    </a:lnTo>
                    <a:cubicBezTo>
                      <a:pt x="3096" y="553"/>
                      <a:pt x="3104" y="559"/>
                      <a:pt x="3105" y="568"/>
                    </a:cubicBezTo>
                    <a:cubicBezTo>
                      <a:pt x="3106" y="576"/>
                      <a:pt x="3100" y="585"/>
                      <a:pt x="3091" y="586"/>
                    </a:cubicBezTo>
                    <a:lnTo>
                      <a:pt x="3060" y="590"/>
                    </a:lnTo>
                    <a:cubicBezTo>
                      <a:pt x="3051" y="592"/>
                      <a:pt x="3043" y="586"/>
                      <a:pt x="3042" y="577"/>
                    </a:cubicBezTo>
                    <a:cubicBezTo>
                      <a:pt x="3040" y="568"/>
                      <a:pt x="3046" y="560"/>
                      <a:pt x="3055" y="559"/>
                    </a:cubicBezTo>
                    <a:close/>
                    <a:moveTo>
                      <a:pt x="3150" y="545"/>
                    </a:moveTo>
                    <a:lnTo>
                      <a:pt x="3182" y="540"/>
                    </a:lnTo>
                    <a:cubicBezTo>
                      <a:pt x="3191" y="539"/>
                      <a:pt x="3199" y="545"/>
                      <a:pt x="3200" y="554"/>
                    </a:cubicBezTo>
                    <a:cubicBezTo>
                      <a:pt x="3201" y="563"/>
                      <a:pt x="3195" y="571"/>
                      <a:pt x="3186" y="572"/>
                    </a:cubicBezTo>
                    <a:lnTo>
                      <a:pt x="3155" y="577"/>
                    </a:lnTo>
                    <a:cubicBezTo>
                      <a:pt x="3146" y="578"/>
                      <a:pt x="3138" y="572"/>
                      <a:pt x="3137" y="563"/>
                    </a:cubicBezTo>
                    <a:cubicBezTo>
                      <a:pt x="3135" y="554"/>
                      <a:pt x="3141" y="546"/>
                      <a:pt x="3150" y="545"/>
                    </a:cubicBezTo>
                    <a:close/>
                    <a:moveTo>
                      <a:pt x="3245" y="531"/>
                    </a:moveTo>
                    <a:lnTo>
                      <a:pt x="3277" y="526"/>
                    </a:lnTo>
                    <a:cubicBezTo>
                      <a:pt x="3286" y="525"/>
                      <a:pt x="3294" y="531"/>
                      <a:pt x="3295" y="540"/>
                    </a:cubicBezTo>
                    <a:cubicBezTo>
                      <a:pt x="3296" y="549"/>
                      <a:pt x="3290" y="557"/>
                      <a:pt x="3281" y="558"/>
                    </a:cubicBezTo>
                    <a:lnTo>
                      <a:pt x="3250" y="563"/>
                    </a:lnTo>
                    <a:cubicBezTo>
                      <a:pt x="3241" y="564"/>
                      <a:pt x="3233" y="558"/>
                      <a:pt x="3232" y="549"/>
                    </a:cubicBezTo>
                    <a:cubicBezTo>
                      <a:pt x="3230" y="540"/>
                      <a:pt x="3236" y="532"/>
                      <a:pt x="3245" y="531"/>
                    </a:cubicBezTo>
                    <a:close/>
                    <a:moveTo>
                      <a:pt x="3340" y="517"/>
                    </a:moveTo>
                    <a:lnTo>
                      <a:pt x="3372" y="513"/>
                    </a:lnTo>
                    <a:cubicBezTo>
                      <a:pt x="3381" y="511"/>
                      <a:pt x="3389" y="517"/>
                      <a:pt x="3390" y="526"/>
                    </a:cubicBezTo>
                    <a:cubicBezTo>
                      <a:pt x="3391" y="535"/>
                      <a:pt x="3385" y="543"/>
                      <a:pt x="3376" y="544"/>
                    </a:cubicBezTo>
                    <a:lnTo>
                      <a:pt x="3345" y="549"/>
                    </a:lnTo>
                    <a:cubicBezTo>
                      <a:pt x="3336" y="550"/>
                      <a:pt x="3328" y="544"/>
                      <a:pt x="3327" y="535"/>
                    </a:cubicBezTo>
                    <a:cubicBezTo>
                      <a:pt x="3325" y="527"/>
                      <a:pt x="3331" y="519"/>
                      <a:pt x="3340" y="517"/>
                    </a:cubicBezTo>
                    <a:close/>
                    <a:moveTo>
                      <a:pt x="3435" y="503"/>
                    </a:moveTo>
                    <a:lnTo>
                      <a:pt x="3467" y="499"/>
                    </a:lnTo>
                    <a:cubicBezTo>
                      <a:pt x="3476" y="498"/>
                      <a:pt x="3484" y="504"/>
                      <a:pt x="3485" y="512"/>
                    </a:cubicBezTo>
                    <a:cubicBezTo>
                      <a:pt x="3486" y="521"/>
                      <a:pt x="3480" y="529"/>
                      <a:pt x="3471" y="530"/>
                    </a:cubicBezTo>
                    <a:lnTo>
                      <a:pt x="3440" y="535"/>
                    </a:lnTo>
                    <a:cubicBezTo>
                      <a:pt x="3431" y="536"/>
                      <a:pt x="3423" y="530"/>
                      <a:pt x="3422" y="522"/>
                    </a:cubicBezTo>
                    <a:cubicBezTo>
                      <a:pt x="3420" y="513"/>
                      <a:pt x="3426" y="505"/>
                      <a:pt x="3435" y="503"/>
                    </a:cubicBezTo>
                    <a:close/>
                    <a:moveTo>
                      <a:pt x="3530" y="490"/>
                    </a:moveTo>
                    <a:lnTo>
                      <a:pt x="3562" y="485"/>
                    </a:lnTo>
                    <a:cubicBezTo>
                      <a:pt x="3571" y="484"/>
                      <a:pt x="3579" y="490"/>
                      <a:pt x="3580" y="499"/>
                    </a:cubicBezTo>
                    <a:cubicBezTo>
                      <a:pt x="3581" y="507"/>
                      <a:pt x="3575" y="515"/>
                      <a:pt x="3566" y="517"/>
                    </a:cubicBezTo>
                    <a:lnTo>
                      <a:pt x="3535" y="521"/>
                    </a:lnTo>
                    <a:cubicBezTo>
                      <a:pt x="3526" y="523"/>
                      <a:pt x="3518" y="516"/>
                      <a:pt x="3517" y="508"/>
                    </a:cubicBezTo>
                    <a:cubicBezTo>
                      <a:pt x="3515" y="499"/>
                      <a:pt x="3521" y="491"/>
                      <a:pt x="3530" y="490"/>
                    </a:cubicBezTo>
                    <a:close/>
                    <a:moveTo>
                      <a:pt x="3625" y="476"/>
                    </a:moveTo>
                    <a:lnTo>
                      <a:pt x="3657" y="471"/>
                    </a:lnTo>
                    <a:cubicBezTo>
                      <a:pt x="3666" y="470"/>
                      <a:pt x="3674" y="476"/>
                      <a:pt x="3675" y="485"/>
                    </a:cubicBezTo>
                    <a:cubicBezTo>
                      <a:pt x="3676" y="493"/>
                      <a:pt x="3670" y="502"/>
                      <a:pt x="3661" y="503"/>
                    </a:cubicBezTo>
                    <a:lnTo>
                      <a:pt x="3630" y="507"/>
                    </a:lnTo>
                    <a:cubicBezTo>
                      <a:pt x="3621" y="509"/>
                      <a:pt x="3613" y="503"/>
                      <a:pt x="3612" y="494"/>
                    </a:cubicBezTo>
                    <a:cubicBezTo>
                      <a:pt x="3610" y="485"/>
                      <a:pt x="3616" y="477"/>
                      <a:pt x="3625" y="476"/>
                    </a:cubicBezTo>
                    <a:close/>
                    <a:moveTo>
                      <a:pt x="3720" y="462"/>
                    </a:moveTo>
                    <a:lnTo>
                      <a:pt x="3752" y="457"/>
                    </a:lnTo>
                    <a:cubicBezTo>
                      <a:pt x="3761" y="456"/>
                      <a:pt x="3769" y="462"/>
                      <a:pt x="3770" y="471"/>
                    </a:cubicBezTo>
                    <a:cubicBezTo>
                      <a:pt x="3771" y="480"/>
                      <a:pt x="3765" y="488"/>
                      <a:pt x="3756" y="489"/>
                    </a:cubicBezTo>
                    <a:lnTo>
                      <a:pt x="3725" y="494"/>
                    </a:lnTo>
                    <a:cubicBezTo>
                      <a:pt x="3716" y="495"/>
                      <a:pt x="3708" y="489"/>
                      <a:pt x="3707" y="480"/>
                    </a:cubicBezTo>
                    <a:cubicBezTo>
                      <a:pt x="3705" y="471"/>
                      <a:pt x="3711" y="463"/>
                      <a:pt x="3720" y="462"/>
                    </a:cubicBezTo>
                    <a:close/>
                    <a:moveTo>
                      <a:pt x="3815" y="448"/>
                    </a:moveTo>
                    <a:lnTo>
                      <a:pt x="3847" y="443"/>
                    </a:lnTo>
                    <a:cubicBezTo>
                      <a:pt x="3856" y="442"/>
                      <a:pt x="3864" y="448"/>
                      <a:pt x="3865" y="457"/>
                    </a:cubicBezTo>
                    <a:cubicBezTo>
                      <a:pt x="3866" y="466"/>
                      <a:pt x="3860" y="474"/>
                      <a:pt x="3851" y="475"/>
                    </a:cubicBezTo>
                    <a:lnTo>
                      <a:pt x="3820" y="480"/>
                    </a:lnTo>
                    <a:cubicBezTo>
                      <a:pt x="3811" y="481"/>
                      <a:pt x="3803" y="475"/>
                      <a:pt x="3802" y="466"/>
                    </a:cubicBezTo>
                    <a:cubicBezTo>
                      <a:pt x="3800" y="457"/>
                      <a:pt x="3806" y="449"/>
                      <a:pt x="3815" y="448"/>
                    </a:cubicBezTo>
                    <a:close/>
                    <a:moveTo>
                      <a:pt x="3910" y="434"/>
                    </a:moveTo>
                    <a:lnTo>
                      <a:pt x="3942" y="430"/>
                    </a:lnTo>
                    <a:cubicBezTo>
                      <a:pt x="3951" y="428"/>
                      <a:pt x="3959" y="434"/>
                      <a:pt x="3960" y="443"/>
                    </a:cubicBezTo>
                    <a:cubicBezTo>
                      <a:pt x="3961" y="452"/>
                      <a:pt x="3955" y="460"/>
                      <a:pt x="3946" y="461"/>
                    </a:cubicBezTo>
                    <a:lnTo>
                      <a:pt x="3915" y="466"/>
                    </a:lnTo>
                    <a:cubicBezTo>
                      <a:pt x="3906" y="467"/>
                      <a:pt x="3898" y="461"/>
                      <a:pt x="3897" y="452"/>
                    </a:cubicBezTo>
                    <a:cubicBezTo>
                      <a:pt x="3895" y="444"/>
                      <a:pt x="3901" y="436"/>
                      <a:pt x="3910" y="434"/>
                    </a:cubicBezTo>
                    <a:close/>
                    <a:moveTo>
                      <a:pt x="4005" y="420"/>
                    </a:moveTo>
                    <a:lnTo>
                      <a:pt x="4037" y="416"/>
                    </a:lnTo>
                    <a:cubicBezTo>
                      <a:pt x="4046" y="415"/>
                      <a:pt x="4054" y="421"/>
                      <a:pt x="4055" y="429"/>
                    </a:cubicBezTo>
                    <a:cubicBezTo>
                      <a:pt x="4056" y="438"/>
                      <a:pt x="4050" y="446"/>
                      <a:pt x="4041" y="447"/>
                    </a:cubicBezTo>
                    <a:lnTo>
                      <a:pt x="4010" y="452"/>
                    </a:lnTo>
                    <a:cubicBezTo>
                      <a:pt x="4001" y="453"/>
                      <a:pt x="3993" y="447"/>
                      <a:pt x="3992" y="439"/>
                    </a:cubicBezTo>
                    <a:cubicBezTo>
                      <a:pt x="3990" y="430"/>
                      <a:pt x="3996" y="422"/>
                      <a:pt x="4005" y="420"/>
                    </a:cubicBezTo>
                    <a:close/>
                    <a:moveTo>
                      <a:pt x="4100" y="407"/>
                    </a:moveTo>
                    <a:lnTo>
                      <a:pt x="4132" y="402"/>
                    </a:lnTo>
                    <a:cubicBezTo>
                      <a:pt x="4141" y="401"/>
                      <a:pt x="4149" y="407"/>
                      <a:pt x="4150" y="416"/>
                    </a:cubicBezTo>
                    <a:cubicBezTo>
                      <a:pt x="4151" y="424"/>
                      <a:pt x="4145" y="432"/>
                      <a:pt x="4136" y="434"/>
                    </a:cubicBezTo>
                    <a:lnTo>
                      <a:pt x="4105" y="438"/>
                    </a:lnTo>
                    <a:cubicBezTo>
                      <a:pt x="4096" y="440"/>
                      <a:pt x="4088" y="433"/>
                      <a:pt x="4087" y="425"/>
                    </a:cubicBezTo>
                    <a:cubicBezTo>
                      <a:pt x="4085" y="416"/>
                      <a:pt x="4091" y="408"/>
                      <a:pt x="4100" y="407"/>
                    </a:cubicBezTo>
                    <a:close/>
                    <a:moveTo>
                      <a:pt x="4195" y="393"/>
                    </a:moveTo>
                    <a:lnTo>
                      <a:pt x="4227" y="388"/>
                    </a:lnTo>
                    <a:cubicBezTo>
                      <a:pt x="4236" y="387"/>
                      <a:pt x="4244" y="393"/>
                      <a:pt x="4245" y="402"/>
                    </a:cubicBezTo>
                    <a:cubicBezTo>
                      <a:pt x="4246" y="410"/>
                      <a:pt x="4240" y="419"/>
                      <a:pt x="4231" y="420"/>
                    </a:cubicBezTo>
                    <a:lnTo>
                      <a:pt x="4200" y="424"/>
                    </a:lnTo>
                    <a:cubicBezTo>
                      <a:pt x="4191" y="426"/>
                      <a:pt x="4183" y="420"/>
                      <a:pt x="4182" y="411"/>
                    </a:cubicBezTo>
                    <a:cubicBezTo>
                      <a:pt x="4180" y="402"/>
                      <a:pt x="4186" y="394"/>
                      <a:pt x="4195" y="393"/>
                    </a:cubicBezTo>
                    <a:close/>
                    <a:moveTo>
                      <a:pt x="4290" y="379"/>
                    </a:moveTo>
                    <a:lnTo>
                      <a:pt x="4322" y="374"/>
                    </a:lnTo>
                    <a:cubicBezTo>
                      <a:pt x="4331" y="373"/>
                      <a:pt x="4339" y="379"/>
                      <a:pt x="4340" y="388"/>
                    </a:cubicBezTo>
                    <a:cubicBezTo>
                      <a:pt x="4341" y="397"/>
                      <a:pt x="4335" y="405"/>
                      <a:pt x="4326" y="406"/>
                    </a:cubicBezTo>
                    <a:lnTo>
                      <a:pt x="4295" y="411"/>
                    </a:lnTo>
                    <a:cubicBezTo>
                      <a:pt x="4286" y="412"/>
                      <a:pt x="4278" y="406"/>
                      <a:pt x="4277" y="397"/>
                    </a:cubicBezTo>
                    <a:cubicBezTo>
                      <a:pt x="4275" y="388"/>
                      <a:pt x="4281" y="380"/>
                      <a:pt x="4290" y="379"/>
                    </a:cubicBezTo>
                    <a:close/>
                    <a:moveTo>
                      <a:pt x="4385" y="365"/>
                    </a:moveTo>
                    <a:lnTo>
                      <a:pt x="4417" y="360"/>
                    </a:lnTo>
                    <a:cubicBezTo>
                      <a:pt x="4426" y="359"/>
                      <a:pt x="4434" y="365"/>
                      <a:pt x="4435" y="374"/>
                    </a:cubicBezTo>
                    <a:cubicBezTo>
                      <a:pt x="4436" y="383"/>
                      <a:pt x="4430" y="391"/>
                      <a:pt x="4421" y="392"/>
                    </a:cubicBezTo>
                    <a:lnTo>
                      <a:pt x="4390" y="397"/>
                    </a:lnTo>
                    <a:cubicBezTo>
                      <a:pt x="4381" y="398"/>
                      <a:pt x="4373" y="392"/>
                      <a:pt x="4372" y="383"/>
                    </a:cubicBezTo>
                    <a:cubicBezTo>
                      <a:pt x="4370" y="374"/>
                      <a:pt x="4376" y="366"/>
                      <a:pt x="4385" y="365"/>
                    </a:cubicBezTo>
                    <a:close/>
                    <a:moveTo>
                      <a:pt x="4480" y="351"/>
                    </a:moveTo>
                    <a:lnTo>
                      <a:pt x="4512" y="347"/>
                    </a:lnTo>
                    <a:cubicBezTo>
                      <a:pt x="4521" y="345"/>
                      <a:pt x="4529" y="351"/>
                      <a:pt x="4530" y="360"/>
                    </a:cubicBezTo>
                    <a:cubicBezTo>
                      <a:pt x="4531" y="369"/>
                      <a:pt x="4525" y="377"/>
                      <a:pt x="4516" y="378"/>
                    </a:cubicBezTo>
                    <a:lnTo>
                      <a:pt x="4485" y="383"/>
                    </a:lnTo>
                    <a:cubicBezTo>
                      <a:pt x="4476" y="384"/>
                      <a:pt x="4468" y="378"/>
                      <a:pt x="4467" y="369"/>
                    </a:cubicBezTo>
                    <a:cubicBezTo>
                      <a:pt x="4465" y="361"/>
                      <a:pt x="4471" y="353"/>
                      <a:pt x="4480" y="351"/>
                    </a:cubicBezTo>
                    <a:close/>
                    <a:moveTo>
                      <a:pt x="4575" y="337"/>
                    </a:moveTo>
                    <a:lnTo>
                      <a:pt x="4607" y="333"/>
                    </a:lnTo>
                    <a:cubicBezTo>
                      <a:pt x="4616" y="332"/>
                      <a:pt x="4624" y="338"/>
                      <a:pt x="4625" y="346"/>
                    </a:cubicBezTo>
                    <a:cubicBezTo>
                      <a:pt x="4626" y="355"/>
                      <a:pt x="4620" y="363"/>
                      <a:pt x="4611" y="364"/>
                    </a:cubicBezTo>
                    <a:lnTo>
                      <a:pt x="4580" y="369"/>
                    </a:lnTo>
                    <a:cubicBezTo>
                      <a:pt x="4571" y="370"/>
                      <a:pt x="4563" y="364"/>
                      <a:pt x="4562" y="356"/>
                    </a:cubicBezTo>
                    <a:cubicBezTo>
                      <a:pt x="4560" y="347"/>
                      <a:pt x="4566" y="339"/>
                      <a:pt x="4575" y="337"/>
                    </a:cubicBezTo>
                    <a:close/>
                    <a:moveTo>
                      <a:pt x="4670" y="324"/>
                    </a:moveTo>
                    <a:lnTo>
                      <a:pt x="4702" y="319"/>
                    </a:lnTo>
                    <a:cubicBezTo>
                      <a:pt x="4711" y="318"/>
                      <a:pt x="4719" y="324"/>
                      <a:pt x="4720" y="332"/>
                    </a:cubicBezTo>
                    <a:cubicBezTo>
                      <a:pt x="4721" y="341"/>
                      <a:pt x="4715" y="349"/>
                      <a:pt x="4706" y="351"/>
                    </a:cubicBezTo>
                    <a:lnTo>
                      <a:pt x="4675" y="355"/>
                    </a:lnTo>
                    <a:cubicBezTo>
                      <a:pt x="4666" y="357"/>
                      <a:pt x="4658" y="350"/>
                      <a:pt x="4657" y="342"/>
                    </a:cubicBezTo>
                    <a:cubicBezTo>
                      <a:pt x="4655" y="333"/>
                      <a:pt x="4661" y="325"/>
                      <a:pt x="4670" y="324"/>
                    </a:cubicBezTo>
                    <a:close/>
                    <a:moveTo>
                      <a:pt x="4765" y="310"/>
                    </a:moveTo>
                    <a:lnTo>
                      <a:pt x="4797" y="305"/>
                    </a:lnTo>
                    <a:cubicBezTo>
                      <a:pt x="4806" y="304"/>
                      <a:pt x="4814" y="310"/>
                      <a:pt x="4815" y="319"/>
                    </a:cubicBezTo>
                    <a:cubicBezTo>
                      <a:pt x="4816" y="327"/>
                      <a:pt x="4810" y="336"/>
                      <a:pt x="4801" y="337"/>
                    </a:cubicBezTo>
                    <a:lnTo>
                      <a:pt x="4770" y="341"/>
                    </a:lnTo>
                    <a:cubicBezTo>
                      <a:pt x="4761" y="343"/>
                      <a:pt x="4753" y="337"/>
                      <a:pt x="4752" y="328"/>
                    </a:cubicBezTo>
                    <a:cubicBezTo>
                      <a:pt x="4750" y="319"/>
                      <a:pt x="4756" y="311"/>
                      <a:pt x="4765" y="310"/>
                    </a:cubicBezTo>
                    <a:close/>
                    <a:moveTo>
                      <a:pt x="4860" y="296"/>
                    </a:moveTo>
                    <a:lnTo>
                      <a:pt x="4892" y="291"/>
                    </a:lnTo>
                    <a:cubicBezTo>
                      <a:pt x="4901" y="290"/>
                      <a:pt x="4909" y="296"/>
                      <a:pt x="4910" y="305"/>
                    </a:cubicBezTo>
                    <a:cubicBezTo>
                      <a:pt x="4911" y="314"/>
                      <a:pt x="4905" y="322"/>
                      <a:pt x="4896" y="323"/>
                    </a:cubicBezTo>
                    <a:lnTo>
                      <a:pt x="4865" y="328"/>
                    </a:lnTo>
                    <a:cubicBezTo>
                      <a:pt x="4856" y="329"/>
                      <a:pt x="4848" y="323"/>
                      <a:pt x="4847" y="314"/>
                    </a:cubicBezTo>
                    <a:cubicBezTo>
                      <a:pt x="4845" y="305"/>
                      <a:pt x="4851" y="297"/>
                      <a:pt x="4860" y="296"/>
                    </a:cubicBezTo>
                    <a:close/>
                    <a:moveTo>
                      <a:pt x="4955" y="282"/>
                    </a:moveTo>
                    <a:lnTo>
                      <a:pt x="4987" y="277"/>
                    </a:lnTo>
                    <a:cubicBezTo>
                      <a:pt x="4996" y="276"/>
                      <a:pt x="5004" y="282"/>
                      <a:pt x="5005" y="291"/>
                    </a:cubicBezTo>
                    <a:cubicBezTo>
                      <a:pt x="5006" y="300"/>
                      <a:pt x="5000" y="308"/>
                      <a:pt x="4991" y="309"/>
                    </a:cubicBezTo>
                    <a:lnTo>
                      <a:pt x="4960" y="314"/>
                    </a:lnTo>
                    <a:cubicBezTo>
                      <a:pt x="4951" y="315"/>
                      <a:pt x="4943" y="309"/>
                      <a:pt x="4942" y="300"/>
                    </a:cubicBezTo>
                    <a:cubicBezTo>
                      <a:pt x="4940" y="291"/>
                      <a:pt x="4946" y="283"/>
                      <a:pt x="4955" y="282"/>
                    </a:cubicBezTo>
                    <a:close/>
                    <a:moveTo>
                      <a:pt x="5050" y="268"/>
                    </a:moveTo>
                    <a:lnTo>
                      <a:pt x="5082" y="264"/>
                    </a:lnTo>
                    <a:cubicBezTo>
                      <a:pt x="5091" y="262"/>
                      <a:pt x="5099" y="268"/>
                      <a:pt x="5100" y="277"/>
                    </a:cubicBezTo>
                    <a:cubicBezTo>
                      <a:pt x="5101" y="286"/>
                      <a:pt x="5095" y="294"/>
                      <a:pt x="5086" y="295"/>
                    </a:cubicBezTo>
                    <a:lnTo>
                      <a:pt x="5055" y="300"/>
                    </a:lnTo>
                    <a:cubicBezTo>
                      <a:pt x="5046" y="301"/>
                      <a:pt x="5038" y="295"/>
                      <a:pt x="5037" y="286"/>
                    </a:cubicBezTo>
                    <a:cubicBezTo>
                      <a:pt x="5035" y="278"/>
                      <a:pt x="5041" y="270"/>
                      <a:pt x="5050" y="268"/>
                    </a:cubicBezTo>
                    <a:close/>
                    <a:moveTo>
                      <a:pt x="5145" y="254"/>
                    </a:moveTo>
                    <a:lnTo>
                      <a:pt x="5177" y="250"/>
                    </a:lnTo>
                    <a:cubicBezTo>
                      <a:pt x="5186" y="249"/>
                      <a:pt x="5194" y="255"/>
                      <a:pt x="5195" y="263"/>
                    </a:cubicBezTo>
                    <a:cubicBezTo>
                      <a:pt x="5196" y="272"/>
                      <a:pt x="5190" y="280"/>
                      <a:pt x="5181" y="281"/>
                    </a:cubicBezTo>
                    <a:lnTo>
                      <a:pt x="5150" y="286"/>
                    </a:lnTo>
                    <a:cubicBezTo>
                      <a:pt x="5141" y="287"/>
                      <a:pt x="5133" y="281"/>
                      <a:pt x="5132" y="273"/>
                    </a:cubicBezTo>
                    <a:cubicBezTo>
                      <a:pt x="5130" y="264"/>
                      <a:pt x="5136" y="256"/>
                      <a:pt x="5145" y="254"/>
                    </a:cubicBezTo>
                    <a:close/>
                    <a:moveTo>
                      <a:pt x="5240" y="241"/>
                    </a:moveTo>
                    <a:lnTo>
                      <a:pt x="5272" y="236"/>
                    </a:lnTo>
                    <a:cubicBezTo>
                      <a:pt x="5281" y="235"/>
                      <a:pt x="5289" y="241"/>
                      <a:pt x="5290" y="249"/>
                    </a:cubicBezTo>
                    <a:cubicBezTo>
                      <a:pt x="5291" y="258"/>
                      <a:pt x="5285" y="266"/>
                      <a:pt x="5276" y="268"/>
                    </a:cubicBezTo>
                    <a:lnTo>
                      <a:pt x="5245" y="272"/>
                    </a:lnTo>
                    <a:cubicBezTo>
                      <a:pt x="5236" y="274"/>
                      <a:pt x="5228" y="267"/>
                      <a:pt x="5227" y="259"/>
                    </a:cubicBezTo>
                    <a:cubicBezTo>
                      <a:pt x="5225" y="250"/>
                      <a:pt x="5231" y="242"/>
                      <a:pt x="5240" y="241"/>
                    </a:cubicBezTo>
                    <a:close/>
                    <a:moveTo>
                      <a:pt x="5335" y="227"/>
                    </a:moveTo>
                    <a:lnTo>
                      <a:pt x="5367" y="222"/>
                    </a:lnTo>
                    <a:cubicBezTo>
                      <a:pt x="5376" y="221"/>
                      <a:pt x="5384" y="227"/>
                      <a:pt x="5385" y="236"/>
                    </a:cubicBezTo>
                    <a:cubicBezTo>
                      <a:pt x="5386" y="244"/>
                      <a:pt x="5380" y="253"/>
                      <a:pt x="5371" y="254"/>
                    </a:cubicBezTo>
                    <a:lnTo>
                      <a:pt x="5340" y="258"/>
                    </a:lnTo>
                    <a:cubicBezTo>
                      <a:pt x="5331" y="260"/>
                      <a:pt x="5323" y="254"/>
                      <a:pt x="5322" y="245"/>
                    </a:cubicBezTo>
                    <a:cubicBezTo>
                      <a:pt x="5320" y="236"/>
                      <a:pt x="5326" y="228"/>
                      <a:pt x="5335" y="227"/>
                    </a:cubicBezTo>
                    <a:close/>
                    <a:moveTo>
                      <a:pt x="5430" y="213"/>
                    </a:moveTo>
                    <a:lnTo>
                      <a:pt x="5462" y="208"/>
                    </a:lnTo>
                    <a:cubicBezTo>
                      <a:pt x="5471" y="207"/>
                      <a:pt x="5479" y="213"/>
                      <a:pt x="5480" y="222"/>
                    </a:cubicBezTo>
                    <a:cubicBezTo>
                      <a:pt x="5481" y="231"/>
                      <a:pt x="5475" y="239"/>
                      <a:pt x="5466" y="240"/>
                    </a:cubicBezTo>
                    <a:lnTo>
                      <a:pt x="5435" y="245"/>
                    </a:lnTo>
                    <a:cubicBezTo>
                      <a:pt x="5426" y="246"/>
                      <a:pt x="5418" y="240"/>
                      <a:pt x="5417" y="231"/>
                    </a:cubicBezTo>
                    <a:cubicBezTo>
                      <a:pt x="5415" y="222"/>
                      <a:pt x="5421" y="214"/>
                      <a:pt x="5430" y="213"/>
                    </a:cubicBezTo>
                    <a:close/>
                    <a:moveTo>
                      <a:pt x="5525" y="199"/>
                    </a:moveTo>
                    <a:lnTo>
                      <a:pt x="5557" y="194"/>
                    </a:lnTo>
                    <a:cubicBezTo>
                      <a:pt x="5566" y="193"/>
                      <a:pt x="5574" y="199"/>
                      <a:pt x="5575" y="208"/>
                    </a:cubicBezTo>
                    <a:cubicBezTo>
                      <a:pt x="5576" y="217"/>
                      <a:pt x="5570" y="225"/>
                      <a:pt x="5561" y="226"/>
                    </a:cubicBezTo>
                    <a:lnTo>
                      <a:pt x="5530" y="231"/>
                    </a:lnTo>
                    <a:cubicBezTo>
                      <a:pt x="5521" y="232"/>
                      <a:pt x="5513" y="226"/>
                      <a:pt x="5512" y="217"/>
                    </a:cubicBezTo>
                    <a:cubicBezTo>
                      <a:pt x="5510" y="208"/>
                      <a:pt x="5516" y="200"/>
                      <a:pt x="5525" y="199"/>
                    </a:cubicBezTo>
                    <a:close/>
                    <a:moveTo>
                      <a:pt x="5620" y="185"/>
                    </a:moveTo>
                    <a:lnTo>
                      <a:pt x="5652" y="181"/>
                    </a:lnTo>
                    <a:cubicBezTo>
                      <a:pt x="5661" y="179"/>
                      <a:pt x="5669" y="185"/>
                      <a:pt x="5670" y="194"/>
                    </a:cubicBezTo>
                    <a:cubicBezTo>
                      <a:pt x="5671" y="203"/>
                      <a:pt x="5665" y="211"/>
                      <a:pt x="5656" y="212"/>
                    </a:cubicBezTo>
                    <a:lnTo>
                      <a:pt x="5625" y="217"/>
                    </a:lnTo>
                    <a:cubicBezTo>
                      <a:pt x="5616" y="218"/>
                      <a:pt x="5608" y="212"/>
                      <a:pt x="5607" y="203"/>
                    </a:cubicBezTo>
                    <a:cubicBezTo>
                      <a:pt x="5605" y="195"/>
                      <a:pt x="5611" y="187"/>
                      <a:pt x="5620" y="185"/>
                    </a:cubicBezTo>
                    <a:close/>
                    <a:moveTo>
                      <a:pt x="5715" y="171"/>
                    </a:moveTo>
                    <a:lnTo>
                      <a:pt x="5747" y="167"/>
                    </a:lnTo>
                    <a:cubicBezTo>
                      <a:pt x="5756" y="166"/>
                      <a:pt x="5764" y="172"/>
                      <a:pt x="5765" y="180"/>
                    </a:cubicBezTo>
                    <a:cubicBezTo>
                      <a:pt x="5766" y="189"/>
                      <a:pt x="5760" y="197"/>
                      <a:pt x="5751" y="198"/>
                    </a:cubicBezTo>
                    <a:lnTo>
                      <a:pt x="5720" y="203"/>
                    </a:lnTo>
                    <a:cubicBezTo>
                      <a:pt x="5711" y="204"/>
                      <a:pt x="5703" y="198"/>
                      <a:pt x="5702" y="190"/>
                    </a:cubicBezTo>
                    <a:cubicBezTo>
                      <a:pt x="5700" y="181"/>
                      <a:pt x="5706" y="173"/>
                      <a:pt x="5715" y="171"/>
                    </a:cubicBezTo>
                    <a:close/>
                    <a:moveTo>
                      <a:pt x="5810" y="158"/>
                    </a:moveTo>
                    <a:lnTo>
                      <a:pt x="5842" y="153"/>
                    </a:lnTo>
                    <a:cubicBezTo>
                      <a:pt x="5851" y="152"/>
                      <a:pt x="5859" y="158"/>
                      <a:pt x="5860" y="166"/>
                    </a:cubicBezTo>
                    <a:cubicBezTo>
                      <a:pt x="5861" y="175"/>
                      <a:pt x="5855" y="183"/>
                      <a:pt x="5846" y="185"/>
                    </a:cubicBezTo>
                    <a:lnTo>
                      <a:pt x="5815" y="189"/>
                    </a:lnTo>
                    <a:cubicBezTo>
                      <a:pt x="5806" y="191"/>
                      <a:pt x="5798" y="184"/>
                      <a:pt x="5797" y="176"/>
                    </a:cubicBezTo>
                    <a:cubicBezTo>
                      <a:pt x="5795" y="167"/>
                      <a:pt x="5801" y="159"/>
                      <a:pt x="5810" y="158"/>
                    </a:cubicBezTo>
                    <a:close/>
                    <a:moveTo>
                      <a:pt x="5905" y="144"/>
                    </a:moveTo>
                    <a:lnTo>
                      <a:pt x="5937" y="139"/>
                    </a:lnTo>
                    <a:cubicBezTo>
                      <a:pt x="5946" y="138"/>
                      <a:pt x="5954" y="144"/>
                      <a:pt x="5955" y="153"/>
                    </a:cubicBezTo>
                    <a:cubicBezTo>
                      <a:pt x="5956" y="161"/>
                      <a:pt x="5950" y="170"/>
                      <a:pt x="5941" y="171"/>
                    </a:cubicBezTo>
                    <a:lnTo>
                      <a:pt x="5910" y="175"/>
                    </a:lnTo>
                    <a:cubicBezTo>
                      <a:pt x="5901" y="177"/>
                      <a:pt x="5893" y="171"/>
                      <a:pt x="5892" y="162"/>
                    </a:cubicBezTo>
                    <a:cubicBezTo>
                      <a:pt x="5890" y="153"/>
                      <a:pt x="5896" y="145"/>
                      <a:pt x="5905" y="144"/>
                    </a:cubicBezTo>
                    <a:close/>
                    <a:moveTo>
                      <a:pt x="6000" y="130"/>
                    </a:moveTo>
                    <a:lnTo>
                      <a:pt x="6032" y="125"/>
                    </a:lnTo>
                    <a:cubicBezTo>
                      <a:pt x="6041" y="124"/>
                      <a:pt x="6049" y="130"/>
                      <a:pt x="6050" y="139"/>
                    </a:cubicBezTo>
                    <a:cubicBezTo>
                      <a:pt x="6051" y="148"/>
                      <a:pt x="6045" y="156"/>
                      <a:pt x="6036" y="157"/>
                    </a:cubicBezTo>
                    <a:lnTo>
                      <a:pt x="6005" y="162"/>
                    </a:lnTo>
                    <a:cubicBezTo>
                      <a:pt x="5996" y="163"/>
                      <a:pt x="5988" y="157"/>
                      <a:pt x="5987" y="148"/>
                    </a:cubicBezTo>
                    <a:cubicBezTo>
                      <a:pt x="5985" y="139"/>
                      <a:pt x="5991" y="131"/>
                      <a:pt x="6000" y="130"/>
                    </a:cubicBezTo>
                    <a:close/>
                    <a:moveTo>
                      <a:pt x="6095" y="116"/>
                    </a:moveTo>
                    <a:lnTo>
                      <a:pt x="6127" y="111"/>
                    </a:lnTo>
                    <a:cubicBezTo>
                      <a:pt x="6136" y="110"/>
                      <a:pt x="6144" y="116"/>
                      <a:pt x="6145" y="125"/>
                    </a:cubicBezTo>
                    <a:cubicBezTo>
                      <a:pt x="6146" y="134"/>
                      <a:pt x="6140" y="142"/>
                      <a:pt x="6131" y="143"/>
                    </a:cubicBezTo>
                    <a:lnTo>
                      <a:pt x="6100" y="148"/>
                    </a:lnTo>
                    <a:cubicBezTo>
                      <a:pt x="6091" y="149"/>
                      <a:pt x="6083" y="143"/>
                      <a:pt x="6082" y="134"/>
                    </a:cubicBezTo>
                    <a:cubicBezTo>
                      <a:pt x="6080" y="125"/>
                      <a:pt x="6086" y="117"/>
                      <a:pt x="6095" y="116"/>
                    </a:cubicBezTo>
                    <a:close/>
                    <a:moveTo>
                      <a:pt x="6190" y="102"/>
                    </a:moveTo>
                    <a:lnTo>
                      <a:pt x="6222" y="98"/>
                    </a:lnTo>
                    <a:cubicBezTo>
                      <a:pt x="6231" y="96"/>
                      <a:pt x="6239" y="102"/>
                      <a:pt x="6240" y="111"/>
                    </a:cubicBezTo>
                    <a:cubicBezTo>
                      <a:pt x="6241" y="120"/>
                      <a:pt x="6235" y="128"/>
                      <a:pt x="6226" y="129"/>
                    </a:cubicBezTo>
                    <a:lnTo>
                      <a:pt x="6195" y="134"/>
                    </a:lnTo>
                    <a:cubicBezTo>
                      <a:pt x="6186" y="135"/>
                      <a:pt x="6178" y="129"/>
                      <a:pt x="6177" y="120"/>
                    </a:cubicBezTo>
                    <a:cubicBezTo>
                      <a:pt x="6175" y="112"/>
                      <a:pt x="6181" y="104"/>
                      <a:pt x="6190" y="102"/>
                    </a:cubicBezTo>
                    <a:close/>
                    <a:moveTo>
                      <a:pt x="6285" y="88"/>
                    </a:moveTo>
                    <a:lnTo>
                      <a:pt x="6317" y="84"/>
                    </a:lnTo>
                    <a:cubicBezTo>
                      <a:pt x="6326" y="83"/>
                      <a:pt x="6334" y="89"/>
                      <a:pt x="6335" y="97"/>
                    </a:cubicBezTo>
                    <a:cubicBezTo>
                      <a:pt x="6336" y="106"/>
                      <a:pt x="6330" y="114"/>
                      <a:pt x="6321" y="115"/>
                    </a:cubicBezTo>
                    <a:lnTo>
                      <a:pt x="6290" y="120"/>
                    </a:lnTo>
                    <a:cubicBezTo>
                      <a:pt x="6281" y="121"/>
                      <a:pt x="6273" y="115"/>
                      <a:pt x="6272" y="107"/>
                    </a:cubicBezTo>
                    <a:cubicBezTo>
                      <a:pt x="6270" y="98"/>
                      <a:pt x="6276" y="90"/>
                      <a:pt x="6285" y="88"/>
                    </a:cubicBezTo>
                    <a:close/>
                    <a:moveTo>
                      <a:pt x="6380" y="75"/>
                    </a:moveTo>
                    <a:lnTo>
                      <a:pt x="6412" y="70"/>
                    </a:lnTo>
                    <a:cubicBezTo>
                      <a:pt x="6421" y="69"/>
                      <a:pt x="6429" y="75"/>
                      <a:pt x="6430" y="83"/>
                    </a:cubicBezTo>
                    <a:cubicBezTo>
                      <a:pt x="6431" y="92"/>
                      <a:pt x="6425" y="100"/>
                      <a:pt x="6416" y="102"/>
                    </a:cubicBezTo>
                    <a:lnTo>
                      <a:pt x="6385" y="106"/>
                    </a:lnTo>
                    <a:cubicBezTo>
                      <a:pt x="6376" y="108"/>
                      <a:pt x="6368" y="101"/>
                      <a:pt x="6367" y="93"/>
                    </a:cubicBezTo>
                    <a:cubicBezTo>
                      <a:pt x="6365" y="84"/>
                      <a:pt x="6371" y="76"/>
                      <a:pt x="6380" y="75"/>
                    </a:cubicBezTo>
                    <a:close/>
                    <a:moveTo>
                      <a:pt x="6475" y="61"/>
                    </a:moveTo>
                    <a:lnTo>
                      <a:pt x="6507" y="56"/>
                    </a:lnTo>
                    <a:cubicBezTo>
                      <a:pt x="6516" y="55"/>
                      <a:pt x="6524" y="61"/>
                      <a:pt x="6525" y="70"/>
                    </a:cubicBezTo>
                    <a:cubicBezTo>
                      <a:pt x="6526" y="78"/>
                      <a:pt x="6520" y="87"/>
                      <a:pt x="6511" y="88"/>
                    </a:cubicBezTo>
                    <a:lnTo>
                      <a:pt x="6480" y="92"/>
                    </a:lnTo>
                    <a:cubicBezTo>
                      <a:pt x="6471" y="94"/>
                      <a:pt x="6463" y="88"/>
                      <a:pt x="6462" y="79"/>
                    </a:cubicBezTo>
                    <a:cubicBezTo>
                      <a:pt x="6460" y="70"/>
                      <a:pt x="6466" y="62"/>
                      <a:pt x="6475" y="61"/>
                    </a:cubicBezTo>
                    <a:close/>
                    <a:moveTo>
                      <a:pt x="6570" y="47"/>
                    </a:moveTo>
                    <a:lnTo>
                      <a:pt x="6602" y="42"/>
                    </a:lnTo>
                    <a:cubicBezTo>
                      <a:pt x="6611" y="41"/>
                      <a:pt x="6619" y="47"/>
                      <a:pt x="6620" y="56"/>
                    </a:cubicBezTo>
                    <a:cubicBezTo>
                      <a:pt x="6621" y="65"/>
                      <a:pt x="6615" y="73"/>
                      <a:pt x="6606" y="74"/>
                    </a:cubicBezTo>
                    <a:lnTo>
                      <a:pt x="6575" y="79"/>
                    </a:lnTo>
                    <a:cubicBezTo>
                      <a:pt x="6566" y="80"/>
                      <a:pt x="6558" y="74"/>
                      <a:pt x="6557" y="65"/>
                    </a:cubicBezTo>
                    <a:cubicBezTo>
                      <a:pt x="6555" y="56"/>
                      <a:pt x="6561" y="48"/>
                      <a:pt x="6570" y="47"/>
                    </a:cubicBezTo>
                    <a:close/>
                    <a:moveTo>
                      <a:pt x="6665" y="33"/>
                    </a:moveTo>
                    <a:lnTo>
                      <a:pt x="6697" y="28"/>
                    </a:lnTo>
                    <a:cubicBezTo>
                      <a:pt x="6706" y="27"/>
                      <a:pt x="6714" y="33"/>
                      <a:pt x="6715" y="42"/>
                    </a:cubicBezTo>
                    <a:cubicBezTo>
                      <a:pt x="6716" y="51"/>
                      <a:pt x="6710" y="59"/>
                      <a:pt x="6701" y="60"/>
                    </a:cubicBezTo>
                    <a:lnTo>
                      <a:pt x="6670" y="65"/>
                    </a:lnTo>
                    <a:cubicBezTo>
                      <a:pt x="6661" y="66"/>
                      <a:pt x="6653" y="60"/>
                      <a:pt x="6652" y="51"/>
                    </a:cubicBezTo>
                    <a:cubicBezTo>
                      <a:pt x="6650" y="42"/>
                      <a:pt x="6656" y="34"/>
                      <a:pt x="6665" y="33"/>
                    </a:cubicBezTo>
                    <a:close/>
                    <a:moveTo>
                      <a:pt x="6760" y="19"/>
                    </a:moveTo>
                    <a:lnTo>
                      <a:pt x="6792" y="15"/>
                    </a:lnTo>
                    <a:cubicBezTo>
                      <a:pt x="6801" y="13"/>
                      <a:pt x="6809" y="19"/>
                      <a:pt x="6810" y="28"/>
                    </a:cubicBezTo>
                    <a:cubicBezTo>
                      <a:pt x="6811" y="37"/>
                      <a:pt x="6805" y="45"/>
                      <a:pt x="6796" y="46"/>
                    </a:cubicBezTo>
                    <a:lnTo>
                      <a:pt x="6765" y="51"/>
                    </a:lnTo>
                    <a:cubicBezTo>
                      <a:pt x="6756" y="52"/>
                      <a:pt x="6748" y="46"/>
                      <a:pt x="6747" y="37"/>
                    </a:cubicBezTo>
                    <a:cubicBezTo>
                      <a:pt x="6745" y="29"/>
                      <a:pt x="6751" y="21"/>
                      <a:pt x="6760" y="19"/>
                    </a:cubicBezTo>
                    <a:close/>
                    <a:moveTo>
                      <a:pt x="6855" y="5"/>
                    </a:moveTo>
                    <a:lnTo>
                      <a:pt x="6887" y="1"/>
                    </a:lnTo>
                    <a:cubicBezTo>
                      <a:pt x="6895" y="0"/>
                      <a:pt x="6904" y="6"/>
                      <a:pt x="6905" y="14"/>
                    </a:cubicBezTo>
                    <a:cubicBezTo>
                      <a:pt x="6906" y="23"/>
                      <a:pt x="6900" y="31"/>
                      <a:pt x="6891" y="32"/>
                    </a:cubicBezTo>
                    <a:lnTo>
                      <a:pt x="6860" y="37"/>
                    </a:lnTo>
                    <a:cubicBezTo>
                      <a:pt x="6851" y="38"/>
                      <a:pt x="6843" y="32"/>
                      <a:pt x="6842" y="24"/>
                    </a:cubicBezTo>
                    <a:cubicBezTo>
                      <a:pt x="6840" y="15"/>
                      <a:pt x="6846" y="7"/>
                      <a:pt x="6855" y="5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39">
                <a:extLst>
                  <a:ext uri="{FF2B5EF4-FFF2-40B4-BE49-F238E27FC236}">
                    <a16:creationId xmlns:a16="http://schemas.microsoft.com/office/drawing/2014/main" id="{4902301F-0B16-1AF9-7553-FB1FCAFF2814}"/>
                  </a:ext>
                </a:extLst>
              </p:cNvPr>
              <p:cNvSpPr/>
              <p:nvPr/>
            </p:nvSpPr>
            <p:spPr bwMode="auto">
              <a:xfrm>
                <a:off x="3210" y="3125"/>
                <a:ext cx="90" cy="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0" y="14"/>
                  </a:cxn>
                  <a:cxn ang="0">
                    <a:pos x="8" y="50"/>
                  </a:cxn>
                  <a:cxn ang="0">
                    <a:pos x="0" y="0"/>
                  </a:cxn>
                </a:cxnLst>
                <a:rect l="0" t="0" r="r" b="b"/>
                <a:pathLst>
                  <a:path w="90" h="50">
                    <a:moveTo>
                      <a:pt x="0" y="0"/>
                    </a:moveTo>
                    <a:lnTo>
                      <a:pt x="90" y="14"/>
                    </a:lnTo>
                    <a:lnTo>
                      <a:pt x="8" y="5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40">
                <a:extLst>
                  <a:ext uri="{FF2B5EF4-FFF2-40B4-BE49-F238E27FC236}">
                    <a16:creationId xmlns:a16="http://schemas.microsoft.com/office/drawing/2014/main" id="{6016BA86-8908-DA2A-FDA3-BB46979C5B7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270" y="2405"/>
                <a:ext cx="334" cy="846"/>
              </a:xfrm>
              <a:custGeom>
                <a:avLst/>
                <a:gdLst/>
                <a:ahLst/>
                <a:cxnLst>
                  <a:cxn ang="0">
                    <a:pos x="1099" y="123"/>
                  </a:cxn>
                  <a:cxn ang="0">
                    <a:pos x="1140" y="2"/>
                  </a:cxn>
                  <a:cxn ang="0">
                    <a:pos x="1047" y="300"/>
                  </a:cxn>
                  <a:cxn ang="0">
                    <a:pos x="1068" y="188"/>
                  </a:cxn>
                  <a:cxn ang="0">
                    <a:pos x="1021" y="375"/>
                  </a:cxn>
                  <a:cxn ang="0">
                    <a:pos x="969" y="476"/>
                  </a:cxn>
                  <a:cxn ang="0">
                    <a:pos x="1021" y="375"/>
                  </a:cxn>
                  <a:cxn ang="0">
                    <a:pos x="912" y="668"/>
                  </a:cxn>
                  <a:cxn ang="0">
                    <a:pos x="953" y="547"/>
                  </a:cxn>
                  <a:cxn ang="0">
                    <a:pos x="859" y="844"/>
                  </a:cxn>
                  <a:cxn ang="0">
                    <a:pos x="881" y="733"/>
                  </a:cxn>
                  <a:cxn ang="0">
                    <a:pos x="833" y="920"/>
                  </a:cxn>
                  <a:cxn ang="0">
                    <a:pos x="782" y="1021"/>
                  </a:cxn>
                  <a:cxn ang="0">
                    <a:pos x="833" y="920"/>
                  </a:cxn>
                  <a:cxn ang="0">
                    <a:pos x="725" y="1212"/>
                  </a:cxn>
                  <a:cxn ang="0">
                    <a:pos x="766" y="1091"/>
                  </a:cxn>
                  <a:cxn ang="0">
                    <a:pos x="672" y="1389"/>
                  </a:cxn>
                  <a:cxn ang="0">
                    <a:pos x="694" y="1278"/>
                  </a:cxn>
                  <a:cxn ang="0">
                    <a:pos x="646" y="1465"/>
                  </a:cxn>
                  <a:cxn ang="0">
                    <a:pos x="595" y="1565"/>
                  </a:cxn>
                  <a:cxn ang="0">
                    <a:pos x="646" y="1465"/>
                  </a:cxn>
                  <a:cxn ang="0">
                    <a:pos x="538" y="1757"/>
                  </a:cxn>
                  <a:cxn ang="0">
                    <a:pos x="579" y="1636"/>
                  </a:cxn>
                  <a:cxn ang="0">
                    <a:pos x="485" y="1934"/>
                  </a:cxn>
                  <a:cxn ang="0">
                    <a:pos x="507" y="1823"/>
                  </a:cxn>
                  <a:cxn ang="0">
                    <a:pos x="459" y="2010"/>
                  </a:cxn>
                  <a:cxn ang="0">
                    <a:pos x="408" y="2110"/>
                  </a:cxn>
                  <a:cxn ang="0">
                    <a:pos x="459" y="2010"/>
                  </a:cxn>
                  <a:cxn ang="0">
                    <a:pos x="350" y="2302"/>
                  </a:cxn>
                  <a:cxn ang="0">
                    <a:pos x="392" y="2181"/>
                  </a:cxn>
                  <a:cxn ang="0">
                    <a:pos x="298" y="2479"/>
                  </a:cxn>
                  <a:cxn ang="0">
                    <a:pos x="319" y="2368"/>
                  </a:cxn>
                  <a:cxn ang="0">
                    <a:pos x="272" y="2554"/>
                  </a:cxn>
                  <a:cxn ang="0">
                    <a:pos x="221" y="2655"/>
                  </a:cxn>
                  <a:cxn ang="0">
                    <a:pos x="272" y="2554"/>
                  </a:cxn>
                  <a:cxn ang="0">
                    <a:pos x="163" y="2847"/>
                  </a:cxn>
                  <a:cxn ang="0">
                    <a:pos x="205" y="2726"/>
                  </a:cxn>
                  <a:cxn ang="0">
                    <a:pos x="111" y="3023"/>
                  </a:cxn>
                  <a:cxn ang="0">
                    <a:pos x="132" y="2912"/>
                  </a:cxn>
                  <a:cxn ang="0">
                    <a:pos x="85" y="3099"/>
                  </a:cxn>
                  <a:cxn ang="0">
                    <a:pos x="34" y="3200"/>
                  </a:cxn>
                  <a:cxn ang="0">
                    <a:pos x="85" y="3099"/>
                  </a:cxn>
                  <a:cxn ang="0">
                    <a:pos x="7" y="3303"/>
                  </a:cxn>
                  <a:cxn ang="0">
                    <a:pos x="18" y="3271"/>
                  </a:cxn>
                </a:cxnLst>
                <a:rect l="0" t="0" r="r" b="b"/>
                <a:pathLst>
                  <a:path w="1147" h="3305">
                    <a:moveTo>
                      <a:pt x="1145" y="12"/>
                    </a:moveTo>
                    <a:lnTo>
                      <a:pt x="1109" y="118"/>
                    </a:lnTo>
                    <a:cubicBezTo>
                      <a:pt x="1107" y="122"/>
                      <a:pt x="1103" y="124"/>
                      <a:pt x="1099" y="123"/>
                    </a:cubicBezTo>
                    <a:cubicBezTo>
                      <a:pt x="1095" y="121"/>
                      <a:pt x="1092" y="117"/>
                      <a:pt x="1094" y="113"/>
                    </a:cubicBezTo>
                    <a:lnTo>
                      <a:pt x="1130" y="7"/>
                    </a:lnTo>
                    <a:cubicBezTo>
                      <a:pt x="1132" y="3"/>
                      <a:pt x="1136" y="0"/>
                      <a:pt x="1140" y="2"/>
                    </a:cubicBezTo>
                    <a:cubicBezTo>
                      <a:pt x="1144" y="3"/>
                      <a:pt x="1147" y="8"/>
                      <a:pt x="1145" y="12"/>
                    </a:cubicBezTo>
                    <a:close/>
                    <a:moveTo>
                      <a:pt x="1083" y="194"/>
                    </a:moveTo>
                    <a:lnTo>
                      <a:pt x="1047" y="300"/>
                    </a:lnTo>
                    <a:cubicBezTo>
                      <a:pt x="1045" y="304"/>
                      <a:pt x="1041" y="306"/>
                      <a:pt x="1036" y="305"/>
                    </a:cubicBezTo>
                    <a:cubicBezTo>
                      <a:pt x="1032" y="303"/>
                      <a:pt x="1030" y="299"/>
                      <a:pt x="1031" y="294"/>
                    </a:cubicBezTo>
                    <a:lnTo>
                      <a:pt x="1068" y="188"/>
                    </a:lnTo>
                    <a:cubicBezTo>
                      <a:pt x="1069" y="184"/>
                      <a:pt x="1074" y="182"/>
                      <a:pt x="1078" y="183"/>
                    </a:cubicBezTo>
                    <a:cubicBezTo>
                      <a:pt x="1082" y="185"/>
                      <a:pt x="1084" y="189"/>
                      <a:pt x="1083" y="194"/>
                    </a:cubicBezTo>
                    <a:close/>
                    <a:moveTo>
                      <a:pt x="1021" y="375"/>
                    </a:moveTo>
                    <a:lnTo>
                      <a:pt x="984" y="481"/>
                    </a:lnTo>
                    <a:cubicBezTo>
                      <a:pt x="983" y="485"/>
                      <a:pt x="978" y="488"/>
                      <a:pt x="974" y="486"/>
                    </a:cubicBezTo>
                    <a:cubicBezTo>
                      <a:pt x="970" y="485"/>
                      <a:pt x="968" y="480"/>
                      <a:pt x="969" y="476"/>
                    </a:cubicBezTo>
                    <a:lnTo>
                      <a:pt x="1005" y="370"/>
                    </a:lnTo>
                    <a:cubicBezTo>
                      <a:pt x="1007" y="366"/>
                      <a:pt x="1011" y="364"/>
                      <a:pt x="1016" y="365"/>
                    </a:cubicBezTo>
                    <a:cubicBezTo>
                      <a:pt x="1020" y="366"/>
                      <a:pt x="1022" y="371"/>
                      <a:pt x="1021" y="375"/>
                    </a:cubicBezTo>
                    <a:close/>
                    <a:moveTo>
                      <a:pt x="958" y="557"/>
                    </a:moveTo>
                    <a:lnTo>
                      <a:pt x="922" y="663"/>
                    </a:lnTo>
                    <a:cubicBezTo>
                      <a:pt x="920" y="667"/>
                      <a:pt x="916" y="669"/>
                      <a:pt x="912" y="668"/>
                    </a:cubicBezTo>
                    <a:cubicBezTo>
                      <a:pt x="907" y="666"/>
                      <a:pt x="905" y="662"/>
                      <a:pt x="907" y="658"/>
                    </a:cubicBezTo>
                    <a:lnTo>
                      <a:pt x="943" y="552"/>
                    </a:lnTo>
                    <a:cubicBezTo>
                      <a:pt x="945" y="547"/>
                      <a:pt x="949" y="545"/>
                      <a:pt x="953" y="547"/>
                    </a:cubicBezTo>
                    <a:cubicBezTo>
                      <a:pt x="957" y="548"/>
                      <a:pt x="960" y="553"/>
                      <a:pt x="958" y="557"/>
                    </a:cubicBezTo>
                    <a:close/>
                    <a:moveTo>
                      <a:pt x="896" y="738"/>
                    </a:moveTo>
                    <a:lnTo>
                      <a:pt x="859" y="844"/>
                    </a:lnTo>
                    <a:cubicBezTo>
                      <a:pt x="858" y="849"/>
                      <a:pt x="853" y="851"/>
                      <a:pt x="849" y="849"/>
                    </a:cubicBezTo>
                    <a:cubicBezTo>
                      <a:pt x="845" y="848"/>
                      <a:pt x="843" y="843"/>
                      <a:pt x="844" y="839"/>
                    </a:cubicBezTo>
                    <a:lnTo>
                      <a:pt x="881" y="733"/>
                    </a:lnTo>
                    <a:cubicBezTo>
                      <a:pt x="882" y="729"/>
                      <a:pt x="887" y="727"/>
                      <a:pt x="891" y="728"/>
                    </a:cubicBezTo>
                    <a:cubicBezTo>
                      <a:pt x="895" y="730"/>
                      <a:pt x="897" y="734"/>
                      <a:pt x="896" y="738"/>
                    </a:cubicBezTo>
                    <a:close/>
                    <a:moveTo>
                      <a:pt x="833" y="920"/>
                    </a:moveTo>
                    <a:lnTo>
                      <a:pt x="797" y="1026"/>
                    </a:lnTo>
                    <a:cubicBezTo>
                      <a:pt x="796" y="1030"/>
                      <a:pt x="791" y="1032"/>
                      <a:pt x="787" y="1031"/>
                    </a:cubicBezTo>
                    <a:cubicBezTo>
                      <a:pt x="783" y="1029"/>
                      <a:pt x="781" y="1025"/>
                      <a:pt x="782" y="1021"/>
                    </a:cubicBezTo>
                    <a:lnTo>
                      <a:pt x="818" y="915"/>
                    </a:lnTo>
                    <a:cubicBezTo>
                      <a:pt x="820" y="911"/>
                      <a:pt x="824" y="908"/>
                      <a:pt x="829" y="910"/>
                    </a:cubicBezTo>
                    <a:cubicBezTo>
                      <a:pt x="833" y="911"/>
                      <a:pt x="835" y="916"/>
                      <a:pt x="833" y="920"/>
                    </a:cubicBezTo>
                    <a:close/>
                    <a:moveTo>
                      <a:pt x="771" y="1102"/>
                    </a:moveTo>
                    <a:lnTo>
                      <a:pt x="735" y="1208"/>
                    </a:lnTo>
                    <a:cubicBezTo>
                      <a:pt x="733" y="1212"/>
                      <a:pt x="729" y="1214"/>
                      <a:pt x="725" y="1212"/>
                    </a:cubicBezTo>
                    <a:cubicBezTo>
                      <a:pt x="720" y="1211"/>
                      <a:pt x="718" y="1206"/>
                      <a:pt x="720" y="1202"/>
                    </a:cubicBezTo>
                    <a:lnTo>
                      <a:pt x="756" y="1096"/>
                    </a:lnTo>
                    <a:cubicBezTo>
                      <a:pt x="757" y="1092"/>
                      <a:pt x="762" y="1090"/>
                      <a:pt x="766" y="1091"/>
                    </a:cubicBezTo>
                    <a:cubicBezTo>
                      <a:pt x="770" y="1093"/>
                      <a:pt x="773" y="1097"/>
                      <a:pt x="771" y="1102"/>
                    </a:cubicBezTo>
                    <a:close/>
                    <a:moveTo>
                      <a:pt x="709" y="1283"/>
                    </a:moveTo>
                    <a:lnTo>
                      <a:pt x="672" y="1389"/>
                    </a:lnTo>
                    <a:cubicBezTo>
                      <a:pt x="671" y="1393"/>
                      <a:pt x="666" y="1396"/>
                      <a:pt x="662" y="1394"/>
                    </a:cubicBezTo>
                    <a:cubicBezTo>
                      <a:pt x="658" y="1393"/>
                      <a:pt x="656" y="1388"/>
                      <a:pt x="657" y="1384"/>
                    </a:cubicBezTo>
                    <a:lnTo>
                      <a:pt x="694" y="1278"/>
                    </a:lnTo>
                    <a:cubicBezTo>
                      <a:pt x="695" y="1274"/>
                      <a:pt x="700" y="1272"/>
                      <a:pt x="704" y="1273"/>
                    </a:cubicBezTo>
                    <a:cubicBezTo>
                      <a:pt x="708" y="1274"/>
                      <a:pt x="710" y="1279"/>
                      <a:pt x="709" y="1283"/>
                    </a:cubicBezTo>
                    <a:close/>
                    <a:moveTo>
                      <a:pt x="646" y="1465"/>
                    </a:moveTo>
                    <a:lnTo>
                      <a:pt x="610" y="1571"/>
                    </a:lnTo>
                    <a:cubicBezTo>
                      <a:pt x="609" y="1575"/>
                      <a:pt x="604" y="1577"/>
                      <a:pt x="600" y="1576"/>
                    </a:cubicBezTo>
                    <a:cubicBezTo>
                      <a:pt x="596" y="1574"/>
                      <a:pt x="593" y="1570"/>
                      <a:pt x="595" y="1565"/>
                    </a:cubicBezTo>
                    <a:lnTo>
                      <a:pt x="631" y="1460"/>
                    </a:lnTo>
                    <a:cubicBezTo>
                      <a:pt x="633" y="1455"/>
                      <a:pt x="637" y="1453"/>
                      <a:pt x="641" y="1455"/>
                    </a:cubicBezTo>
                    <a:cubicBezTo>
                      <a:pt x="646" y="1456"/>
                      <a:pt x="648" y="1461"/>
                      <a:pt x="646" y="1465"/>
                    </a:cubicBezTo>
                    <a:close/>
                    <a:moveTo>
                      <a:pt x="584" y="1646"/>
                    </a:moveTo>
                    <a:lnTo>
                      <a:pt x="548" y="1752"/>
                    </a:lnTo>
                    <a:cubicBezTo>
                      <a:pt x="546" y="1756"/>
                      <a:pt x="542" y="1759"/>
                      <a:pt x="538" y="1757"/>
                    </a:cubicBezTo>
                    <a:cubicBezTo>
                      <a:pt x="533" y="1756"/>
                      <a:pt x="531" y="1751"/>
                      <a:pt x="533" y="1747"/>
                    </a:cubicBezTo>
                    <a:lnTo>
                      <a:pt x="569" y="1641"/>
                    </a:lnTo>
                    <a:cubicBezTo>
                      <a:pt x="570" y="1637"/>
                      <a:pt x="575" y="1635"/>
                      <a:pt x="579" y="1636"/>
                    </a:cubicBezTo>
                    <a:cubicBezTo>
                      <a:pt x="583" y="1638"/>
                      <a:pt x="585" y="1642"/>
                      <a:pt x="584" y="1646"/>
                    </a:cubicBezTo>
                    <a:close/>
                    <a:moveTo>
                      <a:pt x="522" y="1828"/>
                    </a:moveTo>
                    <a:lnTo>
                      <a:pt x="485" y="1934"/>
                    </a:lnTo>
                    <a:cubicBezTo>
                      <a:pt x="484" y="1938"/>
                      <a:pt x="479" y="1940"/>
                      <a:pt x="475" y="1939"/>
                    </a:cubicBezTo>
                    <a:cubicBezTo>
                      <a:pt x="471" y="1937"/>
                      <a:pt x="469" y="1933"/>
                      <a:pt x="470" y="1929"/>
                    </a:cubicBezTo>
                    <a:lnTo>
                      <a:pt x="507" y="1823"/>
                    </a:lnTo>
                    <a:cubicBezTo>
                      <a:pt x="508" y="1819"/>
                      <a:pt x="513" y="1816"/>
                      <a:pt x="517" y="1818"/>
                    </a:cubicBezTo>
                    <a:cubicBezTo>
                      <a:pt x="521" y="1819"/>
                      <a:pt x="523" y="1824"/>
                      <a:pt x="522" y="1828"/>
                    </a:cubicBezTo>
                    <a:close/>
                    <a:moveTo>
                      <a:pt x="459" y="2010"/>
                    </a:moveTo>
                    <a:lnTo>
                      <a:pt x="423" y="2115"/>
                    </a:lnTo>
                    <a:cubicBezTo>
                      <a:pt x="422" y="2120"/>
                      <a:pt x="417" y="2122"/>
                      <a:pt x="413" y="2120"/>
                    </a:cubicBezTo>
                    <a:cubicBezTo>
                      <a:pt x="409" y="2119"/>
                      <a:pt x="406" y="2114"/>
                      <a:pt x="408" y="2110"/>
                    </a:cubicBezTo>
                    <a:lnTo>
                      <a:pt x="444" y="2004"/>
                    </a:lnTo>
                    <a:cubicBezTo>
                      <a:pt x="446" y="2000"/>
                      <a:pt x="450" y="1998"/>
                      <a:pt x="454" y="1999"/>
                    </a:cubicBezTo>
                    <a:cubicBezTo>
                      <a:pt x="459" y="2001"/>
                      <a:pt x="461" y="2005"/>
                      <a:pt x="459" y="2010"/>
                    </a:cubicBezTo>
                    <a:close/>
                    <a:moveTo>
                      <a:pt x="397" y="2191"/>
                    </a:moveTo>
                    <a:lnTo>
                      <a:pt x="361" y="2297"/>
                    </a:lnTo>
                    <a:cubicBezTo>
                      <a:pt x="359" y="2301"/>
                      <a:pt x="355" y="2303"/>
                      <a:pt x="350" y="2302"/>
                    </a:cubicBezTo>
                    <a:cubicBezTo>
                      <a:pt x="346" y="2301"/>
                      <a:pt x="344" y="2296"/>
                      <a:pt x="345" y="2292"/>
                    </a:cubicBezTo>
                    <a:lnTo>
                      <a:pt x="382" y="2186"/>
                    </a:lnTo>
                    <a:cubicBezTo>
                      <a:pt x="383" y="2182"/>
                      <a:pt x="388" y="2180"/>
                      <a:pt x="392" y="2181"/>
                    </a:cubicBezTo>
                    <a:cubicBezTo>
                      <a:pt x="396" y="2182"/>
                      <a:pt x="398" y="2187"/>
                      <a:pt x="397" y="2191"/>
                    </a:cubicBezTo>
                    <a:close/>
                    <a:moveTo>
                      <a:pt x="335" y="2373"/>
                    </a:moveTo>
                    <a:lnTo>
                      <a:pt x="298" y="2479"/>
                    </a:lnTo>
                    <a:cubicBezTo>
                      <a:pt x="297" y="2483"/>
                      <a:pt x="292" y="2485"/>
                      <a:pt x="288" y="2484"/>
                    </a:cubicBezTo>
                    <a:cubicBezTo>
                      <a:pt x="284" y="2482"/>
                      <a:pt x="282" y="2478"/>
                      <a:pt x="283" y="2473"/>
                    </a:cubicBezTo>
                    <a:lnTo>
                      <a:pt x="319" y="2368"/>
                    </a:lnTo>
                    <a:cubicBezTo>
                      <a:pt x="321" y="2363"/>
                      <a:pt x="325" y="2361"/>
                      <a:pt x="330" y="2363"/>
                    </a:cubicBezTo>
                    <a:cubicBezTo>
                      <a:pt x="334" y="2364"/>
                      <a:pt x="336" y="2369"/>
                      <a:pt x="335" y="2373"/>
                    </a:cubicBezTo>
                    <a:close/>
                    <a:moveTo>
                      <a:pt x="272" y="2554"/>
                    </a:moveTo>
                    <a:lnTo>
                      <a:pt x="236" y="2660"/>
                    </a:lnTo>
                    <a:cubicBezTo>
                      <a:pt x="234" y="2664"/>
                      <a:pt x="230" y="2667"/>
                      <a:pt x="226" y="2665"/>
                    </a:cubicBezTo>
                    <a:cubicBezTo>
                      <a:pt x="222" y="2664"/>
                      <a:pt x="219" y="2659"/>
                      <a:pt x="221" y="2655"/>
                    </a:cubicBezTo>
                    <a:lnTo>
                      <a:pt x="257" y="2549"/>
                    </a:lnTo>
                    <a:cubicBezTo>
                      <a:pt x="259" y="2545"/>
                      <a:pt x="263" y="2543"/>
                      <a:pt x="267" y="2544"/>
                    </a:cubicBezTo>
                    <a:cubicBezTo>
                      <a:pt x="271" y="2546"/>
                      <a:pt x="274" y="2550"/>
                      <a:pt x="272" y="2554"/>
                    </a:cubicBezTo>
                    <a:close/>
                    <a:moveTo>
                      <a:pt x="210" y="2736"/>
                    </a:moveTo>
                    <a:lnTo>
                      <a:pt x="174" y="2842"/>
                    </a:lnTo>
                    <a:cubicBezTo>
                      <a:pt x="172" y="2846"/>
                      <a:pt x="168" y="2848"/>
                      <a:pt x="163" y="2847"/>
                    </a:cubicBezTo>
                    <a:cubicBezTo>
                      <a:pt x="159" y="2845"/>
                      <a:pt x="157" y="2841"/>
                      <a:pt x="158" y="2837"/>
                    </a:cubicBezTo>
                    <a:lnTo>
                      <a:pt x="195" y="2731"/>
                    </a:lnTo>
                    <a:cubicBezTo>
                      <a:pt x="196" y="2727"/>
                      <a:pt x="201" y="2724"/>
                      <a:pt x="205" y="2726"/>
                    </a:cubicBezTo>
                    <a:cubicBezTo>
                      <a:pt x="209" y="2727"/>
                      <a:pt x="211" y="2732"/>
                      <a:pt x="210" y="2736"/>
                    </a:cubicBezTo>
                    <a:close/>
                    <a:moveTo>
                      <a:pt x="148" y="2917"/>
                    </a:moveTo>
                    <a:lnTo>
                      <a:pt x="111" y="3023"/>
                    </a:lnTo>
                    <a:cubicBezTo>
                      <a:pt x="110" y="3028"/>
                      <a:pt x="105" y="3030"/>
                      <a:pt x="101" y="3028"/>
                    </a:cubicBezTo>
                    <a:cubicBezTo>
                      <a:pt x="97" y="3027"/>
                      <a:pt x="95" y="3022"/>
                      <a:pt x="96" y="3018"/>
                    </a:cubicBezTo>
                    <a:lnTo>
                      <a:pt x="132" y="2912"/>
                    </a:lnTo>
                    <a:cubicBezTo>
                      <a:pt x="134" y="2908"/>
                      <a:pt x="138" y="2906"/>
                      <a:pt x="143" y="2907"/>
                    </a:cubicBezTo>
                    <a:cubicBezTo>
                      <a:pt x="147" y="2909"/>
                      <a:pt x="149" y="2913"/>
                      <a:pt x="148" y="2917"/>
                    </a:cubicBezTo>
                    <a:close/>
                    <a:moveTo>
                      <a:pt x="85" y="3099"/>
                    </a:moveTo>
                    <a:lnTo>
                      <a:pt x="49" y="3205"/>
                    </a:lnTo>
                    <a:cubicBezTo>
                      <a:pt x="47" y="3209"/>
                      <a:pt x="43" y="3211"/>
                      <a:pt x="39" y="3210"/>
                    </a:cubicBezTo>
                    <a:cubicBezTo>
                      <a:pt x="34" y="3209"/>
                      <a:pt x="32" y="3204"/>
                      <a:pt x="34" y="3200"/>
                    </a:cubicBezTo>
                    <a:lnTo>
                      <a:pt x="70" y="3094"/>
                    </a:lnTo>
                    <a:cubicBezTo>
                      <a:pt x="71" y="3090"/>
                      <a:pt x="76" y="3087"/>
                      <a:pt x="80" y="3089"/>
                    </a:cubicBezTo>
                    <a:cubicBezTo>
                      <a:pt x="84" y="3090"/>
                      <a:pt x="87" y="3095"/>
                      <a:pt x="85" y="3099"/>
                    </a:cubicBezTo>
                    <a:close/>
                    <a:moveTo>
                      <a:pt x="23" y="3281"/>
                    </a:moveTo>
                    <a:lnTo>
                      <a:pt x="17" y="3298"/>
                    </a:lnTo>
                    <a:cubicBezTo>
                      <a:pt x="15" y="3302"/>
                      <a:pt x="11" y="3305"/>
                      <a:pt x="7" y="3303"/>
                    </a:cubicBezTo>
                    <a:cubicBezTo>
                      <a:pt x="2" y="3302"/>
                      <a:pt x="0" y="3297"/>
                      <a:pt x="2" y="3293"/>
                    </a:cubicBezTo>
                    <a:lnTo>
                      <a:pt x="8" y="3275"/>
                    </a:lnTo>
                    <a:cubicBezTo>
                      <a:pt x="9" y="3271"/>
                      <a:pt x="14" y="3269"/>
                      <a:pt x="18" y="3271"/>
                    </a:cubicBezTo>
                    <a:cubicBezTo>
                      <a:pt x="22" y="3272"/>
                      <a:pt x="24" y="3277"/>
                      <a:pt x="23" y="3281"/>
                    </a:cubicBezTo>
                    <a:close/>
                  </a:path>
                </a:pathLst>
              </a:custGeom>
              <a:solidFill>
                <a:srgbClr val="0000FF"/>
              </a:solidFill>
              <a:ln w="4" cap="flat">
                <a:solidFill>
                  <a:srgbClr val="0000FF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41">
                <a:extLst>
                  <a:ext uri="{FF2B5EF4-FFF2-40B4-BE49-F238E27FC236}">
                    <a16:creationId xmlns:a16="http://schemas.microsoft.com/office/drawing/2014/main" id="{6A396E72-29E2-644C-185B-8DDF912E71A4}"/>
                  </a:ext>
                </a:extLst>
              </p:cNvPr>
              <p:cNvSpPr/>
              <p:nvPr/>
            </p:nvSpPr>
            <p:spPr bwMode="auto">
              <a:xfrm>
                <a:off x="1255" y="3233"/>
                <a:ext cx="36" cy="31"/>
              </a:xfrm>
              <a:custGeom>
                <a:avLst/>
                <a:gdLst/>
                <a:ahLst/>
                <a:cxnLst>
                  <a:cxn ang="0">
                    <a:pos x="80" y="9"/>
                  </a:cxn>
                  <a:cxn ang="0">
                    <a:pos x="10" y="44"/>
                  </a:cxn>
                  <a:cxn ang="0">
                    <a:pos x="44" y="114"/>
                  </a:cxn>
                  <a:cxn ang="0">
                    <a:pos x="44" y="114"/>
                  </a:cxn>
                  <a:cxn ang="0">
                    <a:pos x="114" y="80"/>
                  </a:cxn>
                  <a:cxn ang="0">
                    <a:pos x="80" y="9"/>
                  </a:cxn>
                </a:cxnLst>
                <a:rect l="0" t="0" r="r" b="b"/>
                <a:pathLst>
                  <a:path w="124" h="124">
                    <a:moveTo>
                      <a:pt x="80" y="9"/>
                    </a:moveTo>
                    <a:cubicBezTo>
                      <a:pt x="51" y="0"/>
                      <a:pt x="20" y="15"/>
                      <a:pt x="10" y="44"/>
                    </a:cubicBezTo>
                    <a:cubicBezTo>
                      <a:pt x="0" y="73"/>
                      <a:pt x="15" y="104"/>
                      <a:pt x="44" y="114"/>
                    </a:cubicBezTo>
                    <a:cubicBezTo>
                      <a:pt x="44" y="114"/>
                      <a:pt x="44" y="114"/>
                      <a:pt x="44" y="114"/>
                    </a:cubicBezTo>
                    <a:cubicBezTo>
                      <a:pt x="73" y="124"/>
                      <a:pt x="105" y="108"/>
                      <a:pt x="114" y="80"/>
                    </a:cubicBezTo>
                    <a:cubicBezTo>
                      <a:pt x="124" y="51"/>
                      <a:pt x="109" y="19"/>
                      <a:pt x="80" y="9"/>
                    </a:cubicBezTo>
                  </a:path>
                </a:pathLst>
              </a:custGeom>
              <a:solidFill>
                <a:srgbClr val="0000FF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42">
                <a:extLst>
                  <a:ext uri="{FF2B5EF4-FFF2-40B4-BE49-F238E27FC236}">
                    <a16:creationId xmlns:a16="http://schemas.microsoft.com/office/drawing/2014/main" id="{6D75429C-8AD5-0609-0986-2DDFED4466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16" y="2351"/>
                <a:ext cx="7" cy="954"/>
              </a:xfrm>
              <a:custGeom>
                <a:avLst/>
                <a:gdLst/>
                <a:ahLst/>
                <a:cxnLst>
                  <a:cxn ang="0">
                    <a:pos x="15" y="128"/>
                  </a:cxn>
                  <a:cxn ang="0">
                    <a:pos x="15" y="0"/>
                  </a:cxn>
                  <a:cxn ang="0">
                    <a:pos x="23" y="312"/>
                  </a:cxn>
                  <a:cxn ang="0">
                    <a:pos x="7" y="200"/>
                  </a:cxn>
                  <a:cxn ang="0">
                    <a:pos x="23" y="392"/>
                  </a:cxn>
                  <a:cxn ang="0">
                    <a:pos x="7" y="504"/>
                  </a:cxn>
                  <a:cxn ang="0">
                    <a:pos x="23" y="392"/>
                  </a:cxn>
                  <a:cxn ang="0">
                    <a:pos x="14" y="704"/>
                  </a:cxn>
                  <a:cxn ang="0">
                    <a:pos x="14" y="576"/>
                  </a:cxn>
                  <a:cxn ang="0">
                    <a:pos x="22" y="888"/>
                  </a:cxn>
                  <a:cxn ang="0">
                    <a:pos x="6" y="776"/>
                  </a:cxn>
                  <a:cxn ang="0">
                    <a:pos x="22" y="968"/>
                  </a:cxn>
                  <a:cxn ang="0">
                    <a:pos x="5" y="1080"/>
                  </a:cxn>
                  <a:cxn ang="0">
                    <a:pos x="22" y="968"/>
                  </a:cxn>
                  <a:cxn ang="0">
                    <a:pos x="13" y="1280"/>
                  </a:cxn>
                  <a:cxn ang="0">
                    <a:pos x="13" y="1152"/>
                  </a:cxn>
                  <a:cxn ang="0">
                    <a:pos x="21" y="1464"/>
                  </a:cxn>
                  <a:cxn ang="0">
                    <a:pos x="5" y="1352"/>
                  </a:cxn>
                  <a:cxn ang="0">
                    <a:pos x="21" y="1544"/>
                  </a:cxn>
                  <a:cxn ang="0">
                    <a:pos x="4" y="1656"/>
                  </a:cxn>
                  <a:cxn ang="0">
                    <a:pos x="21" y="1544"/>
                  </a:cxn>
                  <a:cxn ang="0">
                    <a:pos x="12" y="1856"/>
                  </a:cxn>
                  <a:cxn ang="0">
                    <a:pos x="12" y="1728"/>
                  </a:cxn>
                  <a:cxn ang="0">
                    <a:pos x="20" y="2040"/>
                  </a:cxn>
                  <a:cxn ang="0">
                    <a:pos x="4" y="1928"/>
                  </a:cxn>
                  <a:cxn ang="0">
                    <a:pos x="19" y="2120"/>
                  </a:cxn>
                  <a:cxn ang="0">
                    <a:pos x="3" y="2232"/>
                  </a:cxn>
                  <a:cxn ang="0">
                    <a:pos x="19" y="2120"/>
                  </a:cxn>
                  <a:cxn ang="0">
                    <a:pos x="11" y="2432"/>
                  </a:cxn>
                  <a:cxn ang="0">
                    <a:pos x="11" y="2304"/>
                  </a:cxn>
                  <a:cxn ang="0">
                    <a:pos x="19" y="2616"/>
                  </a:cxn>
                  <a:cxn ang="0">
                    <a:pos x="3" y="2504"/>
                  </a:cxn>
                  <a:cxn ang="0">
                    <a:pos x="18" y="2696"/>
                  </a:cxn>
                  <a:cxn ang="0">
                    <a:pos x="2" y="2808"/>
                  </a:cxn>
                  <a:cxn ang="0">
                    <a:pos x="18" y="2696"/>
                  </a:cxn>
                  <a:cxn ang="0">
                    <a:pos x="10" y="3008"/>
                  </a:cxn>
                  <a:cxn ang="0">
                    <a:pos x="10" y="2880"/>
                  </a:cxn>
                  <a:cxn ang="0">
                    <a:pos x="17" y="3192"/>
                  </a:cxn>
                  <a:cxn ang="0">
                    <a:pos x="2" y="3080"/>
                  </a:cxn>
                  <a:cxn ang="0">
                    <a:pos x="17" y="3272"/>
                  </a:cxn>
                  <a:cxn ang="0">
                    <a:pos x="1" y="3384"/>
                  </a:cxn>
                  <a:cxn ang="0">
                    <a:pos x="17" y="3272"/>
                  </a:cxn>
                  <a:cxn ang="0">
                    <a:pos x="9" y="3584"/>
                  </a:cxn>
                  <a:cxn ang="0">
                    <a:pos x="9" y="3456"/>
                  </a:cxn>
                  <a:cxn ang="0">
                    <a:pos x="16" y="3723"/>
                  </a:cxn>
                  <a:cxn ang="0">
                    <a:pos x="1" y="3656"/>
                  </a:cxn>
                </a:cxnLst>
                <a:rect l="0" t="0" r="r" b="b"/>
                <a:pathLst>
                  <a:path w="23" h="3731">
                    <a:moveTo>
                      <a:pt x="23" y="8"/>
                    </a:moveTo>
                    <a:lnTo>
                      <a:pt x="23" y="120"/>
                    </a:lnTo>
                    <a:cubicBezTo>
                      <a:pt x="23" y="125"/>
                      <a:pt x="20" y="128"/>
                      <a:pt x="15" y="128"/>
                    </a:cubicBezTo>
                    <a:cubicBezTo>
                      <a:pt x="11" y="128"/>
                      <a:pt x="7" y="125"/>
                      <a:pt x="7" y="120"/>
                    </a:cubicBezTo>
                    <a:lnTo>
                      <a:pt x="7" y="8"/>
                    </a:lnTo>
                    <a:cubicBezTo>
                      <a:pt x="7" y="4"/>
                      <a:pt x="11" y="0"/>
                      <a:pt x="15" y="0"/>
                    </a:cubicBezTo>
                    <a:cubicBezTo>
                      <a:pt x="20" y="0"/>
                      <a:pt x="23" y="4"/>
                      <a:pt x="23" y="8"/>
                    </a:cubicBezTo>
                    <a:close/>
                    <a:moveTo>
                      <a:pt x="23" y="200"/>
                    </a:moveTo>
                    <a:lnTo>
                      <a:pt x="23" y="312"/>
                    </a:lnTo>
                    <a:cubicBezTo>
                      <a:pt x="23" y="317"/>
                      <a:pt x="19" y="320"/>
                      <a:pt x="15" y="320"/>
                    </a:cubicBezTo>
                    <a:cubicBezTo>
                      <a:pt x="10" y="320"/>
                      <a:pt x="7" y="317"/>
                      <a:pt x="7" y="312"/>
                    </a:cubicBezTo>
                    <a:lnTo>
                      <a:pt x="7" y="200"/>
                    </a:lnTo>
                    <a:cubicBezTo>
                      <a:pt x="7" y="196"/>
                      <a:pt x="11" y="192"/>
                      <a:pt x="15" y="192"/>
                    </a:cubicBezTo>
                    <a:cubicBezTo>
                      <a:pt x="20" y="192"/>
                      <a:pt x="23" y="196"/>
                      <a:pt x="23" y="200"/>
                    </a:cubicBezTo>
                    <a:close/>
                    <a:moveTo>
                      <a:pt x="23" y="392"/>
                    </a:moveTo>
                    <a:lnTo>
                      <a:pt x="23" y="504"/>
                    </a:lnTo>
                    <a:cubicBezTo>
                      <a:pt x="23" y="509"/>
                      <a:pt x="19" y="512"/>
                      <a:pt x="15" y="512"/>
                    </a:cubicBezTo>
                    <a:cubicBezTo>
                      <a:pt x="10" y="512"/>
                      <a:pt x="7" y="509"/>
                      <a:pt x="7" y="504"/>
                    </a:cubicBezTo>
                    <a:lnTo>
                      <a:pt x="7" y="392"/>
                    </a:lnTo>
                    <a:cubicBezTo>
                      <a:pt x="7" y="388"/>
                      <a:pt x="10" y="384"/>
                      <a:pt x="15" y="384"/>
                    </a:cubicBezTo>
                    <a:cubicBezTo>
                      <a:pt x="19" y="384"/>
                      <a:pt x="23" y="388"/>
                      <a:pt x="23" y="392"/>
                    </a:cubicBezTo>
                    <a:close/>
                    <a:moveTo>
                      <a:pt x="22" y="584"/>
                    </a:moveTo>
                    <a:lnTo>
                      <a:pt x="22" y="696"/>
                    </a:lnTo>
                    <a:cubicBezTo>
                      <a:pt x="22" y="701"/>
                      <a:pt x="19" y="704"/>
                      <a:pt x="14" y="704"/>
                    </a:cubicBezTo>
                    <a:cubicBezTo>
                      <a:pt x="10" y="704"/>
                      <a:pt x="6" y="701"/>
                      <a:pt x="6" y="696"/>
                    </a:cubicBezTo>
                    <a:lnTo>
                      <a:pt x="6" y="584"/>
                    </a:lnTo>
                    <a:cubicBezTo>
                      <a:pt x="6" y="580"/>
                      <a:pt x="10" y="576"/>
                      <a:pt x="14" y="576"/>
                    </a:cubicBezTo>
                    <a:cubicBezTo>
                      <a:pt x="19" y="576"/>
                      <a:pt x="22" y="580"/>
                      <a:pt x="22" y="584"/>
                    </a:cubicBezTo>
                    <a:close/>
                    <a:moveTo>
                      <a:pt x="22" y="776"/>
                    </a:moveTo>
                    <a:lnTo>
                      <a:pt x="22" y="888"/>
                    </a:lnTo>
                    <a:cubicBezTo>
                      <a:pt x="22" y="893"/>
                      <a:pt x="18" y="896"/>
                      <a:pt x="14" y="896"/>
                    </a:cubicBezTo>
                    <a:cubicBezTo>
                      <a:pt x="9" y="896"/>
                      <a:pt x="6" y="893"/>
                      <a:pt x="6" y="888"/>
                    </a:cubicBezTo>
                    <a:lnTo>
                      <a:pt x="6" y="776"/>
                    </a:lnTo>
                    <a:cubicBezTo>
                      <a:pt x="6" y="772"/>
                      <a:pt x="10" y="768"/>
                      <a:pt x="14" y="768"/>
                    </a:cubicBezTo>
                    <a:cubicBezTo>
                      <a:pt x="18" y="768"/>
                      <a:pt x="22" y="772"/>
                      <a:pt x="22" y="776"/>
                    </a:cubicBezTo>
                    <a:close/>
                    <a:moveTo>
                      <a:pt x="22" y="968"/>
                    </a:moveTo>
                    <a:lnTo>
                      <a:pt x="21" y="1080"/>
                    </a:lnTo>
                    <a:cubicBezTo>
                      <a:pt x="21" y="1085"/>
                      <a:pt x="18" y="1088"/>
                      <a:pt x="13" y="1088"/>
                    </a:cubicBezTo>
                    <a:cubicBezTo>
                      <a:pt x="9" y="1088"/>
                      <a:pt x="5" y="1085"/>
                      <a:pt x="5" y="1080"/>
                    </a:cubicBezTo>
                    <a:lnTo>
                      <a:pt x="6" y="968"/>
                    </a:lnTo>
                    <a:cubicBezTo>
                      <a:pt x="6" y="964"/>
                      <a:pt x="9" y="960"/>
                      <a:pt x="14" y="960"/>
                    </a:cubicBezTo>
                    <a:cubicBezTo>
                      <a:pt x="18" y="960"/>
                      <a:pt x="22" y="964"/>
                      <a:pt x="22" y="968"/>
                    </a:cubicBezTo>
                    <a:close/>
                    <a:moveTo>
                      <a:pt x="21" y="1160"/>
                    </a:moveTo>
                    <a:lnTo>
                      <a:pt x="21" y="1272"/>
                    </a:lnTo>
                    <a:cubicBezTo>
                      <a:pt x="21" y="1277"/>
                      <a:pt x="17" y="1280"/>
                      <a:pt x="13" y="1280"/>
                    </a:cubicBezTo>
                    <a:cubicBezTo>
                      <a:pt x="9" y="1280"/>
                      <a:pt x="5" y="1277"/>
                      <a:pt x="5" y="1272"/>
                    </a:cubicBezTo>
                    <a:lnTo>
                      <a:pt x="5" y="1160"/>
                    </a:lnTo>
                    <a:cubicBezTo>
                      <a:pt x="5" y="1156"/>
                      <a:pt x="9" y="1152"/>
                      <a:pt x="13" y="1152"/>
                    </a:cubicBezTo>
                    <a:cubicBezTo>
                      <a:pt x="18" y="1152"/>
                      <a:pt x="21" y="1156"/>
                      <a:pt x="21" y="1160"/>
                    </a:cubicBezTo>
                    <a:close/>
                    <a:moveTo>
                      <a:pt x="21" y="1352"/>
                    </a:moveTo>
                    <a:lnTo>
                      <a:pt x="21" y="1464"/>
                    </a:lnTo>
                    <a:cubicBezTo>
                      <a:pt x="21" y="1469"/>
                      <a:pt x="17" y="1472"/>
                      <a:pt x="13" y="1472"/>
                    </a:cubicBezTo>
                    <a:cubicBezTo>
                      <a:pt x="8" y="1472"/>
                      <a:pt x="5" y="1469"/>
                      <a:pt x="5" y="1464"/>
                    </a:cubicBezTo>
                    <a:lnTo>
                      <a:pt x="5" y="1352"/>
                    </a:lnTo>
                    <a:cubicBezTo>
                      <a:pt x="5" y="1348"/>
                      <a:pt x="9" y="1344"/>
                      <a:pt x="13" y="1344"/>
                    </a:cubicBezTo>
                    <a:cubicBezTo>
                      <a:pt x="17" y="1344"/>
                      <a:pt x="21" y="1348"/>
                      <a:pt x="21" y="1352"/>
                    </a:cubicBezTo>
                    <a:close/>
                    <a:moveTo>
                      <a:pt x="21" y="1544"/>
                    </a:moveTo>
                    <a:lnTo>
                      <a:pt x="20" y="1656"/>
                    </a:lnTo>
                    <a:cubicBezTo>
                      <a:pt x="20" y="1661"/>
                      <a:pt x="17" y="1664"/>
                      <a:pt x="12" y="1664"/>
                    </a:cubicBezTo>
                    <a:cubicBezTo>
                      <a:pt x="8" y="1664"/>
                      <a:pt x="4" y="1661"/>
                      <a:pt x="4" y="1656"/>
                    </a:cubicBezTo>
                    <a:lnTo>
                      <a:pt x="5" y="1544"/>
                    </a:lnTo>
                    <a:cubicBezTo>
                      <a:pt x="5" y="1540"/>
                      <a:pt x="8" y="1536"/>
                      <a:pt x="13" y="1536"/>
                    </a:cubicBezTo>
                    <a:cubicBezTo>
                      <a:pt x="17" y="1536"/>
                      <a:pt x="21" y="1540"/>
                      <a:pt x="21" y="1544"/>
                    </a:cubicBezTo>
                    <a:close/>
                    <a:moveTo>
                      <a:pt x="20" y="1736"/>
                    </a:moveTo>
                    <a:lnTo>
                      <a:pt x="20" y="1848"/>
                    </a:lnTo>
                    <a:cubicBezTo>
                      <a:pt x="20" y="1853"/>
                      <a:pt x="16" y="1856"/>
                      <a:pt x="12" y="1856"/>
                    </a:cubicBezTo>
                    <a:cubicBezTo>
                      <a:pt x="8" y="1856"/>
                      <a:pt x="4" y="1853"/>
                      <a:pt x="4" y="1848"/>
                    </a:cubicBezTo>
                    <a:lnTo>
                      <a:pt x="4" y="1736"/>
                    </a:lnTo>
                    <a:cubicBezTo>
                      <a:pt x="4" y="1732"/>
                      <a:pt x="8" y="1728"/>
                      <a:pt x="12" y="1728"/>
                    </a:cubicBezTo>
                    <a:cubicBezTo>
                      <a:pt x="17" y="1728"/>
                      <a:pt x="20" y="1732"/>
                      <a:pt x="20" y="1736"/>
                    </a:cubicBezTo>
                    <a:close/>
                    <a:moveTo>
                      <a:pt x="20" y="1928"/>
                    </a:moveTo>
                    <a:lnTo>
                      <a:pt x="20" y="2040"/>
                    </a:lnTo>
                    <a:cubicBezTo>
                      <a:pt x="20" y="2045"/>
                      <a:pt x="16" y="2048"/>
                      <a:pt x="12" y="2048"/>
                    </a:cubicBezTo>
                    <a:cubicBezTo>
                      <a:pt x="7" y="2048"/>
                      <a:pt x="4" y="2045"/>
                      <a:pt x="4" y="2040"/>
                    </a:cubicBezTo>
                    <a:lnTo>
                      <a:pt x="4" y="1928"/>
                    </a:lnTo>
                    <a:cubicBezTo>
                      <a:pt x="4" y="1924"/>
                      <a:pt x="7" y="1920"/>
                      <a:pt x="12" y="1920"/>
                    </a:cubicBezTo>
                    <a:cubicBezTo>
                      <a:pt x="16" y="1920"/>
                      <a:pt x="20" y="1924"/>
                      <a:pt x="20" y="1928"/>
                    </a:cubicBezTo>
                    <a:close/>
                    <a:moveTo>
                      <a:pt x="19" y="2120"/>
                    </a:moveTo>
                    <a:lnTo>
                      <a:pt x="19" y="2232"/>
                    </a:lnTo>
                    <a:cubicBezTo>
                      <a:pt x="19" y="2237"/>
                      <a:pt x="16" y="2240"/>
                      <a:pt x="11" y="2240"/>
                    </a:cubicBezTo>
                    <a:cubicBezTo>
                      <a:pt x="7" y="2240"/>
                      <a:pt x="3" y="2237"/>
                      <a:pt x="3" y="2232"/>
                    </a:cubicBezTo>
                    <a:lnTo>
                      <a:pt x="3" y="2120"/>
                    </a:lnTo>
                    <a:cubicBezTo>
                      <a:pt x="3" y="2116"/>
                      <a:pt x="7" y="2112"/>
                      <a:pt x="11" y="2112"/>
                    </a:cubicBezTo>
                    <a:cubicBezTo>
                      <a:pt x="16" y="2112"/>
                      <a:pt x="19" y="2116"/>
                      <a:pt x="19" y="2120"/>
                    </a:cubicBezTo>
                    <a:close/>
                    <a:moveTo>
                      <a:pt x="19" y="2312"/>
                    </a:moveTo>
                    <a:lnTo>
                      <a:pt x="19" y="2424"/>
                    </a:lnTo>
                    <a:cubicBezTo>
                      <a:pt x="19" y="2429"/>
                      <a:pt x="15" y="2432"/>
                      <a:pt x="11" y="2432"/>
                    </a:cubicBezTo>
                    <a:cubicBezTo>
                      <a:pt x="6" y="2432"/>
                      <a:pt x="3" y="2429"/>
                      <a:pt x="3" y="2424"/>
                    </a:cubicBezTo>
                    <a:lnTo>
                      <a:pt x="3" y="2312"/>
                    </a:lnTo>
                    <a:cubicBezTo>
                      <a:pt x="3" y="2308"/>
                      <a:pt x="7" y="2304"/>
                      <a:pt x="11" y="2304"/>
                    </a:cubicBezTo>
                    <a:cubicBezTo>
                      <a:pt x="16" y="2304"/>
                      <a:pt x="19" y="2308"/>
                      <a:pt x="19" y="2312"/>
                    </a:cubicBezTo>
                    <a:close/>
                    <a:moveTo>
                      <a:pt x="19" y="2504"/>
                    </a:moveTo>
                    <a:lnTo>
                      <a:pt x="19" y="2616"/>
                    </a:lnTo>
                    <a:cubicBezTo>
                      <a:pt x="19" y="2621"/>
                      <a:pt x="15" y="2624"/>
                      <a:pt x="11" y="2624"/>
                    </a:cubicBezTo>
                    <a:cubicBezTo>
                      <a:pt x="6" y="2624"/>
                      <a:pt x="3" y="2621"/>
                      <a:pt x="3" y="2616"/>
                    </a:cubicBezTo>
                    <a:lnTo>
                      <a:pt x="3" y="2504"/>
                    </a:lnTo>
                    <a:cubicBezTo>
                      <a:pt x="3" y="2500"/>
                      <a:pt x="6" y="2496"/>
                      <a:pt x="11" y="2496"/>
                    </a:cubicBezTo>
                    <a:cubicBezTo>
                      <a:pt x="15" y="2496"/>
                      <a:pt x="19" y="2500"/>
                      <a:pt x="19" y="2504"/>
                    </a:cubicBezTo>
                    <a:close/>
                    <a:moveTo>
                      <a:pt x="18" y="2696"/>
                    </a:moveTo>
                    <a:lnTo>
                      <a:pt x="18" y="2808"/>
                    </a:lnTo>
                    <a:cubicBezTo>
                      <a:pt x="18" y="2813"/>
                      <a:pt x="15" y="2816"/>
                      <a:pt x="10" y="2816"/>
                    </a:cubicBezTo>
                    <a:cubicBezTo>
                      <a:pt x="6" y="2816"/>
                      <a:pt x="2" y="2813"/>
                      <a:pt x="2" y="2808"/>
                    </a:cubicBezTo>
                    <a:lnTo>
                      <a:pt x="2" y="2696"/>
                    </a:lnTo>
                    <a:cubicBezTo>
                      <a:pt x="2" y="2692"/>
                      <a:pt x="6" y="2688"/>
                      <a:pt x="10" y="2688"/>
                    </a:cubicBezTo>
                    <a:cubicBezTo>
                      <a:pt x="15" y="2688"/>
                      <a:pt x="18" y="2692"/>
                      <a:pt x="18" y="2696"/>
                    </a:cubicBezTo>
                    <a:close/>
                    <a:moveTo>
                      <a:pt x="18" y="2888"/>
                    </a:moveTo>
                    <a:lnTo>
                      <a:pt x="18" y="3000"/>
                    </a:lnTo>
                    <a:cubicBezTo>
                      <a:pt x="18" y="3005"/>
                      <a:pt x="14" y="3008"/>
                      <a:pt x="10" y="3008"/>
                    </a:cubicBezTo>
                    <a:cubicBezTo>
                      <a:pt x="5" y="3008"/>
                      <a:pt x="2" y="3005"/>
                      <a:pt x="2" y="3000"/>
                    </a:cubicBezTo>
                    <a:lnTo>
                      <a:pt x="2" y="2888"/>
                    </a:lnTo>
                    <a:cubicBezTo>
                      <a:pt x="2" y="2884"/>
                      <a:pt x="6" y="2880"/>
                      <a:pt x="10" y="2880"/>
                    </a:cubicBezTo>
                    <a:cubicBezTo>
                      <a:pt x="14" y="2880"/>
                      <a:pt x="18" y="2884"/>
                      <a:pt x="18" y="2888"/>
                    </a:cubicBezTo>
                    <a:close/>
                    <a:moveTo>
                      <a:pt x="18" y="3080"/>
                    </a:moveTo>
                    <a:lnTo>
                      <a:pt x="17" y="3192"/>
                    </a:lnTo>
                    <a:cubicBezTo>
                      <a:pt x="17" y="3197"/>
                      <a:pt x="14" y="3200"/>
                      <a:pt x="9" y="3200"/>
                    </a:cubicBezTo>
                    <a:cubicBezTo>
                      <a:pt x="5" y="3200"/>
                      <a:pt x="1" y="3197"/>
                      <a:pt x="1" y="3192"/>
                    </a:cubicBezTo>
                    <a:lnTo>
                      <a:pt x="2" y="3080"/>
                    </a:lnTo>
                    <a:cubicBezTo>
                      <a:pt x="2" y="3076"/>
                      <a:pt x="5" y="3072"/>
                      <a:pt x="10" y="3072"/>
                    </a:cubicBezTo>
                    <a:cubicBezTo>
                      <a:pt x="14" y="3072"/>
                      <a:pt x="18" y="3076"/>
                      <a:pt x="18" y="3080"/>
                    </a:cubicBezTo>
                    <a:close/>
                    <a:moveTo>
                      <a:pt x="17" y="3272"/>
                    </a:moveTo>
                    <a:lnTo>
                      <a:pt x="17" y="3384"/>
                    </a:lnTo>
                    <a:cubicBezTo>
                      <a:pt x="17" y="3389"/>
                      <a:pt x="13" y="3392"/>
                      <a:pt x="9" y="3392"/>
                    </a:cubicBezTo>
                    <a:cubicBezTo>
                      <a:pt x="5" y="3392"/>
                      <a:pt x="1" y="3389"/>
                      <a:pt x="1" y="3384"/>
                    </a:cubicBezTo>
                    <a:lnTo>
                      <a:pt x="1" y="3272"/>
                    </a:lnTo>
                    <a:cubicBezTo>
                      <a:pt x="1" y="3268"/>
                      <a:pt x="5" y="3264"/>
                      <a:pt x="9" y="3264"/>
                    </a:cubicBezTo>
                    <a:cubicBezTo>
                      <a:pt x="14" y="3264"/>
                      <a:pt x="17" y="3268"/>
                      <a:pt x="17" y="3272"/>
                    </a:cubicBezTo>
                    <a:close/>
                    <a:moveTo>
                      <a:pt x="17" y="3464"/>
                    </a:moveTo>
                    <a:lnTo>
                      <a:pt x="17" y="3576"/>
                    </a:lnTo>
                    <a:cubicBezTo>
                      <a:pt x="17" y="3581"/>
                      <a:pt x="13" y="3584"/>
                      <a:pt x="9" y="3584"/>
                    </a:cubicBezTo>
                    <a:cubicBezTo>
                      <a:pt x="4" y="3584"/>
                      <a:pt x="1" y="3581"/>
                      <a:pt x="1" y="3576"/>
                    </a:cubicBezTo>
                    <a:lnTo>
                      <a:pt x="1" y="3464"/>
                    </a:lnTo>
                    <a:cubicBezTo>
                      <a:pt x="1" y="3460"/>
                      <a:pt x="5" y="3456"/>
                      <a:pt x="9" y="3456"/>
                    </a:cubicBezTo>
                    <a:cubicBezTo>
                      <a:pt x="13" y="3456"/>
                      <a:pt x="17" y="3460"/>
                      <a:pt x="17" y="3464"/>
                    </a:cubicBezTo>
                    <a:close/>
                    <a:moveTo>
                      <a:pt x="17" y="3656"/>
                    </a:moveTo>
                    <a:lnTo>
                      <a:pt x="16" y="3723"/>
                    </a:lnTo>
                    <a:cubicBezTo>
                      <a:pt x="16" y="3727"/>
                      <a:pt x="13" y="3731"/>
                      <a:pt x="8" y="3731"/>
                    </a:cubicBezTo>
                    <a:cubicBezTo>
                      <a:pt x="4" y="3731"/>
                      <a:pt x="0" y="3727"/>
                      <a:pt x="0" y="3723"/>
                    </a:cubicBezTo>
                    <a:lnTo>
                      <a:pt x="1" y="3656"/>
                    </a:lnTo>
                    <a:cubicBezTo>
                      <a:pt x="1" y="3652"/>
                      <a:pt x="4" y="3648"/>
                      <a:pt x="9" y="3648"/>
                    </a:cubicBezTo>
                    <a:cubicBezTo>
                      <a:pt x="13" y="3648"/>
                      <a:pt x="17" y="3652"/>
                      <a:pt x="17" y="3656"/>
                    </a:cubicBezTo>
                    <a:close/>
                  </a:path>
                </a:pathLst>
              </a:custGeom>
              <a:solidFill>
                <a:srgbClr val="0000FF"/>
              </a:solidFill>
              <a:ln w="4" cap="flat">
                <a:solidFill>
                  <a:srgbClr val="0000FF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43">
                <a:extLst>
                  <a:ext uri="{FF2B5EF4-FFF2-40B4-BE49-F238E27FC236}">
                    <a16:creationId xmlns:a16="http://schemas.microsoft.com/office/drawing/2014/main" id="{B53B1C2F-D36C-D521-A430-63B2AC87F1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65" y="2305"/>
                <a:ext cx="382" cy="1012"/>
              </a:xfrm>
              <a:custGeom>
                <a:avLst/>
                <a:gdLst/>
                <a:ahLst/>
                <a:cxnLst>
                  <a:cxn ang="0">
                    <a:pos x="47" y="123"/>
                  </a:cxn>
                  <a:cxn ang="0">
                    <a:pos x="7" y="1"/>
                  </a:cxn>
                  <a:cxn ang="0">
                    <a:pos x="112" y="295"/>
                  </a:cxn>
                  <a:cxn ang="0">
                    <a:pos x="62" y="194"/>
                  </a:cxn>
                  <a:cxn ang="0">
                    <a:pos x="137" y="371"/>
                  </a:cxn>
                  <a:cxn ang="0">
                    <a:pos x="157" y="483"/>
                  </a:cxn>
                  <a:cxn ang="0">
                    <a:pos x="137" y="371"/>
                  </a:cxn>
                  <a:cxn ang="0">
                    <a:pos x="226" y="670"/>
                  </a:cxn>
                  <a:cxn ang="0">
                    <a:pos x="187" y="549"/>
                  </a:cxn>
                  <a:cxn ang="0">
                    <a:pos x="291" y="843"/>
                  </a:cxn>
                  <a:cxn ang="0">
                    <a:pos x="241" y="741"/>
                  </a:cxn>
                  <a:cxn ang="0">
                    <a:pos x="316" y="919"/>
                  </a:cxn>
                  <a:cxn ang="0">
                    <a:pos x="336" y="1030"/>
                  </a:cxn>
                  <a:cxn ang="0">
                    <a:pos x="316" y="919"/>
                  </a:cxn>
                  <a:cxn ang="0">
                    <a:pos x="406" y="1217"/>
                  </a:cxn>
                  <a:cxn ang="0">
                    <a:pos x="366" y="1096"/>
                  </a:cxn>
                  <a:cxn ang="0">
                    <a:pos x="471" y="1390"/>
                  </a:cxn>
                  <a:cxn ang="0">
                    <a:pos x="421" y="1288"/>
                  </a:cxn>
                  <a:cxn ang="0">
                    <a:pos x="496" y="1466"/>
                  </a:cxn>
                  <a:cxn ang="0">
                    <a:pos x="516" y="1577"/>
                  </a:cxn>
                  <a:cxn ang="0">
                    <a:pos x="496" y="1466"/>
                  </a:cxn>
                  <a:cxn ang="0">
                    <a:pos x="586" y="1765"/>
                  </a:cxn>
                  <a:cxn ang="0">
                    <a:pos x="546" y="1643"/>
                  </a:cxn>
                  <a:cxn ang="0">
                    <a:pos x="651" y="1937"/>
                  </a:cxn>
                  <a:cxn ang="0">
                    <a:pos x="601" y="1836"/>
                  </a:cxn>
                  <a:cxn ang="0">
                    <a:pos x="676" y="2013"/>
                  </a:cxn>
                  <a:cxn ang="0">
                    <a:pos x="696" y="2124"/>
                  </a:cxn>
                  <a:cxn ang="0">
                    <a:pos x="676" y="2013"/>
                  </a:cxn>
                  <a:cxn ang="0">
                    <a:pos x="766" y="2312"/>
                  </a:cxn>
                  <a:cxn ang="0">
                    <a:pos x="726" y="2190"/>
                  </a:cxn>
                  <a:cxn ang="0">
                    <a:pos x="831" y="2484"/>
                  </a:cxn>
                  <a:cxn ang="0">
                    <a:pos x="780" y="2383"/>
                  </a:cxn>
                  <a:cxn ang="0">
                    <a:pos x="855" y="2560"/>
                  </a:cxn>
                  <a:cxn ang="0">
                    <a:pos x="875" y="2672"/>
                  </a:cxn>
                  <a:cxn ang="0">
                    <a:pos x="855" y="2560"/>
                  </a:cxn>
                  <a:cxn ang="0">
                    <a:pos x="945" y="2859"/>
                  </a:cxn>
                  <a:cxn ang="0">
                    <a:pos x="905" y="2738"/>
                  </a:cxn>
                  <a:cxn ang="0">
                    <a:pos x="1010" y="3032"/>
                  </a:cxn>
                  <a:cxn ang="0">
                    <a:pos x="960" y="2930"/>
                  </a:cxn>
                  <a:cxn ang="0">
                    <a:pos x="1035" y="3108"/>
                  </a:cxn>
                  <a:cxn ang="0">
                    <a:pos x="1055" y="3219"/>
                  </a:cxn>
                  <a:cxn ang="0">
                    <a:pos x="1035" y="3108"/>
                  </a:cxn>
                  <a:cxn ang="0">
                    <a:pos x="1125" y="3406"/>
                  </a:cxn>
                  <a:cxn ang="0">
                    <a:pos x="1085" y="3285"/>
                  </a:cxn>
                  <a:cxn ang="0">
                    <a:pos x="1190" y="3579"/>
                  </a:cxn>
                  <a:cxn ang="0">
                    <a:pos x="1140" y="3477"/>
                  </a:cxn>
                  <a:cxn ang="0">
                    <a:pos x="1215" y="3655"/>
                  </a:cxn>
                  <a:cxn ang="0">
                    <a:pos x="1235" y="3766"/>
                  </a:cxn>
                  <a:cxn ang="0">
                    <a:pos x="1215" y="3655"/>
                  </a:cxn>
                  <a:cxn ang="0">
                    <a:pos x="1305" y="3954"/>
                  </a:cxn>
                  <a:cxn ang="0">
                    <a:pos x="1265" y="3832"/>
                  </a:cxn>
                </a:cxnLst>
                <a:rect l="0" t="0" r="r" b="b"/>
                <a:pathLst>
                  <a:path w="1311" h="3955">
                    <a:moveTo>
                      <a:pt x="17" y="6"/>
                    </a:moveTo>
                    <a:lnTo>
                      <a:pt x="52" y="113"/>
                    </a:lnTo>
                    <a:cubicBezTo>
                      <a:pt x="53" y="117"/>
                      <a:pt x="51" y="122"/>
                      <a:pt x="47" y="123"/>
                    </a:cubicBezTo>
                    <a:cubicBezTo>
                      <a:pt x="43" y="124"/>
                      <a:pt x="38" y="122"/>
                      <a:pt x="37" y="118"/>
                    </a:cubicBezTo>
                    <a:lnTo>
                      <a:pt x="2" y="11"/>
                    </a:lnTo>
                    <a:cubicBezTo>
                      <a:pt x="0" y="7"/>
                      <a:pt x="3" y="3"/>
                      <a:pt x="7" y="1"/>
                    </a:cubicBezTo>
                    <a:cubicBezTo>
                      <a:pt x="11" y="0"/>
                      <a:pt x="16" y="2"/>
                      <a:pt x="17" y="6"/>
                    </a:cubicBezTo>
                    <a:close/>
                    <a:moveTo>
                      <a:pt x="77" y="189"/>
                    </a:moveTo>
                    <a:lnTo>
                      <a:pt x="112" y="295"/>
                    </a:lnTo>
                    <a:cubicBezTo>
                      <a:pt x="113" y="299"/>
                      <a:pt x="111" y="304"/>
                      <a:pt x="107" y="305"/>
                    </a:cubicBezTo>
                    <a:cubicBezTo>
                      <a:pt x="103" y="307"/>
                      <a:pt x="98" y="304"/>
                      <a:pt x="97" y="300"/>
                    </a:cubicBezTo>
                    <a:lnTo>
                      <a:pt x="62" y="194"/>
                    </a:lnTo>
                    <a:cubicBezTo>
                      <a:pt x="60" y="190"/>
                      <a:pt x="63" y="185"/>
                      <a:pt x="67" y="184"/>
                    </a:cubicBezTo>
                    <a:cubicBezTo>
                      <a:pt x="71" y="182"/>
                      <a:pt x="76" y="185"/>
                      <a:pt x="77" y="189"/>
                    </a:cubicBezTo>
                    <a:close/>
                    <a:moveTo>
                      <a:pt x="137" y="371"/>
                    </a:moveTo>
                    <a:lnTo>
                      <a:pt x="172" y="478"/>
                    </a:lnTo>
                    <a:cubicBezTo>
                      <a:pt x="173" y="482"/>
                      <a:pt x="171" y="486"/>
                      <a:pt x="167" y="488"/>
                    </a:cubicBezTo>
                    <a:cubicBezTo>
                      <a:pt x="162" y="489"/>
                      <a:pt x="158" y="487"/>
                      <a:pt x="157" y="483"/>
                    </a:cubicBezTo>
                    <a:lnTo>
                      <a:pt x="122" y="376"/>
                    </a:lnTo>
                    <a:cubicBezTo>
                      <a:pt x="120" y="372"/>
                      <a:pt x="122" y="368"/>
                      <a:pt x="127" y="366"/>
                    </a:cubicBezTo>
                    <a:cubicBezTo>
                      <a:pt x="131" y="365"/>
                      <a:pt x="135" y="367"/>
                      <a:pt x="137" y="371"/>
                    </a:cubicBezTo>
                    <a:close/>
                    <a:moveTo>
                      <a:pt x="197" y="554"/>
                    </a:moveTo>
                    <a:lnTo>
                      <a:pt x="232" y="660"/>
                    </a:lnTo>
                    <a:cubicBezTo>
                      <a:pt x="233" y="664"/>
                      <a:pt x="231" y="669"/>
                      <a:pt x="226" y="670"/>
                    </a:cubicBezTo>
                    <a:cubicBezTo>
                      <a:pt x="222" y="672"/>
                      <a:pt x="218" y="669"/>
                      <a:pt x="216" y="665"/>
                    </a:cubicBezTo>
                    <a:lnTo>
                      <a:pt x="181" y="559"/>
                    </a:lnTo>
                    <a:cubicBezTo>
                      <a:pt x="180" y="554"/>
                      <a:pt x="182" y="550"/>
                      <a:pt x="187" y="549"/>
                    </a:cubicBezTo>
                    <a:cubicBezTo>
                      <a:pt x="191" y="547"/>
                      <a:pt x="195" y="549"/>
                      <a:pt x="197" y="554"/>
                    </a:cubicBezTo>
                    <a:close/>
                    <a:moveTo>
                      <a:pt x="257" y="736"/>
                    </a:moveTo>
                    <a:lnTo>
                      <a:pt x="291" y="843"/>
                    </a:lnTo>
                    <a:cubicBezTo>
                      <a:pt x="293" y="847"/>
                      <a:pt x="291" y="851"/>
                      <a:pt x="286" y="853"/>
                    </a:cubicBezTo>
                    <a:cubicBezTo>
                      <a:pt x="282" y="854"/>
                      <a:pt x="278" y="852"/>
                      <a:pt x="276" y="848"/>
                    </a:cubicBezTo>
                    <a:lnTo>
                      <a:pt x="241" y="741"/>
                    </a:lnTo>
                    <a:cubicBezTo>
                      <a:pt x="240" y="737"/>
                      <a:pt x="242" y="732"/>
                      <a:pt x="246" y="731"/>
                    </a:cubicBezTo>
                    <a:cubicBezTo>
                      <a:pt x="251" y="730"/>
                      <a:pt x="255" y="732"/>
                      <a:pt x="257" y="736"/>
                    </a:cubicBezTo>
                    <a:close/>
                    <a:moveTo>
                      <a:pt x="316" y="919"/>
                    </a:moveTo>
                    <a:lnTo>
                      <a:pt x="351" y="1025"/>
                    </a:lnTo>
                    <a:cubicBezTo>
                      <a:pt x="353" y="1029"/>
                      <a:pt x="350" y="1034"/>
                      <a:pt x="346" y="1035"/>
                    </a:cubicBezTo>
                    <a:cubicBezTo>
                      <a:pt x="342" y="1036"/>
                      <a:pt x="338" y="1034"/>
                      <a:pt x="336" y="1030"/>
                    </a:cubicBezTo>
                    <a:lnTo>
                      <a:pt x="301" y="924"/>
                    </a:lnTo>
                    <a:cubicBezTo>
                      <a:pt x="300" y="919"/>
                      <a:pt x="302" y="915"/>
                      <a:pt x="306" y="913"/>
                    </a:cubicBezTo>
                    <a:cubicBezTo>
                      <a:pt x="311" y="912"/>
                      <a:pt x="315" y="914"/>
                      <a:pt x="316" y="919"/>
                    </a:cubicBezTo>
                    <a:close/>
                    <a:moveTo>
                      <a:pt x="376" y="1101"/>
                    </a:moveTo>
                    <a:lnTo>
                      <a:pt x="411" y="1207"/>
                    </a:lnTo>
                    <a:cubicBezTo>
                      <a:pt x="413" y="1212"/>
                      <a:pt x="410" y="1216"/>
                      <a:pt x="406" y="1217"/>
                    </a:cubicBezTo>
                    <a:cubicBezTo>
                      <a:pt x="402" y="1219"/>
                      <a:pt x="397" y="1217"/>
                      <a:pt x="396" y="1212"/>
                    </a:cubicBezTo>
                    <a:lnTo>
                      <a:pt x="361" y="1106"/>
                    </a:lnTo>
                    <a:cubicBezTo>
                      <a:pt x="360" y="1102"/>
                      <a:pt x="362" y="1097"/>
                      <a:pt x="366" y="1096"/>
                    </a:cubicBezTo>
                    <a:cubicBezTo>
                      <a:pt x="370" y="1094"/>
                      <a:pt x="375" y="1097"/>
                      <a:pt x="376" y="1101"/>
                    </a:cubicBezTo>
                    <a:close/>
                    <a:moveTo>
                      <a:pt x="436" y="1283"/>
                    </a:moveTo>
                    <a:lnTo>
                      <a:pt x="471" y="1390"/>
                    </a:lnTo>
                    <a:cubicBezTo>
                      <a:pt x="473" y="1394"/>
                      <a:pt x="470" y="1398"/>
                      <a:pt x="466" y="1400"/>
                    </a:cubicBezTo>
                    <a:cubicBezTo>
                      <a:pt x="462" y="1401"/>
                      <a:pt x="457" y="1399"/>
                      <a:pt x="456" y="1395"/>
                    </a:cubicBezTo>
                    <a:lnTo>
                      <a:pt x="421" y="1288"/>
                    </a:lnTo>
                    <a:cubicBezTo>
                      <a:pt x="420" y="1284"/>
                      <a:pt x="422" y="1280"/>
                      <a:pt x="426" y="1278"/>
                    </a:cubicBezTo>
                    <a:cubicBezTo>
                      <a:pt x="430" y="1277"/>
                      <a:pt x="435" y="1279"/>
                      <a:pt x="436" y="1283"/>
                    </a:cubicBezTo>
                    <a:close/>
                    <a:moveTo>
                      <a:pt x="496" y="1466"/>
                    </a:moveTo>
                    <a:lnTo>
                      <a:pt x="531" y="1572"/>
                    </a:lnTo>
                    <a:cubicBezTo>
                      <a:pt x="532" y="1576"/>
                      <a:pt x="530" y="1581"/>
                      <a:pt x="526" y="1582"/>
                    </a:cubicBezTo>
                    <a:cubicBezTo>
                      <a:pt x="522" y="1584"/>
                      <a:pt x="517" y="1581"/>
                      <a:pt x="516" y="1577"/>
                    </a:cubicBezTo>
                    <a:lnTo>
                      <a:pt x="481" y="1471"/>
                    </a:lnTo>
                    <a:cubicBezTo>
                      <a:pt x="480" y="1467"/>
                      <a:pt x="482" y="1462"/>
                      <a:pt x="486" y="1461"/>
                    </a:cubicBezTo>
                    <a:cubicBezTo>
                      <a:pt x="490" y="1459"/>
                      <a:pt x="495" y="1462"/>
                      <a:pt x="496" y="1466"/>
                    </a:cubicBezTo>
                    <a:close/>
                    <a:moveTo>
                      <a:pt x="556" y="1648"/>
                    </a:moveTo>
                    <a:lnTo>
                      <a:pt x="591" y="1755"/>
                    </a:lnTo>
                    <a:cubicBezTo>
                      <a:pt x="592" y="1759"/>
                      <a:pt x="590" y="1763"/>
                      <a:pt x="586" y="1765"/>
                    </a:cubicBezTo>
                    <a:cubicBezTo>
                      <a:pt x="582" y="1766"/>
                      <a:pt x="577" y="1764"/>
                      <a:pt x="576" y="1760"/>
                    </a:cubicBezTo>
                    <a:lnTo>
                      <a:pt x="541" y="1653"/>
                    </a:lnTo>
                    <a:cubicBezTo>
                      <a:pt x="539" y="1649"/>
                      <a:pt x="542" y="1644"/>
                      <a:pt x="546" y="1643"/>
                    </a:cubicBezTo>
                    <a:cubicBezTo>
                      <a:pt x="550" y="1642"/>
                      <a:pt x="555" y="1644"/>
                      <a:pt x="556" y="1648"/>
                    </a:cubicBezTo>
                    <a:close/>
                    <a:moveTo>
                      <a:pt x="616" y="1831"/>
                    </a:moveTo>
                    <a:lnTo>
                      <a:pt x="651" y="1937"/>
                    </a:lnTo>
                    <a:cubicBezTo>
                      <a:pt x="652" y="1941"/>
                      <a:pt x="650" y="1946"/>
                      <a:pt x="646" y="1947"/>
                    </a:cubicBezTo>
                    <a:cubicBezTo>
                      <a:pt x="642" y="1949"/>
                      <a:pt x="637" y="1946"/>
                      <a:pt x="636" y="1942"/>
                    </a:cubicBezTo>
                    <a:lnTo>
                      <a:pt x="601" y="1836"/>
                    </a:lnTo>
                    <a:cubicBezTo>
                      <a:pt x="599" y="1831"/>
                      <a:pt x="602" y="1827"/>
                      <a:pt x="606" y="1826"/>
                    </a:cubicBezTo>
                    <a:cubicBezTo>
                      <a:pt x="610" y="1824"/>
                      <a:pt x="615" y="1826"/>
                      <a:pt x="616" y="1831"/>
                    </a:cubicBezTo>
                    <a:close/>
                    <a:moveTo>
                      <a:pt x="676" y="2013"/>
                    </a:moveTo>
                    <a:lnTo>
                      <a:pt x="711" y="2119"/>
                    </a:lnTo>
                    <a:cubicBezTo>
                      <a:pt x="712" y="2124"/>
                      <a:pt x="710" y="2128"/>
                      <a:pt x="706" y="2130"/>
                    </a:cubicBezTo>
                    <a:cubicBezTo>
                      <a:pt x="701" y="2131"/>
                      <a:pt x="697" y="2129"/>
                      <a:pt x="696" y="2124"/>
                    </a:cubicBezTo>
                    <a:lnTo>
                      <a:pt x="661" y="2018"/>
                    </a:lnTo>
                    <a:cubicBezTo>
                      <a:pt x="659" y="2014"/>
                      <a:pt x="662" y="2009"/>
                      <a:pt x="666" y="2008"/>
                    </a:cubicBezTo>
                    <a:cubicBezTo>
                      <a:pt x="670" y="2007"/>
                      <a:pt x="674" y="2009"/>
                      <a:pt x="676" y="2013"/>
                    </a:cubicBezTo>
                    <a:close/>
                    <a:moveTo>
                      <a:pt x="736" y="2195"/>
                    </a:moveTo>
                    <a:lnTo>
                      <a:pt x="771" y="2302"/>
                    </a:lnTo>
                    <a:cubicBezTo>
                      <a:pt x="772" y="2306"/>
                      <a:pt x="770" y="2311"/>
                      <a:pt x="766" y="2312"/>
                    </a:cubicBezTo>
                    <a:cubicBezTo>
                      <a:pt x="761" y="2313"/>
                      <a:pt x="757" y="2311"/>
                      <a:pt x="755" y="2307"/>
                    </a:cubicBezTo>
                    <a:lnTo>
                      <a:pt x="720" y="2200"/>
                    </a:lnTo>
                    <a:cubicBezTo>
                      <a:pt x="719" y="2196"/>
                      <a:pt x="721" y="2192"/>
                      <a:pt x="726" y="2190"/>
                    </a:cubicBezTo>
                    <a:cubicBezTo>
                      <a:pt x="730" y="2189"/>
                      <a:pt x="734" y="2191"/>
                      <a:pt x="736" y="2195"/>
                    </a:cubicBezTo>
                    <a:close/>
                    <a:moveTo>
                      <a:pt x="796" y="2378"/>
                    </a:moveTo>
                    <a:lnTo>
                      <a:pt x="831" y="2484"/>
                    </a:lnTo>
                    <a:cubicBezTo>
                      <a:pt x="832" y="2488"/>
                      <a:pt x="830" y="2493"/>
                      <a:pt x="825" y="2494"/>
                    </a:cubicBezTo>
                    <a:cubicBezTo>
                      <a:pt x="821" y="2496"/>
                      <a:pt x="817" y="2493"/>
                      <a:pt x="815" y="2489"/>
                    </a:cubicBezTo>
                    <a:lnTo>
                      <a:pt x="780" y="2383"/>
                    </a:lnTo>
                    <a:cubicBezTo>
                      <a:pt x="779" y="2379"/>
                      <a:pt x="781" y="2374"/>
                      <a:pt x="785" y="2373"/>
                    </a:cubicBezTo>
                    <a:cubicBezTo>
                      <a:pt x="790" y="2371"/>
                      <a:pt x="794" y="2374"/>
                      <a:pt x="796" y="2378"/>
                    </a:cubicBezTo>
                    <a:close/>
                    <a:moveTo>
                      <a:pt x="855" y="2560"/>
                    </a:moveTo>
                    <a:lnTo>
                      <a:pt x="890" y="2667"/>
                    </a:lnTo>
                    <a:cubicBezTo>
                      <a:pt x="892" y="2671"/>
                      <a:pt x="889" y="2675"/>
                      <a:pt x="885" y="2677"/>
                    </a:cubicBezTo>
                    <a:cubicBezTo>
                      <a:pt x="881" y="2678"/>
                      <a:pt x="877" y="2676"/>
                      <a:pt x="875" y="2672"/>
                    </a:cubicBezTo>
                    <a:lnTo>
                      <a:pt x="840" y="2565"/>
                    </a:lnTo>
                    <a:cubicBezTo>
                      <a:pt x="839" y="2561"/>
                      <a:pt x="841" y="2557"/>
                      <a:pt x="845" y="2555"/>
                    </a:cubicBezTo>
                    <a:cubicBezTo>
                      <a:pt x="850" y="2554"/>
                      <a:pt x="854" y="2556"/>
                      <a:pt x="855" y="2560"/>
                    </a:cubicBezTo>
                    <a:close/>
                    <a:moveTo>
                      <a:pt x="915" y="2743"/>
                    </a:moveTo>
                    <a:lnTo>
                      <a:pt x="950" y="2849"/>
                    </a:lnTo>
                    <a:cubicBezTo>
                      <a:pt x="952" y="2853"/>
                      <a:pt x="949" y="2858"/>
                      <a:pt x="945" y="2859"/>
                    </a:cubicBezTo>
                    <a:cubicBezTo>
                      <a:pt x="941" y="2861"/>
                      <a:pt x="936" y="2858"/>
                      <a:pt x="935" y="2854"/>
                    </a:cubicBezTo>
                    <a:lnTo>
                      <a:pt x="900" y="2748"/>
                    </a:lnTo>
                    <a:cubicBezTo>
                      <a:pt x="899" y="2744"/>
                      <a:pt x="901" y="2739"/>
                      <a:pt x="905" y="2738"/>
                    </a:cubicBezTo>
                    <a:cubicBezTo>
                      <a:pt x="909" y="2736"/>
                      <a:pt x="914" y="2739"/>
                      <a:pt x="915" y="2743"/>
                    </a:cubicBezTo>
                    <a:close/>
                    <a:moveTo>
                      <a:pt x="975" y="2925"/>
                    </a:moveTo>
                    <a:lnTo>
                      <a:pt x="1010" y="3032"/>
                    </a:lnTo>
                    <a:cubicBezTo>
                      <a:pt x="1012" y="3036"/>
                      <a:pt x="1009" y="3040"/>
                      <a:pt x="1005" y="3042"/>
                    </a:cubicBezTo>
                    <a:cubicBezTo>
                      <a:pt x="1001" y="3043"/>
                      <a:pt x="996" y="3041"/>
                      <a:pt x="995" y="3037"/>
                    </a:cubicBezTo>
                    <a:lnTo>
                      <a:pt x="960" y="2930"/>
                    </a:lnTo>
                    <a:cubicBezTo>
                      <a:pt x="959" y="2926"/>
                      <a:pt x="961" y="2921"/>
                      <a:pt x="965" y="2920"/>
                    </a:cubicBezTo>
                    <a:cubicBezTo>
                      <a:pt x="969" y="2919"/>
                      <a:pt x="974" y="2921"/>
                      <a:pt x="975" y="2925"/>
                    </a:cubicBezTo>
                    <a:close/>
                    <a:moveTo>
                      <a:pt x="1035" y="3108"/>
                    </a:moveTo>
                    <a:lnTo>
                      <a:pt x="1070" y="3214"/>
                    </a:lnTo>
                    <a:cubicBezTo>
                      <a:pt x="1071" y="3218"/>
                      <a:pt x="1069" y="3223"/>
                      <a:pt x="1065" y="3224"/>
                    </a:cubicBezTo>
                    <a:cubicBezTo>
                      <a:pt x="1061" y="3225"/>
                      <a:pt x="1056" y="3223"/>
                      <a:pt x="1055" y="3219"/>
                    </a:cubicBezTo>
                    <a:lnTo>
                      <a:pt x="1020" y="3113"/>
                    </a:lnTo>
                    <a:cubicBezTo>
                      <a:pt x="1019" y="3108"/>
                      <a:pt x="1021" y="3104"/>
                      <a:pt x="1025" y="3102"/>
                    </a:cubicBezTo>
                    <a:cubicBezTo>
                      <a:pt x="1029" y="3101"/>
                      <a:pt x="1034" y="3103"/>
                      <a:pt x="1035" y="3108"/>
                    </a:cubicBezTo>
                    <a:close/>
                    <a:moveTo>
                      <a:pt x="1095" y="3290"/>
                    </a:moveTo>
                    <a:lnTo>
                      <a:pt x="1130" y="3396"/>
                    </a:lnTo>
                    <a:cubicBezTo>
                      <a:pt x="1131" y="3401"/>
                      <a:pt x="1129" y="3405"/>
                      <a:pt x="1125" y="3406"/>
                    </a:cubicBezTo>
                    <a:cubicBezTo>
                      <a:pt x="1121" y="3408"/>
                      <a:pt x="1116" y="3406"/>
                      <a:pt x="1115" y="3401"/>
                    </a:cubicBezTo>
                    <a:lnTo>
                      <a:pt x="1080" y="3295"/>
                    </a:lnTo>
                    <a:cubicBezTo>
                      <a:pt x="1078" y="3291"/>
                      <a:pt x="1081" y="3286"/>
                      <a:pt x="1085" y="3285"/>
                    </a:cubicBezTo>
                    <a:cubicBezTo>
                      <a:pt x="1089" y="3284"/>
                      <a:pt x="1094" y="3286"/>
                      <a:pt x="1095" y="3290"/>
                    </a:cubicBezTo>
                    <a:close/>
                    <a:moveTo>
                      <a:pt x="1155" y="3472"/>
                    </a:moveTo>
                    <a:lnTo>
                      <a:pt x="1190" y="3579"/>
                    </a:lnTo>
                    <a:cubicBezTo>
                      <a:pt x="1191" y="3583"/>
                      <a:pt x="1189" y="3588"/>
                      <a:pt x="1185" y="3589"/>
                    </a:cubicBezTo>
                    <a:cubicBezTo>
                      <a:pt x="1181" y="3590"/>
                      <a:pt x="1176" y="3588"/>
                      <a:pt x="1175" y="3584"/>
                    </a:cubicBezTo>
                    <a:lnTo>
                      <a:pt x="1140" y="3477"/>
                    </a:lnTo>
                    <a:cubicBezTo>
                      <a:pt x="1138" y="3473"/>
                      <a:pt x="1141" y="3469"/>
                      <a:pt x="1145" y="3467"/>
                    </a:cubicBezTo>
                    <a:cubicBezTo>
                      <a:pt x="1149" y="3466"/>
                      <a:pt x="1154" y="3468"/>
                      <a:pt x="1155" y="3472"/>
                    </a:cubicBezTo>
                    <a:close/>
                    <a:moveTo>
                      <a:pt x="1215" y="3655"/>
                    </a:moveTo>
                    <a:lnTo>
                      <a:pt x="1250" y="3761"/>
                    </a:lnTo>
                    <a:cubicBezTo>
                      <a:pt x="1251" y="3765"/>
                      <a:pt x="1249" y="3770"/>
                      <a:pt x="1245" y="3771"/>
                    </a:cubicBezTo>
                    <a:cubicBezTo>
                      <a:pt x="1240" y="3773"/>
                      <a:pt x="1236" y="3770"/>
                      <a:pt x="1235" y="3766"/>
                    </a:cubicBezTo>
                    <a:lnTo>
                      <a:pt x="1200" y="3660"/>
                    </a:lnTo>
                    <a:cubicBezTo>
                      <a:pt x="1198" y="3656"/>
                      <a:pt x="1201" y="3651"/>
                      <a:pt x="1205" y="3650"/>
                    </a:cubicBezTo>
                    <a:cubicBezTo>
                      <a:pt x="1209" y="3648"/>
                      <a:pt x="1213" y="3651"/>
                      <a:pt x="1215" y="3655"/>
                    </a:cubicBezTo>
                    <a:close/>
                    <a:moveTo>
                      <a:pt x="1275" y="3837"/>
                    </a:moveTo>
                    <a:lnTo>
                      <a:pt x="1310" y="3944"/>
                    </a:lnTo>
                    <a:cubicBezTo>
                      <a:pt x="1311" y="3948"/>
                      <a:pt x="1309" y="3952"/>
                      <a:pt x="1305" y="3954"/>
                    </a:cubicBezTo>
                    <a:cubicBezTo>
                      <a:pt x="1300" y="3955"/>
                      <a:pt x="1296" y="3953"/>
                      <a:pt x="1294" y="3949"/>
                    </a:cubicBezTo>
                    <a:lnTo>
                      <a:pt x="1260" y="3842"/>
                    </a:lnTo>
                    <a:cubicBezTo>
                      <a:pt x="1258" y="3838"/>
                      <a:pt x="1260" y="3834"/>
                      <a:pt x="1265" y="3832"/>
                    </a:cubicBezTo>
                    <a:cubicBezTo>
                      <a:pt x="1269" y="3831"/>
                      <a:pt x="1273" y="3833"/>
                      <a:pt x="1275" y="3837"/>
                    </a:cubicBezTo>
                    <a:close/>
                  </a:path>
                </a:pathLst>
              </a:custGeom>
              <a:solidFill>
                <a:srgbClr val="0000FF"/>
              </a:solidFill>
              <a:ln w="4" cap="flat">
                <a:solidFill>
                  <a:srgbClr val="0000FF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44">
                <a:extLst>
                  <a:ext uri="{FF2B5EF4-FFF2-40B4-BE49-F238E27FC236}">
                    <a16:creationId xmlns:a16="http://schemas.microsoft.com/office/drawing/2014/main" id="{EEBC3017-B73E-BFD8-135B-DFE47EE8282B}"/>
                  </a:ext>
                </a:extLst>
              </p:cNvPr>
              <p:cNvSpPr/>
              <p:nvPr/>
            </p:nvSpPr>
            <p:spPr bwMode="auto">
              <a:xfrm>
                <a:off x="2731" y="3310"/>
                <a:ext cx="36" cy="32"/>
              </a:xfrm>
              <a:custGeom>
                <a:avLst/>
                <a:gdLst/>
                <a:ahLst/>
                <a:cxnLst>
                  <a:cxn ang="0">
                    <a:pos x="45" y="10"/>
                  </a:cxn>
                  <a:cxn ang="0">
                    <a:pos x="9" y="79"/>
                  </a:cxn>
                  <a:cxn ang="0">
                    <a:pos x="79" y="114"/>
                  </a:cxn>
                  <a:cxn ang="0">
                    <a:pos x="79" y="114"/>
                  </a:cxn>
                  <a:cxn ang="0">
                    <a:pos x="114" y="45"/>
                  </a:cxn>
                  <a:cxn ang="0">
                    <a:pos x="45" y="10"/>
                  </a:cxn>
                </a:cxnLst>
                <a:rect l="0" t="0" r="r" b="b"/>
                <a:pathLst>
                  <a:path w="124" h="124">
                    <a:moveTo>
                      <a:pt x="45" y="10"/>
                    </a:moveTo>
                    <a:cubicBezTo>
                      <a:pt x="16" y="19"/>
                      <a:pt x="0" y="50"/>
                      <a:pt x="9" y="79"/>
                    </a:cubicBezTo>
                    <a:cubicBezTo>
                      <a:pt x="19" y="108"/>
                      <a:pt x="50" y="124"/>
                      <a:pt x="79" y="114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108" y="105"/>
                      <a:pt x="124" y="74"/>
                      <a:pt x="114" y="45"/>
                    </a:cubicBezTo>
                    <a:cubicBezTo>
                      <a:pt x="105" y="16"/>
                      <a:pt x="74" y="0"/>
                      <a:pt x="45" y="10"/>
                    </a:cubicBezTo>
                  </a:path>
                </a:pathLst>
              </a:custGeom>
              <a:solidFill>
                <a:srgbClr val="0000FF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45">
                <a:extLst>
                  <a:ext uri="{FF2B5EF4-FFF2-40B4-BE49-F238E27FC236}">
                    <a16:creationId xmlns:a16="http://schemas.microsoft.com/office/drawing/2014/main" id="{7B363F6C-47F3-E797-336D-5C97C2120DE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39" y="3206"/>
                <a:ext cx="3003" cy="223"/>
              </a:xfrm>
              <a:custGeom>
                <a:avLst/>
                <a:gdLst/>
                <a:ahLst/>
                <a:cxnLst>
                  <a:cxn ang="0">
                    <a:pos x="111" y="41"/>
                  </a:cxn>
                  <a:cxn ang="0">
                    <a:pos x="352" y="44"/>
                  </a:cxn>
                  <a:cxn ang="0">
                    <a:pos x="497" y="40"/>
                  </a:cxn>
                  <a:cxn ang="0">
                    <a:pos x="575" y="62"/>
                  </a:cxn>
                  <a:cxn ang="0">
                    <a:pos x="813" y="98"/>
                  </a:cxn>
                  <a:cxn ang="0">
                    <a:pos x="1007" y="81"/>
                  </a:cxn>
                  <a:cxn ang="0">
                    <a:pos x="1071" y="87"/>
                  </a:cxn>
                  <a:cxn ang="0">
                    <a:pos x="1260" y="134"/>
                  </a:cxn>
                  <a:cxn ang="0">
                    <a:pos x="1500" y="138"/>
                  </a:cxn>
                  <a:cxn ang="0">
                    <a:pos x="1645" y="133"/>
                  </a:cxn>
                  <a:cxn ang="0">
                    <a:pos x="1723" y="156"/>
                  </a:cxn>
                  <a:cxn ang="0">
                    <a:pos x="1961" y="191"/>
                  </a:cxn>
                  <a:cxn ang="0">
                    <a:pos x="2155" y="175"/>
                  </a:cxn>
                  <a:cxn ang="0">
                    <a:pos x="2219" y="180"/>
                  </a:cxn>
                  <a:cxn ang="0">
                    <a:pos x="2408" y="228"/>
                  </a:cxn>
                  <a:cxn ang="0">
                    <a:pos x="2648" y="231"/>
                  </a:cxn>
                  <a:cxn ang="0">
                    <a:pos x="2793" y="227"/>
                  </a:cxn>
                  <a:cxn ang="0">
                    <a:pos x="2872" y="249"/>
                  </a:cxn>
                  <a:cxn ang="0">
                    <a:pos x="3109" y="285"/>
                  </a:cxn>
                  <a:cxn ang="0">
                    <a:pos x="3303" y="269"/>
                  </a:cxn>
                  <a:cxn ang="0">
                    <a:pos x="3367" y="274"/>
                  </a:cxn>
                  <a:cxn ang="0">
                    <a:pos x="3556" y="321"/>
                  </a:cxn>
                  <a:cxn ang="0">
                    <a:pos x="3797" y="325"/>
                  </a:cxn>
                  <a:cxn ang="0">
                    <a:pos x="3941" y="320"/>
                  </a:cxn>
                  <a:cxn ang="0">
                    <a:pos x="4020" y="343"/>
                  </a:cxn>
                  <a:cxn ang="0">
                    <a:pos x="4258" y="378"/>
                  </a:cxn>
                  <a:cxn ang="0">
                    <a:pos x="4452" y="362"/>
                  </a:cxn>
                  <a:cxn ang="0">
                    <a:pos x="4515" y="367"/>
                  </a:cxn>
                  <a:cxn ang="0">
                    <a:pos x="4704" y="415"/>
                  </a:cxn>
                  <a:cxn ang="0">
                    <a:pos x="4945" y="418"/>
                  </a:cxn>
                  <a:cxn ang="0">
                    <a:pos x="5090" y="414"/>
                  </a:cxn>
                  <a:cxn ang="0">
                    <a:pos x="5168" y="436"/>
                  </a:cxn>
                  <a:cxn ang="0">
                    <a:pos x="5406" y="472"/>
                  </a:cxn>
                  <a:cxn ang="0">
                    <a:pos x="5600" y="456"/>
                  </a:cxn>
                  <a:cxn ang="0">
                    <a:pos x="5664" y="461"/>
                  </a:cxn>
                  <a:cxn ang="0">
                    <a:pos x="5852" y="508"/>
                  </a:cxn>
                  <a:cxn ang="0">
                    <a:pos x="6093" y="512"/>
                  </a:cxn>
                  <a:cxn ang="0">
                    <a:pos x="6238" y="508"/>
                  </a:cxn>
                  <a:cxn ang="0">
                    <a:pos x="6316" y="530"/>
                  </a:cxn>
                  <a:cxn ang="0">
                    <a:pos x="6554" y="565"/>
                  </a:cxn>
                  <a:cxn ang="0">
                    <a:pos x="6748" y="549"/>
                  </a:cxn>
                  <a:cxn ang="0">
                    <a:pos x="6812" y="554"/>
                  </a:cxn>
                  <a:cxn ang="0">
                    <a:pos x="7001" y="602"/>
                  </a:cxn>
                  <a:cxn ang="0">
                    <a:pos x="7241" y="605"/>
                  </a:cxn>
                  <a:cxn ang="0">
                    <a:pos x="7386" y="601"/>
                  </a:cxn>
                  <a:cxn ang="0">
                    <a:pos x="7464" y="623"/>
                  </a:cxn>
                  <a:cxn ang="0">
                    <a:pos x="7702" y="659"/>
                  </a:cxn>
                  <a:cxn ang="0">
                    <a:pos x="7896" y="643"/>
                  </a:cxn>
                  <a:cxn ang="0">
                    <a:pos x="7960" y="648"/>
                  </a:cxn>
                  <a:cxn ang="0">
                    <a:pos x="8149" y="695"/>
                  </a:cxn>
                  <a:cxn ang="0">
                    <a:pos x="8389" y="699"/>
                  </a:cxn>
                  <a:cxn ang="0">
                    <a:pos x="8534" y="695"/>
                  </a:cxn>
                  <a:cxn ang="0">
                    <a:pos x="8613" y="717"/>
                  </a:cxn>
                  <a:cxn ang="0">
                    <a:pos x="8850" y="752"/>
                  </a:cxn>
                  <a:cxn ang="0">
                    <a:pos x="9044" y="736"/>
                  </a:cxn>
                  <a:cxn ang="0">
                    <a:pos x="9108" y="741"/>
                  </a:cxn>
                  <a:cxn ang="0">
                    <a:pos x="9297" y="789"/>
                  </a:cxn>
                  <a:cxn ang="0">
                    <a:pos x="9538" y="792"/>
                  </a:cxn>
                  <a:cxn ang="0">
                    <a:pos x="9682" y="788"/>
                  </a:cxn>
                  <a:cxn ang="0">
                    <a:pos x="9761" y="811"/>
                  </a:cxn>
                  <a:cxn ang="0">
                    <a:pos x="9999" y="846"/>
                  </a:cxn>
                  <a:cxn ang="0">
                    <a:pos x="10193" y="830"/>
                  </a:cxn>
                  <a:cxn ang="0">
                    <a:pos x="10256" y="835"/>
                  </a:cxn>
                </a:cxnLst>
                <a:rect l="0" t="0" r="r" b="b"/>
                <a:pathLst>
                  <a:path w="10304" h="870">
                    <a:moveTo>
                      <a:pt x="18" y="1"/>
                    </a:moveTo>
                    <a:lnTo>
                      <a:pt x="50" y="4"/>
                    </a:lnTo>
                    <a:cubicBezTo>
                      <a:pt x="59" y="4"/>
                      <a:pt x="66" y="12"/>
                      <a:pt x="65" y="21"/>
                    </a:cubicBezTo>
                    <a:cubicBezTo>
                      <a:pt x="64" y="30"/>
                      <a:pt x="56" y="36"/>
                      <a:pt x="48" y="35"/>
                    </a:cubicBezTo>
                    <a:lnTo>
                      <a:pt x="16" y="33"/>
                    </a:lnTo>
                    <a:cubicBezTo>
                      <a:pt x="7" y="32"/>
                      <a:pt x="0" y="24"/>
                      <a:pt x="1" y="16"/>
                    </a:cubicBezTo>
                    <a:cubicBezTo>
                      <a:pt x="2" y="7"/>
                      <a:pt x="10" y="0"/>
                      <a:pt x="18" y="1"/>
                    </a:cubicBezTo>
                    <a:close/>
                    <a:moveTo>
                      <a:pt x="114" y="9"/>
                    </a:moveTo>
                    <a:lnTo>
                      <a:pt x="146" y="11"/>
                    </a:lnTo>
                    <a:cubicBezTo>
                      <a:pt x="155" y="12"/>
                      <a:pt x="161" y="20"/>
                      <a:pt x="161" y="29"/>
                    </a:cubicBezTo>
                    <a:cubicBezTo>
                      <a:pt x="160" y="37"/>
                      <a:pt x="152" y="44"/>
                      <a:pt x="143" y="43"/>
                    </a:cubicBezTo>
                    <a:lnTo>
                      <a:pt x="111" y="41"/>
                    </a:lnTo>
                    <a:cubicBezTo>
                      <a:pt x="103" y="40"/>
                      <a:pt x="96" y="32"/>
                      <a:pt x="97" y="23"/>
                    </a:cubicBezTo>
                    <a:cubicBezTo>
                      <a:pt x="97" y="15"/>
                      <a:pt x="105" y="8"/>
                      <a:pt x="114" y="9"/>
                    </a:cubicBezTo>
                    <a:close/>
                    <a:moveTo>
                      <a:pt x="210" y="17"/>
                    </a:moveTo>
                    <a:lnTo>
                      <a:pt x="242" y="19"/>
                    </a:lnTo>
                    <a:cubicBezTo>
                      <a:pt x="250" y="20"/>
                      <a:pt x="257" y="28"/>
                      <a:pt x="256" y="36"/>
                    </a:cubicBezTo>
                    <a:cubicBezTo>
                      <a:pt x="256" y="45"/>
                      <a:pt x="248" y="52"/>
                      <a:pt x="239" y="51"/>
                    </a:cubicBezTo>
                    <a:lnTo>
                      <a:pt x="207" y="48"/>
                    </a:lnTo>
                    <a:cubicBezTo>
                      <a:pt x="198" y="48"/>
                      <a:pt x="192" y="40"/>
                      <a:pt x="192" y="31"/>
                    </a:cubicBezTo>
                    <a:cubicBezTo>
                      <a:pt x="193" y="22"/>
                      <a:pt x="201" y="16"/>
                      <a:pt x="210" y="17"/>
                    </a:cubicBezTo>
                    <a:close/>
                    <a:moveTo>
                      <a:pt x="305" y="24"/>
                    </a:moveTo>
                    <a:lnTo>
                      <a:pt x="337" y="27"/>
                    </a:lnTo>
                    <a:cubicBezTo>
                      <a:pt x="346" y="28"/>
                      <a:pt x="353" y="35"/>
                      <a:pt x="352" y="44"/>
                    </a:cubicBezTo>
                    <a:cubicBezTo>
                      <a:pt x="351" y="53"/>
                      <a:pt x="343" y="60"/>
                      <a:pt x="335" y="59"/>
                    </a:cubicBezTo>
                    <a:lnTo>
                      <a:pt x="303" y="56"/>
                    </a:lnTo>
                    <a:cubicBezTo>
                      <a:pt x="294" y="56"/>
                      <a:pt x="287" y="48"/>
                      <a:pt x="288" y="39"/>
                    </a:cubicBezTo>
                    <a:cubicBezTo>
                      <a:pt x="289" y="30"/>
                      <a:pt x="297" y="24"/>
                      <a:pt x="305" y="24"/>
                    </a:cubicBezTo>
                    <a:close/>
                    <a:moveTo>
                      <a:pt x="401" y="32"/>
                    </a:moveTo>
                    <a:lnTo>
                      <a:pt x="433" y="35"/>
                    </a:lnTo>
                    <a:cubicBezTo>
                      <a:pt x="442" y="35"/>
                      <a:pt x="448" y="43"/>
                      <a:pt x="448" y="52"/>
                    </a:cubicBezTo>
                    <a:cubicBezTo>
                      <a:pt x="447" y="61"/>
                      <a:pt x="439" y="67"/>
                      <a:pt x="430" y="67"/>
                    </a:cubicBezTo>
                    <a:lnTo>
                      <a:pt x="398" y="64"/>
                    </a:lnTo>
                    <a:cubicBezTo>
                      <a:pt x="390" y="63"/>
                      <a:pt x="383" y="56"/>
                      <a:pt x="384" y="47"/>
                    </a:cubicBezTo>
                    <a:cubicBezTo>
                      <a:pt x="385" y="38"/>
                      <a:pt x="392" y="31"/>
                      <a:pt x="401" y="32"/>
                    </a:cubicBezTo>
                    <a:close/>
                    <a:moveTo>
                      <a:pt x="497" y="40"/>
                    </a:moveTo>
                    <a:lnTo>
                      <a:pt x="529" y="43"/>
                    </a:lnTo>
                    <a:cubicBezTo>
                      <a:pt x="537" y="43"/>
                      <a:pt x="544" y="51"/>
                      <a:pt x="543" y="60"/>
                    </a:cubicBezTo>
                    <a:cubicBezTo>
                      <a:pt x="543" y="69"/>
                      <a:pt x="535" y="75"/>
                      <a:pt x="526" y="74"/>
                    </a:cubicBezTo>
                    <a:lnTo>
                      <a:pt x="494" y="72"/>
                    </a:lnTo>
                    <a:cubicBezTo>
                      <a:pt x="485" y="71"/>
                      <a:pt x="479" y="63"/>
                      <a:pt x="480" y="55"/>
                    </a:cubicBezTo>
                    <a:cubicBezTo>
                      <a:pt x="480" y="46"/>
                      <a:pt x="488" y="39"/>
                      <a:pt x="497" y="40"/>
                    </a:cubicBezTo>
                    <a:close/>
                    <a:moveTo>
                      <a:pt x="592" y="48"/>
                    </a:moveTo>
                    <a:lnTo>
                      <a:pt x="624" y="50"/>
                    </a:lnTo>
                    <a:cubicBezTo>
                      <a:pt x="633" y="51"/>
                      <a:pt x="640" y="59"/>
                      <a:pt x="639" y="68"/>
                    </a:cubicBezTo>
                    <a:cubicBezTo>
                      <a:pt x="638" y="76"/>
                      <a:pt x="631" y="83"/>
                      <a:pt x="622" y="82"/>
                    </a:cubicBezTo>
                    <a:lnTo>
                      <a:pt x="590" y="80"/>
                    </a:lnTo>
                    <a:cubicBezTo>
                      <a:pt x="581" y="79"/>
                      <a:pt x="574" y="71"/>
                      <a:pt x="575" y="62"/>
                    </a:cubicBezTo>
                    <a:cubicBezTo>
                      <a:pt x="576" y="54"/>
                      <a:pt x="584" y="47"/>
                      <a:pt x="592" y="48"/>
                    </a:cubicBezTo>
                    <a:close/>
                    <a:moveTo>
                      <a:pt x="688" y="56"/>
                    </a:moveTo>
                    <a:lnTo>
                      <a:pt x="720" y="58"/>
                    </a:lnTo>
                    <a:cubicBezTo>
                      <a:pt x="729" y="59"/>
                      <a:pt x="735" y="67"/>
                      <a:pt x="735" y="75"/>
                    </a:cubicBezTo>
                    <a:cubicBezTo>
                      <a:pt x="734" y="84"/>
                      <a:pt x="726" y="91"/>
                      <a:pt x="717" y="90"/>
                    </a:cubicBezTo>
                    <a:lnTo>
                      <a:pt x="686" y="87"/>
                    </a:lnTo>
                    <a:cubicBezTo>
                      <a:pt x="677" y="87"/>
                      <a:pt x="670" y="79"/>
                      <a:pt x="671" y="70"/>
                    </a:cubicBezTo>
                    <a:cubicBezTo>
                      <a:pt x="672" y="61"/>
                      <a:pt x="679" y="55"/>
                      <a:pt x="688" y="56"/>
                    </a:cubicBezTo>
                    <a:close/>
                    <a:moveTo>
                      <a:pt x="784" y="63"/>
                    </a:moveTo>
                    <a:lnTo>
                      <a:pt x="816" y="66"/>
                    </a:lnTo>
                    <a:cubicBezTo>
                      <a:pt x="825" y="67"/>
                      <a:pt x="831" y="74"/>
                      <a:pt x="830" y="83"/>
                    </a:cubicBezTo>
                    <a:cubicBezTo>
                      <a:pt x="830" y="92"/>
                      <a:pt x="822" y="99"/>
                      <a:pt x="813" y="98"/>
                    </a:cubicBezTo>
                    <a:lnTo>
                      <a:pt x="781" y="95"/>
                    </a:lnTo>
                    <a:cubicBezTo>
                      <a:pt x="772" y="94"/>
                      <a:pt x="766" y="87"/>
                      <a:pt x="767" y="78"/>
                    </a:cubicBezTo>
                    <a:cubicBezTo>
                      <a:pt x="767" y="69"/>
                      <a:pt x="775" y="63"/>
                      <a:pt x="784" y="63"/>
                    </a:cubicBezTo>
                    <a:close/>
                    <a:moveTo>
                      <a:pt x="879" y="71"/>
                    </a:moveTo>
                    <a:lnTo>
                      <a:pt x="911" y="74"/>
                    </a:lnTo>
                    <a:cubicBezTo>
                      <a:pt x="920" y="74"/>
                      <a:pt x="927" y="82"/>
                      <a:pt x="926" y="91"/>
                    </a:cubicBezTo>
                    <a:cubicBezTo>
                      <a:pt x="925" y="100"/>
                      <a:pt x="918" y="106"/>
                      <a:pt x="909" y="106"/>
                    </a:cubicBezTo>
                    <a:lnTo>
                      <a:pt x="877" y="103"/>
                    </a:lnTo>
                    <a:cubicBezTo>
                      <a:pt x="868" y="102"/>
                      <a:pt x="862" y="95"/>
                      <a:pt x="862" y="86"/>
                    </a:cubicBezTo>
                    <a:cubicBezTo>
                      <a:pt x="863" y="77"/>
                      <a:pt x="871" y="70"/>
                      <a:pt x="879" y="71"/>
                    </a:cubicBezTo>
                    <a:close/>
                    <a:moveTo>
                      <a:pt x="975" y="79"/>
                    </a:moveTo>
                    <a:lnTo>
                      <a:pt x="1007" y="81"/>
                    </a:lnTo>
                    <a:cubicBezTo>
                      <a:pt x="1016" y="82"/>
                      <a:pt x="1022" y="90"/>
                      <a:pt x="1022" y="99"/>
                    </a:cubicBezTo>
                    <a:cubicBezTo>
                      <a:pt x="1021" y="108"/>
                      <a:pt x="1013" y="114"/>
                      <a:pt x="1004" y="113"/>
                    </a:cubicBezTo>
                    <a:lnTo>
                      <a:pt x="973" y="111"/>
                    </a:lnTo>
                    <a:cubicBezTo>
                      <a:pt x="964" y="110"/>
                      <a:pt x="957" y="102"/>
                      <a:pt x="958" y="94"/>
                    </a:cubicBezTo>
                    <a:cubicBezTo>
                      <a:pt x="959" y="85"/>
                      <a:pt x="966" y="78"/>
                      <a:pt x="975" y="79"/>
                    </a:cubicBezTo>
                    <a:close/>
                    <a:moveTo>
                      <a:pt x="1071" y="87"/>
                    </a:moveTo>
                    <a:lnTo>
                      <a:pt x="1103" y="89"/>
                    </a:lnTo>
                    <a:cubicBezTo>
                      <a:pt x="1112" y="90"/>
                      <a:pt x="1118" y="98"/>
                      <a:pt x="1117" y="107"/>
                    </a:cubicBezTo>
                    <a:cubicBezTo>
                      <a:pt x="1117" y="115"/>
                      <a:pt x="1109" y="122"/>
                      <a:pt x="1100" y="121"/>
                    </a:cubicBezTo>
                    <a:lnTo>
                      <a:pt x="1068" y="119"/>
                    </a:lnTo>
                    <a:cubicBezTo>
                      <a:pt x="1059" y="118"/>
                      <a:pt x="1053" y="110"/>
                      <a:pt x="1054" y="101"/>
                    </a:cubicBezTo>
                    <a:cubicBezTo>
                      <a:pt x="1054" y="93"/>
                      <a:pt x="1062" y="86"/>
                      <a:pt x="1071" y="87"/>
                    </a:cubicBezTo>
                    <a:close/>
                    <a:moveTo>
                      <a:pt x="1167" y="94"/>
                    </a:moveTo>
                    <a:lnTo>
                      <a:pt x="1198" y="97"/>
                    </a:lnTo>
                    <a:cubicBezTo>
                      <a:pt x="1207" y="98"/>
                      <a:pt x="1214" y="106"/>
                      <a:pt x="1213" y="114"/>
                    </a:cubicBezTo>
                    <a:cubicBezTo>
                      <a:pt x="1212" y="123"/>
                      <a:pt x="1205" y="130"/>
                      <a:pt x="1196" y="129"/>
                    </a:cubicBezTo>
                    <a:lnTo>
                      <a:pt x="1164" y="126"/>
                    </a:lnTo>
                    <a:cubicBezTo>
                      <a:pt x="1155" y="126"/>
                      <a:pt x="1149" y="118"/>
                      <a:pt x="1149" y="109"/>
                    </a:cubicBezTo>
                    <a:cubicBezTo>
                      <a:pt x="1150" y="100"/>
                      <a:pt x="1158" y="94"/>
                      <a:pt x="1167" y="94"/>
                    </a:cubicBezTo>
                    <a:close/>
                    <a:moveTo>
                      <a:pt x="1262" y="102"/>
                    </a:moveTo>
                    <a:lnTo>
                      <a:pt x="1294" y="105"/>
                    </a:lnTo>
                    <a:cubicBezTo>
                      <a:pt x="1303" y="106"/>
                      <a:pt x="1309" y="113"/>
                      <a:pt x="1309" y="122"/>
                    </a:cubicBezTo>
                    <a:cubicBezTo>
                      <a:pt x="1308" y="131"/>
                      <a:pt x="1300" y="137"/>
                      <a:pt x="1292" y="137"/>
                    </a:cubicBezTo>
                    <a:lnTo>
                      <a:pt x="1260" y="134"/>
                    </a:lnTo>
                    <a:cubicBezTo>
                      <a:pt x="1251" y="133"/>
                      <a:pt x="1244" y="126"/>
                      <a:pt x="1245" y="117"/>
                    </a:cubicBezTo>
                    <a:cubicBezTo>
                      <a:pt x="1246" y="108"/>
                      <a:pt x="1253" y="102"/>
                      <a:pt x="1262" y="102"/>
                    </a:cubicBezTo>
                    <a:close/>
                    <a:moveTo>
                      <a:pt x="1358" y="110"/>
                    </a:moveTo>
                    <a:lnTo>
                      <a:pt x="1390" y="113"/>
                    </a:lnTo>
                    <a:cubicBezTo>
                      <a:pt x="1399" y="113"/>
                      <a:pt x="1405" y="121"/>
                      <a:pt x="1404" y="130"/>
                    </a:cubicBezTo>
                    <a:cubicBezTo>
                      <a:pt x="1404" y="139"/>
                      <a:pt x="1396" y="145"/>
                      <a:pt x="1387" y="145"/>
                    </a:cubicBezTo>
                    <a:lnTo>
                      <a:pt x="1355" y="142"/>
                    </a:lnTo>
                    <a:cubicBezTo>
                      <a:pt x="1347" y="141"/>
                      <a:pt x="1340" y="134"/>
                      <a:pt x="1341" y="125"/>
                    </a:cubicBezTo>
                    <a:cubicBezTo>
                      <a:pt x="1341" y="116"/>
                      <a:pt x="1349" y="109"/>
                      <a:pt x="1358" y="110"/>
                    </a:cubicBezTo>
                    <a:close/>
                    <a:moveTo>
                      <a:pt x="1454" y="118"/>
                    </a:moveTo>
                    <a:lnTo>
                      <a:pt x="1485" y="120"/>
                    </a:lnTo>
                    <a:cubicBezTo>
                      <a:pt x="1494" y="121"/>
                      <a:pt x="1501" y="129"/>
                      <a:pt x="1500" y="138"/>
                    </a:cubicBezTo>
                    <a:cubicBezTo>
                      <a:pt x="1499" y="147"/>
                      <a:pt x="1492" y="153"/>
                      <a:pt x="1483" y="152"/>
                    </a:cubicBezTo>
                    <a:lnTo>
                      <a:pt x="1451" y="150"/>
                    </a:lnTo>
                    <a:cubicBezTo>
                      <a:pt x="1442" y="149"/>
                      <a:pt x="1436" y="141"/>
                      <a:pt x="1436" y="133"/>
                    </a:cubicBezTo>
                    <a:cubicBezTo>
                      <a:pt x="1437" y="124"/>
                      <a:pt x="1445" y="117"/>
                      <a:pt x="1454" y="118"/>
                    </a:cubicBezTo>
                    <a:close/>
                    <a:moveTo>
                      <a:pt x="1549" y="126"/>
                    </a:moveTo>
                    <a:lnTo>
                      <a:pt x="1581" y="128"/>
                    </a:lnTo>
                    <a:cubicBezTo>
                      <a:pt x="1590" y="129"/>
                      <a:pt x="1597" y="137"/>
                      <a:pt x="1596" y="145"/>
                    </a:cubicBezTo>
                    <a:cubicBezTo>
                      <a:pt x="1595" y="154"/>
                      <a:pt x="1587" y="161"/>
                      <a:pt x="1579" y="160"/>
                    </a:cubicBezTo>
                    <a:lnTo>
                      <a:pt x="1547" y="158"/>
                    </a:lnTo>
                    <a:cubicBezTo>
                      <a:pt x="1538" y="157"/>
                      <a:pt x="1531" y="149"/>
                      <a:pt x="1532" y="140"/>
                    </a:cubicBezTo>
                    <a:cubicBezTo>
                      <a:pt x="1533" y="131"/>
                      <a:pt x="1540" y="125"/>
                      <a:pt x="1549" y="126"/>
                    </a:cubicBezTo>
                    <a:close/>
                    <a:moveTo>
                      <a:pt x="1645" y="133"/>
                    </a:moveTo>
                    <a:lnTo>
                      <a:pt x="1677" y="136"/>
                    </a:lnTo>
                    <a:cubicBezTo>
                      <a:pt x="1686" y="137"/>
                      <a:pt x="1692" y="144"/>
                      <a:pt x="1691" y="153"/>
                    </a:cubicBezTo>
                    <a:cubicBezTo>
                      <a:pt x="1691" y="162"/>
                      <a:pt x="1683" y="169"/>
                      <a:pt x="1674" y="168"/>
                    </a:cubicBezTo>
                    <a:lnTo>
                      <a:pt x="1642" y="165"/>
                    </a:lnTo>
                    <a:cubicBezTo>
                      <a:pt x="1634" y="165"/>
                      <a:pt x="1627" y="157"/>
                      <a:pt x="1628" y="148"/>
                    </a:cubicBezTo>
                    <a:cubicBezTo>
                      <a:pt x="1628" y="139"/>
                      <a:pt x="1636" y="133"/>
                      <a:pt x="1645" y="133"/>
                    </a:cubicBezTo>
                    <a:close/>
                    <a:moveTo>
                      <a:pt x="1741" y="141"/>
                    </a:moveTo>
                    <a:lnTo>
                      <a:pt x="1773" y="144"/>
                    </a:lnTo>
                    <a:cubicBezTo>
                      <a:pt x="1781" y="145"/>
                      <a:pt x="1788" y="152"/>
                      <a:pt x="1787" y="161"/>
                    </a:cubicBezTo>
                    <a:cubicBezTo>
                      <a:pt x="1786" y="170"/>
                      <a:pt x="1779" y="176"/>
                      <a:pt x="1770" y="176"/>
                    </a:cubicBezTo>
                    <a:lnTo>
                      <a:pt x="1738" y="173"/>
                    </a:lnTo>
                    <a:cubicBezTo>
                      <a:pt x="1729" y="172"/>
                      <a:pt x="1723" y="165"/>
                      <a:pt x="1723" y="156"/>
                    </a:cubicBezTo>
                    <a:cubicBezTo>
                      <a:pt x="1724" y="147"/>
                      <a:pt x="1732" y="141"/>
                      <a:pt x="1741" y="141"/>
                    </a:cubicBezTo>
                    <a:close/>
                    <a:moveTo>
                      <a:pt x="1836" y="149"/>
                    </a:moveTo>
                    <a:lnTo>
                      <a:pt x="1868" y="152"/>
                    </a:lnTo>
                    <a:cubicBezTo>
                      <a:pt x="1877" y="152"/>
                      <a:pt x="1884" y="160"/>
                      <a:pt x="1883" y="169"/>
                    </a:cubicBezTo>
                    <a:cubicBezTo>
                      <a:pt x="1882" y="178"/>
                      <a:pt x="1874" y="184"/>
                      <a:pt x="1866" y="184"/>
                    </a:cubicBezTo>
                    <a:lnTo>
                      <a:pt x="1834" y="181"/>
                    </a:lnTo>
                    <a:cubicBezTo>
                      <a:pt x="1825" y="180"/>
                      <a:pt x="1818" y="172"/>
                      <a:pt x="1819" y="164"/>
                    </a:cubicBezTo>
                    <a:cubicBezTo>
                      <a:pt x="1820" y="155"/>
                      <a:pt x="1828" y="148"/>
                      <a:pt x="1836" y="149"/>
                    </a:cubicBezTo>
                    <a:close/>
                    <a:moveTo>
                      <a:pt x="1932" y="157"/>
                    </a:moveTo>
                    <a:lnTo>
                      <a:pt x="1964" y="159"/>
                    </a:lnTo>
                    <a:cubicBezTo>
                      <a:pt x="1973" y="160"/>
                      <a:pt x="1979" y="168"/>
                      <a:pt x="1979" y="177"/>
                    </a:cubicBezTo>
                    <a:cubicBezTo>
                      <a:pt x="1978" y="185"/>
                      <a:pt x="1970" y="192"/>
                      <a:pt x="1961" y="191"/>
                    </a:cubicBezTo>
                    <a:lnTo>
                      <a:pt x="1929" y="189"/>
                    </a:lnTo>
                    <a:cubicBezTo>
                      <a:pt x="1921" y="188"/>
                      <a:pt x="1914" y="180"/>
                      <a:pt x="1915" y="171"/>
                    </a:cubicBezTo>
                    <a:cubicBezTo>
                      <a:pt x="1915" y="163"/>
                      <a:pt x="1923" y="156"/>
                      <a:pt x="1932" y="157"/>
                    </a:cubicBezTo>
                    <a:close/>
                    <a:moveTo>
                      <a:pt x="2028" y="165"/>
                    </a:moveTo>
                    <a:lnTo>
                      <a:pt x="2060" y="167"/>
                    </a:lnTo>
                    <a:cubicBezTo>
                      <a:pt x="2068" y="168"/>
                      <a:pt x="2075" y="176"/>
                      <a:pt x="2074" y="184"/>
                    </a:cubicBezTo>
                    <a:cubicBezTo>
                      <a:pt x="2074" y="193"/>
                      <a:pt x="2066" y="200"/>
                      <a:pt x="2057" y="199"/>
                    </a:cubicBezTo>
                    <a:lnTo>
                      <a:pt x="2025" y="197"/>
                    </a:lnTo>
                    <a:cubicBezTo>
                      <a:pt x="2016" y="196"/>
                      <a:pt x="2010" y="188"/>
                      <a:pt x="2010" y="179"/>
                    </a:cubicBezTo>
                    <a:cubicBezTo>
                      <a:pt x="2011" y="170"/>
                      <a:pt x="2019" y="164"/>
                      <a:pt x="2028" y="165"/>
                    </a:cubicBezTo>
                    <a:close/>
                    <a:moveTo>
                      <a:pt x="2123" y="172"/>
                    </a:moveTo>
                    <a:lnTo>
                      <a:pt x="2155" y="175"/>
                    </a:lnTo>
                    <a:cubicBezTo>
                      <a:pt x="2164" y="176"/>
                      <a:pt x="2171" y="183"/>
                      <a:pt x="2170" y="192"/>
                    </a:cubicBezTo>
                    <a:cubicBezTo>
                      <a:pt x="2169" y="201"/>
                      <a:pt x="2161" y="208"/>
                      <a:pt x="2153" y="207"/>
                    </a:cubicBezTo>
                    <a:lnTo>
                      <a:pt x="2121" y="204"/>
                    </a:lnTo>
                    <a:cubicBezTo>
                      <a:pt x="2112" y="204"/>
                      <a:pt x="2105" y="196"/>
                      <a:pt x="2106" y="187"/>
                    </a:cubicBezTo>
                    <a:cubicBezTo>
                      <a:pt x="2107" y="178"/>
                      <a:pt x="2115" y="172"/>
                      <a:pt x="2123" y="172"/>
                    </a:cubicBezTo>
                    <a:close/>
                    <a:moveTo>
                      <a:pt x="2219" y="180"/>
                    </a:moveTo>
                    <a:lnTo>
                      <a:pt x="2251" y="183"/>
                    </a:lnTo>
                    <a:cubicBezTo>
                      <a:pt x="2260" y="184"/>
                      <a:pt x="2266" y="191"/>
                      <a:pt x="2266" y="200"/>
                    </a:cubicBezTo>
                    <a:cubicBezTo>
                      <a:pt x="2265" y="209"/>
                      <a:pt x="2257" y="215"/>
                      <a:pt x="2248" y="215"/>
                    </a:cubicBezTo>
                    <a:lnTo>
                      <a:pt x="2216" y="212"/>
                    </a:lnTo>
                    <a:cubicBezTo>
                      <a:pt x="2208" y="211"/>
                      <a:pt x="2201" y="204"/>
                      <a:pt x="2202" y="195"/>
                    </a:cubicBezTo>
                    <a:cubicBezTo>
                      <a:pt x="2203" y="186"/>
                      <a:pt x="2210" y="179"/>
                      <a:pt x="2219" y="180"/>
                    </a:cubicBezTo>
                    <a:close/>
                    <a:moveTo>
                      <a:pt x="2315" y="188"/>
                    </a:moveTo>
                    <a:lnTo>
                      <a:pt x="2347" y="191"/>
                    </a:lnTo>
                    <a:cubicBezTo>
                      <a:pt x="2355" y="191"/>
                      <a:pt x="2362" y="199"/>
                      <a:pt x="2361" y="208"/>
                    </a:cubicBezTo>
                    <a:cubicBezTo>
                      <a:pt x="2361" y="217"/>
                      <a:pt x="2353" y="223"/>
                      <a:pt x="2344" y="222"/>
                    </a:cubicBezTo>
                    <a:lnTo>
                      <a:pt x="2312" y="220"/>
                    </a:lnTo>
                    <a:cubicBezTo>
                      <a:pt x="2303" y="219"/>
                      <a:pt x="2297" y="211"/>
                      <a:pt x="2297" y="203"/>
                    </a:cubicBezTo>
                    <a:cubicBezTo>
                      <a:pt x="2298" y="194"/>
                      <a:pt x="2306" y="187"/>
                      <a:pt x="2315" y="188"/>
                    </a:cubicBezTo>
                    <a:close/>
                    <a:moveTo>
                      <a:pt x="2410" y="196"/>
                    </a:moveTo>
                    <a:lnTo>
                      <a:pt x="2442" y="198"/>
                    </a:lnTo>
                    <a:cubicBezTo>
                      <a:pt x="2451" y="199"/>
                      <a:pt x="2458" y="207"/>
                      <a:pt x="2457" y="216"/>
                    </a:cubicBezTo>
                    <a:cubicBezTo>
                      <a:pt x="2456" y="224"/>
                      <a:pt x="2449" y="231"/>
                      <a:pt x="2440" y="230"/>
                    </a:cubicBezTo>
                    <a:lnTo>
                      <a:pt x="2408" y="228"/>
                    </a:lnTo>
                    <a:cubicBezTo>
                      <a:pt x="2399" y="227"/>
                      <a:pt x="2392" y="219"/>
                      <a:pt x="2393" y="210"/>
                    </a:cubicBezTo>
                    <a:cubicBezTo>
                      <a:pt x="2394" y="202"/>
                      <a:pt x="2402" y="195"/>
                      <a:pt x="2410" y="196"/>
                    </a:cubicBezTo>
                    <a:close/>
                    <a:moveTo>
                      <a:pt x="2506" y="204"/>
                    </a:moveTo>
                    <a:lnTo>
                      <a:pt x="2538" y="206"/>
                    </a:lnTo>
                    <a:cubicBezTo>
                      <a:pt x="2547" y="207"/>
                      <a:pt x="2553" y="215"/>
                      <a:pt x="2553" y="223"/>
                    </a:cubicBezTo>
                    <a:cubicBezTo>
                      <a:pt x="2552" y="232"/>
                      <a:pt x="2544" y="239"/>
                      <a:pt x="2535" y="238"/>
                    </a:cubicBezTo>
                    <a:lnTo>
                      <a:pt x="2504" y="235"/>
                    </a:lnTo>
                    <a:cubicBezTo>
                      <a:pt x="2495" y="235"/>
                      <a:pt x="2488" y="227"/>
                      <a:pt x="2489" y="218"/>
                    </a:cubicBezTo>
                    <a:cubicBezTo>
                      <a:pt x="2490" y="209"/>
                      <a:pt x="2497" y="203"/>
                      <a:pt x="2506" y="204"/>
                    </a:cubicBezTo>
                    <a:close/>
                    <a:moveTo>
                      <a:pt x="2602" y="211"/>
                    </a:moveTo>
                    <a:lnTo>
                      <a:pt x="2634" y="214"/>
                    </a:lnTo>
                    <a:cubicBezTo>
                      <a:pt x="2642" y="215"/>
                      <a:pt x="2649" y="222"/>
                      <a:pt x="2648" y="231"/>
                    </a:cubicBezTo>
                    <a:cubicBezTo>
                      <a:pt x="2648" y="240"/>
                      <a:pt x="2640" y="247"/>
                      <a:pt x="2631" y="246"/>
                    </a:cubicBezTo>
                    <a:lnTo>
                      <a:pt x="2599" y="243"/>
                    </a:lnTo>
                    <a:cubicBezTo>
                      <a:pt x="2590" y="243"/>
                      <a:pt x="2584" y="235"/>
                      <a:pt x="2585" y="226"/>
                    </a:cubicBezTo>
                    <a:cubicBezTo>
                      <a:pt x="2585" y="217"/>
                      <a:pt x="2593" y="211"/>
                      <a:pt x="2602" y="211"/>
                    </a:cubicBezTo>
                    <a:close/>
                    <a:moveTo>
                      <a:pt x="2697" y="219"/>
                    </a:moveTo>
                    <a:lnTo>
                      <a:pt x="2729" y="222"/>
                    </a:lnTo>
                    <a:cubicBezTo>
                      <a:pt x="2738" y="222"/>
                      <a:pt x="2745" y="230"/>
                      <a:pt x="2744" y="239"/>
                    </a:cubicBezTo>
                    <a:cubicBezTo>
                      <a:pt x="2743" y="248"/>
                      <a:pt x="2736" y="254"/>
                      <a:pt x="2727" y="254"/>
                    </a:cubicBezTo>
                    <a:lnTo>
                      <a:pt x="2695" y="251"/>
                    </a:lnTo>
                    <a:cubicBezTo>
                      <a:pt x="2686" y="250"/>
                      <a:pt x="2680" y="243"/>
                      <a:pt x="2680" y="234"/>
                    </a:cubicBezTo>
                    <a:cubicBezTo>
                      <a:pt x="2681" y="225"/>
                      <a:pt x="2689" y="218"/>
                      <a:pt x="2697" y="219"/>
                    </a:cubicBezTo>
                    <a:close/>
                    <a:moveTo>
                      <a:pt x="2793" y="227"/>
                    </a:moveTo>
                    <a:lnTo>
                      <a:pt x="2825" y="230"/>
                    </a:lnTo>
                    <a:cubicBezTo>
                      <a:pt x="2834" y="230"/>
                      <a:pt x="2840" y="238"/>
                      <a:pt x="2840" y="247"/>
                    </a:cubicBezTo>
                    <a:cubicBezTo>
                      <a:pt x="2839" y="256"/>
                      <a:pt x="2831" y="262"/>
                      <a:pt x="2822" y="261"/>
                    </a:cubicBezTo>
                    <a:lnTo>
                      <a:pt x="2791" y="259"/>
                    </a:lnTo>
                    <a:cubicBezTo>
                      <a:pt x="2782" y="258"/>
                      <a:pt x="2775" y="250"/>
                      <a:pt x="2776" y="242"/>
                    </a:cubicBezTo>
                    <a:cubicBezTo>
                      <a:pt x="2777" y="233"/>
                      <a:pt x="2784" y="226"/>
                      <a:pt x="2793" y="227"/>
                    </a:cubicBezTo>
                    <a:close/>
                    <a:moveTo>
                      <a:pt x="2889" y="235"/>
                    </a:moveTo>
                    <a:lnTo>
                      <a:pt x="2921" y="237"/>
                    </a:lnTo>
                    <a:cubicBezTo>
                      <a:pt x="2930" y="238"/>
                      <a:pt x="2936" y="246"/>
                      <a:pt x="2935" y="255"/>
                    </a:cubicBezTo>
                    <a:cubicBezTo>
                      <a:pt x="2935" y="263"/>
                      <a:pt x="2927" y="270"/>
                      <a:pt x="2918" y="269"/>
                    </a:cubicBezTo>
                    <a:lnTo>
                      <a:pt x="2886" y="267"/>
                    </a:lnTo>
                    <a:cubicBezTo>
                      <a:pt x="2877" y="266"/>
                      <a:pt x="2871" y="258"/>
                      <a:pt x="2872" y="249"/>
                    </a:cubicBezTo>
                    <a:cubicBezTo>
                      <a:pt x="2872" y="241"/>
                      <a:pt x="2880" y="234"/>
                      <a:pt x="2889" y="235"/>
                    </a:cubicBezTo>
                    <a:close/>
                    <a:moveTo>
                      <a:pt x="2985" y="243"/>
                    </a:moveTo>
                    <a:lnTo>
                      <a:pt x="3016" y="245"/>
                    </a:lnTo>
                    <a:cubicBezTo>
                      <a:pt x="3025" y="246"/>
                      <a:pt x="3032" y="254"/>
                      <a:pt x="3031" y="262"/>
                    </a:cubicBezTo>
                    <a:cubicBezTo>
                      <a:pt x="3030" y="271"/>
                      <a:pt x="3023" y="278"/>
                      <a:pt x="3014" y="277"/>
                    </a:cubicBezTo>
                    <a:lnTo>
                      <a:pt x="2982" y="274"/>
                    </a:lnTo>
                    <a:cubicBezTo>
                      <a:pt x="2973" y="274"/>
                      <a:pt x="2967" y="266"/>
                      <a:pt x="2967" y="257"/>
                    </a:cubicBezTo>
                    <a:cubicBezTo>
                      <a:pt x="2968" y="248"/>
                      <a:pt x="2976" y="242"/>
                      <a:pt x="2985" y="243"/>
                    </a:cubicBezTo>
                    <a:close/>
                    <a:moveTo>
                      <a:pt x="3080" y="250"/>
                    </a:moveTo>
                    <a:lnTo>
                      <a:pt x="3112" y="253"/>
                    </a:lnTo>
                    <a:cubicBezTo>
                      <a:pt x="3121" y="254"/>
                      <a:pt x="3127" y="261"/>
                      <a:pt x="3127" y="270"/>
                    </a:cubicBezTo>
                    <a:cubicBezTo>
                      <a:pt x="3126" y="279"/>
                      <a:pt x="3118" y="286"/>
                      <a:pt x="3109" y="285"/>
                    </a:cubicBezTo>
                    <a:lnTo>
                      <a:pt x="3078" y="282"/>
                    </a:lnTo>
                    <a:cubicBezTo>
                      <a:pt x="3069" y="282"/>
                      <a:pt x="3062" y="274"/>
                      <a:pt x="3063" y="265"/>
                    </a:cubicBezTo>
                    <a:cubicBezTo>
                      <a:pt x="3064" y="256"/>
                      <a:pt x="3071" y="250"/>
                      <a:pt x="3080" y="250"/>
                    </a:cubicBezTo>
                    <a:close/>
                    <a:moveTo>
                      <a:pt x="3176" y="258"/>
                    </a:moveTo>
                    <a:lnTo>
                      <a:pt x="3208" y="261"/>
                    </a:lnTo>
                    <a:cubicBezTo>
                      <a:pt x="3217" y="261"/>
                      <a:pt x="3223" y="269"/>
                      <a:pt x="3222" y="278"/>
                    </a:cubicBezTo>
                    <a:cubicBezTo>
                      <a:pt x="3222" y="287"/>
                      <a:pt x="3214" y="293"/>
                      <a:pt x="3205" y="293"/>
                    </a:cubicBezTo>
                    <a:lnTo>
                      <a:pt x="3173" y="290"/>
                    </a:lnTo>
                    <a:cubicBezTo>
                      <a:pt x="3164" y="289"/>
                      <a:pt x="3158" y="282"/>
                      <a:pt x="3159" y="273"/>
                    </a:cubicBezTo>
                    <a:cubicBezTo>
                      <a:pt x="3159" y="264"/>
                      <a:pt x="3167" y="257"/>
                      <a:pt x="3176" y="258"/>
                    </a:cubicBezTo>
                    <a:close/>
                    <a:moveTo>
                      <a:pt x="3272" y="266"/>
                    </a:moveTo>
                    <a:lnTo>
                      <a:pt x="3303" y="269"/>
                    </a:lnTo>
                    <a:cubicBezTo>
                      <a:pt x="3312" y="269"/>
                      <a:pt x="3319" y="277"/>
                      <a:pt x="3318" y="286"/>
                    </a:cubicBezTo>
                    <a:cubicBezTo>
                      <a:pt x="3317" y="295"/>
                      <a:pt x="3310" y="301"/>
                      <a:pt x="3301" y="300"/>
                    </a:cubicBezTo>
                    <a:lnTo>
                      <a:pt x="3269" y="298"/>
                    </a:lnTo>
                    <a:cubicBezTo>
                      <a:pt x="3260" y="297"/>
                      <a:pt x="3254" y="289"/>
                      <a:pt x="3254" y="281"/>
                    </a:cubicBezTo>
                    <a:cubicBezTo>
                      <a:pt x="3255" y="272"/>
                      <a:pt x="3263" y="265"/>
                      <a:pt x="3272" y="266"/>
                    </a:cubicBezTo>
                    <a:close/>
                    <a:moveTo>
                      <a:pt x="3367" y="274"/>
                    </a:moveTo>
                    <a:lnTo>
                      <a:pt x="3399" y="276"/>
                    </a:lnTo>
                    <a:cubicBezTo>
                      <a:pt x="3408" y="277"/>
                      <a:pt x="3415" y="285"/>
                      <a:pt x="3414" y="294"/>
                    </a:cubicBezTo>
                    <a:cubicBezTo>
                      <a:pt x="3413" y="302"/>
                      <a:pt x="3405" y="309"/>
                      <a:pt x="3397" y="308"/>
                    </a:cubicBezTo>
                    <a:lnTo>
                      <a:pt x="3365" y="306"/>
                    </a:lnTo>
                    <a:cubicBezTo>
                      <a:pt x="3356" y="305"/>
                      <a:pt x="3349" y="297"/>
                      <a:pt x="3350" y="288"/>
                    </a:cubicBezTo>
                    <a:cubicBezTo>
                      <a:pt x="3351" y="280"/>
                      <a:pt x="3358" y="273"/>
                      <a:pt x="3367" y="274"/>
                    </a:cubicBezTo>
                    <a:close/>
                    <a:moveTo>
                      <a:pt x="3463" y="282"/>
                    </a:moveTo>
                    <a:lnTo>
                      <a:pt x="3495" y="284"/>
                    </a:lnTo>
                    <a:cubicBezTo>
                      <a:pt x="3504" y="285"/>
                      <a:pt x="3510" y="293"/>
                      <a:pt x="3509" y="301"/>
                    </a:cubicBezTo>
                    <a:cubicBezTo>
                      <a:pt x="3509" y="310"/>
                      <a:pt x="3501" y="317"/>
                      <a:pt x="3492" y="316"/>
                    </a:cubicBezTo>
                    <a:lnTo>
                      <a:pt x="3460" y="313"/>
                    </a:lnTo>
                    <a:cubicBezTo>
                      <a:pt x="3452" y="313"/>
                      <a:pt x="3445" y="305"/>
                      <a:pt x="3446" y="296"/>
                    </a:cubicBezTo>
                    <a:cubicBezTo>
                      <a:pt x="3446" y="287"/>
                      <a:pt x="3454" y="281"/>
                      <a:pt x="3463" y="282"/>
                    </a:cubicBezTo>
                    <a:close/>
                    <a:moveTo>
                      <a:pt x="3559" y="289"/>
                    </a:moveTo>
                    <a:lnTo>
                      <a:pt x="3591" y="292"/>
                    </a:lnTo>
                    <a:cubicBezTo>
                      <a:pt x="3599" y="293"/>
                      <a:pt x="3606" y="300"/>
                      <a:pt x="3605" y="309"/>
                    </a:cubicBezTo>
                    <a:cubicBezTo>
                      <a:pt x="3604" y="318"/>
                      <a:pt x="3597" y="325"/>
                      <a:pt x="3588" y="324"/>
                    </a:cubicBezTo>
                    <a:lnTo>
                      <a:pt x="3556" y="321"/>
                    </a:lnTo>
                    <a:cubicBezTo>
                      <a:pt x="3547" y="320"/>
                      <a:pt x="3541" y="313"/>
                      <a:pt x="3541" y="304"/>
                    </a:cubicBezTo>
                    <a:cubicBezTo>
                      <a:pt x="3542" y="295"/>
                      <a:pt x="3550" y="289"/>
                      <a:pt x="3559" y="289"/>
                    </a:cubicBezTo>
                    <a:close/>
                    <a:moveTo>
                      <a:pt x="3654" y="297"/>
                    </a:moveTo>
                    <a:lnTo>
                      <a:pt x="3686" y="300"/>
                    </a:lnTo>
                    <a:cubicBezTo>
                      <a:pt x="3695" y="300"/>
                      <a:pt x="3702" y="308"/>
                      <a:pt x="3701" y="317"/>
                    </a:cubicBezTo>
                    <a:cubicBezTo>
                      <a:pt x="3700" y="326"/>
                      <a:pt x="3692" y="332"/>
                      <a:pt x="3684" y="332"/>
                    </a:cubicBezTo>
                    <a:lnTo>
                      <a:pt x="3652" y="329"/>
                    </a:lnTo>
                    <a:cubicBezTo>
                      <a:pt x="3643" y="328"/>
                      <a:pt x="3636" y="321"/>
                      <a:pt x="3637" y="312"/>
                    </a:cubicBezTo>
                    <a:cubicBezTo>
                      <a:pt x="3638" y="303"/>
                      <a:pt x="3645" y="296"/>
                      <a:pt x="3654" y="297"/>
                    </a:cubicBezTo>
                    <a:close/>
                    <a:moveTo>
                      <a:pt x="3750" y="305"/>
                    </a:moveTo>
                    <a:lnTo>
                      <a:pt x="3782" y="307"/>
                    </a:lnTo>
                    <a:cubicBezTo>
                      <a:pt x="3791" y="308"/>
                      <a:pt x="3797" y="316"/>
                      <a:pt x="3797" y="325"/>
                    </a:cubicBezTo>
                    <a:cubicBezTo>
                      <a:pt x="3796" y="334"/>
                      <a:pt x="3788" y="340"/>
                      <a:pt x="3779" y="339"/>
                    </a:cubicBezTo>
                    <a:lnTo>
                      <a:pt x="3747" y="337"/>
                    </a:lnTo>
                    <a:cubicBezTo>
                      <a:pt x="3739" y="336"/>
                      <a:pt x="3732" y="328"/>
                      <a:pt x="3733" y="320"/>
                    </a:cubicBezTo>
                    <a:cubicBezTo>
                      <a:pt x="3733" y="311"/>
                      <a:pt x="3741" y="304"/>
                      <a:pt x="3750" y="305"/>
                    </a:cubicBezTo>
                    <a:close/>
                    <a:moveTo>
                      <a:pt x="3846" y="313"/>
                    </a:moveTo>
                    <a:lnTo>
                      <a:pt x="3878" y="315"/>
                    </a:lnTo>
                    <a:cubicBezTo>
                      <a:pt x="3886" y="316"/>
                      <a:pt x="3893" y="324"/>
                      <a:pt x="3892" y="333"/>
                    </a:cubicBezTo>
                    <a:cubicBezTo>
                      <a:pt x="3891" y="341"/>
                      <a:pt x="3884" y="348"/>
                      <a:pt x="3875" y="347"/>
                    </a:cubicBezTo>
                    <a:lnTo>
                      <a:pt x="3843" y="345"/>
                    </a:lnTo>
                    <a:cubicBezTo>
                      <a:pt x="3834" y="344"/>
                      <a:pt x="3828" y="336"/>
                      <a:pt x="3828" y="327"/>
                    </a:cubicBezTo>
                    <a:cubicBezTo>
                      <a:pt x="3829" y="319"/>
                      <a:pt x="3837" y="312"/>
                      <a:pt x="3846" y="313"/>
                    </a:cubicBezTo>
                    <a:close/>
                    <a:moveTo>
                      <a:pt x="3941" y="320"/>
                    </a:moveTo>
                    <a:lnTo>
                      <a:pt x="3973" y="323"/>
                    </a:lnTo>
                    <a:cubicBezTo>
                      <a:pt x="3982" y="324"/>
                      <a:pt x="3989" y="332"/>
                      <a:pt x="3988" y="340"/>
                    </a:cubicBezTo>
                    <a:cubicBezTo>
                      <a:pt x="3987" y="349"/>
                      <a:pt x="3979" y="356"/>
                      <a:pt x="3971" y="355"/>
                    </a:cubicBezTo>
                    <a:lnTo>
                      <a:pt x="3939" y="352"/>
                    </a:lnTo>
                    <a:cubicBezTo>
                      <a:pt x="3930" y="352"/>
                      <a:pt x="3923" y="344"/>
                      <a:pt x="3924" y="335"/>
                    </a:cubicBezTo>
                    <a:cubicBezTo>
                      <a:pt x="3925" y="326"/>
                      <a:pt x="3933" y="320"/>
                      <a:pt x="3941" y="320"/>
                    </a:cubicBezTo>
                    <a:close/>
                    <a:moveTo>
                      <a:pt x="4037" y="328"/>
                    </a:moveTo>
                    <a:lnTo>
                      <a:pt x="4069" y="331"/>
                    </a:lnTo>
                    <a:cubicBezTo>
                      <a:pt x="4078" y="332"/>
                      <a:pt x="4084" y="339"/>
                      <a:pt x="4084" y="348"/>
                    </a:cubicBezTo>
                    <a:cubicBezTo>
                      <a:pt x="4083" y="357"/>
                      <a:pt x="4075" y="363"/>
                      <a:pt x="4066" y="363"/>
                    </a:cubicBezTo>
                    <a:lnTo>
                      <a:pt x="4034" y="360"/>
                    </a:lnTo>
                    <a:cubicBezTo>
                      <a:pt x="4026" y="359"/>
                      <a:pt x="4019" y="352"/>
                      <a:pt x="4020" y="343"/>
                    </a:cubicBezTo>
                    <a:cubicBezTo>
                      <a:pt x="4020" y="334"/>
                      <a:pt x="4028" y="328"/>
                      <a:pt x="4037" y="328"/>
                    </a:cubicBezTo>
                    <a:close/>
                    <a:moveTo>
                      <a:pt x="4133" y="336"/>
                    </a:moveTo>
                    <a:lnTo>
                      <a:pt x="4165" y="339"/>
                    </a:lnTo>
                    <a:cubicBezTo>
                      <a:pt x="4173" y="339"/>
                      <a:pt x="4180" y="347"/>
                      <a:pt x="4179" y="356"/>
                    </a:cubicBezTo>
                    <a:cubicBezTo>
                      <a:pt x="4179" y="365"/>
                      <a:pt x="4171" y="371"/>
                      <a:pt x="4162" y="371"/>
                    </a:cubicBezTo>
                    <a:lnTo>
                      <a:pt x="4130" y="368"/>
                    </a:lnTo>
                    <a:cubicBezTo>
                      <a:pt x="4121" y="367"/>
                      <a:pt x="4115" y="360"/>
                      <a:pt x="4115" y="351"/>
                    </a:cubicBezTo>
                    <a:cubicBezTo>
                      <a:pt x="4116" y="342"/>
                      <a:pt x="4124" y="335"/>
                      <a:pt x="4133" y="336"/>
                    </a:cubicBezTo>
                    <a:close/>
                    <a:moveTo>
                      <a:pt x="4228" y="344"/>
                    </a:moveTo>
                    <a:lnTo>
                      <a:pt x="4260" y="346"/>
                    </a:lnTo>
                    <a:cubicBezTo>
                      <a:pt x="4269" y="347"/>
                      <a:pt x="4276" y="355"/>
                      <a:pt x="4275" y="364"/>
                    </a:cubicBezTo>
                    <a:cubicBezTo>
                      <a:pt x="4274" y="373"/>
                      <a:pt x="4266" y="379"/>
                      <a:pt x="4258" y="378"/>
                    </a:cubicBezTo>
                    <a:lnTo>
                      <a:pt x="4226" y="376"/>
                    </a:lnTo>
                    <a:cubicBezTo>
                      <a:pt x="4217" y="375"/>
                      <a:pt x="4210" y="367"/>
                      <a:pt x="4211" y="358"/>
                    </a:cubicBezTo>
                    <a:cubicBezTo>
                      <a:pt x="4212" y="350"/>
                      <a:pt x="4220" y="343"/>
                      <a:pt x="4228" y="344"/>
                    </a:cubicBezTo>
                    <a:close/>
                    <a:moveTo>
                      <a:pt x="4324" y="352"/>
                    </a:moveTo>
                    <a:lnTo>
                      <a:pt x="4356" y="354"/>
                    </a:lnTo>
                    <a:cubicBezTo>
                      <a:pt x="4365" y="355"/>
                      <a:pt x="4371" y="363"/>
                      <a:pt x="4371" y="371"/>
                    </a:cubicBezTo>
                    <a:cubicBezTo>
                      <a:pt x="4370" y="380"/>
                      <a:pt x="4362" y="387"/>
                      <a:pt x="4353" y="386"/>
                    </a:cubicBezTo>
                    <a:lnTo>
                      <a:pt x="4321" y="384"/>
                    </a:lnTo>
                    <a:cubicBezTo>
                      <a:pt x="4313" y="383"/>
                      <a:pt x="4306" y="375"/>
                      <a:pt x="4307" y="366"/>
                    </a:cubicBezTo>
                    <a:cubicBezTo>
                      <a:pt x="4308" y="357"/>
                      <a:pt x="4315" y="351"/>
                      <a:pt x="4324" y="352"/>
                    </a:cubicBezTo>
                    <a:close/>
                    <a:moveTo>
                      <a:pt x="4420" y="359"/>
                    </a:moveTo>
                    <a:lnTo>
                      <a:pt x="4452" y="362"/>
                    </a:lnTo>
                    <a:cubicBezTo>
                      <a:pt x="4460" y="363"/>
                      <a:pt x="4467" y="370"/>
                      <a:pt x="4466" y="379"/>
                    </a:cubicBezTo>
                    <a:cubicBezTo>
                      <a:pt x="4466" y="388"/>
                      <a:pt x="4458" y="395"/>
                      <a:pt x="4449" y="394"/>
                    </a:cubicBezTo>
                    <a:lnTo>
                      <a:pt x="4417" y="391"/>
                    </a:lnTo>
                    <a:cubicBezTo>
                      <a:pt x="4408" y="391"/>
                      <a:pt x="4402" y="383"/>
                      <a:pt x="4403" y="374"/>
                    </a:cubicBezTo>
                    <a:cubicBezTo>
                      <a:pt x="4403" y="365"/>
                      <a:pt x="4411" y="359"/>
                      <a:pt x="4420" y="359"/>
                    </a:cubicBezTo>
                    <a:close/>
                    <a:moveTo>
                      <a:pt x="4515" y="367"/>
                    </a:moveTo>
                    <a:lnTo>
                      <a:pt x="4547" y="370"/>
                    </a:lnTo>
                    <a:cubicBezTo>
                      <a:pt x="4556" y="371"/>
                      <a:pt x="4563" y="378"/>
                      <a:pt x="4562" y="387"/>
                    </a:cubicBezTo>
                    <a:cubicBezTo>
                      <a:pt x="4561" y="396"/>
                      <a:pt x="4554" y="402"/>
                      <a:pt x="4545" y="402"/>
                    </a:cubicBezTo>
                    <a:lnTo>
                      <a:pt x="4513" y="399"/>
                    </a:lnTo>
                    <a:cubicBezTo>
                      <a:pt x="4504" y="398"/>
                      <a:pt x="4497" y="391"/>
                      <a:pt x="4498" y="382"/>
                    </a:cubicBezTo>
                    <a:cubicBezTo>
                      <a:pt x="4499" y="373"/>
                      <a:pt x="4507" y="367"/>
                      <a:pt x="4515" y="367"/>
                    </a:cubicBezTo>
                    <a:close/>
                    <a:moveTo>
                      <a:pt x="4611" y="375"/>
                    </a:moveTo>
                    <a:lnTo>
                      <a:pt x="4643" y="378"/>
                    </a:lnTo>
                    <a:cubicBezTo>
                      <a:pt x="4652" y="378"/>
                      <a:pt x="4658" y="386"/>
                      <a:pt x="4658" y="395"/>
                    </a:cubicBezTo>
                    <a:cubicBezTo>
                      <a:pt x="4657" y="404"/>
                      <a:pt x="4649" y="410"/>
                      <a:pt x="4640" y="410"/>
                    </a:cubicBezTo>
                    <a:lnTo>
                      <a:pt x="4609" y="407"/>
                    </a:lnTo>
                    <a:cubicBezTo>
                      <a:pt x="4600" y="406"/>
                      <a:pt x="4593" y="398"/>
                      <a:pt x="4594" y="390"/>
                    </a:cubicBezTo>
                    <a:cubicBezTo>
                      <a:pt x="4595" y="381"/>
                      <a:pt x="4602" y="374"/>
                      <a:pt x="4611" y="375"/>
                    </a:cubicBezTo>
                    <a:close/>
                    <a:moveTo>
                      <a:pt x="4707" y="383"/>
                    </a:moveTo>
                    <a:lnTo>
                      <a:pt x="4739" y="385"/>
                    </a:lnTo>
                    <a:cubicBezTo>
                      <a:pt x="4748" y="386"/>
                      <a:pt x="4754" y="394"/>
                      <a:pt x="4753" y="403"/>
                    </a:cubicBezTo>
                    <a:cubicBezTo>
                      <a:pt x="4753" y="411"/>
                      <a:pt x="4745" y="418"/>
                      <a:pt x="4736" y="417"/>
                    </a:cubicBezTo>
                    <a:lnTo>
                      <a:pt x="4704" y="415"/>
                    </a:lnTo>
                    <a:cubicBezTo>
                      <a:pt x="4695" y="414"/>
                      <a:pt x="4689" y="406"/>
                      <a:pt x="4690" y="397"/>
                    </a:cubicBezTo>
                    <a:cubicBezTo>
                      <a:pt x="4690" y="389"/>
                      <a:pt x="4698" y="382"/>
                      <a:pt x="4707" y="383"/>
                    </a:cubicBezTo>
                    <a:close/>
                    <a:moveTo>
                      <a:pt x="4802" y="391"/>
                    </a:moveTo>
                    <a:lnTo>
                      <a:pt x="4834" y="393"/>
                    </a:lnTo>
                    <a:cubicBezTo>
                      <a:pt x="4843" y="394"/>
                      <a:pt x="4850" y="402"/>
                      <a:pt x="4849" y="410"/>
                    </a:cubicBezTo>
                    <a:cubicBezTo>
                      <a:pt x="4848" y="419"/>
                      <a:pt x="4841" y="426"/>
                      <a:pt x="4832" y="425"/>
                    </a:cubicBezTo>
                    <a:lnTo>
                      <a:pt x="4800" y="423"/>
                    </a:lnTo>
                    <a:cubicBezTo>
                      <a:pt x="4791" y="422"/>
                      <a:pt x="4785" y="414"/>
                      <a:pt x="4785" y="405"/>
                    </a:cubicBezTo>
                    <a:cubicBezTo>
                      <a:pt x="4786" y="396"/>
                      <a:pt x="4794" y="390"/>
                      <a:pt x="4802" y="391"/>
                    </a:cubicBezTo>
                    <a:close/>
                    <a:moveTo>
                      <a:pt x="4898" y="398"/>
                    </a:moveTo>
                    <a:lnTo>
                      <a:pt x="4930" y="401"/>
                    </a:lnTo>
                    <a:cubicBezTo>
                      <a:pt x="4939" y="402"/>
                      <a:pt x="4945" y="409"/>
                      <a:pt x="4945" y="418"/>
                    </a:cubicBezTo>
                    <a:cubicBezTo>
                      <a:pt x="4944" y="427"/>
                      <a:pt x="4936" y="434"/>
                      <a:pt x="4927" y="433"/>
                    </a:cubicBezTo>
                    <a:lnTo>
                      <a:pt x="4896" y="430"/>
                    </a:lnTo>
                    <a:cubicBezTo>
                      <a:pt x="4887" y="430"/>
                      <a:pt x="4880" y="422"/>
                      <a:pt x="4881" y="413"/>
                    </a:cubicBezTo>
                    <a:cubicBezTo>
                      <a:pt x="4882" y="404"/>
                      <a:pt x="4889" y="398"/>
                      <a:pt x="4898" y="398"/>
                    </a:cubicBezTo>
                    <a:close/>
                    <a:moveTo>
                      <a:pt x="4994" y="406"/>
                    </a:moveTo>
                    <a:lnTo>
                      <a:pt x="5026" y="409"/>
                    </a:lnTo>
                    <a:cubicBezTo>
                      <a:pt x="5035" y="410"/>
                      <a:pt x="5041" y="417"/>
                      <a:pt x="5040" y="426"/>
                    </a:cubicBezTo>
                    <a:cubicBezTo>
                      <a:pt x="5040" y="435"/>
                      <a:pt x="5032" y="441"/>
                      <a:pt x="5023" y="441"/>
                    </a:cubicBezTo>
                    <a:lnTo>
                      <a:pt x="4991" y="438"/>
                    </a:lnTo>
                    <a:cubicBezTo>
                      <a:pt x="4982" y="437"/>
                      <a:pt x="4976" y="430"/>
                      <a:pt x="4977" y="421"/>
                    </a:cubicBezTo>
                    <a:cubicBezTo>
                      <a:pt x="4977" y="412"/>
                      <a:pt x="4985" y="405"/>
                      <a:pt x="4994" y="406"/>
                    </a:cubicBezTo>
                    <a:close/>
                    <a:moveTo>
                      <a:pt x="5090" y="414"/>
                    </a:moveTo>
                    <a:lnTo>
                      <a:pt x="5121" y="417"/>
                    </a:lnTo>
                    <a:cubicBezTo>
                      <a:pt x="5130" y="417"/>
                      <a:pt x="5137" y="425"/>
                      <a:pt x="5136" y="434"/>
                    </a:cubicBezTo>
                    <a:cubicBezTo>
                      <a:pt x="5135" y="443"/>
                      <a:pt x="5128" y="449"/>
                      <a:pt x="5119" y="448"/>
                    </a:cubicBezTo>
                    <a:lnTo>
                      <a:pt x="5087" y="446"/>
                    </a:lnTo>
                    <a:cubicBezTo>
                      <a:pt x="5078" y="445"/>
                      <a:pt x="5072" y="437"/>
                      <a:pt x="5072" y="429"/>
                    </a:cubicBezTo>
                    <a:cubicBezTo>
                      <a:pt x="5073" y="420"/>
                      <a:pt x="5081" y="413"/>
                      <a:pt x="5090" y="414"/>
                    </a:cubicBezTo>
                    <a:close/>
                    <a:moveTo>
                      <a:pt x="5185" y="422"/>
                    </a:moveTo>
                    <a:lnTo>
                      <a:pt x="5217" y="424"/>
                    </a:lnTo>
                    <a:cubicBezTo>
                      <a:pt x="5226" y="425"/>
                      <a:pt x="5232" y="433"/>
                      <a:pt x="5232" y="442"/>
                    </a:cubicBezTo>
                    <a:cubicBezTo>
                      <a:pt x="5231" y="450"/>
                      <a:pt x="5223" y="457"/>
                      <a:pt x="5215" y="456"/>
                    </a:cubicBezTo>
                    <a:lnTo>
                      <a:pt x="5183" y="454"/>
                    </a:lnTo>
                    <a:cubicBezTo>
                      <a:pt x="5174" y="453"/>
                      <a:pt x="5167" y="445"/>
                      <a:pt x="5168" y="436"/>
                    </a:cubicBezTo>
                    <a:cubicBezTo>
                      <a:pt x="5169" y="428"/>
                      <a:pt x="5176" y="421"/>
                      <a:pt x="5185" y="422"/>
                    </a:cubicBezTo>
                    <a:close/>
                    <a:moveTo>
                      <a:pt x="5281" y="430"/>
                    </a:moveTo>
                    <a:lnTo>
                      <a:pt x="5313" y="432"/>
                    </a:lnTo>
                    <a:cubicBezTo>
                      <a:pt x="5322" y="433"/>
                      <a:pt x="5328" y="441"/>
                      <a:pt x="5327" y="449"/>
                    </a:cubicBezTo>
                    <a:cubicBezTo>
                      <a:pt x="5327" y="458"/>
                      <a:pt x="5319" y="465"/>
                      <a:pt x="5310" y="464"/>
                    </a:cubicBezTo>
                    <a:lnTo>
                      <a:pt x="5278" y="461"/>
                    </a:lnTo>
                    <a:cubicBezTo>
                      <a:pt x="5269" y="461"/>
                      <a:pt x="5263" y="453"/>
                      <a:pt x="5264" y="444"/>
                    </a:cubicBezTo>
                    <a:cubicBezTo>
                      <a:pt x="5264" y="435"/>
                      <a:pt x="5272" y="429"/>
                      <a:pt x="5281" y="430"/>
                    </a:cubicBezTo>
                    <a:close/>
                    <a:moveTo>
                      <a:pt x="5377" y="437"/>
                    </a:moveTo>
                    <a:lnTo>
                      <a:pt x="5408" y="440"/>
                    </a:lnTo>
                    <a:cubicBezTo>
                      <a:pt x="5417" y="441"/>
                      <a:pt x="5424" y="448"/>
                      <a:pt x="5423" y="457"/>
                    </a:cubicBezTo>
                    <a:cubicBezTo>
                      <a:pt x="5422" y="466"/>
                      <a:pt x="5415" y="473"/>
                      <a:pt x="5406" y="472"/>
                    </a:cubicBezTo>
                    <a:lnTo>
                      <a:pt x="5374" y="469"/>
                    </a:lnTo>
                    <a:cubicBezTo>
                      <a:pt x="5365" y="469"/>
                      <a:pt x="5359" y="461"/>
                      <a:pt x="5359" y="452"/>
                    </a:cubicBezTo>
                    <a:cubicBezTo>
                      <a:pt x="5360" y="443"/>
                      <a:pt x="5368" y="437"/>
                      <a:pt x="5377" y="437"/>
                    </a:cubicBezTo>
                    <a:close/>
                    <a:moveTo>
                      <a:pt x="5472" y="445"/>
                    </a:moveTo>
                    <a:lnTo>
                      <a:pt x="5504" y="448"/>
                    </a:lnTo>
                    <a:cubicBezTo>
                      <a:pt x="5513" y="448"/>
                      <a:pt x="5520" y="456"/>
                      <a:pt x="5519" y="465"/>
                    </a:cubicBezTo>
                    <a:cubicBezTo>
                      <a:pt x="5518" y="474"/>
                      <a:pt x="5510" y="480"/>
                      <a:pt x="5502" y="480"/>
                    </a:cubicBezTo>
                    <a:lnTo>
                      <a:pt x="5470" y="477"/>
                    </a:lnTo>
                    <a:cubicBezTo>
                      <a:pt x="5461" y="476"/>
                      <a:pt x="5454" y="469"/>
                      <a:pt x="5455" y="460"/>
                    </a:cubicBezTo>
                    <a:cubicBezTo>
                      <a:pt x="5456" y="451"/>
                      <a:pt x="5463" y="444"/>
                      <a:pt x="5472" y="445"/>
                    </a:cubicBezTo>
                    <a:close/>
                    <a:moveTo>
                      <a:pt x="5568" y="453"/>
                    </a:moveTo>
                    <a:lnTo>
                      <a:pt x="5600" y="456"/>
                    </a:lnTo>
                    <a:cubicBezTo>
                      <a:pt x="5609" y="456"/>
                      <a:pt x="5615" y="464"/>
                      <a:pt x="5614" y="473"/>
                    </a:cubicBezTo>
                    <a:cubicBezTo>
                      <a:pt x="5614" y="482"/>
                      <a:pt x="5606" y="488"/>
                      <a:pt x="5597" y="487"/>
                    </a:cubicBezTo>
                    <a:lnTo>
                      <a:pt x="5565" y="485"/>
                    </a:lnTo>
                    <a:cubicBezTo>
                      <a:pt x="5557" y="484"/>
                      <a:pt x="5550" y="476"/>
                      <a:pt x="5551" y="468"/>
                    </a:cubicBezTo>
                    <a:cubicBezTo>
                      <a:pt x="5551" y="459"/>
                      <a:pt x="5559" y="452"/>
                      <a:pt x="5568" y="453"/>
                    </a:cubicBezTo>
                    <a:close/>
                    <a:moveTo>
                      <a:pt x="5664" y="461"/>
                    </a:moveTo>
                    <a:lnTo>
                      <a:pt x="5696" y="463"/>
                    </a:lnTo>
                    <a:cubicBezTo>
                      <a:pt x="5704" y="464"/>
                      <a:pt x="5711" y="472"/>
                      <a:pt x="5710" y="481"/>
                    </a:cubicBezTo>
                    <a:cubicBezTo>
                      <a:pt x="5709" y="489"/>
                      <a:pt x="5702" y="496"/>
                      <a:pt x="5693" y="495"/>
                    </a:cubicBezTo>
                    <a:lnTo>
                      <a:pt x="5661" y="493"/>
                    </a:lnTo>
                    <a:cubicBezTo>
                      <a:pt x="5652" y="492"/>
                      <a:pt x="5646" y="484"/>
                      <a:pt x="5646" y="475"/>
                    </a:cubicBezTo>
                    <a:cubicBezTo>
                      <a:pt x="5647" y="467"/>
                      <a:pt x="5655" y="460"/>
                      <a:pt x="5664" y="461"/>
                    </a:cubicBezTo>
                    <a:close/>
                    <a:moveTo>
                      <a:pt x="5759" y="469"/>
                    </a:moveTo>
                    <a:lnTo>
                      <a:pt x="5791" y="471"/>
                    </a:lnTo>
                    <a:cubicBezTo>
                      <a:pt x="5800" y="472"/>
                      <a:pt x="5807" y="480"/>
                      <a:pt x="5806" y="488"/>
                    </a:cubicBezTo>
                    <a:cubicBezTo>
                      <a:pt x="5805" y="497"/>
                      <a:pt x="5797" y="504"/>
                      <a:pt x="5789" y="503"/>
                    </a:cubicBezTo>
                    <a:lnTo>
                      <a:pt x="5757" y="500"/>
                    </a:lnTo>
                    <a:cubicBezTo>
                      <a:pt x="5748" y="500"/>
                      <a:pt x="5741" y="492"/>
                      <a:pt x="5742" y="483"/>
                    </a:cubicBezTo>
                    <a:cubicBezTo>
                      <a:pt x="5743" y="474"/>
                      <a:pt x="5751" y="468"/>
                      <a:pt x="5759" y="469"/>
                    </a:cubicBezTo>
                    <a:close/>
                    <a:moveTo>
                      <a:pt x="5855" y="476"/>
                    </a:moveTo>
                    <a:lnTo>
                      <a:pt x="5887" y="479"/>
                    </a:lnTo>
                    <a:cubicBezTo>
                      <a:pt x="5896" y="480"/>
                      <a:pt x="5902" y="487"/>
                      <a:pt x="5902" y="496"/>
                    </a:cubicBezTo>
                    <a:cubicBezTo>
                      <a:pt x="5901" y="505"/>
                      <a:pt x="5893" y="512"/>
                      <a:pt x="5884" y="511"/>
                    </a:cubicBezTo>
                    <a:lnTo>
                      <a:pt x="5852" y="508"/>
                    </a:lnTo>
                    <a:cubicBezTo>
                      <a:pt x="5844" y="508"/>
                      <a:pt x="5837" y="500"/>
                      <a:pt x="5838" y="491"/>
                    </a:cubicBezTo>
                    <a:cubicBezTo>
                      <a:pt x="5838" y="482"/>
                      <a:pt x="5846" y="476"/>
                      <a:pt x="5855" y="476"/>
                    </a:cubicBezTo>
                    <a:close/>
                    <a:moveTo>
                      <a:pt x="5951" y="484"/>
                    </a:moveTo>
                    <a:lnTo>
                      <a:pt x="5983" y="487"/>
                    </a:lnTo>
                    <a:cubicBezTo>
                      <a:pt x="5991" y="487"/>
                      <a:pt x="5998" y="495"/>
                      <a:pt x="5997" y="504"/>
                    </a:cubicBezTo>
                    <a:cubicBezTo>
                      <a:pt x="5997" y="513"/>
                      <a:pt x="5989" y="519"/>
                      <a:pt x="5980" y="519"/>
                    </a:cubicBezTo>
                    <a:lnTo>
                      <a:pt x="5948" y="516"/>
                    </a:lnTo>
                    <a:cubicBezTo>
                      <a:pt x="5939" y="515"/>
                      <a:pt x="5933" y="508"/>
                      <a:pt x="5933" y="499"/>
                    </a:cubicBezTo>
                    <a:cubicBezTo>
                      <a:pt x="5934" y="490"/>
                      <a:pt x="5942" y="483"/>
                      <a:pt x="5951" y="484"/>
                    </a:cubicBezTo>
                    <a:close/>
                    <a:moveTo>
                      <a:pt x="6046" y="492"/>
                    </a:moveTo>
                    <a:lnTo>
                      <a:pt x="6078" y="495"/>
                    </a:lnTo>
                    <a:cubicBezTo>
                      <a:pt x="6087" y="495"/>
                      <a:pt x="6094" y="503"/>
                      <a:pt x="6093" y="512"/>
                    </a:cubicBezTo>
                    <a:cubicBezTo>
                      <a:pt x="6092" y="521"/>
                      <a:pt x="6084" y="527"/>
                      <a:pt x="6076" y="526"/>
                    </a:cubicBezTo>
                    <a:lnTo>
                      <a:pt x="6044" y="524"/>
                    </a:lnTo>
                    <a:cubicBezTo>
                      <a:pt x="6035" y="523"/>
                      <a:pt x="6028" y="515"/>
                      <a:pt x="6029" y="507"/>
                    </a:cubicBezTo>
                    <a:cubicBezTo>
                      <a:pt x="6030" y="498"/>
                      <a:pt x="6038" y="491"/>
                      <a:pt x="6046" y="492"/>
                    </a:cubicBezTo>
                    <a:close/>
                    <a:moveTo>
                      <a:pt x="6142" y="500"/>
                    </a:moveTo>
                    <a:lnTo>
                      <a:pt x="6174" y="502"/>
                    </a:lnTo>
                    <a:cubicBezTo>
                      <a:pt x="6183" y="503"/>
                      <a:pt x="6189" y="511"/>
                      <a:pt x="6189" y="520"/>
                    </a:cubicBezTo>
                    <a:cubicBezTo>
                      <a:pt x="6188" y="528"/>
                      <a:pt x="6180" y="535"/>
                      <a:pt x="6171" y="534"/>
                    </a:cubicBezTo>
                    <a:lnTo>
                      <a:pt x="6139" y="532"/>
                    </a:lnTo>
                    <a:cubicBezTo>
                      <a:pt x="6131" y="531"/>
                      <a:pt x="6124" y="523"/>
                      <a:pt x="6125" y="514"/>
                    </a:cubicBezTo>
                    <a:cubicBezTo>
                      <a:pt x="6126" y="506"/>
                      <a:pt x="6133" y="499"/>
                      <a:pt x="6142" y="500"/>
                    </a:cubicBezTo>
                    <a:close/>
                    <a:moveTo>
                      <a:pt x="6238" y="508"/>
                    </a:moveTo>
                    <a:lnTo>
                      <a:pt x="6270" y="510"/>
                    </a:lnTo>
                    <a:cubicBezTo>
                      <a:pt x="6278" y="511"/>
                      <a:pt x="6285" y="519"/>
                      <a:pt x="6284" y="527"/>
                    </a:cubicBezTo>
                    <a:cubicBezTo>
                      <a:pt x="6284" y="536"/>
                      <a:pt x="6276" y="543"/>
                      <a:pt x="6267" y="542"/>
                    </a:cubicBezTo>
                    <a:lnTo>
                      <a:pt x="6235" y="539"/>
                    </a:lnTo>
                    <a:cubicBezTo>
                      <a:pt x="6226" y="539"/>
                      <a:pt x="6220" y="531"/>
                      <a:pt x="6220" y="522"/>
                    </a:cubicBezTo>
                    <a:cubicBezTo>
                      <a:pt x="6221" y="513"/>
                      <a:pt x="6229" y="507"/>
                      <a:pt x="6238" y="508"/>
                    </a:cubicBezTo>
                    <a:close/>
                    <a:moveTo>
                      <a:pt x="6333" y="515"/>
                    </a:moveTo>
                    <a:lnTo>
                      <a:pt x="6365" y="518"/>
                    </a:lnTo>
                    <a:cubicBezTo>
                      <a:pt x="6374" y="519"/>
                      <a:pt x="6381" y="526"/>
                      <a:pt x="6380" y="535"/>
                    </a:cubicBezTo>
                    <a:cubicBezTo>
                      <a:pt x="6379" y="544"/>
                      <a:pt x="6372" y="551"/>
                      <a:pt x="6363" y="550"/>
                    </a:cubicBezTo>
                    <a:lnTo>
                      <a:pt x="6331" y="547"/>
                    </a:lnTo>
                    <a:cubicBezTo>
                      <a:pt x="6322" y="546"/>
                      <a:pt x="6315" y="539"/>
                      <a:pt x="6316" y="530"/>
                    </a:cubicBezTo>
                    <a:cubicBezTo>
                      <a:pt x="6317" y="521"/>
                      <a:pt x="6325" y="515"/>
                      <a:pt x="6333" y="515"/>
                    </a:cubicBezTo>
                    <a:close/>
                    <a:moveTo>
                      <a:pt x="6429" y="523"/>
                    </a:moveTo>
                    <a:lnTo>
                      <a:pt x="6461" y="526"/>
                    </a:lnTo>
                    <a:cubicBezTo>
                      <a:pt x="6470" y="526"/>
                      <a:pt x="6476" y="534"/>
                      <a:pt x="6476" y="543"/>
                    </a:cubicBezTo>
                    <a:cubicBezTo>
                      <a:pt x="6475" y="552"/>
                      <a:pt x="6467" y="558"/>
                      <a:pt x="6458" y="558"/>
                    </a:cubicBezTo>
                    <a:lnTo>
                      <a:pt x="6426" y="555"/>
                    </a:lnTo>
                    <a:cubicBezTo>
                      <a:pt x="6418" y="554"/>
                      <a:pt x="6411" y="547"/>
                      <a:pt x="6412" y="538"/>
                    </a:cubicBezTo>
                    <a:cubicBezTo>
                      <a:pt x="6413" y="529"/>
                      <a:pt x="6420" y="522"/>
                      <a:pt x="6429" y="523"/>
                    </a:cubicBezTo>
                    <a:close/>
                    <a:moveTo>
                      <a:pt x="6525" y="531"/>
                    </a:moveTo>
                    <a:lnTo>
                      <a:pt x="6557" y="533"/>
                    </a:lnTo>
                    <a:cubicBezTo>
                      <a:pt x="6565" y="534"/>
                      <a:pt x="6572" y="542"/>
                      <a:pt x="6571" y="551"/>
                    </a:cubicBezTo>
                    <a:cubicBezTo>
                      <a:pt x="6571" y="560"/>
                      <a:pt x="6563" y="566"/>
                      <a:pt x="6554" y="565"/>
                    </a:cubicBezTo>
                    <a:lnTo>
                      <a:pt x="6522" y="563"/>
                    </a:lnTo>
                    <a:cubicBezTo>
                      <a:pt x="6513" y="562"/>
                      <a:pt x="6507" y="554"/>
                      <a:pt x="6508" y="546"/>
                    </a:cubicBezTo>
                    <a:cubicBezTo>
                      <a:pt x="6508" y="537"/>
                      <a:pt x="6516" y="530"/>
                      <a:pt x="6525" y="531"/>
                    </a:cubicBezTo>
                    <a:close/>
                    <a:moveTo>
                      <a:pt x="6620" y="539"/>
                    </a:moveTo>
                    <a:lnTo>
                      <a:pt x="6652" y="541"/>
                    </a:lnTo>
                    <a:cubicBezTo>
                      <a:pt x="6661" y="542"/>
                      <a:pt x="6668" y="550"/>
                      <a:pt x="6667" y="559"/>
                    </a:cubicBezTo>
                    <a:cubicBezTo>
                      <a:pt x="6666" y="567"/>
                      <a:pt x="6659" y="574"/>
                      <a:pt x="6650" y="573"/>
                    </a:cubicBezTo>
                    <a:lnTo>
                      <a:pt x="6618" y="571"/>
                    </a:lnTo>
                    <a:cubicBezTo>
                      <a:pt x="6609" y="570"/>
                      <a:pt x="6603" y="562"/>
                      <a:pt x="6603" y="553"/>
                    </a:cubicBezTo>
                    <a:cubicBezTo>
                      <a:pt x="6604" y="545"/>
                      <a:pt x="6612" y="538"/>
                      <a:pt x="6620" y="539"/>
                    </a:cubicBezTo>
                    <a:close/>
                    <a:moveTo>
                      <a:pt x="6716" y="546"/>
                    </a:moveTo>
                    <a:lnTo>
                      <a:pt x="6748" y="549"/>
                    </a:lnTo>
                    <a:cubicBezTo>
                      <a:pt x="6757" y="550"/>
                      <a:pt x="6763" y="558"/>
                      <a:pt x="6763" y="566"/>
                    </a:cubicBezTo>
                    <a:cubicBezTo>
                      <a:pt x="6762" y="575"/>
                      <a:pt x="6754" y="582"/>
                      <a:pt x="6745" y="581"/>
                    </a:cubicBezTo>
                    <a:lnTo>
                      <a:pt x="6714" y="578"/>
                    </a:lnTo>
                    <a:cubicBezTo>
                      <a:pt x="6705" y="578"/>
                      <a:pt x="6698" y="570"/>
                      <a:pt x="6699" y="561"/>
                    </a:cubicBezTo>
                    <a:cubicBezTo>
                      <a:pt x="6700" y="552"/>
                      <a:pt x="6707" y="546"/>
                      <a:pt x="6716" y="546"/>
                    </a:cubicBezTo>
                    <a:close/>
                    <a:moveTo>
                      <a:pt x="6812" y="554"/>
                    </a:moveTo>
                    <a:lnTo>
                      <a:pt x="6844" y="557"/>
                    </a:lnTo>
                    <a:cubicBezTo>
                      <a:pt x="6853" y="558"/>
                      <a:pt x="6859" y="565"/>
                      <a:pt x="6858" y="574"/>
                    </a:cubicBezTo>
                    <a:cubicBezTo>
                      <a:pt x="6858" y="583"/>
                      <a:pt x="6850" y="589"/>
                      <a:pt x="6841" y="589"/>
                    </a:cubicBezTo>
                    <a:lnTo>
                      <a:pt x="6809" y="586"/>
                    </a:lnTo>
                    <a:cubicBezTo>
                      <a:pt x="6800" y="585"/>
                      <a:pt x="6794" y="578"/>
                      <a:pt x="6795" y="569"/>
                    </a:cubicBezTo>
                    <a:cubicBezTo>
                      <a:pt x="6795" y="560"/>
                      <a:pt x="6803" y="554"/>
                      <a:pt x="6812" y="554"/>
                    </a:cubicBezTo>
                    <a:close/>
                    <a:moveTo>
                      <a:pt x="6908" y="562"/>
                    </a:moveTo>
                    <a:lnTo>
                      <a:pt x="6939" y="565"/>
                    </a:lnTo>
                    <a:cubicBezTo>
                      <a:pt x="6948" y="565"/>
                      <a:pt x="6955" y="573"/>
                      <a:pt x="6954" y="582"/>
                    </a:cubicBezTo>
                    <a:cubicBezTo>
                      <a:pt x="6953" y="591"/>
                      <a:pt x="6946" y="597"/>
                      <a:pt x="6937" y="597"/>
                    </a:cubicBezTo>
                    <a:lnTo>
                      <a:pt x="6905" y="594"/>
                    </a:lnTo>
                    <a:cubicBezTo>
                      <a:pt x="6896" y="593"/>
                      <a:pt x="6890" y="586"/>
                      <a:pt x="6890" y="577"/>
                    </a:cubicBezTo>
                    <a:cubicBezTo>
                      <a:pt x="6891" y="568"/>
                      <a:pt x="6899" y="561"/>
                      <a:pt x="6908" y="562"/>
                    </a:cubicBezTo>
                    <a:close/>
                    <a:moveTo>
                      <a:pt x="7003" y="570"/>
                    </a:moveTo>
                    <a:lnTo>
                      <a:pt x="7035" y="572"/>
                    </a:lnTo>
                    <a:cubicBezTo>
                      <a:pt x="7044" y="573"/>
                      <a:pt x="7050" y="581"/>
                      <a:pt x="7050" y="590"/>
                    </a:cubicBezTo>
                    <a:cubicBezTo>
                      <a:pt x="7049" y="599"/>
                      <a:pt x="7041" y="605"/>
                      <a:pt x="7032" y="604"/>
                    </a:cubicBezTo>
                    <a:lnTo>
                      <a:pt x="7001" y="602"/>
                    </a:lnTo>
                    <a:cubicBezTo>
                      <a:pt x="6992" y="601"/>
                      <a:pt x="6985" y="593"/>
                      <a:pt x="6986" y="585"/>
                    </a:cubicBezTo>
                    <a:cubicBezTo>
                      <a:pt x="6987" y="576"/>
                      <a:pt x="6994" y="569"/>
                      <a:pt x="7003" y="570"/>
                    </a:cubicBezTo>
                    <a:close/>
                    <a:moveTo>
                      <a:pt x="7099" y="578"/>
                    </a:moveTo>
                    <a:lnTo>
                      <a:pt x="7131" y="580"/>
                    </a:lnTo>
                    <a:cubicBezTo>
                      <a:pt x="7140" y="581"/>
                      <a:pt x="7146" y="589"/>
                      <a:pt x="7145" y="597"/>
                    </a:cubicBezTo>
                    <a:cubicBezTo>
                      <a:pt x="7145" y="606"/>
                      <a:pt x="7137" y="613"/>
                      <a:pt x="7128" y="612"/>
                    </a:cubicBezTo>
                    <a:lnTo>
                      <a:pt x="7096" y="610"/>
                    </a:lnTo>
                    <a:cubicBezTo>
                      <a:pt x="7087" y="609"/>
                      <a:pt x="7081" y="601"/>
                      <a:pt x="7082" y="592"/>
                    </a:cubicBezTo>
                    <a:cubicBezTo>
                      <a:pt x="7082" y="583"/>
                      <a:pt x="7090" y="577"/>
                      <a:pt x="7099" y="578"/>
                    </a:cubicBezTo>
                    <a:close/>
                    <a:moveTo>
                      <a:pt x="7195" y="585"/>
                    </a:moveTo>
                    <a:lnTo>
                      <a:pt x="7226" y="588"/>
                    </a:lnTo>
                    <a:cubicBezTo>
                      <a:pt x="7235" y="589"/>
                      <a:pt x="7242" y="596"/>
                      <a:pt x="7241" y="605"/>
                    </a:cubicBezTo>
                    <a:cubicBezTo>
                      <a:pt x="7240" y="614"/>
                      <a:pt x="7233" y="621"/>
                      <a:pt x="7224" y="620"/>
                    </a:cubicBezTo>
                    <a:lnTo>
                      <a:pt x="7192" y="617"/>
                    </a:lnTo>
                    <a:cubicBezTo>
                      <a:pt x="7183" y="617"/>
                      <a:pt x="7177" y="609"/>
                      <a:pt x="7177" y="600"/>
                    </a:cubicBezTo>
                    <a:cubicBezTo>
                      <a:pt x="7178" y="591"/>
                      <a:pt x="7186" y="585"/>
                      <a:pt x="7195" y="585"/>
                    </a:cubicBezTo>
                    <a:close/>
                    <a:moveTo>
                      <a:pt x="7290" y="593"/>
                    </a:moveTo>
                    <a:lnTo>
                      <a:pt x="7322" y="596"/>
                    </a:lnTo>
                    <a:cubicBezTo>
                      <a:pt x="7331" y="597"/>
                      <a:pt x="7338" y="604"/>
                      <a:pt x="7337" y="613"/>
                    </a:cubicBezTo>
                    <a:cubicBezTo>
                      <a:pt x="7336" y="622"/>
                      <a:pt x="7328" y="628"/>
                      <a:pt x="7320" y="628"/>
                    </a:cubicBezTo>
                    <a:lnTo>
                      <a:pt x="7288" y="625"/>
                    </a:lnTo>
                    <a:cubicBezTo>
                      <a:pt x="7279" y="624"/>
                      <a:pt x="7272" y="617"/>
                      <a:pt x="7273" y="608"/>
                    </a:cubicBezTo>
                    <a:cubicBezTo>
                      <a:pt x="7274" y="599"/>
                      <a:pt x="7281" y="593"/>
                      <a:pt x="7290" y="593"/>
                    </a:cubicBezTo>
                    <a:close/>
                    <a:moveTo>
                      <a:pt x="7386" y="601"/>
                    </a:moveTo>
                    <a:lnTo>
                      <a:pt x="7418" y="604"/>
                    </a:lnTo>
                    <a:cubicBezTo>
                      <a:pt x="7427" y="604"/>
                      <a:pt x="7433" y="612"/>
                      <a:pt x="7432" y="621"/>
                    </a:cubicBezTo>
                    <a:cubicBezTo>
                      <a:pt x="7432" y="630"/>
                      <a:pt x="7424" y="636"/>
                      <a:pt x="7415" y="636"/>
                    </a:cubicBezTo>
                    <a:lnTo>
                      <a:pt x="7383" y="633"/>
                    </a:lnTo>
                    <a:cubicBezTo>
                      <a:pt x="7375" y="632"/>
                      <a:pt x="7368" y="624"/>
                      <a:pt x="7369" y="616"/>
                    </a:cubicBezTo>
                    <a:cubicBezTo>
                      <a:pt x="7369" y="607"/>
                      <a:pt x="7377" y="600"/>
                      <a:pt x="7386" y="601"/>
                    </a:cubicBezTo>
                    <a:close/>
                    <a:moveTo>
                      <a:pt x="7482" y="609"/>
                    </a:moveTo>
                    <a:lnTo>
                      <a:pt x="7514" y="611"/>
                    </a:lnTo>
                    <a:cubicBezTo>
                      <a:pt x="7522" y="612"/>
                      <a:pt x="7529" y="620"/>
                      <a:pt x="7528" y="629"/>
                    </a:cubicBezTo>
                    <a:cubicBezTo>
                      <a:pt x="7527" y="637"/>
                      <a:pt x="7520" y="644"/>
                      <a:pt x="7511" y="643"/>
                    </a:cubicBezTo>
                    <a:lnTo>
                      <a:pt x="7479" y="641"/>
                    </a:lnTo>
                    <a:cubicBezTo>
                      <a:pt x="7470" y="640"/>
                      <a:pt x="7464" y="632"/>
                      <a:pt x="7464" y="623"/>
                    </a:cubicBezTo>
                    <a:cubicBezTo>
                      <a:pt x="7465" y="615"/>
                      <a:pt x="7473" y="608"/>
                      <a:pt x="7482" y="609"/>
                    </a:cubicBezTo>
                    <a:close/>
                    <a:moveTo>
                      <a:pt x="7577" y="617"/>
                    </a:moveTo>
                    <a:lnTo>
                      <a:pt x="7609" y="619"/>
                    </a:lnTo>
                    <a:cubicBezTo>
                      <a:pt x="7618" y="620"/>
                      <a:pt x="7625" y="628"/>
                      <a:pt x="7624" y="636"/>
                    </a:cubicBezTo>
                    <a:cubicBezTo>
                      <a:pt x="7623" y="645"/>
                      <a:pt x="7615" y="652"/>
                      <a:pt x="7607" y="651"/>
                    </a:cubicBezTo>
                    <a:lnTo>
                      <a:pt x="7575" y="649"/>
                    </a:lnTo>
                    <a:cubicBezTo>
                      <a:pt x="7566" y="648"/>
                      <a:pt x="7559" y="640"/>
                      <a:pt x="7560" y="631"/>
                    </a:cubicBezTo>
                    <a:cubicBezTo>
                      <a:pt x="7561" y="622"/>
                      <a:pt x="7568" y="616"/>
                      <a:pt x="7577" y="617"/>
                    </a:cubicBezTo>
                    <a:close/>
                    <a:moveTo>
                      <a:pt x="7673" y="624"/>
                    </a:moveTo>
                    <a:lnTo>
                      <a:pt x="7705" y="627"/>
                    </a:lnTo>
                    <a:cubicBezTo>
                      <a:pt x="7714" y="628"/>
                      <a:pt x="7720" y="635"/>
                      <a:pt x="7720" y="644"/>
                    </a:cubicBezTo>
                    <a:cubicBezTo>
                      <a:pt x="7719" y="653"/>
                      <a:pt x="7711" y="660"/>
                      <a:pt x="7702" y="659"/>
                    </a:cubicBezTo>
                    <a:lnTo>
                      <a:pt x="7670" y="656"/>
                    </a:lnTo>
                    <a:cubicBezTo>
                      <a:pt x="7662" y="656"/>
                      <a:pt x="7655" y="648"/>
                      <a:pt x="7656" y="639"/>
                    </a:cubicBezTo>
                    <a:cubicBezTo>
                      <a:pt x="7656" y="630"/>
                      <a:pt x="7664" y="624"/>
                      <a:pt x="7673" y="624"/>
                    </a:cubicBezTo>
                    <a:close/>
                    <a:moveTo>
                      <a:pt x="7769" y="632"/>
                    </a:moveTo>
                    <a:lnTo>
                      <a:pt x="7801" y="635"/>
                    </a:lnTo>
                    <a:cubicBezTo>
                      <a:pt x="7809" y="636"/>
                      <a:pt x="7816" y="643"/>
                      <a:pt x="7815" y="652"/>
                    </a:cubicBezTo>
                    <a:cubicBezTo>
                      <a:pt x="7814" y="661"/>
                      <a:pt x="7807" y="667"/>
                      <a:pt x="7798" y="667"/>
                    </a:cubicBezTo>
                    <a:lnTo>
                      <a:pt x="7766" y="664"/>
                    </a:lnTo>
                    <a:cubicBezTo>
                      <a:pt x="7757" y="663"/>
                      <a:pt x="7751" y="656"/>
                      <a:pt x="7751" y="647"/>
                    </a:cubicBezTo>
                    <a:cubicBezTo>
                      <a:pt x="7752" y="638"/>
                      <a:pt x="7760" y="631"/>
                      <a:pt x="7769" y="632"/>
                    </a:cubicBezTo>
                    <a:close/>
                    <a:moveTo>
                      <a:pt x="7864" y="640"/>
                    </a:moveTo>
                    <a:lnTo>
                      <a:pt x="7896" y="643"/>
                    </a:lnTo>
                    <a:cubicBezTo>
                      <a:pt x="7905" y="643"/>
                      <a:pt x="7912" y="651"/>
                      <a:pt x="7911" y="660"/>
                    </a:cubicBezTo>
                    <a:cubicBezTo>
                      <a:pt x="7910" y="669"/>
                      <a:pt x="7902" y="675"/>
                      <a:pt x="7894" y="674"/>
                    </a:cubicBezTo>
                    <a:lnTo>
                      <a:pt x="7862" y="672"/>
                    </a:lnTo>
                    <a:cubicBezTo>
                      <a:pt x="7853" y="671"/>
                      <a:pt x="7846" y="663"/>
                      <a:pt x="7847" y="655"/>
                    </a:cubicBezTo>
                    <a:cubicBezTo>
                      <a:pt x="7848" y="646"/>
                      <a:pt x="7856" y="639"/>
                      <a:pt x="7864" y="640"/>
                    </a:cubicBezTo>
                    <a:close/>
                    <a:moveTo>
                      <a:pt x="7960" y="648"/>
                    </a:moveTo>
                    <a:lnTo>
                      <a:pt x="7992" y="650"/>
                    </a:lnTo>
                    <a:cubicBezTo>
                      <a:pt x="8001" y="651"/>
                      <a:pt x="8007" y="659"/>
                      <a:pt x="8007" y="668"/>
                    </a:cubicBezTo>
                    <a:cubicBezTo>
                      <a:pt x="8006" y="676"/>
                      <a:pt x="7998" y="683"/>
                      <a:pt x="7989" y="682"/>
                    </a:cubicBezTo>
                    <a:lnTo>
                      <a:pt x="7957" y="680"/>
                    </a:lnTo>
                    <a:cubicBezTo>
                      <a:pt x="7949" y="679"/>
                      <a:pt x="7942" y="671"/>
                      <a:pt x="7943" y="662"/>
                    </a:cubicBezTo>
                    <a:cubicBezTo>
                      <a:pt x="7944" y="654"/>
                      <a:pt x="7951" y="647"/>
                      <a:pt x="7960" y="648"/>
                    </a:cubicBezTo>
                    <a:close/>
                    <a:moveTo>
                      <a:pt x="8056" y="656"/>
                    </a:moveTo>
                    <a:lnTo>
                      <a:pt x="8088" y="658"/>
                    </a:lnTo>
                    <a:cubicBezTo>
                      <a:pt x="8096" y="659"/>
                      <a:pt x="8103" y="667"/>
                      <a:pt x="8102" y="675"/>
                    </a:cubicBezTo>
                    <a:cubicBezTo>
                      <a:pt x="8102" y="684"/>
                      <a:pt x="8094" y="691"/>
                      <a:pt x="8085" y="690"/>
                    </a:cubicBezTo>
                    <a:lnTo>
                      <a:pt x="8053" y="687"/>
                    </a:lnTo>
                    <a:cubicBezTo>
                      <a:pt x="8044" y="687"/>
                      <a:pt x="8038" y="679"/>
                      <a:pt x="8038" y="670"/>
                    </a:cubicBezTo>
                    <a:cubicBezTo>
                      <a:pt x="8039" y="661"/>
                      <a:pt x="8047" y="655"/>
                      <a:pt x="8056" y="656"/>
                    </a:cubicBezTo>
                    <a:close/>
                    <a:moveTo>
                      <a:pt x="8151" y="663"/>
                    </a:moveTo>
                    <a:lnTo>
                      <a:pt x="8183" y="666"/>
                    </a:lnTo>
                    <a:cubicBezTo>
                      <a:pt x="8192" y="667"/>
                      <a:pt x="8199" y="674"/>
                      <a:pt x="8198" y="683"/>
                    </a:cubicBezTo>
                    <a:cubicBezTo>
                      <a:pt x="8197" y="692"/>
                      <a:pt x="8190" y="699"/>
                      <a:pt x="8181" y="698"/>
                    </a:cubicBezTo>
                    <a:lnTo>
                      <a:pt x="8149" y="695"/>
                    </a:lnTo>
                    <a:cubicBezTo>
                      <a:pt x="8140" y="695"/>
                      <a:pt x="8133" y="687"/>
                      <a:pt x="8134" y="678"/>
                    </a:cubicBezTo>
                    <a:cubicBezTo>
                      <a:pt x="8135" y="669"/>
                      <a:pt x="8143" y="663"/>
                      <a:pt x="8151" y="663"/>
                    </a:cubicBezTo>
                    <a:close/>
                    <a:moveTo>
                      <a:pt x="8247" y="671"/>
                    </a:moveTo>
                    <a:lnTo>
                      <a:pt x="8279" y="674"/>
                    </a:lnTo>
                    <a:cubicBezTo>
                      <a:pt x="8288" y="674"/>
                      <a:pt x="8294" y="682"/>
                      <a:pt x="8294" y="691"/>
                    </a:cubicBezTo>
                    <a:cubicBezTo>
                      <a:pt x="8293" y="700"/>
                      <a:pt x="8285" y="706"/>
                      <a:pt x="8276" y="706"/>
                    </a:cubicBezTo>
                    <a:lnTo>
                      <a:pt x="8244" y="703"/>
                    </a:lnTo>
                    <a:cubicBezTo>
                      <a:pt x="8236" y="702"/>
                      <a:pt x="8229" y="695"/>
                      <a:pt x="8230" y="686"/>
                    </a:cubicBezTo>
                    <a:cubicBezTo>
                      <a:pt x="8231" y="677"/>
                      <a:pt x="8238" y="670"/>
                      <a:pt x="8247" y="671"/>
                    </a:cubicBezTo>
                    <a:close/>
                    <a:moveTo>
                      <a:pt x="8343" y="679"/>
                    </a:moveTo>
                    <a:lnTo>
                      <a:pt x="8375" y="682"/>
                    </a:lnTo>
                    <a:cubicBezTo>
                      <a:pt x="8383" y="682"/>
                      <a:pt x="8390" y="690"/>
                      <a:pt x="8389" y="699"/>
                    </a:cubicBezTo>
                    <a:cubicBezTo>
                      <a:pt x="8389" y="708"/>
                      <a:pt x="8381" y="714"/>
                      <a:pt x="8372" y="713"/>
                    </a:cubicBezTo>
                    <a:lnTo>
                      <a:pt x="8340" y="711"/>
                    </a:lnTo>
                    <a:cubicBezTo>
                      <a:pt x="8331" y="710"/>
                      <a:pt x="8325" y="702"/>
                      <a:pt x="8326" y="694"/>
                    </a:cubicBezTo>
                    <a:cubicBezTo>
                      <a:pt x="8326" y="685"/>
                      <a:pt x="8334" y="678"/>
                      <a:pt x="8343" y="679"/>
                    </a:cubicBezTo>
                    <a:close/>
                    <a:moveTo>
                      <a:pt x="8438" y="687"/>
                    </a:moveTo>
                    <a:lnTo>
                      <a:pt x="8470" y="689"/>
                    </a:lnTo>
                    <a:cubicBezTo>
                      <a:pt x="8479" y="690"/>
                      <a:pt x="8486" y="698"/>
                      <a:pt x="8485" y="707"/>
                    </a:cubicBezTo>
                    <a:cubicBezTo>
                      <a:pt x="8484" y="715"/>
                      <a:pt x="8477" y="722"/>
                      <a:pt x="8468" y="721"/>
                    </a:cubicBezTo>
                    <a:lnTo>
                      <a:pt x="8436" y="719"/>
                    </a:lnTo>
                    <a:cubicBezTo>
                      <a:pt x="8427" y="718"/>
                      <a:pt x="8420" y="710"/>
                      <a:pt x="8421" y="701"/>
                    </a:cubicBezTo>
                    <a:cubicBezTo>
                      <a:pt x="8422" y="693"/>
                      <a:pt x="8430" y="686"/>
                      <a:pt x="8438" y="687"/>
                    </a:cubicBezTo>
                    <a:close/>
                    <a:moveTo>
                      <a:pt x="8534" y="695"/>
                    </a:moveTo>
                    <a:lnTo>
                      <a:pt x="8566" y="697"/>
                    </a:lnTo>
                    <a:cubicBezTo>
                      <a:pt x="8575" y="698"/>
                      <a:pt x="8581" y="706"/>
                      <a:pt x="8581" y="714"/>
                    </a:cubicBezTo>
                    <a:cubicBezTo>
                      <a:pt x="8580" y="723"/>
                      <a:pt x="8572" y="730"/>
                      <a:pt x="8563" y="729"/>
                    </a:cubicBezTo>
                    <a:lnTo>
                      <a:pt x="8532" y="726"/>
                    </a:lnTo>
                    <a:cubicBezTo>
                      <a:pt x="8523" y="726"/>
                      <a:pt x="8516" y="718"/>
                      <a:pt x="8517" y="709"/>
                    </a:cubicBezTo>
                    <a:cubicBezTo>
                      <a:pt x="8518" y="700"/>
                      <a:pt x="8525" y="694"/>
                      <a:pt x="8534" y="695"/>
                    </a:cubicBezTo>
                    <a:close/>
                    <a:moveTo>
                      <a:pt x="8630" y="702"/>
                    </a:moveTo>
                    <a:lnTo>
                      <a:pt x="8662" y="705"/>
                    </a:lnTo>
                    <a:cubicBezTo>
                      <a:pt x="8671" y="706"/>
                      <a:pt x="8677" y="713"/>
                      <a:pt x="8676" y="722"/>
                    </a:cubicBezTo>
                    <a:cubicBezTo>
                      <a:pt x="8676" y="731"/>
                      <a:pt x="8668" y="738"/>
                      <a:pt x="8659" y="737"/>
                    </a:cubicBezTo>
                    <a:lnTo>
                      <a:pt x="8627" y="734"/>
                    </a:lnTo>
                    <a:cubicBezTo>
                      <a:pt x="8618" y="734"/>
                      <a:pt x="8612" y="726"/>
                      <a:pt x="8613" y="717"/>
                    </a:cubicBezTo>
                    <a:cubicBezTo>
                      <a:pt x="8613" y="708"/>
                      <a:pt x="8621" y="702"/>
                      <a:pt x="8630" y="702"/>
                    </a:cubicBezTo>
                    <a:close/>
                    <a:moveTo>
                      <a:pt x="8726" y="710"/>
                    </a:moveTo>
                    <a:lnTo>
                      <a:pt x="8757" y="713"/>
                    </a:lnTo>
                    <a:cubicBezTo>
                      <a:pt x="8766" y="713"/>
                      <a:pt x="8773" y="721"/>
                      <a:pt x="8772" y="730"/>
                    </a:cubicBezTo>
                    <a:cubicBezTo>
                      <a:pt x="8771" y="739"/>
                      <a:pt x="8764" y="745"/>
                      <a:pt x="8755" y="745"/>
                    </a:cubicBezTo>
                    <a:lnTo>
                      <a:pt x="8723" y="742"/>
                    </a:lnTo>
                    <a:cubicBezTo>
                      <a:pt x="8714" y="741"/>
                      <a:pt x="8708" y="734"/>
                      <a:pt x="8708" y="725"/>
                    </a:cubicBezTo>
                    <a:cubicBezTo>
                      <a:pt x="8709" y="716"/>
                      <a:pt x="8717" y="709"/>
                      <a:pt x="8726" y="710"/>
                    </a:cubicBezTo>
                    <a:close/>
                    <a:moveTo>
                      <a:pt x="8821" y="718"/>
                    </a:moveTo>
                    <a:lnTo>
                      <a:pt x="8853" y="721"/>
                    </a:lnTo>
                    <a:cubicBezTo>
                      <a:pt x="8862" y="721"/>
                      <a:pt x="8868" y="729"/>
                      <a:pt x="8868" y="738"/>
                    </a:cubicBezTo>
                    <a:cubicBezTo>
                      <a:pt x="8867" y="747"/>
                      <a:pt x="8859" y="753"/>
                      <a:pt x="8850" y="752"/>
                    </a:cubicBezTo>
                    <a:lnTo>
                      <a:pt x="8819" y="750"/>
                    </a:lnTo>
                    <a:cubicBezTo>
                      <a:pt x="8810" y="749"/>
                      <a:pt x="8803" y="741"/>
                      <a:pt x="8804" y="733"/>
                    </a:cubicBezTo>
                    <a:cubicBezTo>
                      <a:pt x="8805" y="724"/>
                      <a:pt x="8812" y="717"/>
                      <a:pt x="8821" y="718"/>
                    </a:cubicBezTo>
                    <a:close/>
                    <a:moveTo>
                      <a:pt x="8917" y="726"/>
                    </a:moveTo>
                    <a:lnTo>
                      <a:pt x="8949" y="728"/>
                    </a:lnTo>
                    <a:cubicBezTo>
                      <a:pt x="8958" y="729"/>
                      <a:pt x="8964" y="737"/>
                      <a:pt x="8963" y="746"/>
                    </a:cubicBezTo>
                    <a:cubicBezTo>
                      <a:pt x="8963" y="754"/>
                      <a:pt x="8955" y="761"/>
                      <a:pt x="8946" y="760"/>
                    </a:cubicBezTo>
                    <a:lnTo>
                      <a:pt x="8914" y="758"/>
                    </a:lnTo>
                    <a:cubicBezTo>
                      <a:pt x="8905" y="757"/>
                      <a:pt x="8899" y="749"/>
                      <a:pt x="8900" y="740"/>
                    </a:cubicBezTo>
                    <a:cubicBezTo>
                      <a:pt x="8900" y="732"/>
                      <a:pt x="8908" y="725"/>
                      <a:pt x="8917" y="726"/>
                    </a:cubicBezTo>
                    <a:close/>
                    <a:moveTo>
                      <a:pt x="9013" y="734"/>
                    </a:moveTo>
                    <a:lnTo>
                      <a:pt x="9044" y="736"/>
                    </a:lnTo>
                    <a:cubicBezTo>
                      <a:pt x="9053" y="737"/>
                      <a:pt x="9060" y="745"/>
                      <a:pt x="9059" y="753"/>
                    </a:cubicBezTo>
                    <a:cubicBezTo>
                      <a:pt x="9058" y="762"/>
                      <a:pt x="9051" y="769"/>
                      <a:pt x="9042" y="768"/>
                    </a:cubicBezTo>
                    <a:lnTo>
                      <a:pt x="9010" y="765"/>
                    </a:lnTo>
                    <a:cubicBezTo>
                      <a:pt x="9001" y="765"/>
                      <a:pt x="8995" y="757"/>
                      <a:pt x="8995" y="748"/>
                    </a:cubicBezTo>
                    <a:cubicBezTo>
                      <a:pt x="8996" y="739"/>
                      <a:pt x="9004" y="733"/>
                      <a:pt x="9013" y="734"/>
                    </a:cubicBezTo>
                    <a:close/>
                    <a:moveTo>
                      <a:pt x="9108" y="741"/>
                    </a:moveTo>
                    <a:lnTo>
                      <a:pt x="9140" y="744"/>
                    </a:lnTo>
                    <a:cubicBezTo>
                      <a:pt x="9149" y="745"/>
                      <a:pt x="9155" y="752"/>
                      <a:pt x="9155" y="761"/>
                    </a:cubicBezTo>
                    <a:cubicBezTo>
                      <a:pt x="9154" y="770"/>
                      <a:pt x="9146" y="777"/>
                      <a:pt x="9138" y="776"/>
                    </a:cubicBezTo>
                    <a:lnTo>
                      <a:pt x="9106" y="773"/>
                    </a:lnTo>
                    <a:cubicBezTo>
                      <a:pt x="9097" y="772"/>
                      <a:pt x="9090" y="765"/>
                      <a:pt x="9091" y="756"/>
                    </a:cubicBezTo>
                    <a:cubicBezTo>
                      <a:pt x="9092" y="747"/>
                      <a:pt x="9099" y="741"/>
                      <a:pt x="9108" y="741"/>
                    </a:cubicBezTo>
                    <a:close/>
                    <a:moveTo>
                      <a:pt x="9204" y="749"/>
                    </a:moveTo>
                    <a:lnTo>
                      <a:pt x="9236" y="752"/>
                    </a:lnTo>
                    <a:cubicBezTo>
                      <a:pt x="9245" y="752"/>
                      <a:pt x="9251" y="760"/>
                      <a:pt x="9250" y="769"/>
                    </a:cubicBezTo>
                    <a:cubicBezTo>
                      <a:pt x="9250" y="778"/>
                      <a:pt x="9242" y="784"/>
                      <a:pt x="9233" y="784"/>
                    </a:cubicBezTo>
                    <a:lnTo>
                      <a:pt x="9201" y="781"/>
                    </a:lnTo>
                    <a:cubicBezTo>
                      <a:pt x="9193" y="780"/>
                      <a:pt x="9186" y="773"/>
                      <a:pt x="9187" y="764"/>
                    </a:cubicBezTo>
                    <a:cubicBezTo>
                      <a:pt x="9187" y="755"/>
                      <a:pt x="9195" y="748"/>
                      <a:pt x="9204" y="749"/>
                    </a:cubicBezTo>
                    <a:close/>
                    <a:moveTo>
                      <a:pt x="9300" y="757"/>
                    </a:moveTo>
                    <a:lnTo>
                      <a:pt x="9331" y="759"/>
                    </a:lnTo>
                    <a:cubicBezTo>
                      <a:pt x="9340" y="760"/>
                      <a:pt x="9347" y="768"/>
                      <a:pt x="9346" y="777"/>
                    </a:cubicBezTo>
                    <a:cubicBezTo>
                      <a:pt x="9345" y="786"/>
                      <a:pt x="9338" y="792"/>
                      <a:pt x="9329" y="791"/>
                    </a:cubicBezTo>
                    <a:lnTo>
                      <a:pt x="9297" y="789"/>
                    </a:lnTo>
                    <a:cubicBezTo>
                      <a:pt x="9288" y="788"/>
                      <a:pt x="9282" y="780"/>
                      <a:pt x="9282" y="772"/>
                    </a:cubicBezTo>
                    <a:cubicBezTo>
                      <a:pt x="9283" y="763"/>
                      <a:pt x="9291" y="756"/>
                      <a:pt x="9300" y="757"/>
                    </a:cubicBezTo>
                    <a:close/>
                    <a:moveTo>
                      <a:pt x="9395" y="765"/>
                    </a:moveTo>
                    <a:lnTo>
                      <a:pt x="9427" y="767"/>
                    </a:lnTo>
                    <a:cubicBezTo>
                      <a:pt x="9436" y="768"/>
                      <a:pt x="9443" y="776"/>
                      <a:pt x="9442" y="785"/>
                    </a:cubicBezTo>
                    <a:cubicBezTo>
                      <a:pt x="9441" y="793"/>
                      <a:pt x="9433" y="800"/>
                      <a:pt x="9425" y="799"/>
                    </a:cubicBezTo>
                    <a:lnTo>
                      <a:pt x="9393" y="797"/>
                    </a:lnTo>
                    <a:cubicBezTo>
                      <a:pt x="9384" y="796"/>
                      <a:pt x="9377" y="788"/>
                      <a:pt x="9378" y="779"/>
                    </a:cubicBezTo>
                    <a:cubicBezTo>
                      <a:pt x="9379" y="771"/>
                      <a:pt x="9386" y="764"/>
                      <a:pt x="9395" y="765"/>
                    </a:cubicBezTo>
                    <a:close/>
                    <a:moveTo>
                      <a:pt x="9491" y="772"/>
                    </a:moveTo>
                    <a:lnTo>
                      <a:pt x="9523" y="775"/>
                    </a:lnTo>
                    <a:cubicBezTo>
                      <a:pt x="9532" y="776"/>
                      <a:pt x="9538" y="784"/>
                      <a:pt x="9538" y="792"/>
                    </a:cubicBezTo>
                    <a:cubicBezTo>
                      <a:pt x="9537" y="801"/>
                      <a:pt x="9529" y="808"/>
                      <a:pt x="9520" y="807"/>
                    </a:cubicBezTo>
                    <a:lnTo>
                      <a:pt x="9488" y="804"/>
                    </a:lnTo>
                    <a:cubicBezTo>
                      <a:pt x="9480" y="804"/>
                      <a:pt x="9473" y="796"/>
                      <a:pt x="9474" y="787"/>
                    </a:cubicBezTo>
                    <a:cubicBezTo>
                      <a:pt x="9474" y="778"/>
                      <a:pt x="9482" y="772"/>
                      <a:pt x="9491" y="772"/>
                    </a:cubicBezTo>
                    <a:close/>
                    <a:moveTo>
                      <a:pt x="9587" y="780"/>
                    </a:moveTo>
                    <a:lnTo>
                      <a:pt x="9619" y="783"/>
                    </a:lnTo>
                    <a:cubicBezTo>
                      <a:pt x="9627" y="784"/>
                      <a:pt x="9634" y="791"/>
                      <a:pt x="9633" y="800"/>
                    </a:cubicBezTo>
                    <a:cubicBezTo>
                      <a:pt x="9632" y="809"/>
                      <a:pt x="9625" y="815"/>
                      <a:pt x="9616" y="815"/>
                    </a:cubicBezTo>
                    <a:lnTo>
                      <a:pt x="9584" y="812"/>
                    </a:lnTo>
                    <a:cubicBezTo>
                      <a:pt x="9575" y="811"/>
                      <a:pt x="9569" y="804"/>
                      <a:pt x="9569" y="795"/>
                    </a:cubicBezTo>
                    <a:cubicBezTo>
                      <a:pt x="9570" y="786"/>
                      <a:pt x="9578" y="780"/>
                      <a:pt x="9587" y="780"/>
                    </a:cubicBezTo>
                    <a:close/>
                    <a:moveTo>
                      <a:pt x="9682" y="788"/>
                    </a:moveTo>
                    <a:lnTo>
                      <a:pt x="9714" y="791"/>
                    </a:lnTo>
                    <a:cubicBezTo>
                      <a:pt x="9723" y="791"/>
                      <a:pt x="9730" y="799"/>
                      <a:pt x="9729" y="808"/>
                    </a:cubicBezTo>
                    <a:cubicBezTo>
                      <a:pt x="9728" y="817"/>
                      <a:pt x="9720" y="823"/>
                      <a:pt x="9712" y="823"/>
                    </a:cubicBezTo>
                    <a:lnTo>
                      <a:pt x="9680" y="820"/>
                    </a:lnTo>
                    <a:cubicBezTo>
                      <a:pt x="9671" y="819"/>
                      <a:pt x="9664" y="812"/>
                      <a:pt x="9665" y="803"/>
                    </a:cubicBezTo>
                    <a:cubicBezTo>
                      <a:pt x="9666" y="794"/>
                      <a:pt x="9674" y="787"/>
                      <a:pt x="9682" y="788"/>
                    </a:cubicBezTo>
                    <a:close/>
                    <a:moveTo>
                      <a:pt x="9778" y="796"/>
                    </a:moveTo>
                    <a:lnTo>
                      <a:pt x="9810" y="798"/>
                    </a:lnTo>
                    <a:cubicBezTo>
                      <a:pt x="9819" y="799"/>
                      <a:pt x="9825" y="807"/>
                      <a:pt x="9825" y="816"/>
                    </a:cubicBezTo>
                    <a:cubicBezTo>
                      <a:pt x="9824" y="825"/>
                      <a:pt x="9816" y="831"/>
                      <a:pt x="9807" y="830"/>
                    </a:cubicBezTo>
                    <a:lnTo>
                      <a:pt x="9775" y="828"/>
                    </a:lnTo>
                    <a:cubicBezTo>
                      <a:pt x="9767" y="827"/>
                      <a:pt x="9760" y="819"/>
                      <a:pt x="9761" y="811"/>
                    </a:cubicBezTo>
                    <a:cubicBezTo>
                      <a:pt x="9761" y="802"/>
                      <a:pt x="9769" y="795"/>
                      <a:pt x="9778" y="796"/>
                    </a:cubicBezTo>
                    <a:close/>
                    <a:moveTo>
                      <a:pt x="9874" y="804"/>
                    </a:moveTo>
                    <a:lnTo>
                      <a:pt x="9906" y="806"/>
                    </a:lnTo>
                    <a:cubicBezTo>
                      <a:pt x="9914" y="807"/>
                      <a:pt x="9921" y="815"/>
                      <a:pt x="9920" y="824"/>
                    </a:cubicBezTo>
                    <a:cubicBezTo>
                      <a:pt x="9920" y="832"/>
                      <a:pt x="9912" y="839"/>
                      <a:pt x="9903" y="838"/>
                    </a:cubicBezTo>
                    <a:lnTo>
                      <a:pt x="9871" y="836"/>
                    </a:lnTo>
                    <a:cubicBezTo>
                      <a:pt x="9862" y="835"/>
                      <a:pt x="9856" y="827"/>
                      <a:pt x="9856" y="818"/>
                    </a:cubicBezTo>
                    <a:cubicBezTo>
                      <a:pt x="9857" y="810"/>
                      <a:pt x="9865" y="803"/>
                      <a:pt x="9874" y="804"/>
                    </a:cubicBezTo>
                    <a:close/>
                    <a:moveTo>
                      <a:pt x="9969" y="811"/>
                    </a:moveTo>
                    <a:lnTo>
                      <a:pt x="10001" y="814"/>
                    </a:lnTo>
                    <a:cubicBezTo>
                      <a:pt x="10010" y="815"/>
                      <a:pt x="10017" y="822"/>
                      <a:pt x="10016" y="831"/>
                    </a:cubicBezTo>
                    <a:cubicBezTo>
                      <a:pt x="10015" y="840"/>
                      <a:pt x="10007" y="847"/>
                      <a:pt x="9999" y="846"/>
                    </a:cubicBezTo>
                    <a:lnTo>
                      <a:pt x="9967" y="843"/>
                    </a:lnTo>
                    <a:cubicBezTo>
                      <a:pt x="9958" y="843"/>
                      <a:pt x="9951" y="835"/>
                      <a:pt x="9952" y="826"/>
                    </a:cubicBezTo>
                    <a:cubicBezTo>
                      <a:pt x="9953" y="817"/>
                      <a:pt x="9961" y="811"/>
                      <a:pt x="9969" y="811"/>
                    </a:cubicBezTo>
                    <a:close/>
                    <a:moveTo>
                      <a:pt x="10065" y="819"/>
                    </a:moveTo>
                    <a:lnTo>
                      <a:pt x="10097" y="822"/>
                    </a:lnTo>
                    <a:cubicBezTo>
                      <a:pt x="10106" y="823"/>
                      <a:pt x="10112" y="830"/>
                      <a:pt x="10112" y="839"/>
                    </a:cubicBezTo>
                    <a:cubicBezTo>
                      <a:pt x="10111" y="848"/>
                      <a:pt x="10103" y="854"/>
                      <a:pt x="10094" y="854"/>
                    </a:cubicBezTo>
                    <a:lnTo>
                      <a:pt x="10062" y="851"/>
                    </a:lnTo>
                    <a:cubicBezTo>
                      <a:pt x="10054" y="850"/>
                      <a:pt x="10047" y="843"/>
                      <a:pt x="10048" y="834"/>
                    </a:cubicBezTo>
                    <a:cubicBezTo>
                      <a:pt x="10049" y="825"/>
                      <a:pt x="10056" y="819"/>
                      <a:pt x="10065" y="819"/>
                    </a:cubicBezTo>
                    <a:close/>
                    <a:moveTo>
                      <a:pt x="10161" y="827"/>
                    </a:moveTo>
                    <a:lnTo>
                      <a:pt x="10193" y="830"/>
                    </a:lnTo>
                    <a:cubicBezTo>
                      <a:pt x="10201" y="830"/>
                      <a:pt x="10208" y="838"/>
                      <a:pt x="10207" y="847"/>
                    </a:cubicBezTo>
                    <a:cubicBezTo>
                      <a:pt x="10207" y="856"/>
                      <a:pt x="10199" y="862"/>
                      <a:pt x="10190" y="862"/>
                    </a:cubicBezTo>
                    <a:lnTo>
                      <a:pt x="10158" y="859"/>
                    </a:lnTo>
                    <a:cubicBezTo>
                      <a:pt x="10149" y="858"/>
                      <a:pt x="10143" y="851"/>
                      <a:pt x="10144" y="842"/>
                    </a:cubicBezTo>
                    <a:cubicBezTo>
                      <a:pt x="10144" y="833"/>
                      <a:pt x="10152" y="826"/>
                      <a:pt x="10161" y="827"/>
                    </a:cubicBezTo>
                    <a:close/>
                    <a:moveTo>
                      <a:pt x="10256" y="835"/>
                    </a:moveTo>
                    <a:lnTo>
                      <a:pt x="10288" y="837"/>
                    </a:lnTo>
                    <a:cubicBezTo>
                      <a:pt x="10297" y="838"/>
                      <a:pt x="10304" y="846"/>
                      <a:pt x="10303" y="855"/>
                    </a:cubicBezTo>
                    <a:cubicBezTo>
                      <a:pt x="10302" y="863"/>
                      <a:pt x="10295" y="870"/>
                      <a:pt x="10286" y="869"/>
                    </a:cubicBezTo>
                    <a:lnTo>
                      <a:pt x="10254" y="867"/>
                    </a:lnTo>
                    <a:cubicBezTo>
                      <a:pt x="10245" y="866"/>
                      <a:pt x="10238" y="858"/>
                      <a:pt x="10239" y="849"/>
                    </a:cubicBezTo>
                    <a:cubicBezTo>
                      <a:pt x="10240" y="841"/>
                      <a:pt x="10248" y="834"/>
                      <a:pt x="10256" y="835"/>
                    </a:cubicBezTo>
                    <a:close/>
                  </a:path>
                </a:pathLst>
              </a:custGeom>
              <a:solidFill>
                <a:srgbClr val="0000FF"/>
              </a:solidFill>
              <a:ln w="4" cap="flat">
                <a:solidFill>
                  <a:srgbClr val="0000FF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46">
                <a:extLst>
                  <a:ext uri="{FF2B5EF4-FFF2-40B4-BE49-F238E27FC236}">
                    <a16:creationId xmlns:a16="http://schemas.microsoft.com/office/drawing/2014/main" id="{8517C2F6-26F1-1239-08EB-BB5582917672}"/>
                  </a:ext>
                </a:extLst>
              </p:cNvPr>
              <p:cNvSpPr/>
              <p:nvPr/>
            </p:nvSpPr>
            <p:spPr bwMode="auto">
              <a:xfrm>
                <a:off x="3737" y="3399"/>
                <a:ext cx="61" cy="51"/>
              </a:xfrm>
              <a:custGeom>
                <a:avLst/>
                <a:gdLst/>
                <a:ahLst/>
                <a:cxnLst>
                  <a:cxn ang="0">
                    <a:pos x="206" y="115"/>
                  </a:cxn>
                  <a:cxn ang="0">
                    <a:pos x="0" y="198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206" y="115"/>
                  </a:cxn>
                </a:cxnLst>
                <a:rect l="0" t="0" r="r" b="b"/>
                <a:pathLst>
                  <a:path w="206" h="198">
                    <a:moveTo>
                      <a:pt x="206" y="115"/>
                    </a:moveTo>
                    <a:lnTo>
                      <a:pt x="0" y="198"/>
                    </a:lnTo>
                    <a:cubicBezTo>
                      <a:pt x="36" y="138"/>
                      <a:pt x="42" y="65"/>
                      <a:pt x="16" y="0"/>
                    </a:cubicBezTo>
                    <a:lnTo>
                      <a:pt x="16" y="0"/>
                    </a:lnTo>
                    <a:lnTo>
                      <a:pt x="206" y="115"/>
                    </a:lnTo>
                    <a:close/>
                  </a:path>
                </a:pathLst>
              </a:custGeom>
              <a:solidFill>
                <a:srgbClr val="0000FF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Line 47">
                <a:extLst>
                  <a:ext uri="{FF2B5EF4-FFF2-40B4-BE49-F238E27FC236}">
                    <a16:creationId xmlns:a16="http://schemas.microsoft.com/office/drawing/2014/main" id="{6BCDB987-D589-0AAA-EF26-461CDFF136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4" y="2701"/>
                <a:ext cx="2" cy="562"/>
              </a:xfrm>
              <a:prstGeom prst="line">
                <a:avLst/>
              </a:prstGeom>
              <a:noFill/>
              <a:ln w="2" cap="rnd">
                <a:solidFill>
                  <a:srgbClr val="0000FF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48">
                <a:extLst>
                  <a:ext uri="{FF2B5EF4-FFF2-40B4-BE49-F238E27FC236}">
                    <a16:creationId xmlns:a16="http://schemas.microsoft.com/office/drawing/2014/main" id="{57AFA050-337C-87A5-1A56-A1D25AAD0E9A}"/>
                  </a:ext>
                </a:extLst>
              </p:cNvPr>
              <p:cNvSpPr/>
              <p:nvPr/>
            </p:nvSpPr>
            <p:spPr bwMode="auto">
              <a:xfrm>
                <a:off x="1468" y="3249"/>
                <a:ext cx="32" cy="28"/>
              </a:xfrm>
              <a:custGeom>
                <a:avLst/>
                <a:gdLst/>
                <a:ahLst/>
                <a:cxnLst>
                  <a:cxn ang="0">
                    <a:pos x="56" y="1"/>
                  </a:cxn>
                  <a:cxn ang="0">
                    <a:pos x="0" y="56"/>
                  </a:cxn>
                  <a:cxn ang="0">
                    <a:pos x="56" y="111"/>
                  </a:cxn>
                  <a:cxn ang="0">
                    <a:pos x="56" y="111"/>
                  </a:cxn>
                  <a:cxn ang="0">
                    <a:pos x="111" y="56"/>
                  </a:cxn>
                  <a:cxn ang="0">
                    <a:pos x="56" y="1"/>
                  </a:cxn>
                </a:cxnLst>
                <a:rect l="0" t="0" r="r" b="b"/>
                <a:pathLst>
                  <a:path w="111" h="111">
                    <a:moveTo>
                      <a:pt x="56" y="1"/>
                    </a:moveTo>
                    <a:cubicBezTo>
                      <a:pt x="25" y="0"/>
                      <a:pt x="1" y="25"/>
                      <a:pt x="0" y="56"/>
                    </a:cubicBezTo>
                    <a:cubicBezTo>
                      <a:pt x="0" y="86"/>
                      <a:pt x="25" y="111"/>
                      <a:pt x="56" y="111"/>
                    </a:cubicBezTo>
                    <a:cubicBezTo>
                      <a:pt x="56" y="111"/>
                      <a:pt x="56" y="111"/>
                      <a:pt x="56" y="111"/>
                    </a:cubicBezTo>
                    <a:cubicBezTo>
                      <a:pt x="86" y="111"/>
                      <a:pt x="111" y="86"/>
                      <a:pt x="111" y="56"/>
                    </a:cubicBezTo>
                    <a:cubicBezTo>
                      <a:pt x="111" y="25"/>
                      <a:pt x="86" y="1"/>
                      <a:pt x="56" y="1"/>
                    </a:cubicBezTo>
                  </a:path>
                </a:pathLst>
              </a:custGeom>
              <a:solidFill>
                <a:srgbClr val="0000FF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Line 49">
                <a:extLst>
                  <a:ext uri="{FF2B5EF4-FFF2-40B4-BE49-F238E27FC236}">
                    <a16:creationId xmlns:a16="http://schemas.microsoft.com/office/drawing/2014/main" id="{C9359553-1B23-825E-3127-1295CDCB7F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8" y="2767"/>
                <a:ext cx="1" cy="572"/>
              </a:xfrm>
              <a:prstGeom prst="line">
                <a:avLst/>
              </a:prstGeom>
              <a:noFill/>
              <a:ln w="2" cap="rnd">
                <a:solidFill>
                  <a:srgbClr val="0000FF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50">
                <a:extLst>
                  <a:ext uri="{FF2B5EF4-FFF2-40B4-BE49-F238E27FC236}">
                    <a16:creationId xmlns:a16="http://schemas.microsoft.com/office/drawing/2014/main" id="{708FF5FE-DD77-E4B3-415F-D7E82526AA0F}"/>
                  </a:ext>
                </a:extLst>
              </p:cNvPr>
              <p:cNvSpPr/>
              <p:nvPr/>
            </p:nvSpPr>
            <p:spPr bwMode="auto">
              <a:xfrm>
                <a:off x="2522" y="3325"/>
                <a:ext cx="32" cy="28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0" y="55"/>
                  </a:cxn>
                  <a:cxn ang="0">
                    <a:pos x="55" y="110"/>
                  </a:cxn>
                  <a:cxn ang="0">
                    <a:pos x="55" y="110"/>
                  </a:cxn>
                  <a:cxn ang="0">
                    <a:pos x="110" y="55"/>
                  </a:cxn>
                  <a:cxn ang="0">
                    <a:pos x="55" y="0"/>
                  </a:cxn>
                </a:cxnLst>
                <a:rect l="0" t="0" r="r" b="b"/>
                <a:pathLst>
                  <a:path w="110" h="110">
                    <a:moveTo>
                      <a:pt x="55" y="0"/>
                    </a:moveTo>
                    <a:cubicBezTo>
                      <a:pt x="25" y="0"/>
                      <a:pt x="0" y="25"/>
                      <a:pt x="0" y="55"/>
                    </a:cubicBezTo>
                    <a:cubicBezTo>
                      <a:pt x="0" y="86"/>
                      <a:pt x="24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85" y="110"/>
                      <a:pt x="110" y="86"/>
                      <a:pt x="110" y="55"/>
                    </a:cubicBezTo>
                    <a:cubicBezTo>
                      <a:pt x="110" y="25"/>
                      <a:pt x="86" y="0"/>
                      <a:pt x="55" y="0"/>
                    </a:cubicBezTo>
                  </a:path>
                </a:pathLst>
              </a:custGeom>
              <a:solidFill>
                <a:srgbClr val="0000FF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Line 51">
                <a:extLst>
                  <a:ext uri="{FF2B5EF4-FFF2-40B4-BE49-F238E27FC236}">
                    <a16:creationId xmlns:a16="http://schemas.microsoft.com/office/drawing/2014/main" id="{4F2EE27B-2637-FE66-FCD5-F417B8695D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18" y="2742"/>
                <a:ext cx="1" cy="561"/>
              </a:xfrm>
              <a:prstGeom prst="line">
                <a:avLst/>
              </a:prstGeom>
              <a:noFill/>
              <a:ln w="2" cap="rnd">
                <a:solidFill>
                  <a:srgbClr val="0000FF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52">
                <a:extLst>
                  <a:ext uri="{FF2B5EF4-FFF2-40B4-BE49-F238E27FC236}">
                    <a16:creationId xmlns:a16="http://schemas.microsoft.com/office/drawing/2014/main" id="{17A40234-B25C-3B66-6840-6D255A635C2A}"/>
                  </a:ext>
                </a:extLst>
              </p:cNvPr>
              <p:cNvSpPr/>
              <p:nvPr/>
            </p:nvSpPr>
            <p:spPr bwMode="auto">
              <a:xfrm>
                <a:off x="2002" y="3289"/>
                <a:ext cx="32" cy="28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0" y="55"/>
                  </a:cxn>
                  <a:cxn ang="0">
                    <a:pos x="56" y="110"/>
                  </a:cxn>
                  <a:cxn ang="0">
                    <a:pos x="56" y="110"/>
                  </a:cxn>
                  <a:cxn ang="0">
                    <a:pos x="111" y="55"/>
                  </a:cxn>
                  <a:cxn ang="0">
                    <a:pos x="56" y="0"/>
                  </a:cxn>
                </a:cxnLst>
                <a:rect l="0" t="0" r="r" b="b"/>
                <a:pathLst>
                  <a:path w="111" h="110">
                    <a:moveTo>
                      <a:pt x="56" y="0"/>
                    </a:moveTo>
                    <a:cubicBezTo>
                      <a:pt x="25" y="0"/>
                      <a:pt x="0" y="24"/>
                      <a:pt x="0" y="55"/>
                    </a:cubicBezTo>
                    <a:cubicBezTo>
                      <a:pt x="0" y="85"/>
                      <a:pt x="25" y="110"/>
                      <a:pt x="56" y="110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86" y="110"/>
                      <a:pt x="111" y="85"/>
                      <a:pt x="111" y="55"/>
                    </a:cubicBezTo>
                    <a:cubicBezTo>
                      <a:pt x="111" y="24"/>
                      <a:pt x="86" y="0"/>
                      <a:pt x="56" y="0"/>
                    </a:cubicBezTo>
                  </a:path>
                </a:pathLst>
              </a:custGeom>
              <a:solidFill>
                <a:srgbClr val="0000FF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Rectangle 53">
                <a:extLst>
                  <a:ext uri="{FF2B5EF4-FFF2-40B4-BE49-F238E27FC236}">
                    <a16:creationId xmlns:a16="http://schemas.microsoft.com/office/drawing/2014/main" id="{9C978DB3-766C-0FA6-A442-BBF38EC93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6" y="2697"/>
                <a:ext cx="9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45" name="Rectangle 54">
                <a:extLst>
                  <a:ext uri="{FF2B5EF4-FFF2-40B4-BE49-F238E27FC236}">
                    <a16:creationId xmlns:a16="http://schemas.microsoft.com/office/drawing/2014/main" id="{C3B45EB0-228D-1EC6-F459-FD6D0BBE7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92" y="2697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46" name="Rectangle 55">
                <a:extLst>
                  <a:ext uri="{FF2B5EF4-FFF2-40B4-BE49-F238E27FC236}">
                    <a16:creationId xmlns:a16="http://schemas.microsoft.com/office/drawing/2014/main" id="{27CC751B-5CE1-3E17-FA1B-B251C84A60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3" y="2738"/>
                <a:ext cx="9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47" name="Rectangle 56">
                <a:extLst>
                  <a:ext uri="{FF2B5EF4-FFF2-40B4-BE49-F238E27FC236}">
                    <a16:creationId xmlns:a16="http://schemas.microsoft.com/office/drawing/2014/main" id="{E49D5771-689D-17F5-8787-8149A932E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738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48" name="Rectangle 57">
                <a:extLst>
                  <a:ext uri="{FF2B5EF4-FFF2-40B4-BE49-F238E27FC236}">
                    <a16:creationId xmlns:a16="http://schemas.microsoft.com/office/drawing/2014/main" id="{27275B57-F90A-D110-F66E-7691B87AB7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3" y="2771"/>
                <a:ext cx="9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49" name="Rectangle 58">
                <a:extLst>
                  <a:ext uri="{FF2B5EF4-FFF2-40B4-BE49-F238E27FC236}">
                    <a16:creationId xmlns:a16="http://schemas.microsoft.com/office/drawing/2014/main" id="{3F6D7609-EFE7-380D-FA05-BA0E17C8C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69" y="2771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50" name="Freeform 59">
                <a:extLst>
                  <a:ext uri="{FF2B5EF4-FFF2-40B4-BE49-F238E27FC236}">
                    <a16:creationId xmlns:a16="http://schemas.microsoft.com/office/drawing/2014/main" id="{CA3ADF18-1A03-1777-9359-692553368C8C}"/>
                  </a:ext>
                </a:extLst>
              </p:cNvPr>
              <p:cNvSpPr/>
              <p:nvPr/>
            </p:nvSpPr>
            <p:spPr bwMode="auto">
              <a:xfrm>
                <a:off x="1308" y="2510"/>
                <a:ext cx="120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0" y="6"/>
                  </a:cxn>
                </a:cxnLst>
                <a:rect l="0" t="0" r="r" b="b"/>
                <a:pathLst>
                  <a:path w="120" h="28">
                    <a:moveTo>
                      <a:pt x="0" y="0"/>
                    </a:moveTo>
                    <a:cubicBezTo>
                      <a:pt x="14" y="26"/>
                      <a:pt x="67" y="28"/>
                      <a:pt x="120" y="6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Rectangle 60">
                <a:extLst>
                  <a:ext uri="{FF2B5EF4-FFF2-40B4-BE49-F238E27FC236}">
                    <a16:creationId xmlns:a16="http://schemas.microsoft.com/office/drawing/2014/main" id="{27E8E09F-1F2C-A6DA-11F4-41F320211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00000">
                <a:off x="3029" y="2233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53" name="Rectangle 62">
                <a:extLst>
                  <a:ext uri="{FF2B5EF4-FFF2-40B4-BE49-F238E27FC236}">
                    <a16:creationId xmlns:a16="http://schemas.microsoft.com/office/drawing/2014/main" id="{78CB1991-83AF-B944-BA1B-3C64CF7E30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00000">
                <a:off x="3183" y="2213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54" name="Rectangle 63">
                <a:extLst>
                  <a:ext uri="{FF2B5EF4-FFF2-40B4-BE49-F238E27FC236}">
                    <a16:creationId xmlns:a16="http://schemas.microsoft.com/office/drawing/2014/main" id="{1499A13E-0B9E-F19F-C18F-086B4032DE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00000">
                <a:off x="2809" y="2239"/>
                <a:ext cx="945" cy="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satellite to be calibrated</a:t>
                </a: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57" name="Rectangle 66">
                <a:extLst>
                  <a:ext uri="{FF2B5EF4-FFF2-40B4-BE49-F238E27FC236}">
                    <a16:creationId xmlns:a16="http://schemas.microsoft.com/office/drawing/2014/main" id="{6EF4F61D-5AD4-B69E-1881-BE89929469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00000">
                <a:off x="3491" y="2168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58" name="Rectangle 67">
                <a:extLst>
                  <a:ext uri="{FF2B5EF4-FFF2-40B4-BE49-F238E27FC236}">
                    <a16:creationId xmlns:a16="http://schemas.microsoft.com/office/drawing/2014/main" id="{47109A5A-D3EC-CC53-50FD-CBFE1729AE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165" y="2674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59" name="Rectangle 68">
                <a:extLst>
                  <a:ext uri="{FF2B5EF4-FFF2-40B4-BE49-F238E27FC236}">
                    <a16:creationId xmlns:a16="http://schemas.microsoft.com/office/drawing/2014/main" id="{E9A0BF0C-D3BF-A9D0-9EAD-7917D64EA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2923" y="2728"/>
                <a:ext cx="691" cy="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Benchmark satellite</a:t>
                </a: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61" name="Rectangle 70">
                <a:extLst>
                  <a:ext uri="{FF2B5EF4-FFF2-40B4-BE49-F238E27FC236}">
                    <a16:creationId xmlns:a16="http://schemas.microsoft.com/office/drawing/2014/main" id="{5437515D-18E9-10D9-63A0-FE7405B16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419" y="2697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62" name="Rectangle 71">
                <a:extLst>
                  <a:ext uri="{FF2B5EF4-FFF2-40B4-BE49-F238E27FC236}">
                    <a16:creationId xmlns:a16="http://schemas.microsoft.com/office/drawing/2014/main" id="{C58AA91C-084C-0FE1-FA1B-BD6A3CE3D4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477" y="2699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65" name="Rectangle 74">
                <a:extLst>
                  <a:ext uri="{FF2B5EF4-FFF2-40B4-BE49-F238E27FC236}">
                    <a16:creationId xmlns:a16="http://schemas.microsoft.com/office/drawing/2014/main" id="{23881FE0-C520-69B1-0370-78B62F6C3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141" y="3366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67" name="Rectangle 76">
                <a:extLst>
                  <a:ext uri="{FF2B5EF4-FFF2-40B4-BE49-F238E27FC236}">
                    <a16:creationId xmlns:a16="http://schemas.microsoft.com/office/drawing/2014/main" id="{1A1403C3-0B73-6B99-EE5B-CAC4530381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205" y="3419"/>
                <a:ext cx="182" cy="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US" altLang="zh-CN" sz="900" b="1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FOV-b</a:t>
                </a: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68" name="Rectangle 77">
                <a:extLst>
                  <a:ext uri="{FF2B5EF4-FFF2-40B4-BE49-F238E27FC236}">
                    <a16:creationId xmlns:a16="http://schemas.microsoft.com/office/drawing/2014/main" id="{02411EA8-5E34-F57F-C31D-0BAB4A68E9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374" y="3386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0" name="Rectangle 79">
                <a:extLst>
                  <a:ext uri="{FF2B5EF4-FFF2-40B4-BE49-F238E27FC236}">
                    <a16:creationId xmlns:a16="http://schemas.microsoft.com/office/drawing/2014/main" id="{0BDE72DB-E4D3-5606-5963-5577473D4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528" y="3399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2" name="Rectangle 81">
                <a:extLst>
                  <a:ext uri="{FF2B5EF4-FFF2-40B4-BE49-F238E27FC236}">
                    <a16:creationId xmlns:a16="http://schemas.microsoft.com/office/drawing/2014/main" id="{79E28A6C-FAC8-166D-CF82-1E0B0CE963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00000">
                <a:off x="3682" y="3411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3" name="Rectangle 82">
                <a:extLst>
                  <a:ext uri="{FF2B5EF4-FFF2-40B4-BE49-F238E27FC236}">
                    <a16:creationId xmlns:a16="http://schemas.microsoft.com/office/drawing/2014/main" id="{DE4AA01A-61A6-8024-D085-9499309C4D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2861" y="3057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4" name="Rectangle 83">
                <a:extLst>
                  <a:ext uri="{FF2B5EF4-FFF2-40B4-BE49-F238E27FC236}">
                    <a16:creationId xmlns:a16="http://schemas.microsoft.com/office/drawing/2014/main" id="{EC3E8B9C-F291-506C-2CF1-61A274016E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2957" y="3042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5" name="Rectangle 84">
                <a:extLst>
                  <a:ext uri="{FF2B5EF4-FFF2-40B4-BE49-F238E27FC236}">
                    <a16:creationId xmlns:a16="http://schemas.microsoft.com/office/drawing/2014/main" id="{7F70FAD9-81BF-A7AB-948D-F8B2A6DC5C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3015" y="3037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6" name="Rectangle 85">
                <a:extLst>
                  <a:ext uri="{FF2B5EF4-FFF2-40B4-BE49-F238E27FC236}">
                    <a16:creationId xmlns:a16="http://schemas.microsoft.com/office/drawing/2014/main" id="{9EA41580-F967-9AE9-219B-C4B03936E3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3090" y="3024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7" name="Rectangle 86">
                <a:extLst>
                  <a:ext uri="{FF2B5EF4-FFF2-40B4-BE49-F238E27FC236}">
                    <a16:creationId xmlns:a16="http://schemas.microsoft.com/office/drawing/2014/main" id="{3F174FF6-B567-CCE3-F56D-25D7BA3F54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3114" y="3057"/>
                <a:ext cx="109" cy="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FOV</a:t>
                </a: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8" name="Rectangle 87">
                <a:extLst>
                  <a:ext uri="{FF2B5EF4-FFF2-40B4-BE49-F238E27FC236}">
                    <a16:creationId xmlns:a16="http://schemas.microsoft.com/office/drawing/2014/main" id="{9AF83B69-025F-F84C-B76D-88DBDCE306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3244" y="3004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79" name="Rectangle 88">
                <a:extLst>
                  <a:ext uri="{FF2B5EF4-FFF2-40B4-BE49-F238E27FC236}">
                    <a16:creationId xmlns:a16="http://schemas.microsoft.com/office/drawing/2014/main" id="{0693C36B-D461-A150-D8BE-C0CF9E9F31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3323" y="2992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80" name="Rectangle 89">
                <a:extLst>
                  <a:ext uri="{FF2B5EF4-FFF2-40B4-BE49-F238E27FC236}">
                    <a16:creationId xmlns:a16="http://schemas.microsoft.com/office/drawing/2014/main" id="{08FFCD6F-A2FD-E234-4498-3A08CB56D2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1060000">
                <a:off x="3397" y="2983"/>
                <a:ext cx="0" cy="16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81" name="Rectangle 90">
                <a:extLst>
                  <a:ext uri="{FF2B5EF4-FFF2-40B4-BE49-F238E27FC236}">
                    <a16:creationId xmlns:a16="http://schemas.microsoft.com/office/drawing/2014/main" id="{4858F8B5-A4EA-C021-4CFC-855F189CF6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3501"/>
                <a:ext cx="101" cy="89"/>
              </a:xfrm>
              <a:prstGeom prst="rect">
                <a:avLst/>
              </a:prstGeom>
              <a:solidFill>
                <a:srgbClr val="00B0F0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91">
                <a:extLst>
                  <a:ext uri="{FF2B5EF4-FFF2-40B4-BE49-F238E27FC236}">
                    <a16:creationId xmlns:a16="http://schemas.microsoft.com/office/drawing/2014/main" id="{D856CA62-1D00-C596-272F-9CEA47D092B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" y="3499"/>
                <a:ext cx="106" cy="93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16" y="72"/>
                  </a:cxn>
                  <a:cxn ang="0">
                    <a:pos x="0" y="72"/>
                  </a:cxn>
                  <a:cxn ang="0">
                    <a:pos x="16" y="136"/>
                  </a:cxn>
                  <a:cxn ang="0">
                    <a:pos x="8" y="112"/>
                  </a:cxn>
                  <a:cxn ang="0">
                    <a:pos x="8" y="192"/>
                  </a:cxn>
                  <a:cxn ang="0">
                    <a:pos x="16" y="168"/>
                  </a:cxn>
                  <a:cxn ang="0">
                    <a:pos x="0" y="232"/>
                  </a:cxn>
                  <a:cxn ang="0">
                    <a:pos x="16" y="264"/>
                  </a:cxn>
                  <a:cxn ang="0">
                    <a:pos x="0" y="264"/>
                  </a:cxn>
                  <a:cxn ang="0">
                    <a:pos x="16" y="328"/>
                  </a:cxn>
                  <a:cxn ang="0">
                    <a:pos x="8" y="304"/>
                  </a:cxn>
                  <a:cxn ang="0">
                    <a:pos x="36" y="356"/>
                  </a:cxn>
                  <a:cxn ang="0">
                    <a:pos x="12" y="348"/>
                  </a:cxn>
                  <a:cxn ang="0">
                    <a:pos x="76" y="364"/>
                  </a:cxn>
                  <a:cxn ang="0">
                    <a:pos x="108" y="348"/>
                  </a:cxn>
                  <a:cxn ang="0">
                    <a:pos x="108" y="364"/>
                  </a:cxn>
                  <a:cxn ang="0">
                    <a:pos x="172" y="348"/>
                  </a:cxn>
                  <a:cxn ang="0">
                    <a:pos x="148" y="356"/>
                  </a:cxn>
                  <a:cxn ang="0">
                    <a:pos x="228" y="356"/>
                  </a:cxn>
                  <a:cxn ang="0">
                    <a:pos x="204" y="348"/>
                  </a:cxn>
                  <a:cxn ang="0">
                    <a:pos x="268" y="364"/>
                  </a:cxn>
                  <a:cxn ang="0">
                    <a:pos x="300" y="348"/>
                  </a:cxn>
                  <a:cxn ang="0">
                    <a:pos x="300" y="364"/>
                  </a:cxn>
                  <a:cxn ang="0">
                    <a:pos x="356" y="348"/>
                  </a:cxn>
                  <a:cxn ang="0">
                    <a:pos x="364" y="347"/>
                  </a:cxn>
                  <a:cxn ang="0">
                    <a:pos x="340" y="356"/>
                  </a:cxn>
                  <a:cxn ang="0">
                    <a:pos x="356" y="291"/>
                  </a:cxn>
                  <a:cxn ang="0">
                    <a:pos x="348" y="315"/>
                  </a:cxn>
                  <a:cxn ang="0">
                    <a:pos x="364" y="251"/>
                  </a:cxn>
                  <a:cxn ang="0">
                    <a:pos x="348" y="219"/>
                  </a:cxn>
                  <a:cxn ang="0">
                    <a:pos x="364" y="219"/>
                  </a:cxn>
                  <a:cxn ang="0">
                    <a:pos x="348" y="155"/>
                  </a:cxn>
                  <a:cxn ang="0">
                    <a:pos x="356" y="179"/>
                  </a:cxn>
                  <a:cxn ang="0">
                    <a:pos x="356" y="99"/>
                  </a:cxn>
                  <a:cxn ang="0">
                    <a:pos x="348" y="123"/>
                  </a:cxn>
                  <a:cxn ang="0">
                    <a:pos x="364" y="59"/>
                  </a:cxn>
                  <a:cxn ang="0">
                    <a:pos x="348" y="27"/>
                  </a:cxn>
                  <a:cxn ang="0">
                    <a:pos x="364" y="27"/>
                  </a:cxn>
                  <a:cxn ang="0">
                    <a:pos x="311" y="16"/>
                  </a:cxn>
                  <a:cxn ang="0">
                    <a:pos x="335" y="8"/>
                  </a:cxn>
                  <a:cxn ang="0">
                    <a:pos x="255" y="8"/>
                  </a:cxn>
                  <a:cxn ang="0">
                    <a:pos x="279" y="16"/>
                  </a:cxn>
                  <a:cxn ang="0">
                    <a:pos x="215" y="0"/>
                  </a:cxn>
                  <a:cxn ang="0">
                    <a:pos x="183" y="16"/>
                  </a:cxn>
                  <a:cxn ang="0">
                    <a:pos x="183" y="0"/>
                  </a:cxn>
                  <a:cxn ang="0">
                    <a:pos x="119" y="16"/>
                  </a:cxn>
                  <a:cxn ang="0">
                    <a:pos x="143" y="8"/>
                  </a:cxn>
                  <a:cxn ang="0">
                    <a:pos x="63" y="8"/>
                  </a:cxn>
                  <a:cxn ang="0">
                    <a:pos x="87" y="16"/>
                  </a:cxn>
                  <a:cxn ang="0">
                    <a:pos x="23" y="0"/>
                  </a:cxn>
                </a:cxnLst>
                <a:rect l="0" t="0" r="r" b="b"/>
                <a:pathLst>
                  <a:path w="364" h="364">
                    <a:moveTo>
                      <a:pt x="16" y="24"/>
                    </a:moveTo>
                    <a:lnTo>
                      <a:pt x="16" y="40"/>
                    </a:lnTo>
                    <a:cubicBezTo>
                      <a:pt x="16" y="44"/>
                      <a:pt x="13" y="48"/>
                      <a:pt x="8" y="48"/>
                    </a:cubicBezTo>
                    <a:cubicBezTo>
                      <a:pt x="4" y="48"/>
                      <a:pt x="0" y="44"/>
                      <a:pt x="0" y="40"/>
                    </a:cubicBezTo>
                    <a:lnTo>
                      <a:pt x="0" y="24"/>
                    </a:lnTo>
                    <a:cubicBezTo>
                      <a:pt x="0" y="20"/>
                      <a:pt x="4" y="16"/>
                      <a:pt x="8" y="16"/>
                    </a:cubicBezTo>
                    <a:cubicBezTo>
                      <a:pt x="13" y="16"/>
                      <a:pt x="16" y="20"/>
                      <a:pt x="16" y="24"/>
                    </a:cubicBezTo>
                    <a:close/>
                    <a:moveTo>
                      <a:pt x="16" y="72"/>
                    </a:moveTo>
                    <a:lnTo>
                      <a:pt x="16" y="88"/>
                    </a:lnTo>
                    <a:cubicBezTo>
                      <a:pt x="16" y="92"/>
                      <a:pt x="13" y="96"/>
                      <a:pt x="8" y="96"/>
                    </a:cubicBezTo>
                    <a:cubicBezTo>
                      <a:pt x="4" y="96"/>
                      <a:pt x="0" y="92"/>
                      <a:pt x="0" y="88"/>
                    </a:cubicBezTo>
                    <a:lnTo>
                      <a:pt x="0" y="72"/>
                    </a:lnTo>
                    <a:cubicBezTo>
                      <a:pt x="0" y="68"/>
                      <a:pt x="4" y="64"/>
                      <a:pt x="8" y="64"/>
                    </a:cubicBezTo>
                    <a:cubicBezTo>
                      <a:pt x="13" y="64"/>
                      <a:pt x="16" y="68"/>
                      <a:pt x="16" y="72"/>
                    </a:cubicBezTo>
                    <a:close/>
                    <a:moveTo>
                      <a:pt x="16" y="120"/>
                    </a:moveTo>
                    <a:lnTo>
                      <a:pt x="16" y="136"/>
                    </a:lnTo>
                    <a:cubicBezTo>
                      <a:pt x="16" y="140"/>
                      <a:pt x="13" y="144"/>
                      <a:pt x="8" y="144"/>
                    </a:cubicBezTo>
                    <a:cubicBezTo>
                      <a:pt x="4" y="144"/>
                      <a:pt x="0" y="140"/>
                      <a:pt x="0" y="136"/>
                    </a:cubicBezTo>
                    <a:lnTo>
                      <a:pt x="0" y="120"/>
                    </a:lnTo>
                    <a:cubicBezTo>
                      <a:pt x="0" y="116"/>
                      <a:pt x="4" y="112"/>
                      <a:pt x="8" y="112"/>
                    </a:cubicBezTo>
                    <a:cubicBezTo>
                      <a:pt x="13" y="112"/>
                      <a:pt x="16" y="116"/>
                      <a:pt x="16" y="120"/>
                    </a:cubicBezTo>
                    <a:close/>
                    <a:moveTo>
                      <a:pt x="16" y="168"/>
                    </a:moveTo>
                    <a:lnTo>
                      <a:pt x="16" y="184"/>
                    </a:lnTo>
                    <a:cubicBezTo>
                      <a:pt x="16" y="188"/>
                      <a:pt x="13" y="192"/>
                      <a:pt x="8" y="192"/>
                    </a:cubicBezTo>
                    <a:cubicBezTo>
                      <a:pt x="4" y="192"/>
                      <a:pt x="0" y="188"/>
                      <a:pt x="0" y="184"/>
                    </a:cubicBezTo>
                    <a:lnTo>
                      <a:pt x="0" y="168"/>
                    </a:lnTo>
                    <a:cubicBezTo>
                      <a:pt x="0" y="164"/>
                      <a:pt x="4" y="160"/>
                      <a:pt x="8" y="160"/>
                    </a:cubicBezTo>
                    <a:cubicBezTo>
                      <a:pt x="13" y="160"/>
                      <a:pt x="16" y="164"/>
                      <a:pt x="16" y="168"/>
                    </a:cubicBezTo>
                    <a:close/>
                    <a:moveTo>
                      <a:pt x="16" y="216"/>
                    </a:moveTo>
                    <a:lnTo>
                      <a:pt x="16" y="232"/>
                    </a:lnTo>
                    <a:cubicBezTo>
                      <a:pt x="16" y="236"/>
                      <a:pt x="13" y="240"/>
                      <a:pt x="8" y="240"/>
                    </a:cubicBezTo>
                    <a:cubicBezTo>
                      <a:pt x="4" y="240"/>
                      <a:pt x="0" y="236"/>
                      <a:pt x="0" y="232"/>
                    </a:cubicBezTo>
                    <a:lnTo>
                      <a:pt x="0" y="216"/>
                    </a:lnTo>
                    <a:cubicBezTo>
                      <a:pt x="0" y="212"/>
                      <a:pt x="4" y="208"/>
                      <a:pt x="8" y="208"/>
                    </a:cubicBezTo>
                    <a:cubicBezTo>
                      <a:pt x="13" y="208"/>
                      <a:pt x="16" y="212"/>
                      <a:pt x="16" y="216"/>
                    </a:cubicBezTo>
                    <a:close/>
                    <a:moveTo>
                      <a:pt x="16" y="264"/>
                    </a:moveTo>
                    <a:lnTo>
                      <a:pt x="16" y="280"/>
                    </a:lnTo>
                    <a:cubicBezTo>
                      <a:pt x="16" y="284"/>
                      <a:pt x="13" y="288"/>
                      <a:pt x="8" y="288"/>
                    </a:cubicBezTo>
                    <a:cubicBezTo>
                      <a:pt x="4" y="288"/>
                      <a:pt x="0" y="284"/>
                      <a:pt x="0" y="280"/>
                    </a:cubicBezTo>
                    <a:lnTo>
                      <a:pt x="0" y="264"/>
                    </a:lnTo>
                    <a:cubicBezTo>
                      <a:pt x="0" y="260"/>
                      <a:pt x="4" y="256"/>
                      <a:pt x="8" y="256"/>
                    </a:cubicBezTo>
                    <a:cubicBezTo>
                      <a:pt x="13" y="256"/>
                      <a:pt x="16" y="260"/>
                      <a:pt x="16" y="264"/>
                    </a:cubicBezTo>
                    <a:close/>
                    <a:moveTo>
                      <a:pt x="16" y="312"/>
                    </a:moveTo>
                    <a:lnTo>
                      <a:pt x="16" y="328"/>
                    </a:lnTo>
                    <a:cubicBezTo>
                      <a:pt x="16" y="332"/>
                      <a:pt x="13" y="336"/>
                      <a:pt x="8" y="336"/>
                    </a:cubicBezTo>
                    <a:cubicBezTo>
                      <a:pt x="4" y="336"/>
                      <a:pt x="0" y="332"/>
                      <a:pt x="0" y="328"/>
                    </a:cubicBezTo>
                    <a:lnTo>
                      <a:pt x="0" y="312"/>
                    </a:lnTo>
                    <a:cubicBezTo>
                      <a:pt x="0" y="308"/>
                      <a:pt x="4" y="304"/>
                      <a:pt x="8" y="304"/>
                    </a:cubicBezTo>
                    <a:cubicBezTo>
                      <a:pt x="13" y="304"/>
                      <a:pt x="16" y="308"/>
                      <a:pt x="16" y="312"/>
                    </a:cubicBezTo>
                    <a:close/>
                    <a:moveTo>
                      <a:pt x="12" y="348"/>
                    </a:moveTo>
                    <a:lnTo>
                      <a:pt x="28" y="348"/>
                    </a:lnTo>
                    <a:cubicBezTo>
                      <a:pt x="33" y="348"/>
                      <a:pt x="36" y="351"/>
                      <a:pt x="36" y="356"/>
                    </a:cubicBezTo>
                    <a:cubicBezTo>
                      <a:pt x="36" y="360"/>
                      <a:pt x="33" y="364"/>
                      <a:pt x="28" y="364"/>
                    </a:cubicBezTo>
                    <a:lnTo>
                      <a:pt x="12" y="364"/>
                    </a:lnTo>
                    <a:cubicBezTo>
                      <a:pt x="8" y="364"/>
                      <a:pt x="4" y="360"/>
                      <a:pt x="4" y="356"/>
                    </a:cubicBezTo>
                    <a:cubicBezTo>
                      <a:pt x="4" y="351"/>
                      <a:pt x="8" y="348"/>
                      <a:pt x="12" y="348"/>
                    </a:cubicBezTo>
                    <a:close/>
                    <a:moveTo>
                      <a:pt x="60" y="348"/>
                    </a:moveTo>
                    <a:lnTo>
                      <a:pt x="76" y="348"/>
                    </a:lnTo>
                    <a:cubicBezTo>
                      <a:pt x="81" y="348"/>
                      <a:pt x="84" y="351"/>
                      <a:pt x="84" y="356"/>
                    </a:cubicBezTo>
                    <a:cubicBezTo>
                      <a:pt x="84" y="360"/>
                      <a:pt x="81" y="364"/>
                      <a:pt x="76" y="364"/>
                    </a:cubicBezTo>
                    <a:lnTo>
                      <a:pt x="60" y="364"/>
                    </a:lnTo>
                    <a:cubicBezTo>
                      <a:pt x="56" y="364"/>
                      <a:pt x="52" y="360"/>
                      <a:pt x="52" y="356"/>
                    </a:cubicBezTo>
                    <a:cubicBezTo>
                      <a:pt x="52" y="351"/>
                      <a:pt x="56" y="348"/>
                      <a:pt x="60" y="348"/>
                    </a:cubicBezTo>
                    <a:close/>
                    <a:moveTo>
                      <a:pt x="108" y="348"/>
                    </a:moveTo>
                    <a:lnTo>
                      <a:pt x="124" y="348"/>
                    </a:lnTo>
                    <a:cubicBezTo>
                      <a:pt x="129" y="348"/>
                      <a:pt x="132" y="351"/>
                      <a:pt x="132" y="356"/>
                    </a:cubicBezTo>
                    <a:cubicBezTo>
                      <a:pt x="132" y="360"/>
                      <a:pt x="129" y="364"/>
                      <a:pt x="124" y="364"/>
                    </a:cubicBezTo>
                    <a:lnTo>
                      <a:pt x="108" y="364"/>
                    </a:lnTo>
                    <a:cubicBezTo>
                      <a:pt x="104" y="364"/>
                      <a:pt x="100" y="360"/>
                      <a:pt x="100" y="356"/>
                    </a:cubicBezTo>
                    <a:cubicBezTo>
                      <a:pt x="100" y="351"/>
                      <a:pt x="104" y="348"/>
                      <a:pt x="108" y="348"/>
                    </a:cubicBezTo>
                    <a:close/>
                    <a:moveTo>
                      <a:pt x="156" y="348"/>
                    </a:moveTo>
                    <a:lnTo>
                      <a:pt x="172" y="348"/>
                    </a:lnTo>
                    <a:cubicBezTo>
                      <a:pt x="177" y="348"/>
                      <a:pt x="180" y="351"/>
                      <a:pt x="180" y="356"/>
                    </a:cubicBezTo>
                    <a:cubicBezTo>
                      <a:pt x="180" y="360"/>
                      <a:pt x="177" y="364"/>
                      <a:pt x="172" y="364"/>
                    </a:cubicBezTo>
                    <a:lnTo>
                      <a:pt x="156" y="364"/>
                    </a:lnTo>
                    <a:cubicBezTo>
                      <a:pt x="152" y="364"/>
                      <a:pt x="148" y="360"/>
                      <a:pt x="148" y="356"/>
                    </a:cubicBezTo>
                    <a:cubicBezTo>
                      <a:pt x="148" y="351"/>
                      <a:pt x="152" y="348"/>
                      <a:pt x="156" y="348"/>
                    </a:cubicBezTo>
                    <a:close/>
                    <a:moveTo>
                      <a:pt x="204" y="348"/>
                    </a:moveTo>
                    <a:lnTo>
                      <a:pt x="220" y="348"/>
                    </a:lnTo>
                    <a:cubicBezTo>
                      <a:pt x="225" y="348"/>
                      <a:pt x="228" y="351"/>
                      <a:pt x="228" y="356"/>
                    </a:cubicBezTo>
                    <a:cubicBezTo>
                      <a:pt x="228" y="360"/>
                      <a:pt x="225" y="364"/>
                      <a:pt x="220" y="364"/>
                    </a:cubicBezTo>
                    <a:lnTo>
                      <a:pt x="204" y="364"/>
                    </a:lnTo>
                    <a:cubicBezTo>
                      <a:pt x="200" y="364"/>
                      <a:pt x="196" y="360"/>
                      <a:pt x="196" y="356"/>
                    </a:cubicBezTo>
                    <a:cubicBezTo>
                      <a:pt x="196" y="351"/>
                      <a:pt x="200" y="348"/>
                      <a:pt x="204" y="348"/>
                    </a:cubicBezTo>
                    <a:close/>
                    <a:moveTo>
                      <a:pt x="252" y="348"/>
                    </a:moveTo>
                    <a:lnTo>
                      <a:pt x="268" y="348"/>
                    </a:lnTo>
                    <a:cubicBezTo>
                      <a:pt x="273" y="348"/>
                      <a:pt x="276" y="351"/>
                      <a:pt x="276" y="356"/>
                    </a:cubicBezTo>
                    <a:cubicBezTo>
                      <a:pt x="276" y="360"/>
                      <a:pt x="273" y="364"/>
                      <a:pt x="268" y="364"/>
                    </a:cubicBezTo>
                    <a:lnTo>
                      <a:pt x="252" y="364"/>
                    </a:lnTo>
                    <a:cubicBezTo>
                      <a:pt x="248" y="364"/>
                      <a:pt x="244" y="360"/>
                      <a:pt x="244" y="356"/>
                    </a:cubicBezTo>
                    <a:cubicBezTo>
                      <a:pt x="244" y="351"/>
                      <a:pt x="248" y="348"/>
                      <a:pt x="252" y="348"/>
                    </a:cubicBezTo>
                    <a:close/>
                    <a:moveTo>
                      <a:pt x="300" y="348"/>
                    </a:moveTo>
                    <a:lnTo>
                      <a:pt x="316" y="348"/>
                    </a:lnTo>
                    <a:cubicBezTo>
                      <a:pt x="321" y="348"/>
                      <a:pt x="324" y="351"/>
                      <a:pt x="324" y="356"/>
                    </a:cubicBezTo>
                    <a:cubicBezTo>
                      <a:pt x="324" y="360"/>
                      <a:pt x="321" y="364"/>
                      <a:pt x="316" y="364"/>
                    </a:cubicBezTo>
                    <a:lnTo>
                      <a:pt x="300" y="364"/>
                    </a:lnTo>
                    <a:cubicBezTo>
                      <a:pt x="296" y="364"/>
                      <a:pt x="292" y="360"/>
                      <a:pt x="292" y="356"/>
                    </a:cubicBezTo>
                    <a:cubicBezTo>
                      <a:pt x="292" y="351"/>
                      <a:pt x="296" y="348"/>
                      <a:pt x="300" y="348"/>
                    </a:cubicBezTo>
                    <a:close/>
                    <a:moveTo>
                      <a:pt x="348" y="348"/>
                    </a:moveTo>
                    <a:lnTo>
                      <a:pt x="356" y="348"/>
                    </a:lnTo>
                    <a:lnTo>
                      <a:pt x="348" y="356"/>
                    </a:lnTo>
                    <a:lnTo>
                      <a:pt x="348" y="347"/>
                    </a:lnTo>
                    <a:cubicBezTo>
                      <a:pt x="348" y="343"/>
                      <a:pt x="351" y="339"/>
                      <a:pt x="356" y="339"/>
                    </a:cubicBezTo>
                    <a:cubicBezTo>
                      <a:pt x="360" y="339"/>
                      <a:pt x="364" y="343"/>
                      <a:pt x="364" y="347"/>
                    </a:cubicBezTo>
                    <a:lnTo>
                      <a:pt x="364" y="356"/>
                    </a:lnTo>
                    <a:cubicBezTo>
                      <a:pt x="364" y="360"/>
                      <a:pt x="360" y="364"/>
                      <a:pt x="356" y="364"/>
                    </a:cubicBezTo>
                    <a:lnTo>
                      <a:pt x="348" y="364"/>
                    </a:lnTo>
                    <a:cubicBezTo>
                      <a:pt x="344" y="364"/>
                      <a:pt x="340" y="360"/>
                      <a:pt x="340" y="356"/>
                    </a:cubicBezTo>
                    <a:cubicBezTo>
                      <a:pt x="340" y="351"/>
                      <a:pt x="344" y="348"/>
                      <a:pt x="348" y="348"/>
                    </a:cubicBezTo>
                    <a:close/>
                    <a:moveTo>
                      <a:pt x="348" y="315"/>
                    </a:moveTo>
                    <a:lnTo>
                      <a:pt x="348" y="299"/>
                    </a:lnTo>
                    <a:cubicBezTo>
                      <a:pt x="348" y="295"/>
                      <a:pt x="351" y="291"/>
                      <a:pt x="356" y="291"/>
                    </a:cubicBezTo>
                    <a:cubicBezTo>
                      <a:pt x="360" y="291"/>
                      <a:pt x="364" y="295"/>
                      <a:pt x="364" y="299"/>
                    </a:cubicBezTo>
                    <a:lnTo>
                      <a:pt x="364" y="315"/>
                    </a:lnTo>
                    <a:cubicBezTo>
                      <a:pt x="364" y="320"/>
                      <a:pt x="360" y="323"/>
                      <a:pt x="356" y="323"/>
                    </a:cubicBezTo>
                    <a:cubicBezTo>
                      <a:pt x="351" y="323"/>
                      <a:pt x="348" y="320"/>
                      <a:pt x="348" y="315"/>
                    </a:cubicBezTo>
                    <a:close/>
                    <a:moveTo>
                      <a:pt x="348" y="267"/>
                    </a:moveTo>
                    <a:lnTo>
                      <a:pt x="348" y="251"/>
                    </a:lnTo>
                    <a:cubicBezTo>
                      <a:pt x="348" y="247"/>
                      <a:pt x="351" y="243"/>
                      <a:pt x="356" y="243"/>
                    </a:cubicBezTo>
                    <a:cubicBezTo>
                      <a:pt x="360" y="243"/>
                      <a:pt x="364" y="247"/>
                      <a:pt x="364" y="251"/>
                    </a:cubicBezTo>
                    <a:lnTo>
                      <a:pt x="364" y="267"/>
                    </a:lnTo>
                    <a:cubicBezTo>
                      <a:pt x="364" y="272"/>
                      <a:pt x="360" y="275"/>
                      <a:pt x="356" y="275"/>
                    </a:cubicBezTo>
                    <a:cubicBezTo>
                      <a:pt x="351" y="275"/>
                      <a:pt x="348" y="272"/>
                      <a:pt x="348" y="267"/>
                    </a:cubicBezTo>
                    <a:close/>
                    <a:moveTo>
                      <a:pt x="348" y="219"/>
                    </a:moveTo>
                    <a:lnTo>
                      <a:pt x="348" y="203"/>
                    </a:lnTo>
                    <a:cubicBezTo>
                      <a:pt x="348" y="199"/>
                      <a:pt x="351" y="195"/>
                      <a:pt x="356" y="195"/>
                    </a:cubicBezTo>
                    <a:cubicBezTo>
                      <a:pt x="360" y="195"/>
                      <a:pt x="364" y="199"/>
                      <a:pt x="364" y="203"/>
                    </a:cubicBezTo>
                    <a:lnTo>
                      <a:pt x="364" y="219"/>
                    </a:lnTo>
                    <a:cubicBezTo>
                      <a:pt x="364" y="224"/>
                      <a:pt x="360" y="227"/>
                      <a:pt x="356" y="227"/>
                    </a:cubicBezTo>
                    <a:cubicBezTo>
                      <a:pt x="351" y="227"/>
                      <a:pt x="348" y="224"/>
                      <a:pt x="348" y="219"/>
                    </a:cubicBezTo>
                    <a:close/>
                    <a:moveTo>
                      <a:pt x="348" y="171"/>
                    </a:moveTo>
                    <a:lnTo>
                      <a:pt x="348" y="155"/>
                    </a:lnTo>
                    <a:cubicBezTo>
                      <a:pt x="348" y="151"/>
                      <a:pt x="351" y="147"/>
                      <a:pt x="356" y="147"/>
                    </a:cubicBezTo>
                    <a:cubicBezTo>
                      <a:pt x="360" y="147"/>
                      <a:pt x="364" y="151"/>
                      <a:pt x="364" y="155"/>
                    </a:cubicBezTo>
                    <a:lnTo>
                      <a:pt x="364" y="171"/>
                    </a:lnTo>
                    <a:cubicBezTo>
                      <a:pt x="364" y="176"/>
                      <a:pt x="360" y="179"/>
                      <a:pt x="356" y="179"/>
                    </a:cubicBezTo>
                    <a:cubicBezTo>
                      <a:pt x="351" y="179"/>
                      <a:pt x="348" y="176"/>
                      <a:pt x="348" y="171"/>
                    </a:cubicBezTo>
                    <a:close/>
                    <a:moveTo>
                      <a:pt x="348" y="123"/>
                    </a:moveTo>
                    <a:lnTo>
                      <a:pt x="348" y="107"/>
                    </a:lnTo>
                    <a:cubicBezTo>
                      <a:pt x="348" y="103"/>
                      <a:pt x="351" y="99"/>
                      <a:pt x="356" y="99"/>
                    </a:cubicBezTo>
                    <a:cubicBezTo>
                      <a:pt x="360" y="99"/>
                      <a:pt x="364" y="103"/>
                      <a:pt x="364" y="107"/>
                    </a:cubicBezTo>
                    <a:lnTo>
                      <a:pt x="364" y="123"/>
                    </a:lnTo>
                    <a:cubicBezTo>
                      <a:pt x="364" y="128"/>
                      <a:pt x="360" y="131"/>
                      <a:pt x="356" y="131"/>
                    </a:cubicBezTo>
                    <a:cubicBezTo>
                      <a:pt x="351" y="131"/>
                      <a:pt x="348" y="128"/>
                      <a:pt x="348" y="123"/>
                    </a:cubicBezTo>
                    <a:close/>
                    <a:moveTo>
                      <a:pt x="348" y="75"/>
                    </a:moveTo>
                    <a:lnTo>
                      <a:pt x="348" y="59"/>
                    </a:lnTo>
                    <a:cubicBezTo>
                      <a:pt x="348" y="55"/>
                      <a:pt x="351" y="51"/>
                      <a:pt x="356" y="51"/>
                    </a:cubicBezTo>
                    <a:cubicBezTo>
                      <a:pt x="360" y="51"/>
                      <a:pt x="364" y="55"/>
                      <a:pt x="364" y="59"/>
                    </a:cubicBezTo>
                    <a:lnTo>
                      <a:pt x="364" y="75"/>
                    </a:lnTo>
                    <a:cubicBezTo>
                      <a:pt x="364" y="80"/>
                      <a:pt x="360" y="83"/>
                      <a:pt x="356" y="83"/>
                    </a:cubicBezTo>
                    <a:cubicBezTo>
                      <a:pt x="351" y="83"/>
                      <a:pt x="348" y="80"/>
                      <a:pt x="348" y="75"/>
                    </a:cubicBezTo>
                    <a:close/>
                    <a:moveTo>
                      <a:pt x="348" y="27"/>
                    </a:moveTo>
                    <a:lnTo>
                      <a:pt x="348" y="11"/>
                    </a:lnTo>
                    <a:cubicBezTo>
                      <a:pt x="348" y="7"/>
                      <a:pt x="351" y="3"/>
                      <a:pt x="356" y="3"/>
                    </a:cubicBezTo>
                    <a:cubicBezTo>
                      <a:pt x="360" y="3"/>
                      <a:pt x="364" y="7"/>
                      <a:pt x="364" y="11"/>
                    </a:cubicBezTo>
                    <a:lnTo>
                      <a:pt x="364" y="27"/>
                    </a:lnTo>
                    <a:cubicBezTo>
                      <a:pt x="364" y="32"/>
                      <a:pt x="360" y="35"/>
                      <a:pt x="356" y="35"/>
                    </a:cubicBezTo>
                    <a:cubicBezTo>
                      <a:pt x="351" y="35"/>
                      <a:pt x="348" y="32"/>
                      <a:pt x="348" y="27"/>
                    </a:cubicBezTo>
                    <a:close/>
                    <a:moveTo>
                      <a:pt x="327" y="16"/>
                    </a:moveTo>
                    <a:lnTo>
                      <a:pt x="311" y="16"/>
                    </a:lnTo>
                    <a:cubicBezTo>
                      <a:pt x="307" y="16"/>
                      <a:pt x="303" y="12"/>
                      <a:pt x="303" y="8"/>
                    </a:cubicBezTo>
                    <a:cubicBezTo>
                      <a:pt x="303" y="4"/>
                      <a:pt x="307" y="0"/>
                      <a:pt x="311" y="0"/>
                    </a:cubicBezTo>
                    <a:lnTo>
                      <a:pt x="327" y="0"/>
                    </a:lnTo>
                    <a:cubicBezTo>
                      <a:pt x="331" y="0"/>
                      <a:pt x="335" y="4"/>
                      <a:pt x="335" y="8"/>
                    </a:cubicBezTo>
                    <a:cubicBezTo>
                      <a:pt x="335" y="12"/>
                      <a:pt x="331" y="16"/>
                      <a:pt x="327" y="16"/>
                    </a:cubicBezTo>
                    <a:close/>
                    <a:moveTo>
                      <a:pt x="279" y="16"/>
                    </a:moveTo>
                    <a:lnTo>
                      <a:pt x="263" y="16"/>
                    </a:lnTo>
                    <a:cubicBezTo>
                      <a:pt x="259" y="16"/>
                      <a:pt x="255" y="12"/>
                      <a:pt x="255" y="8"/>
                    </a:cubicBezTo>
                    <a:cubicBezTo>
                      <a:pt x="255" y="4"/>
                      <a:pt x="259" y="0"/>
                      <a:pt x="263" y="0"/>
                    </a:cubicBezTo>
                    <a:lnTo>
                      <a:pt x="279" y="0"/>
                    </a:lnTo>
                    <a:cubicBezTo>
                      <a:pt x="283" y="0"/>
                      <a:pt x="287" y="4"/>
                      <a:pt x="287" y="8"/>
                    </a:cubicBezTo>
                    <a:cubicBezTo>
                      <a:pt x="287" y="12"/>
                      <a:pt x="283" y="16"/>
                      <a:pt x="279" y="16"/>
                    </a:cubicBezTo>
                    <a:close/>
                    <a:moveTo>
                      <a:pt x="231" y="16"/>
                    </a:moveTo>
                    <a:lnTo>
                      <a:pt x="215" y="16"/>
                    </a:lnTo>
                    <a:cubicBezTo>
                      <a:pt x="211" y="16"/>
                      <a:pt x="207" y="12"/>
                      <a:pt x="207" y="8"/>
                    </a:cubicBezTo>
                    <a:cubicBezTo>
                      <a:pt x="207" y="4"/>
                      <a:pt x="211" y="0"/>
                      <a:pt x="215" y="0"/>
                    </a:cubicBezTo>
                    <a:lnTo>
                      <a:pt x="231" y="0"/>
                    </a:lnTo>
                    <a:cubicBezTo>
                      <a:pt x="235" y="0"/>
                      <a:pt x="239" y="4"/>
                      <a:pt x="239" y="8"/>
                    </a:cubicBezTo>
                    <a:cubicBezTo>
                      <a:pt x="239" y="12"/>
                      <a:pt x="235" y="16"/>
                      <a:pt x="231" y="16"/>
                    </a:cubicBezTo>
                    <a:close/>
                    <a:moveTo>
                      <a:pt x="183" y="16"/>
                    </a:moveTo>
                    <a:lnTo>
                      <a:pt x="167" y="16"/>
                    </a:lnTo>
                    <a:cubicBezTo>
                      <a:pt x="163" y="16"/>
                      <a:pt x="159" y="12"/>
                      <a:pt x="159" y="8"/>
                    </a:cubicBezTo>
                    <a:cubicBezTo>
                      <a:pt x="159" y="4"/>
                      <a:pt x="163" y="0"/>
                      <a:pt x="167" y="0"/>
                    </a:cubicBezTo>
                    <a:lnTo>
                      <a:pt x="183" y="0"/>
                    </a:lnTo>
                    <a:cubicBezTo>
                      <a:pt x="187" y="0"/>
                      <a:pt x="191" y="4"/>
                      <a:pt x="191" y="8"/>
                    </a:cubicBezTo>
                    <a:cubicBezTo>
                      <a:pt x="191" y="12"/>
                      <a:pt x="187" y="16"/>
                      <a:pt x="183" y="16"/>
                    </a:cubicBezTo>
                    <a:close/>
                    <a:moveTo>
                      <a:pt x="135" y="16"/>
                    </a:moveTo>
                    <a:lnTo>
                      <a:pt x="119" y="16"/>
                    </a:lnTo>
                    <a:cubicBezTo>
                      <a:pt x="115" y="16"/>
                      <a:pt x="111" y="12"/>
                      <a:pt x="111" y="8"/>
                    </a:cubicBezTo>
                    <a:cubicBezTo>
                      <a:pt x="111" y="4"/>
                      <a:pt x="115" y="0"/>
                      <a:pt x="119" y="0"/>
                    </a:cubicBezTo>
                    <a:lnTo>
                      <a:pt x="135" y="0"/>
                    </a:lnTo>
                    <a:cubicBezTo>
                      <a:pt x="139" y="0"/>
                      <a:pt x="143" y="4"/>
                      <a:pt x="143" y="8"/>
                    </a:cubicBezTo>
                    <a:cubicBezTo>
                      <a:pt x="143" y="12"/>
                      <a:pt x="139" y="16"/>
                      <a:pt x="135" y="16"/>
                    </a:cubicBezTo>
                    <a:close/>
                    <a:moveTo>
                      <a:pt x="87" y="16"/>
                    </a:moveTo>
                    <a:lnTo>
                      <a:pt x="71" y="16"/>
                    </a:lnTo>
                    <a:cubicBezTo>
                      <a:pt x="67" y="16"/>
                      <a:pt x="63" y="12"/>
                      <a:pt x="63" y="8"/>
                    </a:cubicBezTo>
                    <a:cubicBezTo>
                      <a:pt x="63" y="4"/>
                      <a:pt x="67" y="0"/>
                      <a:pt x="71" y="0"/>
                    </a:cubicBezTo>
                    <a:lnTo>
                      <a:pt x="87" y="0"/>
                    </a:lnTo>
                    <a:cubicBezTo>
                      <a:pt x="91" y="0"/>
                      <a:pt x="95" y="4"/>
                      <a:pt x="95" y="8"/>
                    </a:cubicBezTo>
                    <a:cubicBezTo>
                      <a:pt x="95" y="12"/>
                      <a:pt x="91" y="16"/>
                      <a:pt x="87" y="16"/>
                    </a:cubicBezTo>
                    <a:close/>
                    <a:moveTo>
                      <a:pt x="39" y="16"/>
                    </a:moveTo>
                    <a:lnTo>
                      <a:pt x="23" y="16"/>
                    </a:lnTo>
                    <a:cubicBezTo>
                      <a:pt x="19" y="16"/>
                      <a:pt x="15" y="12"/>
                      <a:pt x="15" y="8"/>
                    </a:cubicBezTo>
                    <a:cubicBezTo>
                      <a:pt x="15" y="4"/>
                      <a:pt x="19" y="0"/>
                      <a:pt x="23" y="0"/>
                    </a:cubicBezTo>
                    <a:lnTo>
                      <a:pt x="39" y="0"/>
                    </a:lnTo>
                    <a:cubicBezTo>
                      <a:pt x="43" y="0"/>
                      <a:pt x="47" y="4"/>
                      <a:pt x="47" y="8"/>
                    </a:cubicBezTo>
                    <a:cubicBezTo>
                      <a:pt x="47" y="12"/>
                      <a:pt x="43" y="16"/>
                      <a:pt x="39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Rectangle 92">
                <a:extLst>
                  <a:ext uri="{FF2B5EF4-FFF2-40B4-BE49-F238E27FC236}">
                    <a16:creationId xmlns:a16="http://schemas.microsoft.com/office/drawing/2014/main" id="{48F492A0-0F75-6DB7-CF36-E1E7C7190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7" y="3507"/>
                <a:ext cx="327" cy="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US" altLang="zh-CN" sz="900" b="1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Cross-</a:t>
                </a:r>
                <a:r>
                  <a:rPr lang="en-US" altLang="zh-CN" sz="900" b="1" err="1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cal</a:t>
                </a: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84" name="Rectangle 93">
                <a:extLst>
                  <a:ext uri="{FF2B5EF4-FFF2-40B4-BE49-F238E27FC236}">
                    <a16:creationId xmlns:a16="http://schemas.microsoft.com/office/drawing/2014/main" id="{A27536A9-7286-4FEB-6CC5-FFA14B9BB8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3623"/>
                <a:ext cx="101" cy="89"/>
              </a:xfrm>
              <a:prstGeom prst="rect">
                <a:avLst/>
              </a:prstGeom>
              <a:solidFill>
                <a:srgbClr val="BFBFBF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94">
                <a:extLst>
                  <a:ext uri="{FF2B5EF4-FFF2-40B4-BE49-F238E27FC236}">
                    <a16:creationId xmlns:a16="http://schemas.microsoft.com/office/drawing/2014/main" id="{F908B86A-C90C-B09D-DB80-1D7E6A4952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51" y="3621"/>
                <a:ext cx="106" cy="93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16" y="72"/>
                  </a:cxn>
                  <a:cxn ang="0">
                    <a:pos x="0" y="72"/>
                  </a:cxn>
                  <a:cxn ang="0">
                    <a:pos x="16" y="136"/>
                  </a:cxn>
                  <a:cxn ang="0">
                    <a:pos x="8" y="112"/>
                  </a:cxn>
                  <a:cxn ang="0">
                    <a:pos x="8" y="192"/>
                  </a:cxn>
                  <a:cxn ang="0">
                    <a:pos x="16" y="168"/>
                  </a:cxn>
                  <a:cxn ang="0">
                    <a:pos x="0" y="232"/>
                  </a:cxn>
                  <a:cxn ang="0">
                    <a:pos x="16" y="264"/>
                  </a:cxn>
                  <a:cxn ang="0">
                    <a:pos x="0" y="264"/>
                  </a:cxn>
                  <a:cxn ang="0">
                    <a:pos x="16" y="328"/>
                  </a:cxn>
                  <a:cxn ang="0">
                    <a:pos x="8" y="304"/>
                  </a:cxn>
                  <a:cxn ang="0">
                    <a:pos x="36" y="356"/>
                  </a:cxn>
                  <a:cxn ang="0">
                    <a:pos x="12" y="348"/>
                  </a:cxn>
                  <a:cxn ang="0">
                    <a:pos x="76" y="364"/>
                  </a:cxn>
                  <a:cxn ang="0">
                    <a:pos x="108" y="348"/>
                  </a:cxn>
                  <a:cxn ang="0">
                    <a:pos x="108" y="364"/>
                  </a:cxn>
                  <a:cxn ang="0">
                    <a:pos x="172" y="348"/>
                  </a:cxn>
                  <a:cxn ang="0">
                    <a:pos x="148" y="356"/>
                  </a:cxn>
                  <a:cxn ang="0">
                    <a:pos x="228" y="356"/>
                  </a:cxn>
                  <a:cxn ang="0">
                    <a:pos x="204" y="348"/>
                  </a:cxn>
                  <a:cxn ang="0">
                    <a:pos x="268" y="364"/>
                  </a:cxn>
                  <a:cxn ang="0">
                    <a:pos x="300" y="348"/>
                  </a:cxn>
                  <a:cxn ang="0">
                    <a:pos x="300" y="364"/>
                  </a:cxn>
                  <a:cxn ang="0">
                    <a:pos x="356" y="348"/>
                  </a:cxn>
                  <a:cxn ang="0">
                    <a:pos x="364" y="347"/>
                  </a:cxn>
                  <a:cxn ang="0">
                    <a:pos x="340" y="356"/>
                  </a:cxn>
                  <a:cxn ang="0">
                    <a:pos x="356" y="291"/>
                  </a:cxn>
                  <a:cxn ang="0">
                    <a:pos x="348" y="315"/>
                  </a:cxn>
                  <a:cxn ang="0">
                    <a:pos x="364" y="251"/>
                  </a:cxn>
                  <a:cxn ang="0">
                    <a:pos x="348" y="219"/>
                  </a:cxn>
                  <a:cxn ang="0">
                    <a:pos x="364" y="219"/>
                  </a:cxn>
                  <a:cxn ang="0">
                    <a:pos x="348" y="155"/>
                  </a:cxn>
                  <a:cxn ang="0">
                    <a:pos x="356" y="179"/>
                  </a:cxn>
                  <a:cxn ang="0">
                    <a:pos x="356" y="99"/>
                  </a:cxn>
                  <a:cxn ang="0">
                    <a:pos x="348" y="123"/>
                  </a:cxn>
                  <a:cxn ang="0">
                    <a:pos x="364" y="59"/>
                  </a:cxn>
                  <a:cxn ang="0">
                    <a:pos x="348" y="27"/>
                  </a:cxn>
                  <a:cxn ang="0">
                    <a:pos x="364" y="27"/>
                  </a:cxn>
                  <a:cxn ang="0">
                    <a:pos x="311" y="16"/>
                  </a:cxn>
                  <a:cxn ang="0">
                    <a:pos x="335" y="8"/>
                  </a:cxn>
                  <a:cxn ang="0">
                    <a:pos x="255" y="8"/>
                  </a:cxn>
                  <a:cxn ang="0">
                    <a:pos x="279" y="16"/>
                  </a:cxn>
                  <a:cxn ang="0">
                    <a:pos x="215" y="0"/>
                  </a:cxn>
                  <a:cxn ang="0">
                    <a:pos x="183" y="16"/>
                  </a:cxn>
                  <a:cxn ang="0">
                    <a:pos x="183" y="0"/>
                  </a:cxn>
                  <a:cxn ang="0">
                    <a:pos x="119" y="16"/>
                  </a:cxn>
                  <a:cxn ang="0">
                    <a:pos x="143" y="8"/>
                  </a:cxn>
                  <a:cxn ang="0">
                    <a:pos x="63" y="8"/>
                  </a:cxn>
                  <a:cxn ang="0">
                    <a:pos x="87" y="16"/>
                  </a:cxn>
                  <a:cxn ang="0">
                    <a:pos x="23" y="0"/>
                  </a:cxn>
                </a:cxnLst>
                <a:rect l="0" t="0" r="r" b="b"/>
                <a:pathLst>
                  <a:path w="364" h="364">
                    <a:moveTo>
                      <a:pt x="16" y="24"/>
                    </a:moveTo>
                    <a:lnTo>
                      <a:pt x="16" y="40"/>
                    </a:lnTo>
                    <a:cubicBezTo>
                      <a:pt x="16" y="45"/>
                      <a:pt x="13" y="48"/>
                      <a:pt x="8" y="48"/>
                    </a:cubicBezTo>
                    <a:cubicBezTo>
                      <a:pt x="4" y="48"/>
                      <a:pt x="0" y="45"/>
                      <a:pt x="0" y="40"/>
                    </a:cubicBezTo>
                    <a:lnTo>
                      <a:pt x="0" y="24"/>
                    </a:lnTo>
                    <a:cubicBezTo>
                      <a:pt x="0" y="20"/>
                      <a:pt x="4" y="16"/>
                      <a:pt x="8" y="16"/>
                    </a:cubicBezTo>
                    <a:cubicBezTo>
                      <a:pt x="13" y="16"/>
                      <a:pt x="16" y="20"/>
                      <a:pt x="16" y="24"/>
                    </a:cubicBezTo>
                    <a:close/>
                    <a:moveTo>
                      <a:pt x="16" y="72"/>
                    </a:moveTo>
                    <a:lnTo>
                      <a:pt x="16" y="88"/>
                    </a:lnTo>
                    <a:cubicBezTo>
                      <a:pt x="16" y="93"/>
                      <a:pt x="13" y="96"/>
                      <a:pt x="8" y="96"/>
                    </a:cubicBezTo>
                    <a:cubicBezTo>
                      <a:pt x="4" y="96"/>
                      <a:pt x="0" y="93"/>
                      <a:pt x="0" y="88"/>
                    </a:cubicBezTo>
                    <a:lnTo>
                      <a:pt x="0" y="72"/>
                    </a:lnTo>
                    <a:cubicBezTo>
                      <a:pt x="0" y="68"/>
                      <a:pt x="4" y="64"/>
                      <a:pt x="8" y="64"/>
                    </a:cubicBezTo>
                    <a:cubicBezTo>
                      <a:pt x="13" y="64"/>
                      <a:pt x="16" y="68"/>
                      <a:pt x="16" y="72"/>
                    </a:cubicBezTo>
                    <a:close/>
                    <a:moveTo>
                      <a:pt x="16" y="120"/>
                    </a:moveTo>
                    <a:lnTo>
                      <a:pt x="16" y="136"/>
                    </a:lnTo>
                    <a:cubicBezTo>
                      <a:pt x="16" y="141"/>
                      <a:pt x="13" y="144"/>
                      <a:pt x="8" y="144"/>
                    </a:cubicBezTo>
                    <a:cubicBezTo>
                      <a:pt x="4" y="144"/>
                      <a:pt x="0" y="141"/>
                      <a:pt x="0" y="136"/>
                    </a:cubicBezTo>
                    <a:lnTo>
                      <a:pt x="0" y="120"/>
                    </a:lnTo>
                    <a:cubicBezTo>
                      <a:pt x="0" y="116"/>
                      <a:pt x="4" y="112"/>
                      <a:pt x="8" y="112"/>
                    </a:cubicBezTo>
                    <a:cubicBezTo>
                      <a:pt x="13" y="112"/>
                      <a:pt x="16" y="116"/>
                      <a:pt x="16" y="120"/>
                    </a:cubicBezTo>
                    <a:close/>
                    <a:moveTo>
                      <a:pt x="16" y="168"/>
                    </a:moveTo>
                    <a:lnTo>
                      <a:pt x="16" y="184"/>
                    </a:lnTo>
                    <a:cubicBezTo>
                      <a:pt x="16" y="189"/>
                      <a:pt x="13" y="192"/>
                      <a:pt x="8" y="192"/>
                    </a:cubicBezTo>
                    <a:cubicBezTo>
                      <a:pt x="4" y="192"/>
                      <a:pt x="0" y="189"/>
                      <a:pt x="0" y="184"/>
                    </a:cubicBezTo>
                    <a:lnTo>
                      <a:pt x="0" y="168"/>
                    </a:lnTo>
                    <a:cubicBezTo>
                      <a:pt x="0" y="164"/>
                      <a:pt x="4" y="160"/>
                      <a:pt x="8" y="160"/>
                    </a:cubicBezTo>
                    <a:cubicBezTo>
                      <a:pt x="13" y="160"/>
                      <a:pt x="16" y="164"/>
                      <a:pt x="16" y="168"/>
                    </a:cubicBezTo>
                    <a:close/>
                    <a:moveTo>
                      <a:pt x="16" y="216"/>
                    </a:moveTo>
                    <a:lnTo>
                      <a:pt x="16" y="232"/>
                    </a:lnTo>
                    <a:cubicBezTo>
                      <a:pt x="16" y="237"/>
                      <a:pt x="13" y="240"/>
                      <a:pt x="8" y="240"/>
                    </a:cubicBezTo>
                    <a:cubicBezTo>
                      <a:pt x="4" y="240"/>
                      <a:pt x="0" y="237"/>
                      <a:pt x="0" y="232"/>
                    </a:cubicBezTo>
                    <a:lnTo>
                      <a:pt x="0" y="216"/>
                    </a:lnTo>
                    <a:cubicBezTo>
                      <a:pt x="0" y="212"/>
                      <a:pt x="4" y="208"/>
                      <a:pt x="8" y="208"/>
                    </a:cubicBezTo>
                    <a:cubicBezTo>
                      <a:pt x="13" y="208"/>
                      <a:pt x="16" y="212"/>
                      <a:pt x="16" y="216"/>
                    </a:cubicBezTo>
                    <a:close/>
                    <a:moveTo>
                      <a:pt x="16" y="264"/>
                    </a:moveTo>
                    <a:lnTo>
                      <a:pt x="16" y="280"/>
                    </a:lnTo>
                    <a:cubicBezTo>
                      <a:pt x="16" y="285"/>
                      <a:pt x="13" y="288"/>
                      <a:pt x="8" y="288"/>
                    </a:cubicBezTo>
                    <a:cubicBezTo>
                      <a:pt x="4" y="288"/>
                      <a:pt x="0" y="285"/>
                      <a:pt x="0" y="280"/>
                    </a:cubicBezTo>
                    <a:lnTo>
                      <a:pt x="0" y="264"/>
                    </a:lnTo>
                    <a:cubicBezTo>
                      <a:pt x="0" y="260"/>
                      <a:pt x="4" y="256"/>
                      <a:pt x="8" y="256"/>
                    </a:cubicBezTo>
                    <a:cubicBezTo>
                      <a:pt x="13" y="256"/>
                      <a:pt x="16" y="260"/>
                      <a:pt x="16" y="264"/>
                    </a:cubicBezTo>
                    <a:close/>
                    <a:moveTo>
                      <a:pt x="16" y="312"/>
                    </a:moveTo>
                    <a:lnTo>
                      <a:pt x="16" y="328"/>
                    </a:lnTo>
                    <a:cubicBezTo>
                      <a:pt x="16" y="333"/>
                      <a:pt x="13" y="336"/>
                      <a:pt x="8" y="336"/>
                    </a:cubicBezTo>
                    <a:cubicBezTo>
                      <a:pt x="4" y="336"/>
                      <a:pt x="0" y="333"/>
                      <a:pt x="0" y="328"/>
                    </a:cubicBezTo>
                    <a:lnTo>
                      <a:pt x="0" y="312"/>
                    </a:lnTo>
                    <a:cubicBezTo>
                      <a:pt x="0" y="308"/>
                      <a:pt x="4" y="304"/>
                      <a:pt x="8" y="304"/>
                    </a:cubicBezTo>
                    <a:cubicBezTo>
                      <a:pt x="13" y="304"/>
                      <a:pt x="16" y="308"/>
                      <a:pt x="16" y="312"/>
                    </a:cubicBezTo>
                    <a:close/>
                    <a:moveTo>
                      <a:pt x="12" y="348"/>
                    </a:moveTo>
                    <a:lnTo>
                      <a:pt x="28" y="348"/>
                    </a:lnTo>
                    <a:cubicBezTo>
                      <a:pt x="33" y="348"/>
                      <a:pt x="36" y="352"/>
                      <a:pt x="36" y="356"/>
                    </a:cubicBezTo>
                    <a:cubicBezTo>
                      <a:pt x="36" y="360"/>
                      <a:pt x="33" y="364"/>
                      <a:pt x="28" y="364"/>
                    </a:cubicBezTo>
                    <a:lnTo>
                      <a:pt x="12" y="364"/>
                    </a:lnTo>
                    <a:cubicBezTo>
                      <a:pt x="8" y="364"/>
                      <a:pt x="4" y="360"/>
                      <a:pt x="4" y="356"/>
                    </a:cubicBezTo>
                    <a:cubicBezTo>
                      <a:pt x="4" y="352"/>
                      <a:pt x="8" y="348"/>
                      <a:pt x="12" y="348"/>
                    </a:cubicBezTo>
                    <a:close/>
                    <a:moveTo>
                      <a:pt x="60" y="348"/>
                    </a:moveTo>
                    <a:lnTo>
                      <a:pt x="76" y="348"/>
                    </a:lnTo>
                    <a:cubicBezTo>
                      <a:pt x="81" y="348"/>
                      <a:pt x="84" y="352"/>
                      <a:pt x="84" y="356"/>
                    </a:cubicBezTo>
                    <a:cubicBezTo>
                      <a:pt x="84" y="360"/>
                      <a:pt x="81" y="364"/>
                      <a:pt x="76" y="364"/>
                    </a:cubicBezTo>
                    <a:lnTo>
                      <a:pt x="60" y="364"/>
                    </a:lnTo>
                    <a:cubicBezTo>
                      <a:pt x="56" y="364"/>
                      <a:pt x="52" y="360"/>
                      <a:pt x="52" y="356"/>
                    </a:cubicBezTo>
                    <a:cubicBezTo>
                      <a:pt x="52" y="352"/>
                      <a:pt x="56" y="348"/>
                      <a:pt x="60" y="348"/>
                    </a:cubicBezTo>
                    <a:close/>
                    <a:moveTo>
                      <a:pt x="108" y="348"/>
                    </a:moveTo>
                    <a:lnTo>
                      <a:pt x="124" y="348"/>
                    </a:lnTo>
                    <a:cubicBezTo>
                      <a:pt x="129" y="348"/>
                      <a:pt x="132" y="352"/>
                      <a:pt x="132" y="356"/>
                    </a:cubicBezTo>
                    <a:cubicBezTo>
                      <a:pt x="132" y="360"/>
                      <a:pt x="129" y="364"/>
                      <a:pt x="124" y="364"/>
                    </a:cubicBezTo>
                    <a:lnTo>
                      <a:pt x="108" y="364"/>
                    </a:lnTo>
                    <a:cubicBezTo>
                      <a:pt x="104" y="364"/>
                      <a:pt x="100" y="360"/>
                      <a:pt x="100" y="356"/>
                    </a:cubicBezTo>
                    <a:cubicBezTo>
                      <a:pt x="100" y="352"/>
                      <a:pt x="104" y="348"/>
                      <a:pt x="108" y="348"/>
                    </a:cubicBezTo>
                    <a:close/>
                    <a:moveTo>
                      <a:pt x="156" y="348"/>
                    </a:moveTo>
                    <a:lnTo>
                      <a:pt x="172" y="348"/>
                    </a:lnTo>
                    <a:cubicBezTo>
                      <a:pt x="177" y="348"/>
                      <a:pt x="180" y="352"/>
                      <a:pt x="180" y="356"/>
                    </a:cubicBezTo>
                    <a:cubicBezTo>
                      <a:pt x="180" y="360"/>
                      <a:pt x="177" y="364"/>
                      <a:pt x="172" y="364"/>
                    </a:cubicBezTo>
                    <a:lnTo>
                      <a:pt x="156" y="364"/>
                    </a:lnTo>
                    <a:cubicBezTo>
                      <a:pt x="152" y="364"/>
                      <a:pt x="148" y="360"/>
                      <a:pt x="148" y="356"/>
                    </a:cubicBezTo>
                    <a:cubicBezTo>
                      <a:pt x="148" y="352"/>
                      <a:pt x="152" y="348"/>
                      <a:pt x="156" y="348"/>
                    </a:cubicBezTo>
                    <a:close/>
                    <a:moveTo>
                      <a:pt x="204" y="348"/>
                    </a:moveTo>
                    <a:lnTo>
                      <a:pt x="220" y="348"/>
                    </a:lnTo>
                    <a:cubicBezTo>
                      <a:pt x="225" y="348"/>
                      <a:pt x="228" y="352"/>
                      <a:pt x="228" y="356"/>
                    </a:cubicBezTo>
                    <a:cubicBezTo>
                      <a:pt x="228" y="360"/>
                      <a:pt x="225" y="364"/>
                      <a:pt x="220" y="364"/>
                    </a:cubicBezTo>
                    <a:lnTo>
                      <a:pt x="204" y="364"/>
                    </a:lnTo>
                    <a:cubicBezTo>
                      <a:pt x="200" y="364"/>
                      <a:pt x="196" y="360"/>
                      <a:pt x="196" y="356"/>
                    </a:cubicBezTo>
                    <a:cubicBezTo>
                      <a:pt x="196" y="352"/>
                      <a:pt x="200" y="348"/>
                      <a:pt x="204" y="348"/>
                    </a:cubicBezTo>
                    <a:close/>
                    <a:moveTo>
                      <a:pt x="252" y="348"/>
                    </a:moveTo>
                    <a:lnTo>
                      <a:pt x="268" y="348"/>
                    </a:lnTo>
                    <a:cubicBezTo>
                      <a:pt x="273" y="348"/>
                      <a:pt x="276" y="352"/>
                      <a:pt x="276" y="356"/>
                    </a:cubicBezTo>
                    <a:cubicBezTo>
                      <a:pt x="276" y="360"/>
                      <a:pt x="273" y="364"/>
                      <a:pt x="268" y="364"/>
                    </a:cubicBezTo>
                    <a:lnTo>
                      <a:pt x="252" y="364"/>
                    </a:lnTo>
                    <a:cubicBezTo>
                      <a:pt x="248" y="364"/>
                      <a:pt x="244" y="360"/>
                      <a:pt x="244" y="356"/>
                    </a:cubicBezTo>
                    <a:cubicBezTo>
                      <a:pt x="244" y="352"/>
                      <a:pt x="248" y="348"/>
                      <a:pt x="252" y="348"/>
                    </a:cubicBezTo>
                    <a:close/>
                    <a:moveTo>
                      <a:pt x="300" y="348"/>
                    </a:moveTo>
                    <a:lnTo>
                      <a:pt x="316" y="348"/>
                    </a:lnTo>
                    <a:cubicBezTo>
                      <a:pt x="321" y="348"/>
                      <a:pt x="324" y="352"/>
                      <a:pt x="324" y="356"/>
                    </a:cubicBezTo>
                    <a:cubicBezTo>
                      <a:pt x="324" y="360"/>
                      <a:pt x="321" y="364"/>
                      <a:pt x="316" y="364"/>
                    </a:cubicBezTo>
                    <a:lnTo>
                      <a:pt x="300" y="364"/>
                    </a:lnTo>
                    <a:cubicBezTo>
                      <a:pt x="296" y="364"/>
                      <a:pt x="292" y="360"/>
                      <a:pt x="292" y="356"/>
                    </a:cubicBezTo>
                    <a:cubicBezTo>
                      <a:pt x="292" y="352"/>
                      <a:pt x="296" y="348"/>
                      <a:pt x="300" y="348"/>
                    </a:cubicBezTo>
                    <a:close/>
                    <a:moveTo>
                      <a:pt x="348" y="348"/>
                    </a:moveTo>
                    <a:lnTo>
                      <a:pt x="356" y="348"/>
                    </a:lnTo>
                    <a:lnTo>
                      <a:pt x="348" y="356"/>
                    </a:lnTo>
                    <a:lnTo>
                      <a:pt x="348" y="347"/>
                    </a:lnTo>
                    <a:cubicBezTo>
                      <a:pt x="348" y="343"/>
                      <a:pt x="351" y="339"/>
                      <a:pt x="356" y="339"/>
                    </a:cubicBezTo>
                    <a:cubicBezTo>
                      <a:pt x="360" y="339"/>
                      <a:pt x="364" y="343"/>
                      <a:pt x="364" y="347"/>
                    </a:cubicBezTo>
                    <a:lnTo>
                      <a:pt x="364" y="356"/>
                    </a:lnTo>
                    <a:cubicBezTo>
                      <a:pt x="364" y="360"/>
                      <a:pt x="360" y="364"/>
                      <a:pt x="356" y="364"/>
                    </a:cubicBezTo>
                    <a:lnTo>
                      <a:pt x="348" y="364"/>
                    </a:lnTo>
                    <a:cubicBezTo>
                      <a:pt x="344" y="364"/>
                      <a:pt x="340" y="360"/>
                      <a:pt x="340" y="356"/>
                    </a:cubicBezTo>
                    <a:cubicBezTo>
                      <a:pt x="340" y="352"/>
                      <a:pt x="344" y="348"/>
                      <a:pt x="348" y="348"/>
                    </a:cubicBezTo>
                    <a:close/>
                    <a:moveTo>
                      <a:pt x="348" y="315"/>
                    </a:moveTo>
                    <a:lnTo>
                      <a:pt x="348" y="299"/>
                    </a:lnTo>
                    <a:cubicBezTo>
                      <a:pt x="348" y="295"/>
                      <a:pt x="351" y="291"/>
                      <a:pt x="356" y="291"/>
                    </a:cubicBezTo>
                    <a:cubicBezTo>
                      <a:pt x="360" y="291"/>
                      <a:pt x="364" y="295"/>
                      <a:pt x="364" y="299"/>
                    </a:cubicBezTo>
                    <a:lnTo>
                      <a:pt x="364" y="315"/>
                    </a:lnTo>
                    <a:cubicBezTo>
                      <a:pt x="364" y="320"/>
                      <a:pt x="360" y="323"/>
                      <a:pt x="356" y="323"/>
                    </a:cubicBezTo>
                    <a:cubicBezTo>
                      <a:pt x="351" y="323"/>
                      <a:pt x="348" y="320"/>
                      <a:pt x="348" y="315"/>
                    </a:cubicBezTo>
                    <a:close/>
                    <a:moveTo>
                      <a:pt x="348" y="267"/>
                    </a:moveTo>
                    <a:lnTo>
                      <a:pt x="348" y="251"/>
                    </a:lnTo>
                    <a:cubicBezTo>
                      <a:pt x="348" y="247"/>
                      <a:pt x="351" y="243"/>
                      <a:pt x="356" y="243"/>
                    </a:cubicBezTo>
                    <a:cubicBezTo>
                      <a:pt x="360" y="243"/>
                      <a:pt x="364" y="247"/>
                      <a:pt x="364" y="251"/>
                    </a:cubicBezTo>
                    <a:lnTo>
                      <a:pt x="364" y="267"/>
                    </a:lnTo>
                    <a:cubicBezTo>
                      <a:pt x="364" y="272"/>
                      <a:pt x="360" y="275"/>
                      <a:pt x="356" y="275"/>
                    </a:cubicBezTo>
                    <a:cubicBezTo>
                      <a:pt x="351" y="275"/>
                      <a:pt x="348" y="272"/>
                      <a:pt x="348" y="267"/>
                    </a:cubicBezTo>
                    <a:close/>
                    <a:moveTo>
                      <a:pt x="348" y="219"/>
                    </a:moveTo>
                    <a:lnTo>
                      <a:pt x="348" y="203"/>
                    </a:lnTo>
                    <a:cubicBezTo>
                      <a:pt x="348" y="199"/>
                      <a:pt x="351" y="195"/>
                      <a:pt x="356" y="195"/>
                    </a:cubicBezTo>
                    <a:cubicBezTo>
                      <a:pt x="360" y="195"/>
                      <a:pt x="364" y="199"/>
                      <a:pt x="364" y="203"/>
                    </a:cubicBezTo>
                    <a:lnTo>
                      <a:pt x="364" y="219"/>
                    </a:lnTo>
                    <a:cubicBezTo>
                      <a:pt x="364" y="224"/>
                      <a:pt x="360" y="227"/>
                      <a:pt x="356" y="227"/>
                    </a:cubicBezTo>
                    <a:cubicBezTo>
                      <a:pt x="351" y="227"/>
                      <a:pt x="348" y="224"/>
                      <a:pt x="348" y="219"/>
                    </a:cubicBezTo>
                    <a:close/>
                    <a:moveTo>
                      <a:pt x="348" y="171"/>
                    </a:moveTo>
                    <a:lnTo>
                      <a:pt x="348" y="155"/>
                    </a:lnTo>
                    <a:cubicBezTo>
                      <a:pt x="348" y="151"/>
                      <a:pt x="351" y="147"/>
                      <a:pt x="356" y="147"/>
                    </a:cubicBezTo>
                    <a:cubicBezTo>
                      <a:pt x="360" y="147"/>
                      <a:pt x="364" y="151"/>
                      <a:pt x="364" y="155"/>
                    </a:cubicBezTo>
                    <a:lnTo>
                      <a:pt x="364" y="171"/>
                    </a:lnTo>
                    <a:cubicBezTo>
                      <a:pt x="364" y="176"/>
                      <a:pt x="360" y="179"/>
                      <a:pt x="356" y="179"/>
                    </a:cubicBezTo>
                    <a:cubicBezTo>
                      <a:pt x="351" y="179"/>
                      <a:pt x="348" y="176"/>
                      <a:pt x="348" y="171"/>
                    </a:cubicBezTo>
                    <a:close/>
                    <a:moveTo>
                      <a:pt x="348" y="123"/>
                    </a:moveTo>
                    <a:lnTo>
                      <a:pt x="348" y="107"/>
                    </a:lnTo>
                    <a:cubicBezTo>
                      <a:pt x="348" y="103"/>
                      <a:pt x="351" y="99"/>
                      <a:pt x="356" y="99"/>
                    </a:cubicBezTo>
                    <a:cubicBezTo>
                      <a:pt x="360" y="99"/>
                      <a:pt x="364" y="103"/>
                      <a:pt x="364" y="107"/>
                    </a:cubicBezTo>
                    <a:lnTo>
                      <a:pt x="364" y="123"/>
                    </a:lnTo>
                    <a:cubicBezTo>
                      <a:pt x="364" y="128"/>
                      <a:pt x="360" y="131"/>
                      <a:pt x="356" y="131"/>
                    </a:cubicBezTo>
                    <a:cubicBezTo>
                      <a:pt x="351" y="131"/>
                      <a:pt x="348" y="128"/>
                      <a:pt x="348" y="123"/>
                    </a:cubicBezTo>
                    <a:close/>
                    <a:moveTo>
                      <a:pt x="348" y="75"/>
                    </a:moveTo>
                    <a:lnTo>
                      <a:pt x="348" y="59"/>
                    </a:lnTo>
                    <a:cubicBezTo>
                      <a:pt x="348" y="55"/>
                      <a:pt x="351" y="51"/>
                      <a:pt x="356" y="51"/>
                    </a:cubicBezTo>
                    <a:cubicBezTo>
                      <a:pt x="360" y="51"/>
                      <a:pt x="364" y="55"/>
                      <a:pt x="364" y="59"/>
                    </a:cubicBezTo>
                    <a:lnTo>
                      <a:pt x="364" y="75"/>
                    </a:lnTo>
                    <a:cubicBezTo>
                      <a:pt x="364" y="80"/>
                      <a:pt x="360" y="83"/>
                      <a:pt x="356" y="83"/>
                    </a:cubicBezTo>
                    <a:cubicBezTo>
                      <a:pt x="351" y="83"/>
                      <a:pt x="348" y="80"/>
                      <a:pt x="348" y="75"/>
                    </a:cubicBezTo>
                    <a:close/>
                    <a:moveTo>
                      <a:pt x="348" y="27"/>
                    </a:moveTo>
                    <a:lnTo>
                      <a:pt x="348" y="11"/>
                    </a:lnTo>
                    <a:cubicBezTo>
                      <a:pt x="348" y="7"/>
                      <a:pt x="351" y="3"/>
                      <a:pt x="356" y="3"/>
                    </a:cubicBezTo>
                    <a:cubicBezTo>
                      <a:pt x="360" y="3"/>
                      <a:pt x="364" y="7"/>
                      <a:pt x="364" y="11"/>
                    </a:cubicBezTo>
                    <a:lnTo>
                      <a:pt x="364" y="27"/>
                    </a:lnTo>
                    <a:cubicBezTo>
                      <a:pt x="364" y="32"/>
                      <a:pt x="360" y="35"/>
                      <a:pt x="356" y="35"/>
                    </a:cubicBezTo>
                    <a:cubicBezTo>
                      <a:pt x="351" y="35"/>
                      <a:pt x="348" y="32"/>
                      <a:pt x="348" y="27"/>
                    </a:cubicBezTo>
                    <a:close/>
                    <a:moveTo>
                      <a:pt x="327" y="16"/>
                    </a:moveTo>
                    <a:lnTo>
                      <a:pt x="311" y="16"/>
                    </a:lnTo>
                    <a:cubicBezTo>
                      <a:pt x="307" y="16"/>
                      <a:pt x="303" y="13"/>
                      <a:pt x="303" y="8"/>
                    </a:cubicBezTo>
                    <a:cubicBezTo>
                      <a:pt x="303" y="4"/>
                      <a:pt x="307" y="0"/>
                      <a:pt x="311" y="0"/>
                    </a:cubicBezTo>
                    <a:lnTo>
                      <a:pt x="327" y="0"/>
                    </a:lnTo>
                    <a:cubicBezTo>
                      <a:pt x="331" y="0"/>
                      <a:pt x="335" y="4"/>
                      <a:pt x="335" y="8"/>
                    </a:cubicBezTo>
                    <a:cubicBezTo>
                      <a:pt x="335" y="13"/>
                      <a:pt x="331" y="16"/>
                      <a:pt x="327" y="16"/>
                    </a:cubicBezTo>
                    <a:close/>
                    <a:moveTo>
                      <a:pt x="279" y="16"/>
                    </a:moveTo>
                    <a:lnTo>
                      <a:pt x="263" y="16"/>
                    </a:lnTo>
                    <a:cubicBezTo>
                      <a:pt x="259" y="16"/>
                      <a:pt x="255" y="13"/>
                      <a:pt x="255" y="8"/>
                    </a:cubicBezTo>
                    <a:cubicBezTo>
                      <a:pt x="255" y="4"/>
                      <a:pt x="259" y="0"/>
                      <a:pt x="263" y="0"/>
                    </a:cubicBezTo>
                    <a:lnTo>
                      <a:pt x="279" y="0"/>
                    </a:lnTo>
                    <a:cubicBezTo>
                      <a:pt x="283" y="0"/>
                      <a:pt x="287" y="4"/>
                      <a:pt x="287" y="8"/>
                    </a:cubicBezTo>
                    <a:cubicBezTo>
                      <a:pt x="287" y="13"/>
                      <a:pt x="283" y="16"/>
                      <a:pt x="279" y="16"/>
                    </a:cubicBezTo>
                    <a:close/>
                    <a:moveTo>
                      <a:pt x="231" y="16"/>
                    </a:moveTo>
                    <a:lnTo>
                      <a:pt x="215" y="16"/>
                    </a:lnTo>
                    <a:cubicBezTo>
                      <a:pt x="211" y="16"/>
                      <a:pt x="207" y="13"/>
                      <a:pt x="207" y="8"/>
                    </a:cubicBezTo>
                    <a:cubicBezTo>
                      <a:pt x="207" y="4"/>
                      <a:pt x="211" y="0"/>
                      <a:pt x="215" y="0"/>
                    </a:cubicBezTo>
                    <a:lnTo>
                      <a:pt x="231" y="0"/>
                    </a:lnTo>
                    <a:cubicBezTo>
                      <a:pt x="235" y="0"/>
                      <a:pt x="239" y="4"/>
                      <a:pt x="239" y="8"/>
                    </a:cubicBezTo>
                    <a:cubicBezTo>
                      <a:pt x="239" y="13"/>
                      <a:pt x="235" y="16"/>
                      <a:pt x="231" y="16"/>
                    </a:cubicBezTo>
                    <a:close/>
                    <a:moveTo>
                      <a:pt x="183" y="16"/>
                    </a:moveTo>
                    <a:lnTo>
                      <a:pt x="167" y="16"/>
                    </a:lnTo>
                    <a:cubicBezTo>
                      <a:pt x="163" y="16"/>
                      <a:pt x="159" y="13"/>
                      <a:pt x="159" y="8"/>
                    </a:cubicBezTo>
                    <a:cubicBezTo>
                      <a:pt x="159" y="4"/>
                      <a:pt x="163" y="0"/>
                      <a:pt x="167" y="0"/>
                    </a:cubicBezTo>
                    <a:lnTo>
                      <a:pt x="183" y="0"/>
                    </a:lnTo>
                    <a:cubicBezTo>
                      <a:pt x="187" y="0"/>
                      <a:pt x="191" y="4"/>
                      <a:pt x="191" y="8"/>
                    </a:cubicBezTo>
                    <a:cubicBezTo>
                      <a:pt x="191" y="13"/>
                      <a:pt x="187" y="16"/>
                      <a:pt x="183" y="16"/>
                    </a:cubicBezTo>
                    <a:close/>
                    <a:moveTo>
                      <a:pt x="135" y="16"/>
                    </a:moveTo>
                    <a:lnTo>
                      <a:pt x="119" y="16"/>
                    </a:lnTo>
                    <a:cubicBezTo>
                      <a:pt x="115" y="16"/>
                      <a:pt x="111" y="13"/>
                      <a:pt x="111" y="8"/>
                    </a:cubicBezTo>
                    <a:cubicBezTo>
                      <a:pt x="111" y="4"/>
                      <a:pt x="115" y="0"/>
                      <a:pt x="119" y="0"/>
                    </a:cubicBezTo>
                    <a:lnTo>
                      <a:pt x="135" y="0"/>
                    </a:lnTo>
                    <a:cubicBezTo>
                      <a:pt x="139" y="0"/>
                      <a:pt x="143" y="4"/>
                      <a:pt x="143" y="8"/>
                    </a:cubicBezTo>
                    <a:cubicBezTo>
                      <a:pt x="143" y="13"/>
                      <a:pt x="139" y="16"/>
                      <a:pt x="135" y="16"/>
                    </a:cubicBezTo>
                    <a:close/>
                    <a:moveTo>
                      <a:pt x="87" y="16"/>
                    </a:moveTo>
                    <a:lnTo>
                      <a:pt x="71" y="16"/>
                    </a:lnTo>
                    <a:cubicBezTo>
                      <a:pt x="67" y="16"/>
                      <a:pt x="63" y="13"/>
                      <a:pt x="63" y="8"/>
                    </a:cubicBezTo>
                    <a:cubicBezTo>
                      <a:pt x="63" y="4"/>
                      <a:pt x="67" y="0"/>
                      <a:pt x="71" y="0"/>
                    </a:cubicBezTo>
                    <a:lnTo>
                      <a:pt x="87" y="0"/>
                    </a:lnTo>
                    <a:cubicBezTo>
                      <a:pt x="91" y="0"/>
                      <a:pt x="95" y="4"/>
                      <a:pt x="95" y="8"/>
                    </a:cubicBezTo>
                    <a:cubicBezTo>
                      <a:pt x="95" y="13"/>
                      <a:pt x="91" y="16"/>
                      <a:pt x="87" y="16"/>
                    </a:cubicBezTo>
                    <a:close/>
                    <a:moveTo>
                      <a:pt x="39" y="16"/>
                    </a:moveTo>
                    <a:lnTo>
                      <a:pt x="23" y="16"/>
                    </a:lnTo>
                    <a:cubicBezTo>
                      <a:pt x="19" y="16"/>
                      <a:pt x="15" y="13"/>
                      <a:pt x="15" y="8"/>
                    </a:cubicBezTo>
                    <a:cubicBezTo>
                      <a:pt x="15" y="4"/>
                      <a:pt x="19" y="0"/>
                      <a:pt x="23" y="0"/>
                    </a:cubicBezTo>
                    <a:lnTo>
                      <a:pt x="39" y="0"/>
                    </a:lnTo>
                    <a:cubicBezTo>
                      <a:pt x="43" y="0"/>
                      <a:pt x="47" y="4"/>
                      <a:pt x="47" y="8"/>
                    </a:cubicBezTo>
                    <a:cubicBezTo>
                      <a:pt x="47" y="13"/>
                      <a:pt x="43" y="16"/>
                      <a:pt x="39" y="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4" cap="flat">
                <a:solidFill>
                  <a:srgbClr val="000000"/>
                </a:solidFill>
                <a:prstDash val="solid"/>
                <a:beve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Rectangle 95">
                <a:extLst>
                  <a:ext uri="{FF2B5EF4-FFF2-40B4-BE49-F238E27FC236}">
                    <a16:creationId xmlns:a16="http://schemas.microsoft.com/office/drawing/2014/main" id="{3EB59B08-12D6-201C-B353-62ED4D8267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76" y="3630"/>
                <a:ext cx="582" cy="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Candidate domain</a:t>
                </a: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87" name="Rectangle 96">
                <a:extLst>
                  <a:ext uri="{FF2B5EF4-FFF2-40B4-BE49-F238E27FC236}">
                    <a16:creationId xmlns:a16="http://schemas.microsoft.com/office/drawing/2014/main" id="{1A06D38E-FBFD-BC35-FAD4-0269FAA403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9" y="2312"/>
                <a:ext cx="8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88" name="Rectangle 97">
                <a:extLst>
                  <a:ext uri="{FF2B5EF4-FFF2-40B4-BE49-F238E27FC236}">
                    <a16:creationId xmlns:a16="http://schemas.microsoft.com/office/drawing/2014/main" id="{782E7076-4E30-582B-2842-CEA2549DC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" y="2312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89" name="Rectangle 98">
                <a:extLst>
                  <a:ext uri="{FF2B5EF4-FFF2-40B4-BE49-F238E27FC236}">
                    <a16:creationId xmlns:a16="http://schemas.microsoft.com/office/drawing/2014/main" id="{C7DFBAA2-F659-1320-5B73-A40762E2E2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0" y="2263"/>
                <a:ext cx="8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0" name="Rectangle 99">
                <a:extLst>
                  <a:ext uri="{FF2B5EF4-FFF2-40B4-BE49-F238E27FC236}">
                    <a16:creationId xmlns:a16="http://schemas.microsoft.com/office/drawing/2014/main" id="{7C8952B4-B8A4-5E95-9E38-3FD092C91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6" y="2263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1" name="Rectangle 100">
                <a:extLst>
                  <a:ext uri="{FF2B5EF4-FFF2-40B4-BE49-F238E27FC236}">
                    <a16:creationId xmlns:a16="http://schemas.microsoft.com/office/drawing/2014/main" id="{BEAF2846-BF47-C8FE-DF0C-8FABF89B75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9" y="2210"/>
                <a:ext cx="8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2" name="Rectangle 101">
                <a:extLst>
                  <a:ext uri="{FF2B5EF4-FFF2-40B4-BE49-F238E27FC236}">
                    <a16:creationId xmlns:a16="http://schemas.microsoft.com/office/drawing/2014/main" id="{18067E00-E995-233E-BAE2-B436CD2DB1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2210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3" name="Rectangle 102">
                <a:extLst>
                  <a:ext uri="{FF2B5EF4-FFF2-40B4-BE49-F238E27FC236}">
                    <a16:creationId xmlns:a16="http://schemas.microsoft.com/office/drawing/2014/main" id="{15967FE7-F366-51FC-9E4B-7110D7C5F8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99" y="3188"/>
                <a:ext cx="9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N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4" name="Rectangle 103">
                <a:extLst>
                  <a:ext uri="{FF2B5EF4-FFF2-40B4-BE49-F238E27FC236}">
                    <a16:creationId xmlns:a16="http://schemas.microsoft.com/office/drawing/2014/main" id="{8AD1DB2B-BBD6-EBA0-E481-3C04D8384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5" y="3188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5" name="Rectangle 104">
                <a:extLst>
                  <a:ext uri="{FF2B5EF4-FFF2-40B4-BE49-F238E27FC236}">
                    <a16:creationId xmlns:a16="http://schemas.microsoft.com/office/drawing/2014/main" id="{C7A8D2D5-6876-CCC7-85AD-386C1B4194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4" y="3200"/>
                <a:ext cx="9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N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6" name="Rectangle 105">
                <a:extLst>
                  <a:ext uri="{FF2B5EF4-FFF2-40B4-BE49-F238E27FC236}">
                    <a16:creationId xmlns:a16="http://schemas.microsoft.com/office/drawing/2014/main" id="{43B2BE04-8B25-B248-08ED-96EC0D48FF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0" y="3200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7" name="Rectangle 106">
                <a:extLst>
                  <a:ext uri="{FF2B5EF4-FFF2-40B4-BE49-F238E27FC236}">
                    <a16:creationId xmlns:a16="http://schemas.microsoft.com/office/drawing/2014/main" id="{4C41862D-EB62-4D7A-A25B-1E34A4720A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1" y="3344"/>
                <a:ext cx="9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N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8" name="Rectangle 107">
                <a:extLst>
                  <a:ext uri="{FF2B5EF4-FFF2-40B4-BE49-F238E27FC236}">
                    <a16:creationId xmlns:a16="http://schemas.microsoft.com/office/drawing/2014/main" id="{650D47EE-CAC1-534B-0064-DBF5FCB8B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7" y="3344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99" name="Line 108">
                <a:extLst>
                  <a:ext uri="{FF2B5EF4-FFF2-40B4-BE49-F238E27FC236}">
                    <a16:creationId xmlns:a16="http://schemas.microsoft.com/office/drawing/2014/main" id="{24BE795F-AFC8-4AD7-D2B0-9DCD39D49E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3" y="2410"/>
                <a:ext cx="1" cy="946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109">
                <a:extLst>
                  <a:ext uri="{FF2B5EF4-FFF2-40B4-BE49-F238E27FC236}">
                    <a16:creationId xmlns:a16="http://schemas.microsoft.com/office/drawing/2014/main" id="{EEF09EE4-2DF2-EF16-E5B7-2FEC1C8B792A}"/>
                  </a:ext>
                </a:extLst>
              </p:cNvPr>
              <p:cNvSpPr/>
              <p:nvPr/>
            </p:nvSpPr>
            <p:spPr bwMode="auto">
              <a:xfrm>
                <a:off x="1587" y="3341"/>
                <a:ext cx="32" cy="29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0" y="56"/>
                  </a:cxn>
                  <a:cxn ang="0">
                    <a:pos x="55" y="111"/>
                  </a:cxn>
                  <a:cxn ang="0">
                    <a:pos x="55" y="111"/>
                  </a:cxn>
                  <a:cxn ang="0">
                    <a:pos x="110" y="56"/>
                  </a:cxn>
                  <a:cxn ang="0">
                    <a:pos x="55" y="0"/>
                  </a:cxn>
                </a:cxnLst>
                <a:rect l="0" t="0" r="r" b="b"/>
                <a:pathLst>
                  <a:path w="110" h="111">
                    <a:moveTo>
                      <a:pt x="55" y="0"/>
                    </a:moveTo>
                    <a:cubicBezTo>
                      <a:pt x="25" y="0"/>
                      <a:pt x="0" y="25"/>
                      <a:pt x="0" y="56"/>
                    </a:cubicBezTo>
                    <a:cubicBezTo>
                      <a:pt x="0" y="86"/>
                      <a:pt x="25" y="111"/>
                      <a:pt x="55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86" y="111"/>
                      <a:pt x="110" y="86"/>
                      <a:pt x="110" y="56"/>
                    </a:cubicBezTo>
                    <a:cubicBezTo>
                      <a:pt x="110" y="25"/>
                      <a:pt x="86" y="0"/>
                      <a:pt x="55" y="0"/>
                    </a:cubicBezTo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Line 110">
                <a:extLst>
                  <a:ext uri="{FF2B5EF4-FFF2-40B4-BE49-F238E27FC236}">
                    <a16:creationId xmlns:a16="http://schemas.microsoft.com/office/drawing/2014/main" id="{E33C8C08-EA63-F740-8C43-9A719480CA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9" y="2310"/>
                <a:ext cx="1" cy="948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111">
                <a:extLst>
                  <a:ext uri="{FF2B5EF4-FFF2-40B4-BE49-F238E27FC236}">
                    <a16:creationId xmlns:a16="http://schemas.microsoft.com/office/drawing/2014/main" id="{9E90B666-FFFA-1E01-C641-CC19498F4105}"/>
                  </a:ext>
                </a:extLst>
              </p:cNvPr>
              <p:cNvSpPr/>
              <p:nvPr/>
            </p:nvSpPr>
            <p:spPr bwMode="auto">
              <a:xfrm>
                <a:off x="2353" y="3244"/>
                <a:ext cx="32" cy="28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0" y="55"/>
                  </a:cxn>
                  <a:cxn ang="0">
                    <a:pos x="55" y="110"/>
                  </a:cxn>
                  <a:cxn ang="0">
                    <a:pos x="55" y="110"/>
                  </a:cxn>
                  <a:cxn ang="0">
                    <a:pos x="110" y="55"/>
                  </a:cxn>
                  <a:cxn ang="0">
                    <a:pos x="55" y="0"/>
                  </a:cxn>
                </a:cxnLst>
                <a:rect l="0" t="0" r="r" b="b"/>
                <a:pathLst>
                  <a:path w="110" h="110">
                    <a:moveTo>
                      <a:pt x="55" y="0"/>
                    </a:moveTo>
                    <a:cubicBezTo>
                      <a:pt x="24" y="0"/>
                      <a:pt x="0" y="25"/>
                      <a:pt x="0" y="55"/>
                    </a:cubicBezTo>
                    <a:cubicBezTo>
                      <a:pt x="0" y="86"/>
                      <a:pt x="24" y="110"/>
                      <a:pt x="55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85" y="110"/>
                      <a:pt x="110" y="86"/>
                      <a:pt x="110" y="55"/>
                    </a:cubicBezTo>
                    <a:cubicBezTo>
                      <a:pt x="110" y="25"/>
                      <a:pt x="85" y="0"/>
                      <a:pt x="55" y="0"/>
                    </a:cubicBezTo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Rectangle 112">
                <a:extLst>
                  <a:ext uri="{FF2B5EF4-FFF2-40B4-BE49-F238E27FC236}">
                    <a16:creationId xmlns:a16="http://schemas.microsoft.com/office/drawing/2014/main" id="{9170E0B5-E36D-2348-B6BC-EFBAD1CDC2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78" y="3352"/>
                <a:ext cx="116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M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04" name="Rectangle 113">
                <a:extLst>
                  <a:ext uri="{FF2B5EF4-FFF2-40B4-BE49-F238E27FC236}">
                    <a16:creationId xmlns:a16="http://schemas.microsoft.com/office/drawing/2014/main" id="{C45FC942-0F65-A49C-19F6-EC2886599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53" y="3352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05" name="Rectangle 114">
                <a:extLst>
                  <a:ext uri="{FF2B5EF4-FFF2-40B4-BE49-F238E27FC236}">
                    <a16:creationId xmlns:a16="http://schemas.microsoft.com/office/drawing/2014/main" id="{28252752-0F70-9E1A-2497-8EECEC9263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0" y="3303"/>
                <a:ext cx="116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M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06" name="Rectangle 115">
                <a:extLst>
                  <a:ext uri="{FF2B5EF4-FFF2-40B4-BE49-F238E27FC236}">
                    <a16:creationId xmlns:a16="http://schemas.microsoft.com/office/drawing/2014/main" id="{341FB44D-1D3D-A9C7-70F7-DAD1B3DD44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05" y="3303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07" name="Rectangle 116">
                <a:extLst>
                  <a:ext uri="{FF2B5EF4-FFF2-40B4-BE49-F238E27FC236}">
                    <a16:creationId xmlns:a16="http://schemas.microsoft.com/office/drawing/2014/main" id="{1C3EBBDB-BB35-F6C1-7B17-CB97F4651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4" y="3180"/>
                <a:ext cx="116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M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08" name="Rectangle 117">
                <a:extLst>
                  <a:ext uri="{FF2B5EF4-FFF2-40B4-BE49-F238E27FC236}">
                    <a16:creationId xmlns:a16="http://schemas.microsoft.com/office/drawing/2014/main" id="{FA9F7DBC-6352-3CBA-510E-4CCE89F6AC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24" y="3180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09" name="Rectangle 119">
                <a:extLst>
                  <a:ext uri="{FF2B5EF4-FFF2-40B4-BE49-F238E27FC236}">
                    <a16:creationId xmlns:a16="http://schemas.microsoft.com/office/drawing/2014/main" id="{1695BFD6-9C6C-E3B3-0F7A-CB99DB4B7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9" y="3753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0" name="Rectangle 122">
                <a:extLst>
                  <a:ext uri="{FF2B5EF4-FFF2-40B4-BE49-F238E27FC236}">
                    <a16:creationId xmlns:a16="http://schemas.microsoft.com/office/drawing/2014/main" id="{CBF090F6-26E8-AD4C-66FF-CE43E9E6D6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7" y="3851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1" name="Rectangle 124">
                <a:extLst>
                  <a:ext uri="{FF2B5EF4-FFF2-40B4-BE49-F238E27FC236}">
                    <a16:creationId xmlns:a16="http://schemas.microsoft.com/office/drawing/2014/main" id="{CC6E98A0-8D51-6BDC-CFA0-2202869AD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6" y="3155"/>
                <a:ext cx="8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P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2" name="Rectangle 125">
                <a:extLst>
                  <a:ext uri="{FF2B5EF4-FFF2-40B4-BE49-F238E27FC236}">
                    <a16:creationId xmlns:a16="http://schemas.microsoft.com/office/drawing/2014/main" id="{36F50F07-EA93-8036-2A1C-4F2C8F754C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3" y="3155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3" name="Rectangle 126">
                <a:extLst>
                  <a:ext uri="{FF2B5EF4-FFF2-40B4-BE49-F238E27FC236}">
                    <a16:creationId xmlns:a16="http://schemas.microsoft.com/office/drawing/2014/main" id="{5396F3BA-ECA7-54C4-E136-56BDC0B1D2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1" y="3258"/>
                <a:ext cx="88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P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4" name="Rectangle 127">
                <a:extLst>
                  <a:ext uri="{FF2B5EF4-FFF2-40B4-BE49-F238E27FC236}">
                    <a16:creationId xmlns:a16="http://schemas.microsoft.com/office/drawing/2014/main" id="{79B194A7-8CAE-28E0-E227-6ED4A5F7D9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8" y="3258"/>
                <a:ext cx="79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5" name="Rectangle 129">
                <a:extLst>
                  <a:ext uri="{FF2B5EF4-FFF2-40B4-BE49-F238E27FC236}">
                    <a16:creationId xmlns:a16="http://schemas.microsoft.com/office/drawing/2014/main" id="{0566F034-E82C-F5EB-7112-2A343CE5B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7" y="3634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6" name="Rectangle 131">
                <a:extLst>
                  <a:ext uri="{FF2B5EF4-FFF2-40B4-BE49-F238E27FC236}">
                    <a16:creationId xmlns:a16="http://schemas.microsoft.com/office/drawing/2014/main" id="{E3F393E8-EA42-D2EB-EBB2-591F2ED83F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3733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7" name="Rectangle 138">
                <a:extLst>
                  <a:ext uri="{FF2B5EF4-FFF2-40B4-BE49-F238E27FC236}">
                    <a16:creationId xmlns:a16="http://schemas.microsoft.com/office/drawing/2014/main" id="{8E6E50F4-63E6-16DA-9DF3-6B30F17301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" y="3945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8" name="Rectangle 140">
                <a:extLst>
                  <a:ext uri="{FF2B5EF4-FFF2-40B4-BE49-F238E27FC236}">
                    <a16:creationId xmlns:a16="http://schemas.microsoft.com/office/drawing/2014/main" id="{5FC8A236-8C80-1502-3581-6F21A22CF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4" y="2202"/>
                <a:ext cx="65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19" name="Rectangle 141">
                <a:extLst>
                  <a:ext uri="{FF2B5EF4-FFF2-40B4-BE49-F238E27FC236}">
                    <a16:creationId xmlns:a16="http://schemas.microsoft.com/office/drawing/2014/main" id="{130040B0-1B79-C41F-2FF0-2A0B92BA3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7" y="2234"/>
                <a:ext cx="56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0" name="Rectangle 142">
                <a:extLst>
                  <a:ext uri="{FF2B5EF4-FFF2-40B4-BE49-F238E27FC236}">
                    <a16:creationId xmlns:a16="http://schemas.microsoft.com/office/drawing/2014/main" id="{B7A02082-1DFE-9532-356B-C8A53B614A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20" y="2234"/>
                <a:ext cx="51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1" name="Rectangle 143">
                <a:extLst>
                  <a:ext uri="{FF2B5EF4-FFF2-40B4-BE49-F238E27FC236}">
                    <a16:creationId xmlns:a16="http://schemas.microsoft.com/office/drawing/2014/main" id="{3A661F71-F4E9-394C-CD9B-932483862F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4" y="2161"/>
                <a:ext cx="65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2" name="Rectangle 144">
                <a:extLst>
                  <a:ext uri="{FF2B5EF4-FFF2-40B4-BE49-F238E27FC236}">
                    <a16:creationId xmlns:a16="http://schemas.microsoft.com/office/drawing/2014/main" id="{549B875B-7942-61B2-4726-35EA6D276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02" y="2193"/>
                <a:ext cx="56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3" name="Rectangle 145">
                <a:extLst>
                  <a:ext uri="{FF2B5EF4-FFF2-40B4-BE49-F238E27FC236}">
                    <a16:creationId xmlns:a16="http://schemas.microsoft.com/office/drawing/2014/main" id="{B99ED3B1-F93B-E716-D6F4-1384DD748E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5" y="2193"/>
                <a:ext cx="51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4" name="Rectangle 146">
                <a:extLst>
                  <a:ext uri="{FF2B5EF4-FFF2-40B4-BE49-F238E27FC236}">
                    <a16:creationId xmlns:a16="http://schemas.microsoft.com/office/drawing/2014/main" id="{BF42A9E4-4E12-A98F-5117-6B3772CA0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4" y="2104"/>
                <a:ext cx="65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5" name="Rectangle 147">
                <a:extLst>
                  <a:ext uri="{FF2B5EF4-FFF2-40B4-BE49-F238E27FC236}">
                    <a16:creationId xmlns:a16="http://schemas.microsoft.com/office/drawing/2014/main" id="{DA4AA605-4678-FBD5-2857-B56337A0A8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2140"/>
                <a:ext cx="56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F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6" name="Rectangle 148">
                <a:extLst>
                  <a:ext uri="{FF2B5EF4-FFF2-40B4-BE49-F238E27FC236}">
                    <a16:creationId xmlns:a16="http://schemas.microsoft.com/office/drawing/2014/main" id="{D6D03EEF-77BF-E822-BF0C-C2BA36430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9" y="2140"/>
                <a:ext cx="51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7" name="Rectangle 149">
                <a:extLst>
                  <a:ext uri="{FF2B5EF4-FFF2-40B4-BE49-F238E27FC236}">
                    <a16:creationId xmlns:a16="http://schemas.microsoft.com/office/drawing/2014/main" id="{774A15DC-2445-C851-B11F-F999EA5A4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0" y="2775"/>
                <a:ext cx="65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8" name="Rectangle 150">
                <a:extLst>
                  <a:ext uri="{FF2B5EF4-FFF2-40B4-BE49-F238E27FC236}">
                    <a16:creationId xmlns:a16="http://schemas.microsoft.com/office/drawing/2014/main" id="{A64A8788-71DD-189D-621A-075E476C5F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2807"/>
                <a:ext cx="65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29" name="Rectangle 151">
                <a:extLst>
                  <a:ext uri="{FF2B5EF4-FFF2-40B4-BE49-F238E27FC236}">
                    <a16:creationId xmlns:a16="http://schemas.microsoft.com/office/drawing/2014/main" id="{61A1B85D-D225-E371-06DA-6EECADC15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1" y="2807"/>
                <a:ext cx="51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1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0" name="Rectangle 152">
                <a:extLst>
                  <a:ext uri="{FF2B5EF4-FFF2-40B4-BE49-F238E27FC236}">
                    <a16:creationId xmlns:a16="http://schemas.microsoft.com/office/drawing/2014/main" id="{6976B399-0F16-6E44-C368-1FAC76B96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7" y="2808"/>
                <a:ext cx="65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1" name="Rectangle 153">
                <a:extLst>
                  <a:ext uri="{FF2B5EF4-FFF2-40B4-BE49-F238E27FC236}">
                    <a16:creationId xmlns:a16="http://schemas.microsoft.com/office/drawing/2014/main" id="{3FD62961-0754-1868-0547-7F2084585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90" y="2844"/>
                <a:ext cx="65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2" name="Rectangle 154">
                <a:extLst>
                  <a:ext uri="{FF2B5EF4-FFF2-40B4-BE49-F238E27FC236}">
                    <a16:creationId xmlns:a16="http://schemas.microsoft.com/office/drawing/2014/main" id="{6E29CFBC-1842-C6A4-9731-DA6D3860D6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8" y="2844"/>
                <a:ext cx="51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3" name="Rectangle 155">
                <a:extLst>
                  <a:ext uri="{FF2B5EF4-FFF2-40B4-BE49-F238E27FC236}">
                    <a16:creationId xmlns:a16="http://schemas.microsoft.com/office/drawing/2014/main" id="{6D1F20F5-6127-C91C-97BA-0427AEA90A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17" y="2848"/>
                <a:ext cx="65" cy="102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t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4" name="Rectangle 156">
                <a:extLst>
                  <a:ext uri="{FF2B5EF4-FFF2-40B4-BE49-F238E27FC236}">
                    <a16:creationId xmlns:a16="http://schemas.microsoft.com/office/drawing/2014/main" id="{37F0B772-5953-E25E-8B27-8113301EC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1" y="2881"/>
                <a:ext cx="65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C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5" name="Rectangle 157">
                <a:extLst>
                  <a:ext uri="{FF2B5EF4-FFF2-40B4-BE49-F238E27FC236}">
                    <a16:creationId xmlns:a16="http://schemas.microsoft.com/office/drawing/2014/main" id="{06B1F412-1257-B938-00FE-907D77D04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78" y="2881"/>
                <a:ext cx="51" cy="6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600" b="1" i="0" u="none" strike="noStrike" cap="none" normalizeH="0" baseline="0">
                    <a:ln>
                      <a:noFill/>
                    </a:ln>
                    <a:solidFill>
                      <a:srgbClr val="0000FF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3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6" name="Rectangle 159">
                <a:extLst>
                  <a:ext uri="{FF2B5EF4-FFF2-40B4-BE49-F238E27FC236}">
                    <a16:creationId xmlns:a16="http://schemas.microsoft.com/office/drawing/2014/main" id="{DAD0EC2B-5D68-9F39-63AE-01FA9C31E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7" y="4072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7" name="Rectangle 162">
                <a:extLst>
                  <a:ext uri="{FF2B5EF4-FFF2-40B4-BE49-F238E27FC236}">
                    <a16:creationId xmlns:a16="http://schemas.microsoft.com/office/drawing/2014/main" id="{3DB63D80-6CDA-5D25-7F56-57E9564772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19" y="4035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8" name="Rectangle 164">
                <a:extLst>
                  <a:ext uri="{FF2B5EF4-FFF2-40B4-BE49-F238E27FC236}">
                    <a16:creationId xmlns:a16="http://schemas.microsoft.com/office/drawing/2014/main" id="{B55A736C-5705-3AFA-B816-8C1FB5CCB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1" y="3933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39" name="Rectangle 166">
                <a:extLst>
                  <a:ext uri="{FF2B5EF4-FFF2-40B4-BE49-F238E27FC236}">
                    <a16:creationId xmlns:a16="http://schemas.microsoft.com/office/drawing/2014/main" id="{986032B3-C194-C91A-1CB3-0BE3D7506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22" y="3937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40" name="Rectangle 168">
                <a:extLst>
                  <a:ext uri="{FF2B5EF4-FFF2-40B4-BE49-F238E27FC236}">
                    <a16:creationId xmlns:a16="http://schemas.microsoft.com/office/drawing/2014/main" id="{4BD8F4A4-DEC2-A839-3907-436CCA4095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7" y="3933"/>
                <a:ext cx="0" cy="17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41" name="Line 170">
                <a:extLst>
                  <a:ext uri="{FF2B5EF4-FFF2-40B4-BE49-F238E27FC236}">
                    <a16:creationId xmlns:a16="http://schemas.microsoft.com/office/drawing/2014/main" id="{EBB19025-3C02-990A-B4E2-0C22294FF5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2" y="2765"/>
                <a:ext cx="445" cy="624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71">
                <a:extLst>
                  <a:ext uri="{FF2B5EF4-FFF2-40B4-BE49-F238E27FC236}">
                    <a16:creationId xmlns:a16="http://schemas.microsoft.com/office/drawing/2014/main" id="{D70119EF-0666-2467-0CBA-0229AA7345B2}"/>
                  </a:ext>
                </a:extLst>
              </p:cNvPr>
              <p:cNvSpPr/>
              <p:nvPr/>
            </p:nvSpPr>
            <p:spPr bwMode="auto">
              <a:xfrm>
                <a:off x="1144" y="3371"/>
                <a:ext cx="41" cy="42"/>
              </a:xfrm>
              <a:custGeom>
                <a:avLst/>
                <a:gdLst/>
                <a:ahLst/>
                <a:cxnLst>
                  <a:cxn ang="0">
                    <a:pos x="141" y="164"/>
                  </a:cxn>
                  <a:cxn ang="0">
                    <a:pos x="0" y="79"/>
                  </a:cxn>
                  <a:cxn ang="0">
                    <a:pos x="125" y="0"/>
                  </a:cxn>
                  <a:cxn ang="0">
                    <a:pos x="125" y="0"/>
                  </a:cxn>
                  <a:cxn ang="0">
                    <a:pos x="141" y="164"/>
                  </a:cxn>
                </a:cxnLst>
                <a:rect l="0" t="0" r="r" b="b"/>
                <a:pathLst>
                  <a:path w="141" h="164">
                    <a:moveTo>
                      <a:pt x="141" y="164"/>
                    </a:moveTo>
                    <a:lnTo>
                      <a:pt x="0" y="79"/>
                    </a:lnTo>
                    <a:cubicBezTo>
                      <a:pt x="52" y="74"/>
                      <a:pt x="98" y="45"/>
                      <a:pt x="125" y="0"/>
                    </a:cubicBezTo>
                    <a:lnTo>
                      <a:pt x="125" y="0"/>
                    </a:lnTo>
                    <a:lnTo>
                      <a:pt x="141" y="1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Line 172">
                <a:extLst>
                  <a:ext uri="{FF2B5EF4-FFF2-40B4-BE49-F238E27FC236}">
                    <a16:creationId xmlns:a16="http://schemas.microsoft.com/office/drawing/2014/main" id="{6E305B19-5B7A-5D8D-EBA6-DD0E44BAAB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67" y="2765"/>
                <a:ext cx="445" cy="624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73">
                <a:extLst>
                  <a:ext uri="{FF2B5EF4-FFF2-40B4-BE49-F238E27FC236}">
                    <a16:creationId xmlns:a16="http://schemas.microsoft.com/office/drawing/2014/main" id="{88B388D4-1EB6-A256-E320-BF4C12673DCC}"/>
                  </a:ext>
                </a:extLst>
              </p:cNvPr>
              <p:cNvSpPr/>
              <p:nvPr/>
            </p:nvSpPr>
            <p:spPr bwMode="auto">
              <a:xfrm>
                <a:off x="1088" y="3371"/>
                <a:ext cx="42" cy="42"/>
              </a:xfrm>
              <a:custGeom>
                <a:avLst/>
                <a:gdLst/>
                <a:ahLst/>
                <a:cxnLst>
                  <a:cxn ang="0">
                    <a:pos x="141" y="164"/>
                  </a:cxn>
                  <a:cxn ang="0">
                    <a:pos x="0" y="79"/>
                  </a:cxn>
                  <a:cxn ang="0">
                    <a:pos x="125" y="0"/>
                  </a:cxn>
                  <a:cxn ang="0">
                    <a:pos x="125" y="0"/>
                  </a:cxn>
                  <a:cxn ang="0">
                    <a:pos x="141" y="164"/>
                  </a:cxn>
                </a:cxnLst>
                <a:rect l="0" t="0" r="r" b="b"/>
                <a:pathLst>
                  <a:path w="141" h="164">
                    <a:moveTo>
                      <a:pt x="141" y="164"/>
                    </a:moveTo>
                    <a:lnTo>
                      <a:pt x="0" y="79"/>
                    </a:lnTo>
                    <a:cubicBezTo>
                      <a:pt x="52" y="74"/>
                      <a:pt x="98" y="45"/>
                      <a:pt x="125" y="0"/>
                    </a:cubicBezTo>
                    <a:lnTo>
                      <a:pt x="125" y="0"/>
                    </a:lnTo>
                    <a:lnTo>
                      <a:pt x="141" y="1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Line 174">
                <a:extLst>
                  <a:ext uri="{FF2B5EF4-FFF2-40B4-BE49-F238E27FC236}">
                    <a16:creationId xmlns:a16="http://schemas.microsoft.com/office/drawing/2014/main" id="{18E713AF-E753-8104-9851-CF38F0B0CF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2767"/>
                <a:ext cx="445" cy="624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75">
                <a:extLst>
                  <a:ext uri="{FF2B5EF4-FFF2-40B4-BE49-F238E27FC236}">
                    <a16:creationId xmlns:a16="http://schemas.microsoft.com/office/drawing/2014/main" id="{09E7D4F5-4B88-0F80-007A-58BABD7A1A88}"/>
                  </a:ext>
                </a:extLst>
              </p:cNvPr>
              <p:cNvSpPr/>
              <p:nvPr/>
            </p:nvSpPr>
            <p:spPr bwMode="auto">
              <a:xfrm>
                <a:off x="1033" y="3373"/>
                <a:ext cx="41" cy="42"/>
              </a:xfrm>
              <a:custGeom>
                <a:avLst/>
                <a:gdLst/>
                <a:ahLst/>
                <a:cxnLst>
                  <a:cxn ang="0">
                    <a:pos x="141" y="164"/>
                  </a:cxn>
                  <a:cxn ang="0">
                    <a:pos x="0" y="78"/>
                  </a:cxn>
                  <a:cxn ang="0">
                    <a:pos x="125" y="0"/>
                  </a:cxn>
                  <a:cxn ang="0">
                    <a:pos x="141" y="164"/>
                  </a:cxn>
                </a:cxnLst>
                <a:rect l="0" t="0" r="r" b="b"/>
                <a:pathLst>
                  <a:path w="141" h="164">
                    <a:moveTo>
                      <a:pt x="141" y="164"/>
                    </a:moveTo>
                    <a:lnTo>
                      <a:pt x="0" y="78"/>
                    </a:lnTo>
                    <a:cubicBezTo>
                      <a:pt x="52" y="73"/>
                      <a:pt x="98" y="44"/>
                      <a:pt x="125" y="0"/>
                    </a:cubicBezTo>
                    <a:lnTo>
                      <a:pt x="141" y="164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Line 176">
                <a:extLst>
                  <a:ext uri="{FF2B5EF4-FFF2-40B4-BE49-F238E27FC236}">
                    <a16:creationId xmlns:a16="http://schemas.microsoft.com/office/drawing/2014/main" id="{A2EDAA41-B1DC-BBE8-B3F7-D53C534324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43" y="3415"/>
                <a:ext cx="231" cy="1"/>
              </a:xfrm>
              <a:prstGeom prst="line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77">
                <a:extLst>
                  <a:ext uri="{FF2B5EF4-FFF2-40B4-BE49-F238E27FC236}">
                    <a16:creationId xmlns:a16="http://schemas.microsoft.com/office/drawing/2014/main" id="{A4B03CC1-69F9-7A59-54A3-C5F3252CF74D}"/>
                  </a:ext>
                </a:extLst>
              </p:cNvPr>
              <p:cNvSpPr/>
              <p:nvPr/>
            </p:nvSpPr>
            <p:spPr bwMode="auto">
              <a:xfrm>
                <a:off x="986" y="3356"/>
                <a:ext cx="53" cy="59"/>
              </a:xfrm>
              <a:custGeom>
                <a:avLst/>
                <a:gdLst/>
                <a:ahLst/>
                <a:cxnLst>
                  <a:cxn ang="0">
                    <a:pos x="0" y="59"/>
                  </a:cxn>
                  <a:cxn ang="0">
                    <a:pos x="53" y="9"/>
                  </a:cxn>
                  <a:cxn ang="0">
                    <a:pos x="53" y="9"/>
                  </a:cxn>
                </a:cxnLst>
                <a:rect l="0" t="0" r="r" b="b"/>
                <a:pathLst>
                  <a:path w="53" h="59">
                    <a:moveTo>
                      <a:pt x="0" y="59"/>
                    </a:moveTo>
                    <a:cubicBezTo>
                      <a:pt x="2" y="22"/>
                      <a:pt x="25" y="0"/>
                      <a:pt x="53" y="9"/>
                    </a:cubicBezTo>
                    <a:cubicBezTo>
                      <a:pt x="53" y="9"/>
                      <a:pt x="53" y="9"/>
                      <a:pt x="53" y="9"/>
                    </a:cubicBezTo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Rectangle 178">
                <a:extLst>
                  <a:ext uri="{FF2B5EF4-FFF2-40B4-BE49-F238E27FC236}">
                    <a16:creationId xmlns:a16="http://schemas.microsoft.com/office/drawing/2014/main" id="{524CF042-3DBB-7786-C426-69D519E02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" y="3315"/>
                <a:ext cx="121" cy="11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1300" b="1" i="1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α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50" name="Rectangle 179">
                <a:extLst>
                  <a:ext uri="{FF2B5EF4-FFF2-40B4-BE49-F238E27FC236}">
                    <a16:creationId xmlns:a16="http://schemas.microsoft.com/office/drawing/2014/main" id="{5807814B-B99D-5595-1E5A-722179A5B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" y="2676"/>
                <a:ext cx="109" cy="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lang="en-US" altLang="zh-CN" sz="900" b="1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sun</a:t>
                </a:r>
                <a:endParaRPr kumimoji="0" 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51" name="Rectangle 180">
                <a:extLst>
                  <a:ext uri="{FF2B5EF4-FFF2-40B4-BE49-F238E27FC236}">
                    <a16:creationId xmlns:a16="http://schemas.microsoft.com/office/drawing/2014/main" id="{EC14DAB2-5699-306E-97AF-412F78872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6" y="2545"/>
                <a:ext cx="74" cy="9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1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2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52" name="Rectangle 181">
                <a:extLst>
                  <a:ext uri="{FF2B5EF4-FFF2-40B4-BE49-F238E27FC236}">
                    <a16:creationId xmlns:a16="http://schemas.microsoft.com/office/drawing/2014/main" id="{A54D8625-7951-B3E0-4B35-1BE1FCB48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4" y="2545"/>
                <a:ext cx="74" cy="9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900" b="1" i="1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?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53" name="Freeform 182">
                <a:extLst>
                  <a:ext uri="{FF2B5EF4-FFF2-40B4-BE49-F238E27FC236}">
                    <a16:creationId xmlns:a16="http://schemas.microsoft.com/office/drawing/2014/main" id="{3B98AF8E-B24E-074B-85BB-6757D1CE386D}"/>
                  </a:ext>
                </a:extLst>
              </p:cNvPr>
              <p:cNvSpPr/>
              <p:nvPr/>
            </p:nvSpPr>
            <p:spPr bwMode="auto">
              <a:xfrm>
                <a:off x="2802" y="3203"/>
                <a:ext cx="149" cy="16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1" y="161"/>
                  </a:cxn>
                </a:cxnLst>
                <a:rect l="0" t="0" r="r" b="b"/>
                <a:pathLst>
                  <a:path w="149" h="161">
                    <a:moveTo>
                      <a:pt x="0" y="0"/>
                    </a:moveTo>
                    <a:cubicBezTo>
                      <a:pt x="109" y="12"/>
                      <a:pt x="149" y="84"/>
                      <a:pt x="91" y="161"/>
                    </a:cubicBezTo>
                  </a:path>
                </a:pathLst>
              </a:custGeom>
              <a:noFill/>
              <a:ln w="5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Rectangle 183">
                <a:extLst>
                  <a:ext uri="{FF2B5EF4-FFF2-40B4-BE49-F238E27FC236}">
                    <a16:creationId xmlns:a16="http://schemas.microsoft.com/office/drawing/2014/main" id="{E494051A-5CA5-7D65-1FE3-905F508CB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3216"/>
                <a:ext cx="98" cy="11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vert="horz" wrap="none" lIns="0" tIns="0" rIns="0" bIns="0" numCol="1" anchor="t" anchorCtr="0" compatLnSpc="1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r>
                  <a:rPr kumimoji="0" lang="zh-CN" altLang="zh-CN" sz="1200" b="1" i="1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宋体" panose="02010600030101010101" pitchFamily="2" charset="-122"/>
                  </a:rPr>
                  <a:t>?</a:t>
                </a:r>
                <a:endParaRPr kumimoji="0" lang="zh-CN" altLang="zh-CN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255" name="Freeform 184">
                <a:extLst>
                  <a:ext uri="{FF2B5EF4-FFF2-40B4-BE49-F238E27FC236}">
                    <a16:creationId xmlns:a16="http://schemas.microsoft.com/office/drawing/2014/main" id="{14C7314D-7E1E-D841-5B8E-5C6BB3CE8A2D}"/>
                  </a:ext>
                </a:extLst>
              </p:cNvPr>
              <p:cNvSpPr/>
              <p:nvPr/>
            </p:nvSpPr>
            <p:spPr bwMode="auto">
              <a:xfrm>
                <a:off x="927" y="2667"/>
                <a:ext cx="15" cy="48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5" y="38"/>
                  </a:cxn>
                  <a:cxn ang="0">
                    <a:pos x="15" y="0"/>
                  </a:cxn>
                  <a:cxn ang="0">
                    <a:pos x="5" y="6"/>
                  </a:cxn>
                  <a:cxn ang="0">
                    <a:pos x="0" y="6"/>
                  </a:cxn>
                  <a:cxn ang="0">
                    <a:pos x="0" y="48"/>
                  </a:cxn>
                </a:cxnLst>
                <a:rect l="0" t="0" r="r" b="b"/>
                <a:pathLst>
                  <a:path w="15" h="48">
                    <a:moveTo>
                      <a:pt x="0" y="48"/>
                    </a:moveTo>
                    <a:lnTo>
                      <a:pt x="15" y="38"/>
                    </a:lnTo>
                    <a:lnTo>
                      <a:pt x="15" y="0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285EA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85">
                <a:extLst>
                  <a:ext uri="{FF2B5EF4-FFF2-40B4-BE49-F238E27FC236}">
                    <a16:creationId xmlns:a16="http://schemas.microsoft.com/office/drawing/2014/main" id="{79E3E633-E9D2-ED0D-F11F-3222F12C2301}"/>
                  </a:ext>
                </a:extLst>
              </p:cNvPr>
              <p:cNvSpPr/>
              <p:nvPr/>
            </p:nvSpPr>
            <p:spPr bwMode="auto">
              <a:xfrm>
                <a:off x="927" y="2667"/>
                <a:ext cx="15" cy="48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15" y="38"/>
                  </a:cxn>
                  <a:cxn ang="0">
                    <a:pos x="15" y="0"/>
                  </a:cxn>
                  <a:cxn ang="0">
                    <a:pos x="5" y="6"/>
                  </a:cxn>
                  <a:cxn ang="0">
                    <a:pos x="0" y="6"/>
                  </a:cxn>
                  <a:cxn ang="0">
                    <a:pos x="0" y="48"/>
                  </a:cxn>
                </a:cxnLst>
                <a:rect l="0" t="0" r="r" b="b"/>
                <a:pathLst>
                  <a:path w="15" h="48">
                    <a:moveTo>
                      <a:pt x="0" y="48"/>
                    </a:moveTo>
                    <a:lnTo>
                      <a:pt x="15" y="38"/>
                    </a:lnTo>
                    <a:lnTo>
                      <a:pt x="15" y="0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48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86">
                <a:extLst>
                  <a:ext uri="{FF2B5EF4-FFF2-40B4-BE49-F238E27FC236}">
                    <a16:creationId xmlns:a16="http://schemas.microsoft.com/office/drawing/2014/main" id="{561422E2-8A3D-3172-896A-1A460F33D81A}"/>
                  </a:ext>
                </a:extLst>
              </p:cNvPr>
              <p:cNvSpPr/>
              <p:nvPr/>
            </p:nvSpPr>
            <p:spPr bwMode="auto">
              <a:xfrm>
                <a:off x="788" y="2616"/>
                <a:ext cx="99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99" y="0"/>
                  </a:cxn>
                  <a:cxn ang="0">
                    <a:pos x="60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99" h="26">
                    <a:moveTo>
                      <a:pt x="40" y="26"/>
                    </a:moveTo>
                    <a:lnTo>
                      <a:pt x="99" y="0"/>
                    </a:lnTo>
                    <a:lnTo>
                      <a:pt x="60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87">
                <a:extLst>
                  <a:ext uri="{FF2B5EF4-FFF2-40B4-BE49-F238E27FC236}">
                    <a16:creationId xmlns:a16="http://schemas.microsoft.com/office/drawing/2014/main" id="{B995C447-E75E-6FBE-CC60-952A994FD0C4}"/>
                  </a:ext>
                </a:extLst>
              </p:cNvPr>
              <p:cNvSpPr/>
              <p:nvPr/>
            </p:nvSpPr>
            <p:spPr bwMode="auto">
              <a:xfrm>
                <a:off x="788" y="2616"/>
                <a:ext cx="99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99" y="0"/>
                  </a:cxn>
                  <a:cxn ang="0">
                    <a:pos x="60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99" h="26">
                    <a:moveTo>
                      <a:pt x="40" y="26"/>
                    </a:moveTo>
                    <a:lnTo>
                      <a:pt x="99" y="0"/>
                    </a:lnTo>
                    <a:lnTo>
                      <a:pt x="60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88">
                <a:extLst>
                  <a:ext uri="{FF2B5EF4-FFF2-40B4-BE49-F238E27FC236}">
                    <a16:creationId xmlns:a16="http://schemas.microsoft.com/office/drawing/2014/main" id="{DA6522B7-0521-6444-3E75-8DE07E7CC455}"/>
                  </a:ext>
                </a:extLst>
              </p:cNvPr>
              <p:cNvSpPr/>
              <p:nvPr/>
            </p:nvSpPr>
            <p:spPr bwMode="auto">
              <a:xfrm>
                <a:off x="829" y="2616"/>
                <a:ext cx="99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99" y="0"/>
                  </a:cxn>
                  <a:cxn ang="0">
                    <a:pos x="59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99" h="26">
                    <a:moveTo>
                      <a:pt x="40" y="26"/>
                    </a:moveTo>
                    <a:lnTo>
                      <a:pt x="99" y="0"/>
                    </a:lnTo>
                    <a:lnTo>
                      <a:pt x="59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89">
                <a:extLst>
                  <a:ext uri="{FF2B5EF4-FFF2-40B4-BE49-F238E27FC236}">
                    <a16:creationId xmlns:a16="http://schemas.microsoft.com/office/drawing/2014/main" id="{627CA7E0-6305-E452-759E-648FE19534F1}"/>
                  </a:ext>
                </a:extLst>
              </p:cNvPr>
              <p:cNvSpPr/>
              <p:nvPr/>
            </p:nvSpPr>
            <p:spPr bwMode="auto">
              <a:xfrm>
                <a:off x="829" y="2616"/>
                <a:ext cx="99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99" y="0"/>
                  </a:cxn>
                  <a:cxn ang="0">
                    <a:pos x="59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99" h="26">
                    <a:moveTo>
                      <a:pt x="40" y="26"/>
                    </a:moveTo>
                    <a:lnTo>
                      <a:pt x="99" y="0"/>
                    </a:lnTo>
                    <a:lnTo>
                      <a:pt x="59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Rectangle 190">
                <a:extLst>
                  <a:ext uri="{FF2B5EF4-FFF2-40B4-BE49-F238E27FC236}">
                    <a16:creationId xmlns:a16="http://schemas.microsoft.com/office/drawing/2014/main" id="{CFFF68B5-A3AD-D199-B84D-FD8EDA8C2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" y="2673"/>
                <a:ext cx="21" cy="42"/>
              </a:xfrm>
              <a:prstGeom prst="rect">
                <a:avLst/>
              </a:prstGeom>
              <a:solidFill>
                <a:srgbClr val="10254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Rectangle 191">
                <a:extLst>
                  <a:ext uri="{FF2B5EF4-FFF2-40B4-BE49-F238E27FC236}">
                    <a16:creationId xmlns:a16="http://schemas.microsoft.com/office/drawing/2014/main" id="{0738ED80-316E-D926-2ACA-D88D5206D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" y="2673"/>
                <a:ext cx="21" cy="42"/>
              </a:xfrm>
              <a:prstGeom prst="rect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Rectangle 192">
                <a:extLst>
                  <a:ext uri="{FF2B5EF4-FFF2-40B4-BE49-F238E27FC236}">
                    <a16:creationId xmlns:a16="http://schemas.microsoft.com/office/drawing/2014/main" id="{5E8BBE14-A5C7-73FD-0AC2-0D4D830D16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" y="2629"/>
                <a:ext cx="39" cy="44"/>
              </a:xfrm>
              <a:prstGeom prst="rect">
                <a:avLst/>
              </a:prstGeom>
              <a:solidFill>
                <a:srgbClr val="102541"/>
              </a:solidFill>
              <a:ln w="9525">
                <a:noFill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Rectangle 193">
                <a:extLst>
                  <a:ext uri="{FF2B5EF4-FFF2-40B4-BE49-F238E27FC236}">
                    <a16:creationId xmlns:a16="http://schemas.microsoft.com/office/drawing/2014/main" id="{E2127E5E-B42C-160C-1693-3F9456676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" y="2629"/>
                <a:ext cx="39" cy="44"/>
              </a:xfrm>
              <a:prstGeom prst="rect">
                <a:avLst/>
              </a:pr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94">
                <a:extLst>
                  <a:ext uri="{FF2B5EF4-FFF2-40B4-BE49-F238E27FC236}">
                    <a16:creationId xmlns:a16="http://schemas.microsoft.com/office/drawing/2014/main" id="{1BD78DEE-76AE-A6D0-8DDE-BF29BCA5D9CE}"/>
                  </a:ext>
                </a:extLst>
              </p:cNvPr>
              <p:cNvSpPr/>
              <p:nvPr/>
            </p:nvSpPr>
            <p:spPr bwMode="auto">
              <a:xfrm>
                <a:off x="932" y="2621"/>
                <a:ext cx="20" cy="52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0" y="8"/>
                  </a:cxn>
                  <a:cxn ang="0">
                    <a:pos x="20" y="0"/>
                  </a:cxn>
                  <a:cxn ang="0">
                    <a:pos x="20" y="43"/>
                  </a:cxn>
                  <a:cxn ang="0">
                    <a:pos x="0" y="52"/>
                  </a:cxn>
                </a:cxnLst>
                <a:rect l="0" t="0" r="r" b="b"/>
                <a:pathLst>
                  <a:path w="20" h="52">
                    <a:moveTo>
                      <a:pt x="0" y="52"/>
                    </a:moveTo>
                    <a:lnTo>
                      <a:pt x="0" y="8"/>
                    </a:lnTo>
                    <a:lnTo>
                      <a:pt x="20" y="0"/>
                    </a:lnTo>
                    <a:lnTo>
                      <a:pt x="20" y="43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285EA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95">
                <a:extLst>
                  <a:ext uri="{FF2B5EF4-FFF2-40B4-BE49-F238E27FC236}">
                    <a16:creationId xmlns:a16="http://schemas.microsoft.com/office/drawing/2014/main" id="{8716872D-9D0D-455B-5986-52C0B5D4CEA4}"/>
                  </a:ext>
                </a:extLst>
              </p:cNvPr>
              <p:cNvSpPr/>
              <p:nvPr/>
            </p:nvSpPr>
            <p:spPr bwMode="auto">
              <a:xfrm>
                <a:off x="932" y="2621"/>
                <a:ext cx="20" cy="52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0" y="8"/>
                  </a:cxn>
                  <a:cxn ang="0">
                    <a:pos x="20" y="0"/>
                  </a:cxn>
                  <a:cxn ang="0">
                    <a:pos x="20" y="43"/>
                  </a:cxn>
                  <a:cxn ang="0">
                    <a:pos x="0" y="52"/>
                  </a:cxn>
                </a:cxnLst>
                <a:rect l="0" t="0" r="r" b="b"/>
                <a:pathLst>
                  <a:path w="20" h="52">
                    <a:moveTo>
                      <a:pt x="0" y="52"/>
                    </a:moveTo>
                    <a:lnTo>
                      <a:pt x="0" y="8"/>
                    </a:lnTo>
                    <a:lnTo>
                      <a:pt x="20" y="0"/>
                    </a:lnTo>
                    <a:lnTo>
                      <a:pt x="20" y="43"/>
                    </a:lnTo>
                    <a:lnTo>
                      <a:pt x="0" y="52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96">
                <a:extLst>
                  <a:ext uri="{FF2B5EF4-FFF2-40B4-BE49-F238E27FC236}">
                    <a16:creationId xmlns:a16="http://schemas.microsoft.com/office/drawing/2014/main" id="{38A9212A-25AE-94C0-1F81-B41B244F4706}"/>
                  </a:ext>
                </a:extLst>
              </p:cNvPr>
              <p:cNvSpPr/>
              <p:nvPr/>
            </p:nvSpPr>
            <p:spPr bwMode="auto">
              <a:xfrm>
                <a:off x="893" y="2621"/>
                <a:ext cx="59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39" y="8"/>
                  </a:cxn>
                  <a:cxn ang="0">
                    <a:pos x="59" y="0"/>
                  </a:cxn>
                  <a:cxn ang="0">
                    <a:pos x="19" y="0"/>
                  </a:cxn>
                  <a:cxn ang="0">
                    <a:pos x="0" y="8"/>
                  </a:cxn>
                </a:cxnLst>
                <a:rect l="0" t="0" r="r" b="b"/>
                <a:pathLst>
                  <a:path w="59" h="8">
                    <a:moveTo>
                      <a:pt x="0" y="8"/>
                    </a:moveTo>
                    <a:lnTo>
                      <a:pt x="39" y="8"/>
                    </a:lnTo>
                    <a:lnTo>
                      <a:pt x="59" y="0"/>
                    </a:lnTo>
                    <a:lnTo>
                      <a:pt x="19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8D6E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97">
                <a:extLst>
                  <a:ext uri="{FF2B5EF4-FFF2-40B4-BE49-F238E27FC236}">
                    <a16:creationId xmlns:a16="http://schemas.microsoft.com/office/drawing/2014/main" id="{A6373892-1E4F-9159-99A8-52C9FA818E19}"/>
                  </a:ext>
                </a:extLst>
              </p:cNvPr>
              <p:cNvSpPr/>
              <p:nvPr/>
            </p:nvSpPr>
            <p:spPr bwMode="auto">
              <a:xfrm>
                <a:off x="893" y="2621"/>
                <a:ext cx="59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39" y="8"/>
                  </a:cxn>
                  <a:cxn ang="0">
                    <a:pos x="59" y="0"/>
                  </a:cxn>
                  <a:cxn ang="0">
                    <a:pos x="19" y="0"/>
                  </a:cxn>
                  <a:cxn ang="0">
                    <a:pos x="0" y="8"/>
                  </a:cxn>
                </a:cxnLst>
                <a:rect l="0" t="0" r="r" b="b"/>
                <a:pathLst>
                  <a:path w="59" h="8">
                    <a:moveTo>
                      <a:pt x="0" y="8"/>
                    </a:moveTo>
                    <a:lnTo>
                      <a:pt x="39" y="8"/>
                    </a:lnTo>
                    <a:lnTo>
                      <a:pt x="59" y="0"/>
                    </a:lnTo>
                    <a:lnTo>
                      <a:pt x="19" y="0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98">
                <a:extLst>
                  <a:ext uri="{FF2B5EF4-FFF2-40B4-BE49-F238E27FC236}">
                    <a16:creationId xmlns:a16="http://schemas.microsoft.com/office/drawing/2014/main" id="{98648F4E-1999-4804-B942-F560A3063297}"/>
                  </a:ext>
                </a:extLst>
              </p:cNvPr>
              <p:cNvSpPr/>
              <p:nvPr/>
            </p:nvSpPr>
            <p:spPr bwMode="auto">
              <a:xfrm>
                <a:off x="912" y="2616"/>
                <a:ext cx="100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100" y="0"/>
                  </a:cxn>
                  <a:cxn ang="0">
                    <a:pos x="60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100" h="26">
                    <a:moveTo>
                      <a:pt x="40" y="26"/>
                    </a:moveTo>
                    <a:lnTo>
                      <a:pt x="100" y="0"/>
                    </a:lnTo>
                    <a:lnTo>
                      <a:pt x="60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99">
                <a:extLst>
                  <a:ext uri="{FF2B5EF4-FFF2-40B4-BE49-F238E27FC236}">
                    <a16:creationId xmlns:a16="http://schemas.microsoft.com/office/drawing/2014/main" id="{0C7E98F1-5BD3-E8C5-F96C-7F6482234CA4}"/>
                  </a:ext>
                </a:extLst>
              </p:cNvPr>
              <p:cNvSpPr/>
              <p:nvPr/>
            </p:nvSpPr>
            <p:spPr bwMode="auto">
              <a:xfrm>
                <a:off x="912" y="2616"/>
                <a:ext cx="100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100" y="0"/>
                  </a:cxn>
                  <a:cxn ang="0">
                    <a:pos x="60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100" h="26">
                    <a:moveTo>
                      <a:pt x="40" y="26"/>
                    </a:moveTo>
                    <a:lnTo>
                      <a:pt x="100" y="0"/>
                    </a:lnTo>
                    <a:lnTo>
                      <a:pt x="60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200">
                <a:extLst>
                  <a:ext uri="{FF2B5EF4-FFF2-40B4-BE49-F238E27FC236}">
                    <a16:creationId xmlns:a16="http://schemas.microsoft.com/office/drawing/2014/main" id="{248875D4-4800-EF2B-750D-CE546239FAF3}"/>
                  </a:ext>
                </a:extLst>
              </p:cNvPr>
              <p:cNvSpPr/>
              <p:nvPr/>
            </p:nvSpPr>
            <p:spPr bwMode="auto">
              <a:xfrm>
                <a:off x="953" y="2616"/>
                <a:ext cx="99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99" y="0"/>
                  </a:cxn>
                  <a:cxn ang="0">
                    <a:pos x="60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99" h="26">
                    <a:moveTo>
                      <a:pt x="40" y="26"/>
                    </a:moveTo>
                    <a:lnTo>
                      <a:pt x="99" y="0"/>
                    </a:lnTo>
                    <a:lnTo>
                      <a:pt x="60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201">
                <a:extLst>
                  <a:ext uri="{FF2B5EF4-FFF2-40B4-BE49-F238E27FC236}">
                    <a16:creationId xmlns:a16="http://schemas.microsoft.com/office/drawing/2014/main" id="{914DE37C-C424-4CB0-1B97-D836C1231528}"/>
                  </a:ext>
                </a:extLst>
              </p:cNvPr>
              <p:cNvSpPr/>
              <p:nvPr/>
            </p:nvSpPr>
            <p:spPr bwMode="auto">
              <a:xfrm>
                <a:off x="953" y="2616"/>
                <a:ext cx="99" cy="26"/>
              </a:xfrm>
              <a:custGeom>
                <a:avLst/>
                <a:gdLst/>
                <a:ahLst/>
                <a:cxnLst>
                  <a:cxn ang="0">
                    <a:pos x="40" y="26"/>
                  </a:cxn>
                  <a:cxn ang="0">
                    <a:pos x="99" y="0"/>
                  </a:cxn>
                  <a:cxn ang="0">
                    <a:pos x="60" y="0"/>
                  </a:cxn>
                  <a:cxn ang="0">
                    <a:pos x="0" y="26"/>
                  </a:cxn>
                  <a:cxn ang="0">
                    <a:pos x="40" y="26"/>
                  </a:cxn>
                </a:cxnLst>
                <a:rect l="0" t="0" r="r" b="b"/>
                <a:pathLst>
                  <a:path w="99" h="26">
                    <a:moveTo>
                      <a:pt x="40" y="26"/>
                    </a:moveTo>
                    <a:lnTo>
                      <a:pt x="99" y="0"/>
                    </a:lnTo>
                    <a:lnTo>
                      <a:pt x="60" y="0"/>
                    </a:lnTo>
                    <a:lnTo>
                      <a:pt x="0" y="26"/>
                    </a:lnTo>
                    <a:lnTo>
                      <a:pt x="40" y="26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202">
                <a:extLst>
                  <a:ext uri="{FF2B5EF4-FFF2-40B4-BE49-F238E27FC236}">
                    <a16:creationId xmlns:a16="http://schemas.microsoft.com/office/drawing/2014/main" id="{B6E40782-5A78-FB74-A1C0-891B3FCFDACC}"/>
                  </a:ext>
                </a:extLst>
              </p:cNvPr>
              <p:cNvSpPr/>
              <p:nvPr/>
            </p:nvSpPr>
            <p:spPr bwMode="auto">
              <a:xfrm>
                <a:off x="1470" y="2700"/>
                <a:ext cx="34" cy="40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19" y="35"/>
                  </a:cxn>
                  <a:cxn ang="0">
                    <a:pos x="34" y="0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0" y="40"/>
                  </a:cxn>
                </a:cxnLst>
                <a:rect l="0" t="0" r="r" b="b"/>
                <a:pathLst>
                  <a:path w="34" h="40">
                    <a:moveTo>
                      <a:pt x="0" y="40"/>
                    </a:moveTo>
                    <a:lnTo>
                      <a:pt x="19" y="35"/>
                    </a:lnTo>
                    <a:lnTo>
                      <a:pt x="34" y="0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85EA6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203">
                <a:extLst>
                  <a:ext uri="{FF2B5EF4-FFF2-40B4-BE49-F238E27FC236}">
                    <a16:creationId xmlns:a16="http://schemas.microsoft.com/office/drawing/2014/main" id="{0BADCA01-B7A1-6D4E-543F-91C7C8421C63}"/>
                  </a:ext>
                </a:extLst>
              </p:cNvPr>
              <p:cNvSpPr/>
              <p:nvPr/>
            </p:nvSpPr>
            <p:spPr bwMode="auto">
              <a:xfrm>
                <a:off x="1470" y="2700"/>
                <a:ext cx="34" cy="40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19" y="35"/>
                  </a:cxn>
                  <a:cxn ang="0">
                    <a:pos x="34" y="0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0" y="40"/>
                  </a:cxn>
                </a:cxnLst>
                <a:rect l="0" t="0" r="r" b="b"/>
                <a:pathLst>
                  <a:path w="34" h="40">
                    <a:moveTo>
                      <a:pt x="0" y="40"/>
                    </a:moveTo>
                    <a:lnTo>
                      <a:pt x="19" y="35"/>
                    </a:lnTo>
                    <a:lnTo>
                      <a:pt x="34" y="0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0" y="40"/>
                    </a:lnTo>
                    <a:close/>
                  </a:path>
                </a:pathLst>
              </a:custGeom>
              <a:noFill/>
              <a:ln w="2" cap="rnd">
                <a:solidFill>
                  <a:srgbClr val="00000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204">
                <a:extLst>
                  <a:ext uri="{FF2B5EF4-FFF2-40B4-BE49-F238E27FC236}">
                    <a16:creationId xmlns:a16="http://schemas.microsoft.com/office/drawing/2014/main" id="{B4DD26F8-199E-770D-3AF5-D780EF21747F}"/>
                  </a:ext>
                </a:extLst>
              </p:cNvPr>
              <p:cNvSpPr/>
              <p:nvPr/>
            </p:nvSpPr>
            <p:spPr bwMode="auto">
              <a:xfrm>
                <a:off x="1371" y="2622"/>
                <a:ext cx="103" cy="18"/>
              </a:xfrm>
              <a:custGeom>
                <a:avLst/>
                <a:gdLst/>
                <a:ahLst/>
                <a:cxnLst>
                  <a:cxn ang="0">
                    <a:pos x="37" y="18"/>
                  </a:cxn>
                  <a:cxn ang="0">
                    <a:pos x="103" y="13"/>
                  </a:cxn>
                  <a:cxn ang="0">
                    <a:pos x="66" y="0"/>
                  </a:cxn>
                  <a:cxn ang="0">
                    <a:pos x="0" y="5"/>
                  </a:cxn>
                  <a:cxn ang="0">
                    <a:pos x="37" y="18"/>
                  </a:cxn>
                </a:cxnLst>
                <a:rect l="0" t="0" r="r" b="b"/>
                <a:pathLst>
                  <a:path w="103" h="18">
                    <a:moveTo>
                      <a:pt x="37" y="18"/>
                    </a:moveTo>
                    <a:lnTo>
                      <a:pt x="103" y="13"/>
                    </a:lnTo>
                    <a:lnTo>
                      <a:pt x="66" y="0"/>
                    </a:lnTo>
                    <a:lnTo>
                      <a:pt x="0" y="5"/>
                    </a:lnTo>
                    <a:lnTo>
                      <a:pt x="37" y="18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" name="Freeform 206">
              <a:extLst>
                <a:ext uri="{FF2B5EF4-FFF2-40B4-BE49-F238E27FC236}">
                  <a16:creationId xmlns:a16="http://schemas.microsoft.com/office/drawing/2014/main" id="{C3CBEEFB-B518-AC9F-4491-217F6A008FB8}"/>
                </a:ext>
              </a:extLst>
            </p:cNvPr>
            <p:cNvSpPr/>
            <p:nvPr/>
          </p:nvSpPr>
          <p:spPr bwMode="auto">
            <a:xfrm>
              <a:off x="1371" y="2622"/>
              <a:ext cx="103" cy="18"/>
            </a:xfrm>
            <a:custGeom>
              <a:avLst/>
              <a:gdLst/>
              <a:ahLst/>
              <a:cxnLst>
                <a:cxn ang="0">
                  <a:pos x="37" y="18"/>
                </a:cxn>
                <a:cxn ang="0">
                  <a:pos x="103" y="13"/>
                </a:cxn>
                <a:cxn ang="0">
                  <a:pos x="66" y="0"/>
                </a:cxn>
                <a:cxn ang="0">
                  <a:pos x="0" y="5"/>
                </a:cxn>
                <a:cxn ang="0">
                  <a:pos x="37" y="18"/>
                </a:cxn>
              </a:cxnLst>
              <a:rect l="0" t="0" r="r" b="b"/>
              <a:pathLst>
                <a:path w="103" h="18">
                  <a:moveTo>
                    <a:pt x="37" y="18"/>
                  </a:moveTo>
                  <a:lnTo>
                    <a:pt x="103" y="13"/>
                  </a:lnTo>
                  <a:lnTo>
                    <a:pt x="66" y="0"/>
                  </a:lnTo>
                  <a:lnTo>
                    <a:pt x="0" y="5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07">
              <a:extLst>
                <a:ext uri="{FF2B5EF4-FFF2-40B4-BE49-F238E27FC236}">
                  <a16:creationId xmlns:a16="http://schemas.microsoft.com/office/drawing/2014/main" id="{F6B137F1-C918-9B2C-F5AC-BC828B897C15}"/>
                </a:ext>
              </a:extLst>
            </p:cNvPr>
            <p:cNvSpPr/>
            <p:nvPr/>
          </p:nvSpPr>
          <p:spPr bwMode="auto">
            <a:xfrm>
              <a:off x="1409" y="2635"/>
              <a:ext cx="103" cy="18"/>
            </a:xfrm>
            <a:custGeom>
              <a:avLst/>
              <a:gdLst/>
              <a:ahLst/>
              <a:cxnLst>
                <a:cxn ang="0">
                  <a:pos x="37" y="18"/>
                </a:cxn>
                <a:cxn ang="0">
                  <a:pos x="103" y="13"/>
                </a:cxn>
                <a:cxn ang="0">
                  <a:pos x="66" y="0"/>
                </a:cxn>
                <a:cxn ang="0">
                  <a:pos x="0" y="5"/>
                </a:cxn>
                <a:cxn ang="0">
                  <a:pos x="37" y="18"/>
                </a:cxn>
              </a:cxnLst>
              <a:rect l="0" t="0" r="r" b="b"/>
              <a:pathLst>
                <a:path w="103" h="18">
                  <a:moveTo>
                    <a:pt x="37" y="18"/>
                  </a:moveTo>
                  <a:lnTo>
                    <a:pt x="103" y="13"/>
                  </a:lnTo>
                  <a:lnTo>
                    <a:pt x="66" y="0"/>
                  </a:lnTo>
                  <a:lnTo>
                    <a:pt x="0" y="5"/>
                  </a:lnTo>
                  <a:lnTo>
                    <a:pt x="37" y="1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08">
              <a:extLst>
                <a:ext uri="{FF2B5EF4-FFF2-40B4-BE49-F238E27FC236}">
                  <a16:creationId xmlns:a16="http://schemas.microsoft.com/office/drawing/2014/main" id="{79237928-D1B7-B6CF-F33A-13635EBA0EBF}"/>
                </a:ext>
              </a:extLst>
            </p:cNvPr>
            <p:cNvSpPr/>
            <p:nvPr/>
          </p:nvSpPr>
          <p:spPr bwMode="auto">
            <a:xfrm>
              <a:off x="1409" y="2635"/>
              <a:ext cx="103" cy="18"/>
            </a:xfrm>
            <a:custGeom>
              <a:avLst/>
              <a:gdLst/>
              <a:ahLst/>
              <a:cxnLst>
                <a:cxn ang="0">
                  <a:pos x="37" y="18"/>
                </a:cxn>
                <a:cxn ang="0">
                  <a:pos x="103" y="13"/>
                </a:cxn>
                <a:cxn ang="0">
                  <a:pos x="66" y="0"/>
                </a:cxn>
                <a:cxn ang="0">
                  <a:pos x="0" y="5"/>
                </a:cxn>
                <a:cxn ang="0">
                  <a:pos x="37" y="18"/>
                </a:cxn>
              </a:cxnLst>
              <a:rect l="0" t="0" r="r" b="b"/>
              <a:pathLst>
                <a:path w="103" h="18">
                  <a:moveTo>
                    <a:pt x="37" y="18"/>
                  </a:moveTo>
                  <a:lnTo>
                    <a:pt x="103" y="13"/>
                  </a:lnTo>
                  <a:lnTo>
                    <a:pt x="66" y="0"/>
                  </a:lnTo>
                  <a:lnTo>
                    <a:pt x="0" y="5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09">
              <a:extLst>
                <a:ext uri="{FF2B5EF4-FFF2-40B4-BE49-F238E27FC236}">
                  <a16:creationId xmlns:a16="http://schemas.microsoft.com/office/drawing/2014/main" id="{4DB7020C-9F78-C413-FA59-C7C1528B2B1C}"/>
                </a:ext>
              </a:extLst>
            </p:cNvPr>
            <p:cNvSpPr/>
            <p:nvPr/>
          </p:nvSpPr>
          <p:spPr bwMode="auto">
            <a:xfrm>
              <a:off x="1451" y="2693"/>
              <a:ext cx="37" cy="47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9" y="47"/>
                </a:cxn>
                <a:cxn ang="0">
                  <a:pos x="37" y="7"/>
                </a:cxn>
                <a:cxn ang="0">
                  <a:pos x="17" y="0"/>
                </a:cxn>
                <a:cxn ang="0">
                  <a:pos x="0" y="40"/>
                </a:cxn>
              </a:cxnLst>
              <a:rect l="0" t="0" r="r" b="b"/>
              <a:pathLst>
                <a:path w="37" h="47">
                  <a:moveTo>
                    <a:pt x="0" y="40"/>
                  </a:moveTo>
                  <a:lnTo>
                    <a:pt x="19" y="47"/>
                  </a:lnTo>
                  <a:lnTo>
                    <a:pt x="37" y="7"/>
                  </a:lnTo>
                  <a:lnTo>
                    <a:pt x="17" y="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10254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10">
              <a:extLst>
                <a:ext uri="{FF2B5EF4-FFF2-40B4-BE49-F238E27FC236}">
                  <a16:creationId xmlns:a16="http://schemas.microsoft.com/office/drawing/2014/main" id="{8E8C618E-36F4-8D30-2C5B-C5913740338A}"/>
                </a:ext>
              </a:extLst>
            </p:cNvPr>
            <p:cNvSpPr/>
            <p:nvPr/>
          </p:nvSpPr>
          <p:spPr bwMode="auto">
            <a:xfrm>
              <a:off x="1451" y="2693"/>
              <a:ext cx="37" cy="47"/>
            </a:xfrm>
            <a:custGeom>
              <a:avLst/>
              <a:gdLst/>
              <a:ahLst/>
              <a:cxnLst>
                <a:cxn ang="0">
                  <a:pos x="0" y="40"/>
                </a:cxn>
                <a:cxn ang="0">
                  <a:pos x="19" y="47"/>
                </a:cxn>
                <a:cxn ang="0">
                  <a:pos x="37" y="7"/>
                </a:cxn>
                <a:cxn ang="0">
                  <a:pos x="17" y="0"/>
                </a:cxn>
                <a:cxn ang="0">
                  <a:pos x="0" y="40"/>
                </a:cxn>
              </a:cxnLst>
              <a:rect l="0" t="0" r="r" b="b"/>
              <a:pathLst>
                <a:path w="37" h="47">
                  <a:moveTo>
                    <a:pt x="0" y="40"/>
                  </a:moveTo>
                  <a:lnTo>
                    <a:pt x="19" y="47"/>
                  </a:lnTo>
                  <a:lnTo>
                    <a:pt x="37" y="7"/>
                  </a:lnTo>
                  <a:lnTo>
                    <a:pt x="17" y="0"/>
                  </a:lnTo>
                  <a:lnTo>
                    <a:pt x="0" y="4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211">
              <a:extLst>
                <a:ext uri="{FF2B5EF4-FFF2-40B4-BE49-F238E27FC236}">
                  <a16:creationId xmlns:a16="http://schemas.microsoft.com/office/drawing/2014/main" id="{4A43F3D9-C242-D3FE-1E5D-91B6B6022008}"/>
                </a:ext>
              </a:extLst>
            </p:cNvPr>
            <p:cNvSpPr/>
            <p:nvPr/>
          </p:nvSpPr>
          <p:spPr bwMode="auto">
            <a:xfrm>
              <a:off x="1455" y="2648"/>
              <a:ext cx="55" cy="54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37" y="54"/>
                </a:cxn>
                <a:cxn ang="0">
                  <a:pos x="55" y="13"/>
                </a:cxn>
                <a:cxn ang="0">
                  <a:pos x="18" y="0"/>
                </a:cxn>
                <a:cxn ang="0">
                  <a:pos x="0" y="41"/>
                </a:cxn>
              </a:cxnLst>
              <a:rect l="0" t="0" r="r" b="b"/>
              <a:pathLst>
                <a:path w="55" h="54">
                  <a:moveTo>
                    <a:pt x="0" y="41"/>
                  </a:moveTo>
                  <a:lnTo>
                    <a:pt x="37" y="54"/>
                  </a:lnTo>
                  <a:lnTo>
                    <a:pt x="55" y="13"/>
                  </a:lnTo>
                  <a:lnTo>
                    <a:pt x="18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10254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212">
              <a:extLst>
                <a:ext uri="{FF2B5EF4-FFF2-40B4-BE49-F238E27FC236}">
                  <a16:creationId xmlns:a16="http://schemas.microsoft.com/office/drawing/2014/main" id="{343356FB-378D-9460-FE75-86194D3E9C49}"/>
                </a:ext>
              </a:extLst>
            </p:cNvPr>
            <p:cNvSpPr/>
            <p:nvPr/>
          </p:nvSpPr>
          <p:spPr bwMode="auto">
            <a:xfrm>
              <a:off x="1455" y="2648"/>
              <a:ext cx="55" cy="54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37" y="54"/>
                </a:cxn>
                <a:cxn ang="0">
                  <a:pos x="55" y="13"/>
                </a:cxn>
                <a:cxn ang="0">
                  <a:pos x="18" y="0"/>
                </a:cxn>
                <a:cxn ang="0">
                  <a:pos x="0" y="41"/>
                </a:cxn>
              </a:cxnLst>
              <a:rect l="0" t="0" r="r" b="b"/>
              <a:pathLst>
                <a:path w="55" h="54">
                  <a:moveTo>
                    <a:pt x="0" y="41"/>
                  </a:moveTo>
                  <a:lnTo>
                    <a:pt x="37" y="54"/>
                  </a:lnTo>
                  <a:lnTo>
                    <a:pt x="55" y="13"/>
                  </a:lnTo>
                  <a:lnTo>
                    <a:pt x="18" y="0"/>
                  </a:lnTo>
                  <a:lnTo>
                    <a:pt x="0" y="4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13">
              <a:extLst>
                <a:ext uri="{FF2B5EF4-FFF2-40B4-BE49-F238E27FC236}">
                  <a16:creationId xmlns:a16="http://schemas.microsoft.com/office/drawing/2014/main" id="{A6665639-7E29-CF47-2753-9F0DC4607666}"/>
                </a:ext>
              </a:extLst>
            </p:cNvPr>
            <p:cNvSpPr/>
            <p:nvPr/>
          </p:nvSpPr>
          <p:spPr bwMode="auto">
            <a:xfrm>
              <a:off x="1492" y="2659"/>
              <a:ext cx="4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18" y="2"/>
                </a:cxn>
                <a:cxn ang="0">
                  <a:pos x="41" y="0"/>
                </a:cxn>
                <a:cxn ang="0">
                  <a:pos x="22" y="41"/>
                </a:cxn>
                <a:cxn ang="0">
                  <a:pos x="0" y="43"/>
                </a:cxn>
              </a:cxnLst>
              <a:rect l="0" t="0" r="r" b="b"/>
              <a:pathLst>
                <a:path w="41" h="43">
                  <a:moveTo>
                    <a:pt x="0" y="43"/>
                  </a:moveTo>
                  <a:lnTo>
                    <a:pt x="18" y="2"/>
                  </a:lnTo>
                  <a:lnTo>
                    <a:pt x="41" y="0"/>
                  </a:lnTo>
                  <a:lnTo>
                    <a:pt x="22" y="41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285EA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14">
              <a:extLst>
                <a:ext uri="{FF2B5EF4-FFF2-40B4-BE49-F238E27FC236}">
                  <a16:creationId xmlns:a16="http://schemas.microsoft.com/office/drawing/2014/main" id="{87542AD0-6968-36BE-69FE-3961D7DEBAFD}"/>
                </a:ext>
              </a:extLst>
            </p:cNvPr>
            <p:cNvSpPr/>
            <p:nvPr/>
          </p:nvSpPr>
          <p:spPr bwMode="auto">
            <a:xfrm>
              <a:off x="1492" y="2659"/>
              <a:ext cx="41" cy="43"/>
            </a:xfrm>
            <a:custGeom>
              <a:avLst/>
              <a:gdLst/>
              <a:ahLst/>
              <a:cxnLst>
                <a:cxn ang="0">
                  <a:pos x="0" y="43"/>
                </a:cxn>
                <a:cxn ang="0">
                  <a:pos x="18" y="2"/>
                </a:cxn>
                <a:cxn ang="0">
                  <a:pos x="41" y="0"/>
                </a:cxn>
                <a:cxn ang="0">
                  <a:pos x="22" y="41"/>
                </a:cxn>
                <a:cxn ang="0">
                  <a:pos x="0" y="43"/>
                </a:cxn>
              </a:cxnLst>
              <a:rect l="0" t="0" r="r" b="b"/>
              <a:pathLst>
                <a:path w="41" h="43">
                  <a:moveTo>
                    <a:pt x="0" y="43"/>
                  </a:moveTo>
                  <a:lnTo>
                    <a:pt x="18" y="2"/>
                  </a:lnTo>
                  <a:lnTo>
                    <a:pt x="41" y="0"/>
                  </a:lnTo>
                  <a:lnTo>
                    <a:pt x="22" y="41"/>
                  </a:lnTo>
                  <a:lnTo>
                    <a:pt x="0" y="43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15">
              <a:extLst>
                <a:ext uri="{FF2B5EF4-FFF2-40B4-BE49-F238E27FC236}">
                  <a16:creationId xmlns:a16="http://schemas.microsoft.com/office/drawing/2014/main" id="{850E64C0-1EB7-4EA0-8F5D-6DF145406B4B}"/>
                </a:ext>
              </a:extLst>
            </p:cNvPr>
            <p:cNvSpPr/>
            <p:nvPr/>
          </p:nvSpPr>
          <p:spPr bwMode="auto">
            <a:xfrm>
              <a:off x="1473" y="2647"/>
              <a:ext cx="60" cy="1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7" y="14"/>
                </a:cxn>
                <a:cxn ang="0">
                  <a:pos x="60" y="12"/>
                </a:cxn>
                <a:cxn ang="0">
                  <a:pos x="23" y="0"/>
                </a:cxn>
                <a:cxn ang="0">
                  <a:pos x="0" y="1"/>
                </a:cxn>
              </a:cxnLst>
              <a:rect l="0" t="0" r="r" b="b"/>
              <a:pathLst>
                <a:path w="60" h="14">
                  <a:moveTo>
                    <a:pt x="0" y="1"/>
                  </a:moveTo>
                  <a:lnTo>
                    <a:pt x="37" y="14"/>
                  </a:lnTo>
                  <a:lnTo>
                    <a:pt x="60" y="12"/>
                  </a:lnTo>
                  <a:lnTo>
                    <a:pt x="2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8D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16">
              <a:extLst>
                <a:ext uri="{FF2B5EF4-FFF2-40B4-BE49-F238E27FC236}">
                  <a16:creationId xmlns:a16="http://schemas.microsoft.com/office/drawing/2014/main" id="{2554ED20-691B-B228-823E-23F37937A754}"/>
                </a:ext>
              </a:extLst>
            </p:cNvPr>
            <p:cNvSpPr/>
            <p:nvPr/>
          </p:nvSpPr>
          <p:spPr bwMode="auto">
            <a:xfrm>
              <a:off x="1473" y="2647"/>
              <a:ext cx="60" cy="1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37" y="14"/>
                </a:cxn>
                <a:cxn ang="0">
                  <a:pos x="60" y="12"/>
                </a:cxn>
                <a:cxn ang="0">
                  <a:pos x="23" y="0"/>
                </a:cxn>
                <a:cxn ang="0">
                  <a:pos x="0" y="1"/>
                </a:cxn>
              </a:cxnLst>
              <a:rect l="0" t="0" r="r" b="b"/>
              <a:pathLst>
                <a:path w="60" h="14">
                  <a:moveTo>
                    <a:pt x="0" y="1"/>
                  </a:moveTo>
                  <a:lnTo>
                    <a:pt x="37" y="14"/>
                  </a:lnTo>
                  <a:lnTo>
                    <a:pt x="60" y="12"/>
                  </a:lnTo>
                  <a:lnTo>
                    <a:pt x="23" y="0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17">
              <a:extLst>
                <a:ext uri="{FF2B5EF4-FFF2-40B4-BE49-F238E27FC236}">
                  <a16:creationId xmlns:a16="http://schemas.microsoft.com/office/drawing/2014/main" id="{16910E9B-F887-3EA2-8F23-7AD01D811A70}"/>
                </a:ext>
              </a:extLst>
            </p:cNvPr>
            <p:cNvSpPr/>
            <p:nvPr/>
          </p:nvSpPr>
          <p:spPr bwMode="auto">
            <a:xfrm>
              <a:off x="1487" y="2662"/>
              <a:ext cx="103" cy="18"/>
            </a:xfrm>
            <a:custGeom>
              <a:avLst/>
              <a:gdLst/>
              <a:ahLst/>
              <a:cxnLst>
                <a:cxn ang="0">
                  <a:pos x="37" y="18"/>
                </a:cxn>
                <a:cxn ang="0">
                  <a:pos x="103" y="12"/>
                </a:cxn>
                <a:cxn ang="0">
                  <a:pos x="66" y="0"/>
                </a:cxn>
                <a:cxn ang="0">
                  <a:pos x="0" y="5"/>
                </a:cxn>
                <a:cxn ang="0">
                  <a:pos x="37" y="18"/>
                </a:cxn>
              </a:cxnLst>
              <a:rect l="0" t="0" r="r" b="b"/>
              <a:pathLst>
                <a:path w="103" h="18">
                  <a:moveTo>
                    <a:pt x="37" y="18"/>
                  </a:moveTo>
                  <a:lnTo>
                    <a:pt x="103" y="12"/>
                  </a:lnTo>
                  <a:lnTo>
                    <a:pt x="66" y="0"/>
                  </a:lnTo>
                  <a:lnTo>
                    <a:pt x="0" y="5"/>
                  </a:lnTo>
                  <a:lnTo>
                    <a:pt x="37" y="1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8">
              <a:extLst>
                <a:ext uri="{FF2B5EF4-FFF2-40B4-BE49-F238E27FC236}">
                  <a16:creationId xmlns:a16="http://schemas.microsoft.com/office/drawing/2014/main" id="{C59161AE-E854-7217-9664-D9E0A5CE3AF9}"/>
                </a:ext>
              </a:extLst>
            </p:cNvPr>
            <p:cNvSpPr/>
            <p:nvPr/>
          </p:nvSpPr>
          <p:spPr bwMode="auto">
            <a:xfrm>
              <a:off x="1487" y="2662"/>
              <a:ext cx="103" cy="18"/>
            </a:xfrm>
            <a:custGeom>
              <a:avLst/>
              <a:gdLst/>
              <a:ahLst/>
              <a:cxnLst>
                <a:cxn ang="0">
                  <a:pos x="37" y="18"/>
                </a:cxn>
                <a:cxn ang="0">
                  <a:pos x="103" y="12"/>
                </a:cxn>
                <a:cxn ang="0">
                  <a:pos x="66" y="0"/>
                </a:cxn>
                <a:cxn ang="0">
                  <a:pos x="0" y="5"/>
                </a:cxn>
                <a:cxn ang="0">
                  <a:pos x="37" y="18"/>
                </a:cxn>
              </a:cxnLst>
              <a:rect l="0" t="0" r="r" b="b"/>
              <a:pathLst>
                <a:path w="103" h="18">
                  <a:moveTo>
                    <a:pt x="37" y="18"/>
                  </a:moveTo>
                  <a:lnTo>
                    <a:pt x="103" y="12"/>
                  </a:lnTo>
                  <a:lnTo>
                    <a:pt x="66" y="0"/>
                  </a:lnTo>
                  <a:lnTo>
                    <a:pt x="0" y="5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19">
              <a:extLst>
                <a:ext uri="{FF2B5EF4-FFF2-40B4-BE49-F238E27FC236}">
                  <a16:creationId xmlns:a16="http://schemas.microsoft.com/office/drawing/2014/main" id="{CB521680-D7C6-F9C4-736E-E6CE04A2D12A}"/>
                </a:ext>
              </a:extLst>
            </p:cNvPr>
            <p:cNvSpPr/>
            <p:nvPr/>
          </p:nvSpPr>
          <p:spPr bwMode="auto">
            <a:xfrm>
              <a:off x="1524" y="2675"/>
              <a:ext cx="104" cy="18"/>
            </a:xfrm>
            <a:custGeom>
              <a:avLst/>
              <a:gdLst/>
              <a:ahLst/>
              <a:cxnLst>
                <a:cxn ang="0">
                  <a:pos x="37" y="18"/>
                </a:cxn>
                <a:cxn ang="0">
                  <a:pos x="104" y="12"/>
                </a:cxn>
                <a:cxn ang="0">
                  <a:pos x="67" y="0"/>
                </a:cxn>
                <a:cxn ang="0">
                  <a:pos x="0" y="5"/>
                </a:cxn>
                <a:cxn ang="0">
                  <a:pos x="37" y="18"/>
                </a:cxn>
              </a:cxnLst>
              <a:rect l="0" t="0" r="r" b="b"/>
              <a:pathLst>
                <a:path w="104" h="18">
                  <a:moveTo>
                    <a:pt x="37" y="18"/>
                  </a:moveTo>
                  <a:lnTo>
                    <a:pt x="104" y="12"/>
                  </a:lnTo>
                  <a:lnTo>
                    <a:pt x="67" y="0"/>
                  </a:lnTo>
                  <a:lnTo>
                    <a:pt x="0" y="5"/>
                  </a:lnTo>
                  <a:lnTo>
                    <a:pt x="37" y="1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20">
              <a:extLst>
                <a:ext uri="{FF2B5EF4-FFF2-40B4-BE49-F238E27FC236}">
                  <a16:creationId xmlns:a16="http://schemas.microsoft.com/office/drawing/2014/main" id="{AD6D2D1C-AB68-9F44-378C-4B8307E9AEE0}"/>
                </a:ext>
              </a:extLst>
            </p:cNvPr>
            <p:cNvSpPr/>
            <p:nvPr/>
          </p:nvSpPr>
          <p:spPr bwMode="auto">
            <a:xfrm>
              <a:off x="1524" y="2675"/>
              <a:ext cx="104" cy="18"/>
            </a:xfrm>
            <a:custGeom>
              <a:avLst/>
              <a:gdLst/>
              <a:ahLst/>
              <a:cxnLst>
                <a:cxn ang="0">
                  <a:pos x="37" y="18"/>
                </a:cxn>
                <a:cxn ang="0">
                  <a:pos x="104" y="12"/>
                </a:cxn>
                <a:cxn ang="0">
                  <a:pos x="67" y="0"/>
                </a:cxn>
                <a:cxn ang="0">
                  <a:pos x="0" y="5"/>
                </a:cxn>
                <a:cxn ang="0">
                  <a:pos x="37" y="18"/>
                </a:cxn>
              </a:cxnLst>
              <a:rect l="0" t="0" r="r" b="b"/>
              <a:pathLst>
                <a:path w="104" h="18">
                  <a:moveTo>
                    <a:pt x="37" y="18"/>
                  </a:moveTo>
                  <a:lnTo>
                    <a:pt x="104" y="12"/>
                  </a:lnTo>
                  <a:lnTo>
                    <a:pt x="67" y="0"/>
                  </a:lnTo>
                  <a:lnTo>
                    <a:pt x="0" y="5"/>
                  </a:lnTo>
                  <a:lnTo>
                    <a:pt x="37" y="18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21">
              <a:extLst>
                <a:ext uri="{FF2B5EF4-FFF2-40B4-BE49-F238E27FC236}">
                  <a16:creationId xmlns:a16="http://schemas.microsoft.com/office/drawing/2014/main" id="{69180B16-56E5-E11D-5230-703E683DD466}"/>
                </a:ext>
              </a:extLst>
            </p:cNvPr>
            <p:cNvSpPr/>
            <p:nvPr/>
          </p:nvSpPr>
          <p:spPr bwMode="auto">
            <a:xfrm>
              <a:off x="2027" y="2732"/>
              <a:ext cx="14" cy="4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4" y="38"/>
                </a:cxn>
                <a:cxn ang="0">
                  <a:pos x="14" y="0"/>
                </a:cxn>
                <a:cxn ang="0">
                  <a:pos x="5" y="6"/>
                </a:cxn>
                <a:cxn ang="0">
                  <a:pos x="0" y="6"/>
                </a:cxn>
                <a:cxn ang="0">
                  <a:pos x="0" y="48"/>
                </a:cxn>
              </a:cxnLst>
              <a:rect l="0" t="0" r="r" b="b"/>
              <a:pathLst>
                <a:path w="14" h="48">
                  <a:moveTo>
                    <a:pt x="0" y="48"/>
                  </a:moveTo>
                  <a:lnTo>
                    <a:pt x="14" y="38"/>
                  </a:lnTo>
                  <a:lnTo>
                    <a:pt x="14" y="0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285EA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22">
              <a:extLst>
                <a:ext uri="{FF2B5EF4-FFF2-40B4-BE49-F238E27FC236}">
                  <a16:creationId xmlns:a16="http://schemas.microsoft.com/office/drawing/2014/main" id="{ACB324B8-9114-A6D4-60BD-5B28D40AE912}"/>
                </a:ext>
              </a:extLst>
            </p:cNvPr>
            <p:cNvSpPr/>
            <p:nvPr/>
          </p:nvSpPr>
          <p:spPr bwMode="auto">
            <a:xfrm>
              <a:off x="2027" y="2732"/>
              <a:ext cx="14" cy="48"/>
            </a:xfrm>
            <a:custGeom>
              <a:avLst/>
              <a:gdLst/>
              <a:ahLst/>
              <a:cxnLst>
                <a:cxn ang="0">
                  <a:pos x="0" y="48"/>
                </a:cxn>
                <a:cxn ang="0">
                  <a:pos x="14" y="38"/>
                </a:cxn>
                <a:cxn ang="0">
                  <a:pos x="14" y="0"/>
                </a:cxn>
                <a:cxn ang="0">
                  <a:pos x="5" y="6"/>
                </a:cxn>
                <a:cxn ang="0">
                  <a:pos x="0" y="6"/>
                </a:cxn>
                <a:cxn ang="0">
                  <a:pos x="0" y="48"/>
                </a:cxn>
              </a:cxnLst>
              <a:rect l="0" t="0" r="r" b="b"/>
              <a:pathLst>
                <a:path w="14" h="48">
                  <a:moveTo>
                    <a:pt x="0" y="48"/>
                  </a:moveTo>
                  <a:lnTo>
                    <a:pt x="14" y="38"/>
                  </a:lnTo>
                  <a:lnTo>
                    <a:pt x="14" y="0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48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23">
              <a:extLst>
                <a:ext uri="{FF2B5EF4-FFF2-40B4-BE49-F238E27FC236}">
                  <a16:creationId xmlns:a16="http://schemas.microsoft.com/office/drawing/2014/main" id="{250725BF-66BD-3712-D515-87E6279BC00B}"/>
                </a:ext>
              </a:extLst>
            </p:cNvPr>
            <p:cNvSpPr/>
            <p:nvPr/>
          </p:nvSpPr>
          <p:spPr bwMode="auto">
            <a:xfrm>
              <a:off x="1887" y="2681"/>
              <a:ext cx="100" cy="26"/>
            </a:xfrm>
            <a:custGeom>
              <a:avLst/>
              <a:gdLst/>
              <a:ahLst/>
              <a:cxnLst>
                <a:cxn ang="0">
                  <a:pos x="40" y="26"/>
                </a:cxn>
                <a:cxn ang="0">
                  <a:pos x="100" y="0"/>
                </a:cxn>
                <a:cxn ang="0">
                  <a:pos x="60" y="0"/>
                </a:cxn>
                <a:cxn ang="0">
                  <a:pos x="0" y="26"/>
                </a:cxn>
                <a:cxn ang="0">
                  <a:pos x="40" y="26"/>
                </a:cxn>
              </a:cxnLst>
              <a:rect l="0" t="0" r="r" b="b"/>
              <a:pathLst>
                <a:path w="100" h="26">
                  <a:moveTo>
                    <a:pt x="40" y="26"/>
                  </a:moveTo>
                  <a:lnTo>
                    <a:pt x="100" y="0"/>
                  </a:lnTo>
                  <a:lnTo>
                    <a:pt x="60" y="0"/>
                  </a:lnTo>
                  <a:lnTo>
                    <a:pt x="0" y="26"/>
                  </a:lnTo>
                  <a:lnTo>
                    <a:pt x="40" y="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24">
              <a:extLst>
                <a:ext uri="{FF2B5EF4-FFF2-40B4-BE49-F238E27FC236}">
                  <a16:creationId xmlns:a16="http://schemas.microsoft.com/office/drawing/2014/main" id="{5B21CBCB-2A46-9711-39DE-B75D6AC66173}"/>
                </a:ext>
              </a:extLst>
            </p:cNvPr>
            <p:cNvSpPr/>
            <p:nvPr/>
          </p:nvSpPr>
          <p:spPr bwMode="auto">
            <a:xfrm>
              <a:off x="1887" y="2681"/>
              <a:ext cx="100" cy="26"/>
            </a:xfrm>
            <a:custGeom>
              <a:avLst/>
              <a:gdLst/>
              <a:ahLst/>
              <a:cxnLst>
                <a:cxn ang="0">
                  <a:pos x="40" y="26"/>
                </a:cxn>
                <a:cxn ang="0">
                  <a:pos x="100" y="0"/>
                </a:cxn>
                <a:cxn ang="0">
                  <a:pos x="60" y="0"/>
                </a:cxn>
                <a:cxn ang="0">
                  <a:pos x="0" y="26"/>
                </a:cxn>
                <a:cxn ang="0">
                  <a:pos x="40" y="26"/>
                </a:cxn>
              </a:cxnLst>
              <a:rect l="0" t="0" r="r" b="b"/>
              <a:pathLst>
                <a:path w="100" h="26">
                  <a:moveTo>
                    <a:pt x="40" y="26"/>
                  </a:moveTo>
                  <a:lnTo>
                    <a:pt x="100" y="0"/>
                  </a:lnTo>
                  <a:lnTo>
                    <a:pt x="60" y="0"/>
                  </a:lnTo>
                  <a:lnTo>
                    <a:pt x="0" y="26"/>
                  </a:lnTo>
                  <a:lnTo>
                    <a:pt x="40" y="26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25">
              <a:extLst>
                <a:ext uri="{FF2B5EF4-FFF2-40B4-BE49-F238E27FC236}">
                  <a16:creationId xmlns:a16="http://schemas.microsoft.com/office/drawing/2014/main" id="{52B949D8-6D8F-392B-9CFE-9A31A31C5E52}"/>
                </a:ext>
              </a:extLst>
            </p:cNvPr>
            <p:cNvSpPr/>
            <p:nvPr/>
          </p:nvSpPr>
          <p:spPr bwMode="auto">
            <a:xfrm>
              <a:off x="1928" y="2681"/>
              <a:ext cx="99" cy="26"/>
            </a:xfrm>
            <a:custGeom>
              <a:avLst/>
              <a:gdLst/>
              <a:ahLst/>
              <a:cxnLst>
                <a:cxn ang="0">
                  <a:pos x="40" y="26"/>
                </a:cxn>
                <a:cxn ang="0">
                  <a:pos x="99" y="0"/>
                </a:cxn>
                <a:cxn ang="0">
                  <a:pos x="60" y="0"/>
                </a:cxn>
                <a:cxn ang="0">
                  <a:pos x="0" y="26"/>
                </a:cxn>
                <a:cxn ang="0">
                  <a:pos x="40" y="26"/>
                </a:cxn>
              </a:cxnLst>
              <a:rect l="0" t="0" r="r" b="b"/>
              <a:pathLst>
                <a:path w="99" h="26">
                  <a:moveTo>
                    <a:pt x="40" y="26"/>
                  </a:moveTo>
                  <a:lnTo>
                    <a:pt x="99" y="0"/>
                  </a:lnTo>
                  <a:lnTo>
                    <a:pt x="60" y="0"/>
                  </a:lnTo>
                  <a:lnTo>
                    <a:pt x="0" y="26"/>
                  </a:lnTo>
                  <a:lnTo>
                    <a:pt x="40" y="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26">
              <a:extLst>
                <a:ext uri="{FF2B5EF4-FFF2-40B4-BE49-F238E27FC236}">
                  <a16:creationId xmlns:a16="http://schemas.microsoft.com/office/drawing/2014/main" id="{5EF4F613-6CF4-5D2B-9C54-8E63C7900ABD}"/>
                </a:ext>
              </a:extLst>
            </p:cNvPr>
            <p:cNvSpPr/>
            <p:nvPr/>
          </p:nvSpPr>
          <p:spPr bwMode="auto">
            <a:xfrm>
              <a:off x="1928" y="2681"/>
              <a:ext cx="99" cy="26"/>
            </a:xfrm>
            <a:custGeom>
              <a:avLst/>
              <a:gdLst/>
              <a:ahLst/>
              <a:cxnLst>
                <a:cxn ang="0">
                  <a:pos x="40" y="26"/>
                </a:cxn>
                <a:cxn ang="0">
                  <a:pos x="99" y="0"/>
                </a:cxn>
                <a:cxn ang="0">
                  <a:pos x="60" y="0"/>
                </a:cxn>
                <a:cxn ang="0">
                  <a:pos x="0" y="26"/>
                </a:cxn>
                <a:cxn ang="0">
                  <a:pos x="40" y="26"/>
                </a:cxn>
              </a:cxnLst>
              <a:rect l="0" t="0" r="r" b="b"/>
              <a:pathLst>
                <a:path w="99" h="26">
                  <a:moveTo>
                    <a:pt x="40" y="26"/>
                  </a:moveTo>
                  <a:lnTo>
                    <a:pt x="99" y="0"/>
                  </a:lnTo>
                  <a:lnTo>
                    <a:pt x="60" y="0"/>
                  </a:lnTo>
                  <a:lnTo>
                    <a:pt x="0" y="26"/>
                  </a:lnTo>
                  <a:lnTo>
                    <a:pt x="40" y="26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Rectangle 227">
              <a:extLst>
                <a:ext uri="{FF2B5EF4-FFF2-40B4-BE49-F238E27FC236}">
                  <a16:creationId xmlns:a16="http://schemas.microsoft.com/office/drawing/2014/main" id="{E375891E-2B4C-E2C1-4371-D2BE5789AC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" y="2738"/>
              <a:ext cx="21" cy="42"/>
            </a:xfrm>
            <a:prstGeom prst="rect">
              <a:avLst/>
            </a:prstGeom>
            <a:solidFill>
              <a:srgbClr val="10254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Rectangle 228">
              <a:extLst>
                <a:ext uri="{FF2B5EF4-FFF2-40B4-BE49-F238E27FC236}">
                  <a16:creationId xmlns:a16="http://schemas.microsoft.com/office/drawing/2014/main" id="{902F6A82-6AF4-43F7-3605-BB2737403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6" y="2738"/>
              <a:ext cx="21" cy="42"/>
            </a:xfrm>
            <a:prstGeom prst="rect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Rectangle 229">
              <a:extLst>
                <a:ext uri="{FF2B5EF4-FFF2-40B4-BE49-F238E27FC236}">
                  <a16:creationId xmlns:a16="http://schemas.microsoft.com/office/drawing/2014/main" id="{79855180-79C4-4AD0-C60D-CE674FF8E2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2" y="2694"/>
              <a:ext cx="40" cy="44"/>
            </a:xfrm>
            <a:prstGeom prst="rect">
              <a:avLst/>
            </a:prstGeom>
            <a:solidFill>
              <a:srgbClr val="102541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Rectangle 230">
              <a:extLst>
                <a:ext uri="{FF2B5EF4-FFF2-40B4-BE49-F238E27FC236}">
                  <a16:creationId xmlns:a16="http://schemas.microsoft.com/office/drawing/2014/main" id="{9C2DB28B-E3A9-4EE5-B89A-7364B5E617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2" y="2694"/>
              <a:ext cx="40" cy="44"/>
            </a:xfrm>
            <a:prstGeom prst="rect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31">
              <a:extLst>
                <a:ext uri="{FF2B5EF4-FFF2-40B4-BE49-F238E27FC236}">
                  <a16:creationId xmlns:a16="http://schemas.microsoft.com/office/drawing/2014/main" id="{B9F740E5-C3A4-5AD2-F509-76CB32D370EA}"/>
                </a:ext>
              </a:extLst>
            </p:cNvPr>
            <p:cNvSpPr/>
            <p:nvPr/>
          </p:nvSpPr>
          <p:spPr bwMode="auto">
            <a:xfrm>
              <a:off x="2032" y="2685"/>
              <a:ext cx="19" cy="53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9"/>
                </a:cxn>
                <a:cxn ang="0">
                  <a:pos x="19" y="0"/>
                </a:cxn>
                <a:cxn ang="0">
                  <a:pos x="19" y="44"/>
                </a:cxn>
                <a:cxn ang="0">
                  <a:pos x="0" y="53"/>
                </a:cxn>
              </a:cxnLst>
              <a:rect l="0" t="0" r="r" b="b"/>
              <a:pathLst>
                <a:path w="19" h="53">
                  <a:moveTo>
                    <a:pt x="0" y="53"/>
                  </a:moveTo>
                  <a:lnTo>
                    <a:pt x="0" y="9"/>
                  </a:lnTo>
                  <a:lnTo>
                    <a:pt x="19" y="0"/>
                  </a:lnTo>
                  <a:lnTo>
                    <a:pt x="19" y="44"/>
                  </a:lnTo>
                  <a:lnTo>
                    <a:pt x="0" y="53"/>
                  </a:lnTo>
                  <a:close/>
                </a:path>
              </a:pathLst>
            </a:custGeom>
            <a:solidFill>
              <a:srgbClr val="285EA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32">
              <a:extLst>
                <a:ext uri="{FF2B5EF4-FFF2-40B4-BE49-F238E27FC236}">
                  <a16:creationId xmlns:a16="http://schemas.microsoft.com/office/drawing/2014/main" id="{2BB6FA09-D5E2-7A62-BBEF-DE1904C600AE}"/>
                </a:ext>
              </a:extLst>
            </p:cNvPr>
            <p:cNvSpPr/>
            <p:nvPr/>
          </p:nvSpPr>
          <p:spPr bwMode="auto">
            <a:xfrm>
              <a:off x="2032" y="2685"/>
              <a:ext cx="19" cy="53"/>
            </a:xfrm>
            <a:custGeom>
              <a:avLst/>
              <a:gdLst/>
              <a:ahLst/>
              <a:cxnLst>
                <a:cxn ang="0">
                  <a:pos x="0" y="53"/>
                </a:cxn>
                <a:cxn ang="0">
                  <a:pos x="0" y="9"/>
                </a:cxn>
                <a:cxn ang="0">
                  <a:pos x="19" y="0"/>
                </a:cxn>
                <a:cxn ang="0">
                  <a:pos x="19" y="44"/>
                </a:cxn>
                <a:cxn ang="0">
                  <a:pos x="0" y="53"/>
                </a:cxn>
              </a:cxnLst>
              <a:rect l="0" t="0" r="r" b="b"/>
              <a:pathLst>
                <a:path w="19" h="53">
                  <a:moveTo>
                    <a:pt x="0" y="53"/>
                  </a:moveTo>
                  <a:lnTo>
                    <a:pt x="0" y="9"/>
                  </a:lnTo>
                  <a:lnTo>
                    <a:pt x="19" y="0"/>
                  </a:lnTo>
                  <a:lnTo>
                    <a:pt x="19" y="44"/>
                  </a:lnTo>
                  <a:lnTo>
                    <a:pt x="0" y="53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33">
              <a:extLst>
                <a:ext uri="{FF2B5EF4-FFF2-40B4-BE49-F238E27FC236}">
                  <a16:creationId xmlns:a16="http://schemas.microsoft.com/office/drawing/2014/main" id="{030D1DF7-4D2F-682B-6F03-5F253E9E4580}"/>
                </a:ext>
              </a:extLst>
            </p:cNvPr>
            <p:cNvSpPr/>
            <p:nvPr/>
          </p:nvSpPr>
          <p:spPr bwMode="auto">
            <a:xfrm>
              <a:off x="1992" y="2685"/>
              <a:ext cx="59" cy="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0" y="9"/>
                </a:cxn>
                <a:cxn ang="0">
                  <a:pos x="59" y="0"/>
                </a:cxn>
                <a:cxn ang="0">
                  <a:pos x="20" y="0"/>
                </a:cxn>
                <a:cxn ang="0">
                  <a:pos x="0" y="9"/>
                </a:cxn>
              </a:cxnLst>
              <a:rect l="0" t="0" r="r" b="b"/>
              <a:pathLst>
                <a:path w="59" h="9">
                  <a:moveTo>
                    <a:pt x="0" y="9"/>
                  </a:moveTo>
                  <a:lnTo>
                    <a:pt x="40" y="9"/>
                  </a:lnTo>
                  <a:lnTo>
                    <a:pt x="59" y="0"/>
                  </a:lnTo>
                  <a:lnTo>
                    <a:pt x="2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C8D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34">
              <a:extLst>
                <a:ext uri="{FF2B5EF4-FFF2-40B4-BE49-F238E27FC236}">
                  <a16:creationId xmlns:a16="http://schemas.microsoft.com/office/drawing/2014/main" id="{34E3AC9B-B9B1-AF91-7E8E-41C5ABC12AF8}"/>
                </a:ext>
              </a:extLst>
            </p:cNvPr>
            <p:cNvSpPr/>
            <p:nvPr/>
          </p:nvSpPr>
          <p:spPr bwMode="auto">
            <a:xfrm>
              <a:off x="1992" y="2685"/>
              <a:ext cx="59" cy="9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40" y="9"/>
                </a:cxn>
                <a:cxn ang="0">
                  <a:pos x="59" y="0"/>
                </a:cxn>
                <a:cxn ang="0">
                  <a:pos x="20" y="0"/>
                </a:cxn>
                <a:cxn ang="0">
                  <a:pos x="0" y="9"/>
                </a:cxn>
              </a:cxnLst>
              <a:rect l="0" t="0" r="r" b="b"/>
              <a:pathLst>
                <a:path w="59" h="9">
                  <a:moveTo>
                    <a:pt x="0" y="9"/>
                  </a:moveTo>
                  <a:lnTo>
                    <a:pt x="40" y="9"/>
                  </a:lnTo>
                  <a:lnTo>
                    <a:pt x="59" y="0"/>
                  </a:lnTo>
                  <a:lnTo>
                    <a:pt x="20" y="0"/>
                  </a:lnTo>
                  <a:lnTo>
                    <a:pt x="0" y="9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5">
              <a:extLst>
                <a:ext uri="{FF2B5EF4-FFF2-40B4-BE49-F238E27FC236}">
                  <a16:creationId xmlns:a16="http://schemas.microsoft.com/office/drawing/2014/main" id="{36A0856E-01D3-C9A6-ECDD-6846623ED3D9}"/>
                </a:ext>
              </a:extLst>
            </p:cNvPr>
            <p:cNvSpPr/>
            <p:nvPr/>
          </p:nvSpPr>
          <p:spPr bwMode="auto">
            <a:xfrm>
              <a:off x="2012" y="2681"/>
              <a:ext cx="99" cy="26"/>
            </a:xfrm>
            <a:custGeom>
              <a:avLst/>
              <a:gdLst/>
              <a:ahLst/>
              <a:cxnLst>
                <a:cxn ang="0">
                  <a:pos x="39" y="26"/>
                </a:cxn>
                <a:cxn ang="0">
                  <a:pos x="99" y="0"/>
                </a:cxn>
                <a:cxn ang="0">
                  <a:pos x="59" y="0"/>
                </a:cxn>
                <a:cxn ang="0">
                  <a:pos x="0" y="26"/>
                </a:cxn>
                <a:cxn ang="0">
                  <a:pos x="39" y="26"/>
                </a:cxn>
              </a:cxnLst>
              <a:rect l="0" t="0" r="r" b="b"/>
              <a:pathLst>
                <a:path w="99" h="26">
                  <a:moveTo>
                    <a:pt x="39" y="26"/>
                  </a:moveTo>
                  <a:lnTo>
                    <a:pt x="99" y="0"/>
                  </a:lnTo>
                  <a:lnTo>
                    <a:pt x="59" y="0"/>
                  </a:lnTo>
                  <a:lnTo>
                    <a:pt x="0" y="26"/>
                  </a:lnTo>
                  <a:lnTo>
                    <a:pt x="39" y="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6">
              <a:extLst>
                <a:ext uri="{FF2B5EF4-FFF2-40B4-BE49-F238E27FC236}">
                  <a16:creationId xmlns:a16="http://schemas.microsoft.com/office/drawing/2014/main" id="{E1C3CCD9-46DE-D51C-5AF4-F1BF12A996F5}"/>
                </a:ext>
              </a:extLst>
            </p:cNvPr>
            <p:cNvSpPr/>
            <p:nvPr/>
          </p:nvSpPr>
          <p:spPr bwMode="auto">
            <a:xfrm>
              <a:off x="2012" y="2681"/>
              <a:ext cx="99" cy="26"/>
            </a:xfrm>
            <a:custGeom>
              <a:avLst/>
              <a:gdLst/>
              <a:ahLst/>
              <a:cxnLst>
                <a:cxn ang="0">
                  <a:pos x="39" y="26"/>
                </a:cxn>
                <a:cxn ang="0">
                  <a:pos x="99" y="0"/>
                </a:cxn>
                <a:cxn ang="0">
                  <a:pos x="59" y="0"/>
                </a:cxn>
                <a:cxn ang="0">
                  <a:pos x="0" y="26"/>
                </a:cxn>
                <a:cxn ang="0">
                  <a:pos x="39" y="26"/>
                </a:cxn>
              </a:cxnLst>
              <a:rect l="0" t="0" r="r" b="b"/>
              <a:pathLst>
                <a:path w="99" h="26">
                  <a:moveTo>
                    <a:pt x="39" y="26"/>
                  </a:moveTo>
                  <a:lnTo>
                    <a:pt x="99" y="0"/>
                  </a:lnTo>
                  <a:lnTo>
                    <a:pt x="59" y="0"/>
                  </a:lnTo>
                  <a:lnTo>
                    <a:pt x="0" y="26"/>
                  </a:lnTo>
                  <a:lnTo>
                    <a:pt x="39" y="26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37">
              <a:extLst>
                <a:ext uri="{FF2B5EF4-FFF2-40B4-BE49-F238E27FC236}">
                  <a16:creationId xmlns:a16="http://schemas.microsoft.com/office/drawing/2014/main" id="{AD5CC9BF-99CE-6850-BF9C-4C6EBC7AA4C6}"/>
                </a:ext>
              </a:extLst>
            </p:cNvPr>
            <p:cNvSpPr/>
            <p:nvPr/>
          </p:nvSpPr>
          <p:spPr bwMode="auto">
            <a:xfrm>
              <a:off x="2053" y="2681"/>
              <a:ext cx="99" cy="26"/>
            </a:xfrm>
            <a:custGeom>
              <a:avLst/>
              <a:gdLst/>
              <a:ahLst/>
              <a:cxnLst>
                <a:cxn ang="0">
                  <a:pos x="39" y="26"/>
                </a:cxn>
                <a:cxn ang="0">
                  <a:pos x="99" y="0"/>
                </a:cxn>
                <a:cxn ang="0">
                  <a:pos x="59" y="0"/>
                </a:cxn>
                <a:cxn ang="0">
                  <a:pos x="0" y="26"/>
                </a:cxn>
                <a:cxn ang="0">
                  <a:pos x="39" y="26"/>
                </a:cxn>
              </a:cxnLst>
              <a:rect l="0" t="0" r="r" b="b"/>
              <a:pathLst>
                <a:path w="99" h="26">
                  <a:moveTo>
                    <a:pt x="39" y="26"/>
                  </a:moveTo>
                  <a:lnTo>
                    <a:pt x="99" y="0"/>
                  </a:lnTo>
                  <a:lnTo>
                    <a:pt x="59" y="0"/>
                  </a:lnTo>
                  <a:lnTo>
                    <a:pt x="0" y="26"/>
                  </a:lnTo>
                  <a:lnTo>
                    <a:pt x="39" y="2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38">
              <a:extLst>
                <a:ext uri="{FF2B5EF4-FFF2-40B4-BE49-F238E27FC236}">
                  <a16:creationId xmlns:a16="http://schemas.microsoft.com/office/drawing/2014/main" id="{9586244F-2EB4-A26E-84BA-F3F4FFF33DAD}"/>
                </a:ext>
              </a:extLst>
            </p:cNvPr>
            <p:cNvSpPr/>
            <p:nvPr/>
          </p:nvSpPr>
          <p:spPr bwMode="auto">
            <a:xfrm>
              <a:off x="2053" y="2681"/>
              <a:ext cx="99" cy="26"/>
            </a:xfrm>
            <a:custGeom>
              <a:avLst/>
              <a:gdLst/>
              <a:ahLst/>
              <a:cxnLst>
                <a:cxn ang="0">
                  <a:pos x="39" y="26"/>
                </a:cxn>
                <a:cxn ang="0">
                  <a:pos x="99" y="0"/>
                </a:cxn>
                <a:cxn ang="0">
                  <a:pos x="59" y="0"/>
                </a:cxn>
                <a:cxn ang="0">
                  <a:pos x="0" y="26"/>
                </a:cxn>
                <a:cxn ang="0">
                  <a:pos x="39" y="26"/>
                </a:cxn>
              </a:cxnLst>
              <a:rect l="0" t="0" r="r" b="b"/>
              <a:pathLst>
                <a:path w="99" h="26">
                  <a:moveTo>
                    <a:pt x="39" y="26"/>
                  </a:moveTo>
                  <a:lnTo>
                    <a:pt x="99" y="0"/>
                  </a:lnTo>
                  <a:lnTo>
                    <a:pt x="59" y="0"/>
                  </a:lnTo>
                  <a:lnTo>
                    <a:pt x="0" y="26"/>
                  </a:lnTo>
                  <a:lnTo>
                    <a:pt x="39" y="26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39">
              <a:extLst>
                <a:ext uri="{FF2B5EF4-FFF2-40B4-BE49-F238E27FC236}">
                  <a16:creationId xmlns:a16="http://schemas.microsoft.com/office/drawing/2014/main" id="{1404BCA0-0D0D-7EAA-A9BB-DA28D1B7141B}"/>
                </a:ext>
              </a:extLst>
            </p:cNvPr>
            <p:cNvSpPr/>
            <p:nvPr/>
          </p:nvSpPr>
          <p:spPr bwMode="auto">
            <a:xfrm>
              <a:off x="2544" y="2760"/>
              <a:ext cx="28" cy="50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8" y="34"/>
                </a:cxn>
                <a:cxn ang="0">
                  <a:pos x="11" y="0"/>
                </a:cxn>
                <a:cxn ang="0">
                  <a:pos x="5" y="9"/>
                </a:cxn>
                <a:cxn ang="0">
                  <a:pos x="0" y="11"/>
                </a:cxn>
                <a:cxn ang="0">
                  <a:pos x="20" y="50"/>
                </a:cxn>
              </a:cxnLst>
              <a:rect l="0" t="0" r="r" b="b"/>
              <a:pathLst>
                <a:path w="28" h="50">
                  <a:moveTo>
                    <a:pt x="20" y="50"/>
                  </a:moveTo>
                  <a:lnTo>
                    <a:pt x="28" y="34"/>
                  </a:lnTo>
                  <a:lnTo>
                    <a:pt x="11" y="0"/>
                  </a:lnTo>
                  <a:lnTo>
                    <a:pt x="5" y="9"/>
                  </a:lnTo>
                  <a:lnTo>
                    <a:pt x="0" y="11"/>
                  </a:lnTo>
                  <a:lnTo>
                    <a:pt x="20" y="50"/>
                  </a:lnTo>
                  <a:close/>
                </a:path>
              </a:pathLst>
            </a:custGeom>
            <a:solidFill>
              <a:srgbClr val="285EA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40">
              <a:extLst>
                <a:ext uri="{FF2B5EF4-FFF2-40B4-BE49-F238E27FC236}">
                  <a16:creationId xmlns:a16="http://schemas.microsoft.com/office/drawing/2014/main" id="{CB94E32B-6C75-C48A-30AA-117148BDF296}"/>
                </a:ext>
              </a:extLst>
            </p:cNvPr>
            <p:cNvSpPr/>
            <p:nvPr/>
          </p:nvSpPr>
          <p:spPr bwMode="auto">
            <a:xfrm>
              <a:off x="2544" y="2760"/>
              <a:ext cx="28" cy="50"/>
            </a:xfrm>
            <a:custGeom>
              <a:avLst/>
              <a:gdLst/>
              <a:ahLst/>
              <a:cxnLst>
                <a:cxn ang="0">
                  <a:pos x="20" y="50"/>
                </a:cxn>
                <a:cxn ang="0">
                  <a:pos x="28" y="34"/>
                </a:cxn>
                <a:cxn ang="0">
                  <a:pos x="11" y="0"/>
                </a:cxn>
                <a:cxn ang="0">
                  <a:pos x="5" y="9"/>
                </a:cxn>
                <a:cxn ang="0">
                  <a:pos x="0" y="11"/>
                </a:cxn>
                <a:cxn ang="0">
                  <a:pos x="20" y="50"/>
                </a:cxn>
              </a:cxnLst>
              <a:rect l="0" t="0" r="r" b="b"/>
              <a:pathLst>
                <a:path w="28" h="50">
                  <a:moveTo>
                    <a:pt x="20" y="50"/>
                  </a:moveTo>
                  <a:lnTo>
                    <a:pt x="28" y="34"/>
                  </a:lnTo>
                  <a:lnTo>
                    <a:pt x="11" y="0"/>
                  </a:lnTo>
                  <a:lnTo>
                    <a:pt x="5" y="9"/>
                  </a:lnTo>
                  <a:lnTo>
                    <a:pt x="0" y="11"/>
                  </a:lnTo>
                  <a:lnTo>
                    <a:pt x="20" y="5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41">
              <a:extLst>
                <a:ext uri="{FF2B5EF4-FFF2-40B4-BE49-F238E27FC236}">
                  <a16:creationId xmlns:a16="http://schemas.microsoft.com/office/drawing/2014/main" id="{5FD9790A-BC75-8C4C-FF38-519CD379DCC1}"/>
                </a:ext>
              </a:extLst>
            </p:cNvPr>
            <p:cNvSpPr/>
            <p:nvPr/>
          </p:nvSpPr>
          <p:spPr bwMode="auto">
            <a:xfrm>
              <a:off x="2403" y="2733"/>
              <a:ext cx="78" cy="59"/>
            </a:xfrm>
            <a:custGeom>
              <a:avLst/>
              <a:gdLst/>
              <a:ahLst/>
              <a:cxnLst>
                <a:cxn ang="0">
                  <a:pos x="36" y="45"/>
                </a:cxn>
                <a:cxn ang="0">
                  <a:pos x="78" y="0"/>
                </a:cxn>
                <a:cxn ang="0">
                  <a:pos x="42" y="14"/>
                </a:cxn>
                <a:cxn ang="0">
                  <a:pos x="0" y="59"/>
                </a:cxn>
                <a:cxn ang="0">
                  <a:pos x="36" y="45"/>
                </a:cxn>
              </a:cxnLst>
              <a:rect l="0" t="0" r="r" b="b"/>
              <a:pathLst>
                <a:path w="78" h="59">
                  <a:moveTo>
                    <a:pt x="36" y="45"/>
                  </a:moveTo>
                  <a:lnTo>
                    <a:pt x="78" y="0"/>
                  </a:lnTo>
                  <a:lnTo>
                    <a:pt x="42" y="14"/>
                  </a:lnTo>
                  <a:lnTo>
                    <a:pt x="0" y="59"/>
                  </a:lnTo>
                  <a:lnTo>
                    <a:pt x="36" y="4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42">
              <a:extLst>
                <a:ext uri="{FF2B5EF4-FFF2-40B4-BE49-F238E27FC236}">
                  <a16:creationId xmlns:a16="http://schemas.microsoft.com/office/drawing/2014/main" id="{E5AB0052-5CD5-AE70-0935-05840C04BB53}"/>
                </a:ext>
              </a:extLst>
            </p:cNvPr>
            <p:cNvSpPr/>
            <p:nvPr/>
          </p:nvSpPr>
          <p:spPr bwMode="auto">
            <a:xfrm>
              <a:off x="2403" y="2733"/>
              <a:ext cx="78" cy="59"/>
            </a:xfrm>
            <a:custGeom>
              <a:avLst/>
              <a:gdLst/>
              <a:ahLst/>
              <a:cxnLst>
                <a:cxn ang="0">
                  <a:pos x="36" y="45"/>
                </a:cxn>
                <a:cxn ang="0">
                  <a:pos x="78" y="0"/>
                </a:cxn>
                <a:cxn ang="0">
                  <a:pos x="42" y="14"/>
                </a:cxn>
                <a:cxn ang="0">
                  <a:pos x="0" y="59"/>
                </a:cxn>
                <a:cxn ang="0">
                  <a:pos x="36" y="45"/>
                </a:cxn>
              </a:cxnLst>
              <a:rect l="0" t="0" r="r" b="b"/>
              <a:pathLst>
                <a:path w="78" h="59">
                  <a:moveTo>
                    <a:pt x="36" y="45"/>
                  </a:moveTo>
                  <a:lnTo>
                    <a:pt x="78" y="0"/>
                  </a:lnTo>
                  <a:lnTo>
                    <a:pt x="42" y="14"/>
                  </a:lnTo>
                  <a:lnTo>
                    <a:pt x="0" y="59"/>
                  </a:lnTo>
                  <a:lnTo>
                    <a:pt x="36" y="45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43">
              <a:extLst>
                <a:ext uri="{FF2B5EF4-FFF2-40B4-BE49-F238E27FC236}">
                  <a16:creationId xmlns:a16="http://schemas.microsoft.com/office/drawing/2014/main" id="{5070B622-E817-DCCE-17BA-0FDA435BB6B3}"/>
                </a:ext>
              </a:extLst>
            </p:cNvPr>
            <p:cNvSpPr/>
            <p:nvPr/>
          </p:nvSpPr>
          <p:spPr bwMode="auto">
            <a:xfrm>
              <a:off x="2440" y="2719"/>
              <a:ext cx="79" cy="59"/>
            </a:xfrm>
            <a:custGeom>
              <a:avLst/>
              <a:gdLst/>
              <a:ahLst/>
              <a:cxnLst>
                <a:cxn ang="0">
                  <a:pos x="36" y="45"/>
                </a:cxn>
                <a:cxn ang="0">
                  <a:pos x="79" y="0"/>
                </a:cxn>
                <a:cxn ang="0">
                  <a:pos x="42" y="14"/>
                </a:cxn>
                <a:cxn ang="0">
                  <a:pos x="0" y="59"/>
                </a:cxn>
                <a:cxn ang="0">
                  <a:pos x="36" y="45"/>
                </a:cxn>
              </a:cxnLst>
              <a:rect l="0" t="0" r="r" b="b"/>
              <a:pathLst>
                <a:path w="79" h="59">
                  <a:moveTo>
                    <a:pt x="36" y="45"/>
                  </a:moveTo>
                  <a:lnTo>
                    <a:pt x="79" y="0"/>
                  </a:lnTo>
                  <a:lnTo>
                    <a:pt x="42" y="14"/>
                  </a:lnTo>
                  <a:lnTo>
                    <a:pt x="0" y="59"/>
                  </a:lnTo>
                  <a:lnTo>
                    <a:pt x="36" y="4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44">
              <a:extLst>
                <a:ext uri="{FF2B5EF4-FFF2-40B4-BE49-F238E27FC236}">
                  <a16:creationId xmlns:a16="http://schemas.microsoft.com/office/drawing/2014/main" id="{60F4B072-3494-5319-3061-BE679BF737FB}"/>
                </a:ext>
              </a:extLst>
            </p:cNvPr>
            <p:cNvSpPr/>
            <p:nvPr/>
          </p:nvSpPr>
          <p:spPr bwMode="auto">
            <a:xfrm>
              <a:off x="2440" y="2719"/>
              <a:ext cx="79" cy="59"/>
            </a:xfrm>
            <a:custGeom>
              <a:avLst/>
              <a:gdLst/>
              <a:ahLst/>
              <a:cxnLst>
                <a:cxn ang="0">
                  <a:pos x="36" y="45"/>
                </a:cxn>
                <a:cxn ang="0">
                  <a:pos x="79" y="0"/>
                </a:cxn>
                <a:cxn ang="0">
                  <a:pos x="42" y="14"/>
                </a:cxn>
                <a:cxn ang="0">
                  <a:pos x="0" y="59"/>
                </a:cxn>
                <a:cxn ang="0">
                  <a:pos x="36" y="45"/>
                </a:cxn>
              </a:cxnLst>
              <a:rect l="0" t="0" r="r" b="b"/>
              <a:pathLst>
                <a:path w="79" h="59">
                  <a:moveTo>
                    <a:pt x="36" y="45"/>
                  </a:moveTo>
                  <a:lnTo>
                    <a:pt x="79" y="0"/>
                  </a:lnTo>
                  <a:lnTo>
                    <a:pt x="42" y="14"/>
                  </a:lnTo>
                  <a:lnTo>
                    <a:pt x="0" y="59"/>
                  </a:lnTo>
                  <a:lnTo>
                    <a:pt x="36" y="45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45">
              <a:extLst>
                <a:ext uri="{FF2B5EF4-FFF2-40B4-BE49-F238E27FC236}">
                  <a16:creationId xmlns:a16="http://schemas.microsoft.com/office/drawing/2014/main" id="{2CB1C5CD-095B-4A14-2AEF-F0AC6CB402C1}"/>
                </a:ext>
              </a:extLst>
            </p:cNvPr>
            <p:cNvSpPr/>
            <p:nvPr/>
          </p:nvSpPr>
          <p:spPr bwMode="auto">
            <a:xfrm>
              <a:off x="2525" y="2770"/>
              <a:ext cx="39" cy="47"/>
            </a:xfrm>
            <a:custGeom>
              <a:avLst/>
              <a:gdLst/>
              <a:ahLst/>
              <a:cxnLst>
                <a:cxn ang="0">
                  <a:pos x="20" y="47"/>
                </a:cxn>
                <a:cxn ang="0">
                  <a:pos x="39" y="40"/>
                </a:cxn>
                <a:cxn ang="0">
                  <a:pos x="19" y="0"/>
                </a:cxn>
                <a:cxn ang="0">
                  <a:pos x="0" y="8"/>
                </a:cxn>
                <a:cxn ang="0">
                  <a:pos x="20" y="47"/>
                </a:cxn>
              </a:cxnLst>
              <a:rect l="0" t="0" r="r" b="b"/>
              <a:pathLst>
                <a:path w="39" h="47">
                  <a:moveTo>
                    <a:pt x="20" y="47"/>
                  </a:moveTo>
                  <a:lnTo>
                    <a:pt x="39" y="40"/>
                  </a:lnTo>
                  <a:lnTo>
                    <a:pt x="19" y="0"/>
                  </a:lnTo>
                  <a:lnTo>
                    <a:pt x="0" y="8"/>
                  </a:lnTo>
                  <a:lnTo>
                    <a:pt x="20" y="47"/>
                  </a:lnTo>
                  <a:close/>
                </a:path>
              </a:pathLst>
            </a:custGeom>
            <a:solidFill>
              <a:srgbClr val="10254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46">
              <a:extLst>
                <a:ext uri="{FF2B5EF4-FFF2-40B4-BE49-F238E27FC236}">
                  <a16:creationId xmlns:a16="http://schemas.microsoft.com/office/drawing/2014/main" id="{129765C7-D93E-3B60-DD30-4AD05A0901E7}"/>
                </a:ext>
              </a:extLst>
            </p:cNvPr>
            <p:cNvSpPr/>
            <p:nvPr/>
          </p:nvSpPr>
          <p:spPr bwMode="auto">
            <a:xfrm>
              <a:off x="2525" y="2770"/>
              <a:ext cx="39" cy="47"/>
            </a:xfrm>
            <a:custGeom>
              <a:avLst/>
              <a:gdLst/>
              <a:ahLst/>
              <a:cxnLst>
                <a:cxn ang="0">
                  <a:pos x="20" y="47"/>
                </a:cxn>
                <a:cxn ang="0">
                  <a:pos x="39" y="40"/>
                </a:cxn>
                <a:cxn ang="0">
                  <a:pos x="19" y="0"/>
                </a:cxn>
                <a:cxn ang="0">
                  <a:pos x="0" y="8"/>
                </a:cxn>
                <a:cxn ang="0">
                  <a:pos x="20" y="47"/>
                </a:cxn>
              </a:cxnLst>
              <a:rect l="0" t="0" r="r" b="b"/>
              <a:pathLst>
                <a:path w="39" h="47">
                  <a:moveTo>
                    <a:pt x="20" y="47"/>
                  </a:moveTo>
                  <a:lnTo>
                    <a:pt x="39" y="40"/>
                  </a:lnTo>
                  <a:lnTo>
                    <a:pt x="19" y="0"/>
                  </a:lnTo>
                  <a:lnTo>
                    <a:pt x="0" y="8"/>
                  </a:lnTo>
                  <a:lnTo>
                    <a:pt x="20" y="47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47">
              <a:extLst>
                <a:ext uri="{FF2B5EF4-FFF2-40B4-BE49-F238E27FC236}">
                  <a16:creationId xmlns:a16="http://schemas.microsoft.com/office/drawing/2014/main" id="{FF934F04-1C43-76B1-BA10-1EE04EE85F6F}"/>
                </a:ext>
              </a:extLst>
            </p:cNvPr>
            <p:cNvSpPr/>
            <p:nvPr/>
          </p:nvSpPr>
          <p:spPr bwMode="auto">
            <a:xfrm>
              <a:off x="2492" y="2729"/>
              <a:ext cx="57" cy="54"/>
            </a:xfrm>
            <a:custGeom>
              <a:avLst/>
              <a:gdLst/>
              <a:ahLst/>
              <a:cxnLst>
                <a:cxn ang="0">
                  <a:pos x="20" y="54"/>
                </a:cxn>
                <a:cxn ang="0">
                  <a:pos x="57" y="40"/>
                </a:cxn>
                <a:cxn ang="0">
                  <a:pos x="36" y="0"/>
                </a:cxn>
                <a:cxn ang="0">
                  <a:pos x="0" y="14"/>
                </a:cxn>
                <a:cxn ang="0">
                  <a:pos x="20" y="54"/>
                </a:cxn>
              </a:cxnLst>
              <a:rect l="0" t="0" r="r" b="b"/>
              <a:pathLst>
                <a:path w="57" h="54">
                  <a:moveTo>
                    <a:pt x="20" y="54"/>
                  </a:moveTo>
                  <a:lnTo>
                    <a:pt x="57" y="40"/>
                  </a:lnTo>
                  <a:lnTo>
                    <a:pt x="36" y="0"/>
                  </a:lnTo>
                  <a:lnTo>
                    <a:pt x="0" y="14"/>
                  </a:lnTo>
                  <a:lnTo>
                    <a:pt x="20" y="54"/>
                  </a:lnTo>
                  <a:close/>
                </a:path>
              </a:pathLst>
            </a:custGeom>
            <a:solidFill>
              <a:srgbClr val="10254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48">
              <a:extLst>
                <a:ext uri="{FF2B5EF4-FFF2-40B4-BE49-F238E27FC236}">
                  <a16:creationId xmlns:a16="http://schemas.microsoft.com/office/drawing/2014/main" id="{03C80DEA-7622-D417-86D0-489E75C07C8F}"/>
                </a:ext>
              </a:extLst>
            </p:cNvPr>
            <p:cNvSpPr/>
            <p:nvPr/>
          </p:nvSpPr>
          <p:spPr bwMode="auto">
            <a:xfrm>
              <a:off x="2492" y="2729"/>
              <a:ext cx="57" cy="54"/>
            </a:xfrm>
            <a:custGeom>
              <a:avLst/>
              <a:gdLst/>
              <a:ahLst/>
              <a:cxnLst>
                <a:cxn ang="0">
                  <a:pos x="20" y="54"/>
                </a:cxn>
                <a:cxn ang="0">
                  <a:pos x="57" y="40"/>
                </a:cxn>
                <a:cxn ang="0">
                  <a:pos x="36" y="0"/>
                </a:cxn>
                <a:cxn ang="0">
                  <a:pos x="0" y="14"/>
                </a:cxn>
                <a:cxn ang="0">
                  <a:pos x="20" y="54"/>
                </a:cxn>
              </a:cxnLst>
              <a:rect l="0" t="0" r="r" b="b"/>
              <a:pathLst>
                <a:path w="57" h="54">
                  <a:moveTo>
                    <a:pt x="20" y="54"/>
                  </a:moveTo>
                  <a:lnTo>
                    <a:pt x="57" y="40"/>
                  </a:lnTo>
                  <a:lnTo>
                    <a:pt x="36" y="0"/>
                  </a:lnTo>
                  <a:lnTo>
                    <a:pt x="0" y="14"/>
                  </a:lnTo>
                  <a:lnTo>
                    <a:pt x="20" y="54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49">
              <a:extLst>
                <a:ext uri="{FF2B5EF4-FFF2-40B4-BE49-F238E27FC236}">
                  <a16:creationId xmlns:a16="http://schemas.microsoft.com/office/drawing/2014/main" id="{AC71689D-A7D0-4FAA-7894-7B9201425967}"/>
                </a:ext>
              </a:extLst>
            </p:cNvPr>
            <p:cNvSpPr/>
            <p:nvPr/>
          </p:nvSpPr>
          <p:spPr bwMode="auto">
            <a:xfrm>
              <a:off x="2528" y="2714"/>
              <a:ext cx="35" cy="55"/>
            </a:xfrm>
            <a:custGeom>
              <a:avLst/>
              <a:gdLst/>
              <a:ahLst/>
              <a:cxnLst>
                <a:cxn ang="0">
                  <a:pos x="21" y="55"/>
                </a:cxn>
                <a:cxn ang="0">
                  <a:pos x="0" y="15"/>
                </a:cxn>
                <a:cxn ang="0">
                  <a:pos x="14" y="0"/>
                </a:cxn>
                <a:cxn ang="0">
                  <a:pos x="35" y="40"/>
                </a:cxn>
                <a:cxn ang="0">
                  <a:pos x="21" y="55"/>
                </a:cxn>
              </a:cxnLst>
              <a:rect l="0" t="0" r="r" b="b"/>
              <a:pathLst>
                <a:path w="35" h="55">
                  <a:moveTo>
                    <a:pt x="21" y="55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35" y="40"/>
                  </a:lnTo>
                  <a:lnTo>
                    <a:pt x="21" y="55"/>
                  </a:lnTo>
                  <a:close/>
                </a:path>
              </a:pathLst>
            </a:custGeom>
            <a:solidFill>
              <a:srgbClr val="285EA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50">
              <a:extLst>
                <a:ext uri="{FF2B5EF4-FFF2-40B4-BE49-F238E27FC236}">
                  <a16:creationId xmlns:a16="http://schemas.microsoft.com/office/drawing/2014/main" id="{9520AC9C-5D45-A12D-5297-84DD91D7E0CA}"/>
                </a:ext>
              </a:extLst>
            </p:cNvPr>
            <p:cNvSpPr/>
            <p:nvPr/>
          </p:nvSpPr>
          <p:spPr bwMode="auto">
            <a:xfrm>
              <a:off x="2528" y="2714"/>
              <a:ext cx="35" cy="55"/>
            </a:xfrm>
            <a:custGeom>
              <a:avLst/>
              <a:gdLst/>
              <a:ahLst/>
              <a:cxnLst>
                <a:cxn ang="0">
                  <a:pos x="21" y="55"/>
                </a:cxn>
                <a:cxn ang="0">
                  <a:pos x="0" y="15"/>
                </a:cxn>
                <a:cxn ang="0">
                  <a:pos x="14" y="0"/>
                </a:cxn>
                <a:cxn ang="0">
                  <a:pos x="35" y="40"/>
                </a:cxn>
                <a:cxn ang="0">
                  <a:pos x="21" y="55"/>
                </a:cxn>
              </a:cxnLst>
              <a:rect l="0" t="0" r="r" b="b"/>
              <a:pathLst>
                <a:path w="35" h="55">
                  <a:moveTo>
                    <a:pt x="21" y="55"/>
                  </a:moveTo>
                  <a:lnTo>
                    <a:pt x="0" y="15"/>
                  </a:lnTo>
                  <a:lnTo>
                    <a:pt x="14" y="0"/>
                  </a:lnTo>
                  <a:lnTo>
                    <a:pt x="35" y="40"/>
                  </a:lnTo>
                  <a:lnTo>
                    <a:pt x="21" y="55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51">
              <a:extLst>
                <a:ext uri="{FF2B5EF4-FFF2-40B4-BE49-F238E27FC236}">
                  <a16:creationId xmlns:a16="http://schemas.microsoft.com/office/drawing/2014/main" id="{8A80ABF0-6F48-8410-DBD4-B65128E29869}"/>
                </a:ext>
              </a:extLst>
            </p:cNvPr>
            <p:cNvSpPr/>
            <p:nvPr/>
          </p:nvSpPr>
          <p:spPr bwMode="auto">
            <a:xfrm>
              <a:off x="2492" y="2714"/>
              <a:ext cx="50" cy="29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36" y="15"/>
                </a:cxn>
                <a:cxn ang="0">
                  <a:pos x="50" y="0"/>
                </a:cxn>
                <a:cxn ang="0">
                  <a:pos x="14" y="14"/>
                </a:cxn>
                <a:cxn ang="0">
                  <a:pos x="0" y="29"/>
                </a:cxn>
              </a:cxnLst>
              <a:rect l="0" t="0" r="r" b="b"/>
              <a:pathLst>
                <a:path w="50" h="29">
                  <a:moveTo>
                    <a:pt x="0" y="29"/>
                  </a:moveTo>
                  <a:lnTo>
                    <a:pt x="36" y="15"/>
                  </a:lnTo>
                  <a:lnTo>
                    <a:pt x="50" y="0"/>
                  </a:lnTo>
                  <a:lnTo>
                    <a:pt x="14" y="14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C8D6E6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52">
              <a:extLst>
                <a:ext uri="{FF2B5EF4-FFF2-40B4-BE49-F238E27FC236}">
                  <a16:creationId xmlns:a16="http://schemas.microsoft.com/office/drawing/2014/main" id="{453F69F5-195C-81F2-D258-F8555F603EE8}"/>
                </a:ext>
              </a:extLst>
            </p:cNvPr>
            <p:cNvSpPr/>
            <p:nvPr/>
          </p:nvSpPr>
          <p:spPr bwMode="auto">
            <a:xfrm>
              <a:off x="2492" y="2714"/>
              <a:ext cx="50" cy="29"/>
            </a:xfrm>
            <a:custGeom>
              <a:avLst/>
              <a:gdLst/>
              <a:ahLst/>
              <a:cxnLst>
                <a:cxn ang="0">
                  <a:pos x="0" y="29"/>
                </a:cxn>
                <a:cxn ang="0">
                  <a:pos x="36" y="15"/>
                </a:cxn>
                <a:cxn ang="0">
                  <a:pos x="50" y="0"/>
                </a:cxn>
                <a:cxn ang="0">
                  <a:pos x="14" y="14"/>
                </a:cxn>
                <a:cxn ang="0">
                  <a:pos x="0" y="29"/>
                </a:cxn>
              </a:cxnLst>
              <a:rect l="0" t="0" r="r" b="b"/>
              <a:pathLst>
                <a:path w="50" h="29">
                  <a:moveTo>
                    <a:pt x="0" y="29"/>
                  </a:moveTo>
                  <a:lnTo>
                    <a:pt x="36" y="15"/>
                  </a:lnTo>
                  <a:lnTo>
                    <a:pt x="50" y="0"/>
                  </a:lnTo>
                  <a:lnTo>
                    <a:pt x="14" y="14"/>
                  </a:lnTo>
                  <a:lnTo>
                    <a:pt x="0" y="29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53">
              <a:extLst>
                <a:ext uri="{FF2B5EF4-FFF2-40B4-BE49-F238E27FC236}">
                  <a16:creationId xmlns:a16="http://schemas.microsoft.com/office/drawing/2014/main" id="{2110F49F-B436-C2B8-1C1C-B01191DE0ACB}"/>
                </a:ext>
              </a:extLst>
            </p:cNvPr>
            <p:cNvSpPr/>
            <p:nvPr/>
          </p:nvSpPr>
          <p:spPr bwMode="auto">
            <a:xfrm>
              <a:off x="2516" y="2689"/>
              <a:ext cx="79" cy="59"/>
            </a:xfrm>
            <a:custGeom>
              <a:avLst/>
              <a:gdLst/>
              <a:ahLst/>
              <a:cxnLst>
                <a:cxn ang="0">
                  <a:pos x="37" y="45"/>
                </a:cxn>
                <a:cxn ang="0">
                  <a:pos x="79" y="0"/>
                </a:cxn>
                <a:cxn ang="0">
                  <a:pos x="43" y="14"/>
                </a:cxn>
                <a:cxn ang="0">
                  <a:pos x="0" y="59"/>
                </a:cxn>
                <a:cxn ang="0">
                  <a:pos x="37" y="45"/>
                </a:cxn>
              </a:cxnLst>
              <a:rect l="0" t="0" r="r" b="b"/>
              <a:pathLst>
                <a:path w="79" h="59">
                  <a:moveTo>
                    <a:pt x="37" y="45"/>
                  </a:moveTo>
                  <a:lnTo>
                    <a:pt x="79" y="0"/>
                  </a:lnTo>
                  <a:lnTo>
                    <a:pt x="43" y="14"/>
                  </a:lnTo>
                  <a:lnTo>
                    <a:pt x="0" y="59"/>
                  </a:lnTo>
                  <a:lnTo>
                    <a:pt x="37" y="4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4">
              <a:extLst>
                <a:ext uri="{FF2B5EF4-FFF2-40B4-BE49-F238E27FC236}">
                  <a16:creationId xmlns:a16="http://schemas.microsoft.com/office/drawing/2014/main" id="{66D9ABF0-141C-548F-58A1-DB101A815E8D}"/>
                </a:ext>
              </a:extLst>
            </p:cNvPr>
            <p:cNvSpPr/>
            <p:nvPr/>
          </p:nvSpPr>
          <p:spPr bwMode="auto">
            <a:xfrm>
              <a:off x="2516" y="2689"/>
              <a:ext cx="79" cy="59"/>
            </a:xfrm>
            <a:custGeom>
              <a:avLst/>
              <a:gdLst/>
              <a:ahLst/>
              <a:cxnLst>
                <a:cxn ang="0">
                  <a:pos x="37" y="45"/>
                </a:cxn>
                <a:cxn ang="0">
                  <a:pos x="79" y="0"/>
                </a:cxn>
                <a:cxn ang="0">
                  <a:pos x="43" y="14"/>
                </a:cxn>
                <a:cxn ang="0">
                  <a:pos x="0" y="59"/>
                </a:cxn>
                <a:cxn ang="0">
                  <a:pos x="37" y="45"/>
                </a:cxn>
              </a:cxnLst>
              <a:rect l="0" t="0" r="r" b="b"/>
              <a:pathLst>
                <a:path w="79" h="59">
                  <a:moveTo>
                    <a:pt x="37" y="45"/>
                  </a:moveTo>
                  <a:lnTo>
                    <a:pt x="79" y="0"/>
                  </a:lnTo>
                  <a:lnTo>
                    <a:pt x="43" y="14"/>
                  </a:lnTo>
                  <a:lnTo>
                    <a:pt x="0" y="59"/>
                  </a:lnTo>
                  <a:lnTo>
                    <a:pt x="37" y="45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55">
              <a:extLst>
                <a:ext uri="{FF2B5EF4-FFF2-40B4-BE49-F238E27FC236}">
                  <a16:creationId xmlns:a16="http://schemas.microsoft.com/office/drawing/2014/main" id="{FAB74FEE-304C-364D-ABF2-AF600A0E9EC2}"/>
                </a:ext>
              </a:extLst>
            </p:cNvPr>
            <p:cNvSpPr/>
            <p:nvPr/>
          </p:nvSpPr>
          <p:spPr bwMode="auto">
            <a:xfrm>
              <a:off x="2554" y="2674"/>
              <a:ext cx="78" cy="59"/>
            </a:xfrm>
            <a:custGeom>
              <a:avLst/>
              <a:gdLst/>
              <a:ahLst/>
              <a:cxnLst>
                <a:cxn ang="0">
                  <a:pos x="36" y="45"/>
                </a:cxn>
                <a:cxn ang="0">
                  <a:pos x="78" y="0"/>
                </a:cxn>
                <a:cxn ang="0">
                  <a:pos x="42" y="14"/>
                </a:cxn>
                <a:cxn ang="0">
                  <a:pos x="0" y="59"/>
                </a:cxn>
                <a:cxn ang="0">
                  <a:pos x="36" y="45"/>
                </a:cxn>
              </a:cxnLst>
              <a:rect l="0" t="0" r="r" b="b"/>
              <a:pathLst>
                <a:path w="78" h="59">
                  <a:moveTo>
                    <a:pt x="36" y="45"/>
                  </a:moveTo>
                  <a:lnTo>
                    <a:pt x="78" y="0"/>
                  </a:lnTo>
                  <a:lnTo>
                    <a:pt x="42" y="14"/>
                  </a:lnTo>
                  <a:lnTo>
                    <a:pt x="0" y="59"/>
                  </a:lnTo>
                  <a:lnTo>
                    <a:pt x="36" y="45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56">
              <a:extLst>
                <a:ext uri="{FF2B5EF4-FFF2-40B4-BE49-F238E27FC236}">
                  <a16:creationId xmlns:a16="http://schemas.microsoft.com/office/drawing/2014/main" id="{CEED4CBD-2D44-220A-C125-3198C7754C2B}"/>
                </a:ext>
              </a:extLst>
            </p:cNvPr>
            <p:cNvSpPr/>
            <p:nvPr/>
          </p:nvSpPr>
          <p:spPr bwMode="auto">
            <a:xfrm>
              <a:off x="2554" y="2674"/>
              <a:ext cx="78" cy="59"/>
            </a:xfrm>
            <a:custGeom>
              <a:avLst/>
              <a:gdLst/>
              <a:ahLst/>
              <a:cxnLst>
                <a:cxn ang="0">
                  <a:pos x="36" y="45"/>
                </a:cxn>
                <a:cxn ang="0">
                  <a:pos x="78" y="0"/>
                </a:cxn>
                <a:cxn ang="0">
                  <a:pos x="42" y="14"/>
                </a:cxn>
                <a:cxn ang="0">
                  <a:pos x="0" y="59"/>
                </a:cxn>
                <a:cxn ang="0">
                  <a:pos x="36" y="45"/>
                </a:cxn>
              </a:cxnLst>
              <a:rect l="0" t="0" r="r" b="b"/>
              <a:pathLst>
                <a:path w="78" h="59">
                  <a:moveTo>
                    <a:pt x="36" y="45"/>
                  </a:moveTo>
                  <a:lnTo>
                    <a:pt x="78" y="0"/>
                  </a:lnTo>
                  <a:lnTo>
                    <a:pt x="42" y="14"/>
                  </a:lnTo>
                  <a:lnTo>
                    <a:pt x="0" y="59"/>
                  </a:lnTo>
                  <a:lnTo>
                    <a:pt x="36" y="45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57">
              <a:extLst>
                <a:ext uri="{FF2B5EF4-FFF2-40B4-BE49-F238E27FC236}">
                  <a16:creationId xmlns:a16="http://schemas.microsoft.com/office/drawing/2014/main" id="{A26C1372-B06A-93AC-6CF4-697D3F9CEAD6}"/>
                </a:ext>
              </a:extLst>
            </p:cNvPr>
            <p:cNvSpPr/>
            <p:nvPr/>
          </p:nvSpPr>
          <p:spPr bwMode="auto">
            <a:xfrm>
              <a:off x="1375" y="2373"/>
              <a:ext cx="17" cy="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17" y="43"/>
                </a:cxn>
                <a:cxn ang="0">
                  <a:pos x="17" y="0"/>
                </a:cxn>
                <a:cxn ang="0">
                  <a:pos x="5" y="6"/>
                </a:cxn>
                <a:cxn ang="0">
                  <a:pos x="0" y="6"/>
                </a:cxn>
                <a:cxn ang="0">
                  <a:pos x="0" y="56"/>
                </a:cxn>
              </a:cxnLst>
              <a:rect l="0" t="0" r="r" b="b"/>
              <a:pathLst>
                <a:path w="17" h="56">
                  <a:moveTo>
                    <a:pt x="0" y="56"/>
                  </a:moveTo>
                  <a:lnTo>
                    <a:pt x="17" y="43"/>
                  </a:lnTo>
                  <a:lnTo>
                    <a:pt x="17" y="0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56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58">
              <a:extLst>
                <a:ext uri="{FF2B5EF4-FFF2-40B4-BE49-F238E27FC236}">
                  <a16:creationId xmlns:a16="http://schemas.microsoft.com/office/drawing/2014/main" id="{052112C6-F293-2344-543C-E38530DA5478}"/>
                </a:ext>
              </a:extLst>
            </p:cNvPr>
            <p:cNvSpPr/>
            <p:nvPr/>
          </p:nvSpPr>
          <p:spPr bwMode="auto">
            <a:xfrm>
              <a:off x="1375" y="2373"/>
              <a:ext cx="17" cy="56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17" y="43"/>
                </a:cxn>
                <a:cxn ang="0">
                  <a:pos x="17" y="0"/>
                </a:cxn>
                <a:cxn ang="0">
                  <a:pos x="5" y="6"/>
                </a:cxn>
                <a:cxn ang="0">
                  <a:pos x="0" y="6"/>
                </a:cxn>
                <a:cxn ang="0">
                  <a:pos x="0" y="56"/>
                </a:cxn>
              </a:cxnLst>
              <a:rect l="0" t="0" r="r" b="b"/>
              <a:pathLst>
                <a:path w="17" h="56">
                  <a:moveTo>
                    <a:pt x="0" y="56"/>
                  </a:moveTo>
                  <a:lnTo>
                    <a:pt x="17" y="43"/>
                  </a:lnTo>
                  <a:lnTo>
                    <a:pt x="17" y="0"/>
                  </a:lnTo>
                  <a:lnTo>
                    <a:pt x="5" y="6"/>
                  </a:lnTo>
                  <a:lnTo>
                    <a:pt x="0" y="6"/>
                  </a:lnTo>
                  <a:lnTo>
                    <a:pt x="0" y="56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59">
              <a:extLst>
                <a:ext uri="{FF2B5EF4-FFF2-40B4-BE49-F238E27FC236}">
                  <a16:creationId xmlns:a16="http://schemas.microsoft.com/office/drawing/2014/main" id="{22599217-E773-5ED5-1F68-7282D7861D4A}"/>
                </a:ext>
              </a:extLst>
            </p:cNvPr>
            <p:cNvSpPr/>
            <p:nvPr/>
          </p:nvSpPr>
          <p:spPr bwMode="auto">
            <a:xfrm>
              <a:off x="1206" y="2313"/>
              <a:ext cx="116" cy="31"/>
            </a:xfrm>
            <a:custGeom>
              <a:avLst/>
              <a:gdLst/>
              <a:ahLst/>
              <a:cxnLst>
                <a:cxn ang="0">
                  <a:pos x="47" y="31"/>
                </a:cxn>
                <a:cxn ang="0">
                  <a:pos x="116" y="0"/>
                </a:cxn>
                <a:cxn ang="0">
                  <a:pos x="70" y="0"/>
                </a:cxn>
                <a:cxn ang="0">
                  <a:pos x="0" y="31"/>
                </a:cxn>
                <a:cxn ang="0">
                  <a:pos x="47" y="31"/>
                </a:cxn>
              </a:cxnLst>
              <a:rect l="0" t="0" r="r" b="b"/>
              <a:pathLst>
                <a:path w="116" h="31">
                  <a:moveTo>
                    <a:pt x="47" y="31"/>
                  </a:moveTo>
                  <a:lnTo>
                    <a:pt x="116" y="0"/>
                  </a:lnTo>
                  <a:lnTo>
                    <a:pt x="70" y="0"/>
                  </a:lnTo>
                  <a:lnTo>
                    <a:pt x="0" y="31"/>
                  </a:lnTo>
                  <a:lnTo>
                    <a:pt x="47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60">
              <a:extLst>
                <a:ext uri="{FF2B5EF4-FFF2-40B4-BE49-F238E27FC236}">
                  <a16:creationId xmlns:a16="http://schemas.microsoft.com/office/drawing/2014/main" id="{7A92AE62-B13D-0E36-4C88-3E80A18F067B}"/>
                </a:ext>
              </a:extLst>
            </p:cNvPr>
            <p:cNvSpPr/>
            <p:nvPr/>
          </p:nvSpPr>
          <p:spPr bwMode="auto">
            <a:xfrm>
              <a:off x="1206" y="2313"/>
              <a:ext cx="116" cy="31"/>
            </a:xfrm>
            <a:custGeom>
              <a:avLst/>
              <a:gdLst/>
              <a:ahLst/>
              <a:cxnLst>
                <a:cxn ang="0">
                  <a:pos x="47" y="31"/>
                </a:cxn>
                <a:cxn ang="0">
                  <a:pos x="116" y="0"/>
                </a:cxn>
                <a:cxn ang="0">
                  <a:pos x="70" y="0"/>
                </a:cxn>
                <a:cxn ang="0">
                  <a:pos x="0" y="31"/>
                </a:cxn>
                <a:cxn ang="0">
                  <a:pos x="47" y="31"/>
                </a:cxn>
              </a:cxnLst>
              <a:rect l="0" t="0" r="r" b="b"/>
              <a:pathLst>
                <a:path w="116" h="31">
                  <a:moveTo>
                    <a:pt x="47" y="31"/>
                  </a:moveTo>
                  <a:lnTo>
                    <a:pt x="116" y="0"/>
                  </a:lnTo>
                  <a:lnTo>
                    <a:pt x="70" y="0"/>
                  </a:lnTo>
                  <a:lnTo>
                    <a:pt x="0" y="31"/>
                  </a:lnTo>
                  <a:lnTo>
                    <a:pt x="47" y="3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61">
              <a:extLst>
                <a:ext uri="{FF2B5EF4-FFF2-40B4-BE49-F238E27FC236}">
                  <a16:creationId xmlns:a16="http://schemas.microsoft.com/office/drawing/2014/main" id="{C46156E5-5438-6804-C03A-91CA8BBC077A}"/>
                </a:ext>
              </a:extLst>
            </p:cNvPr>
            <p:cNvSpPr/>
            <p:nvPr/>
          </p:nvSpPr>
          <p:spPr bwMode="auto">
            <a:xfrm>
              <a:off x="1260" y="2313"/>
              <a:ext cx="116" cy="31"/>
            </a:xfrm>
            <a:custGeom>
              <a:avLst/>
              <a:gdLst/>
              <a:ahLst/>
              <a:cxnLst>
                <a:cxn ang="0">
                  <a:pos x="46" y="31"/>
                </a:cxn>
                <a:cxn ang="0">
                  <a:pos x="116" y="0"/>
                </a:cxn>
                <a:cxn ang="0">
                  <a:pos x="69" y="0"/>
                </a:cxn>
                <a:cxn ang="0">
                  <a:pos x="0" y="31"/>
                </a:cxn>
                <a:cxn ang="0">
                  <a:pos x="46" y="31"/>
                </a:cxn>
              </a:cxnLst>
              <a:rect l="0" t="0" r="r" b="b"/>
              <a:pathLst>
                <a:path w="116" h="31">
                  <a:moveTo>
                    <a:pt x="46" y="31"/>
                  </a:moveTo>
                  <a:lnTo>
                    <a:pt x="116" y="0"/>
                  </a:lnTo>
                  <a:lnTo>
                    <a:pt x="69" y="0"/>
                  </a:lnTo>
                  <a:lnTo>
                    <a:pt x="0" y="31"/>
                  </a:lnTo>
                  <a:lnTo>
                    <a:pt x="46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62">
              <a:extLst>
                <a:ext uri="{FF2B5EF4-FFF2-40B4-BE49-F238E27FC236}">
                  <a16:creationId xmlns:a16="http://schemas.microsoft.com/office/drawing/2014/main" id="{E6CFD80C-827B-B453-D0C2-9CA8EE0133BF}"/>
                </a:ext>
              </a:extLst>
            </p:cNvPr>
            <p:cNvSpPr/>
            <p:nvPr/>
          </p:nvSpPr>
          <p:spPr bwMode="auto">
            <a:xfrm>
              <a:off x="1260" y="2313"/>
              <a:ext cx="116" cy="31"/>
            </a:xfrm>
            <a:custGeom>
              <a:avLst/>
              <a:gdLst/>
              <a:ahLst/>
              <a:cxnLst>
                <a:cxn ang="0">
                  <a:pos x="46" y="31"/>
                </a:cxn>
                <a:cxn ang="0">
                  <a:pos x="116" y="0"/>
                </a:cxn>
                <a:cxn ang="0">
                  <a:pos x="69" y="0"/>
                </a:cxn>
                <a:cxn ang="0">
                  <a:pos x="0" y="31"/>
                </a:cxn>
                <a:cxn ang="0">
                  <a:pos x="46" y="31"/>
                </a:cxn>
              </a:cxnLst>
              <a:rect l="0" t="0" r="r" b="b"/>
              <a:pathLst>
                <a:path w="116" h="31">
                  <a:moveTo>
                    <a:pt x="46" y="31"/>
                  </a:moveTo>
                  <a:lnTo>
                    <a:pt x="116" y="0"/>
                  </a:lnTo>
                  <a:lnTo>
                    <a:pt x="69" y="0"/>
                  </a:lnTo>
                  <a:lnTo>
                    <a:pt x="0" y="31"/>
                  </a:lnTo>
                  <a:lnTo>
                    <a:pt x="46" y="3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Rectangle 263">
              <a:extLst>
                <a:ext uri="{FF2B5EF4-FFF2-40B4-BE49-F238E27FC236}">
                  <a16:creationId xmlns:a16="http://schemas.microsoft.com/office/drawing/2014/main" id="{9CEEB9FC-690A-F6B8-1A42-D7F6ACE21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0" y="2379"/>
              <a:ext cx="25" cy="50"/>
            </a:xfrm>
            <a:prstGeom prst="rect">
              <a:avLst/>
            </a:prstGeom>
            <a:solidFill>
              <a:srgbClr val="262626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Rectangle 264">
              <a:extLst>
                <a:ext uri="{FF2B5EF4-FFF2-40B4-BE49-F238E27FC236}">
                  <a16:creationId xmlns:a16="http://schemas.microsoft.com/office/drawing/2014/main" id="{A00E958F-A56F-9DF9-D231-5123ED69C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0" y="2379"/>
              <a:ext cx="25" cy="50"/>
            </a:xfrm>
            <a:prstGeom prst="rect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Rectangle 265">
              <a:extLst>
                <a:ext uri="{FF2B5EF4-FFF2-40B4-BE49-F238E27FC236}">
                  <a16:creationId xmlns:a16="http://schemas.microsoft.com/office/drawing/2014/main" id="{BED4C26D-466D-709A-3AA6-A3771E03A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" y="2328"/>
              <a:ext cx="46" cy="51"/>
            </a:xfrm>
            <a:prstGeom prst="rect">
              <a:avLst/>
            </a:prstGeom>
            <a:solidFill>
              <a:srgbClr val="262626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Rectangle 266">
              <a:extLst>
                <a:ext uri="{FF2B5EF4-FFF2-40B4-BE49-F238E27FC236}">
                  <a16:creationId xmlns:a16="http://schemas.microsoft.com/office/drawing/2014/main" id="{101E38F6-EBB3-5FEC-450A-B2A4C24ED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4" y="2328"/>
              <a:ext cx="46" cy="51"/>
            </a:xfrm>
            <a:prstGeom prst="rect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67">
              <a:extLst>
                <a:ext uri="{FF2B5EF4-FFF2-40B4-BE49-F238E27FC236}">
                  <a16:creationId xmlns:a16="http://schemas.microsoft.com/office/drawing/2014/main" id="{75A14004-3859-3A87-4AE1-FE38AF170FB4}"/>
                </a:ext>
              </a:extLst>
            </p:cNvPr>
            <p:cNvSpPr/>
            <p:nvPr/>
          </p:nvSpPr>
          <p:spPr bwMode="auto">
            <a:xfrm>
              <a:off x="1380" y="2318"/>
              <a:ext cx="23" cy="61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10"/>
                </a:cxn>
                <a:cxn ang="0">
                  <a:pos x="23" y="0"/>
                </a:cxn>
                <a:cxn ang="0">
                  <a:pos x="23" y="51"/>
                </a:cxn>
                <a:cxn ang="0">
                  <a:pos x="0" y="61"/>
                </a:cxn>
              </a:cxnLst>
              <a:rect l="0" t="0" r="r" b="b"/>
              <a:pathLst>
                <a:path w="23" h="61">
                  <a:moveTo>
                    <a:pt x="0" y="61"/>
                  </a:moveTo>
                  <a:lnTo>
                    <a:pt x="0" y="10"/>
                  </a:lnTo>
                  <a:lnTo>
                    <a:pt x="23" y="0"/>
                  </a:lnTo>
                  <a:lnTo>
                    <a:pt x="23" y="5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68">
              <a:extLst>
                <a:ext uri="{FF2B5EF4-FFF2-40B4-BE49-F238E27FC236}">
                  <a16:creationId xmlns:a16="http://schemas.microsoft.com/office/drawing/2014/main" id="{8763864B-EDEB-85FD-7783-A41A02D91DDD}"/>
                </a:ext>
              </a:extLst>
            </p:cNvPr>
            <p:cNvSpPr/>
            <p:nvPr/>
          </p:nvSpPr>
          <p:spPr bwMode="auto">
            <a:xfrm>
              <a:off x="1380" y="2318"/>
              <a:ext cx="23" cy="61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10"/>
                </a:cxn>
                <a:cxn ang="0">
                  <a:pos x="23" y="0"/>
                </a:cxn>
                <a:cxn ang="0">
                  <a:pos x="23" y="51"/>
                </a:cxn>
                <a:cxn ang="0">
                  <a:pos x="0" y="61"/>
                </a:cxn>
              </a:cxnLst>
              <a:rect l="0" t="0" r="r" b="b"/>
              <a:pathLst>
                <a:path w="23" h="61">
                  <a:moveTo>
                    <a:pt x="0" y="61"/>
                  </a:moveTo>
                  <a:lnTo>
                    <a:pt x="0" y="10"/>
                  </a:lnTo>
                  <a:lnTo>
                    <a:pt x="23" y="0"/>
                  </a:lnTo>
                  <a:lnTo>
                    <a:pt x="23" y="51"/>
                  </a:lnTo>
                  <a:lnTo>
                    <a:pt x="0" y="6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69">
              <a:extLst>
                <a:ext uri="{FF2B5EF4-FFF2-40B4-BE49-F238E27FC236}">
                  <a16:creationId xmlns:a16="http://schemas.microsoft.com/office/drawing/2014/main" id="{C6CB3A2E-6C27-BB29-7503-84C567985FB4}"/>
                </a:ext>
              </a:extLst>
            </p:cNvPr>
            <p:cNvSpPr/>
            <p:nvPr/>
          </p:nvSpPr>
          <p:spPr bwMode="auto">
            <a:xfrm>
              <a:off x="1334" y="2318"/>
              <a:ext cx="69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46" y="10"/>
                </a:cxn>
                <a:cxn ang="0">
                  <a:pos x="69" y="0"/>
                </a:cxn>
                <a:cxn ang="0">
                  <a:pos x="23" y="0"/>
                </a:cxn>
                <a:cxn ang="0">
                  <a:pos x="0" y="10"/>
                </a:cxn>
              </a:cxnLst>
              <a:rect l="0" t="0" r="r" b="b"/>
              <a:pathLst>
                <a:path w="69" h="10">
                  <a:moveTo>
                    <a:pt x="0" y="10"/>
                  </a:moveTo>
                  <a:lnTo>
                    <a:pt x="46" y="10"/>
                  </a:lnTo>
                  <a:lnTo>
                    <a:pt x="69" y="0"/>
                  </a:lnTo>
                  <a:lnTo>
                    <a:pt x="23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70">
              <a:extLst>
                <a:ext uri="{FF2B5EF4-FFF2-40B4-BE49-F238E27FC236}">
                  <a16:creationId xmlns:a16="http://schemas.microsoft.com/office/drawing/2014/main" id="{8B485F11-A8AE-41E9-3E37-AD53BEF3AE17}"/>
                </a:ext>
              </a:extLst>
            </p:cNvPr>
            <p:cNvSpPr/>
            <p:nvPr/>
          </p:nvSpPr>
          <p:spPr bwMode="auto">
            <a:xfrm>
              <a:off x="1334" y="2318"/>
              <a:ext cx="69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46" y="10"/>
                </a:cxn>
                <a:cxn ang="0">
                  <a:pos x="69" y="0"/>
                </a:cxn>
                <a:cxn ang="0">
                  <a:pos x="23" y="0"/>
                </a:cxn>
                <a:cxn ang="0">
                  <a:pos x="0" y="10"/>
                </a:cxn>
              </a:cxnLst>
              <a:rect l="0" t="0" r="r" b="b"/>
              <a:pathLst>
                <a:path w="69" h="10">
                  <a:moveTo>
                    <a:pt x="0" y="10"/>
                  </a:moveTo>
                  <a:lnTo>
                    <a:pt x="46" y="10"/>
                  </a:lnTo>
                  <a:lnTo>
                    <a:pt x="69" y="0"/>
                  </a:lnTo>
                  <a:lnTo>
                    <a:pt x="23" y="0"/>
                  </a:lnTo>
                  <a:lnTo>
                    <a:pt x="0" y="1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71">
              <a:extLst>
                <a:ext uri="{FF2B5EF4-FFF2-40B4-BE49-F238E27FC236}">
                  <a16:creationId xmlns:a16="http://schemas.microsoft.com/office/drawing/2014/main" id="{A0AAF839-7DCE-D73B-8D73-C9D65BE5D05B}"/>
                </a:ext>
              </a:extLst>
            </p:cNvPr>
            <p:cNvSpPr/>
            <p:nvPr/>
          </p:nvSpPr>
          <p:spPr bwMode="auto">
            <a:xfrm>
              <a:off x="1357" y="2313"/>
              <a:ext cx="116" cy="31"/>
            </a:xfrm>
            <a:custGeom>
              <a:avLst/>
              <a:gdLst/>
              <a:ahLst/>
              <a:cxnLst>
                <a:cxn ang="0">
                  <a:pos x="46" y="31"/>
                </a:cxn>
                <a:cxn ang="0">
                  <a:pos x="116" y="0"/>
                </a:cxn>
                <a:cxn ang="0">
                  <a:pos x="69" y="0"/>
                </a:cxn>
                <a:cxn ang="0">
                  <a:pos x="0" y="31"/>
                </a:cxn>
                <a:cxn ang="0">
                  <a:pos x="46" y="31"/>
                </a:cxn>
              </a:cxnLst>
              <a:rect l="0" t="0" r="r" b="b"/>
              <a:pathLst>
                <a:path w="116" h="31">
                  <a:moveTo>
                    <a:pt x="46" y="31"/>
                  </a:moveTo>
                  <a:lnTo>
                    <a:pt x="116" y="0"/>
                  </a:lnTo>
                  <a:lnTo>
                    <a:pt x="69" y="0"/>
                  </a:lnTo>
                  <a:lnTo>
                    <a:pt x="0" y="31"/>
                  </a:lnTo>
                  <a:lnTo>
                    <a:pt x="46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72">
              <a:extLst>
                <a:ext uri="{FF2B5EF4-FFF2-40B4-BE49-F238E27FC236}">
                  <a16:creationId xmlns:a16="http://schemas.microsoft.com/office/drawing/2014/main" id="{D0D30D85-26A9-9E07-3A23-8CFE7B99359C}"/>
                </a:ext>
              </a:extLst>
            </p:cNvPr>
            <p:cNvSpPr/>
            <p:nvPr/>
          </p:nvSpPr>
          <p:spPr bwMode="auto">
            <a:xfrm>
              <a:off x="1357" y="2313"/>
              <a:ext cx="116" cy="31"/>
            </a:xfrm>
            <a:custGeom>
              <a:avLst/>
              <a:gdLst/>
              <a:ahLst/>
              <a:cxnLst>
                <a:cxn ang="0">
                  <a:pos x="46" y="31"/>
                </a:cxn>
                <a:cxn ang="0">
                  <a:pos x="116" y="0"/>
                </a:cxn>
                <a:cxn ang="0">
                  <a:pos x="69" y="0"/>
                </a:cxn>
                <a:cxn ang="0">
                  <a:pos x="0" y="31"/>
                </a:cxn>
                <a:cxn ang="0">
                  <a:pos x="46" y="31"/>
                </a:cxn>
              </a:cxnLst>
              <a:rect l="0" t="0" r="r" b="b"/>
              <a:pathLst>
                <a:path w="116" h="31">
                  <a:moveTo>
                    <a:pt x="46" y="31"/>
                  </a:moveTo>
                  <a:lnTo>
                    <a:pt x="116" y="0"/>
                  </a:lnTo>
                  <a:lnTo>
                    <a:pt x="69" y="0"/>
                  </a:lnTo>
                  <a:lnTo>
                    <a:pt x="0" y="31"/>
                  </a:lnTo>
                  <a:lnTo>
                    <a:pt x="46" y="3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73">
              <a:extLst>
                <a:ext uri="{FF2B5EF4-FFF2-40B4-BE49-F238E27FC236}">
                  <a16:creationId xmlns:a16="http://schemas.microsoft.com/office/drawing/2014/main" id="{081E5AAF-2E80-D3AD-BA01-8151875C91DD}"/>
                </a:ext>
              </a:extLst>
            </p:cNvPr>
            <p:cNvSpPr/>
            <p:nvPr/>
          </p:nvSpPr>
          <p:spPr bwMode="auto">
            <a:xfrm>
              <a:off x="1410" y="2313"/>
              <a:ext cx="116" cy="31"/>
            </a:xfrm>
            <a:custGeom>
              <a:avLst/>
              <a:gdLst/>
              <a:ahLst/>
              <a:cxnLst>
                <a:cxn ang="0">
                  <a:pos x="47" y="31"/>
                </a:cxn>
                <a:cxn ang="0">
                  <a:pos x="116" y="0"/>
                </a:cxn>
                <a:cxn ang="0">
                  <a:pos x="70" y="0"/>
                </a:cxn>
                <a:cxn ang="0">
                  <a:pos x="0" y="31"/>
                </a:cxn>
                <a:cxn ang="0">
                  <a:pos x="47" y="31"/>
                </a:cxn>
              </a:cxnLst>
              <a:rect l="0" t="0" r="r" b="b"/>
              <a:pathLst>
                <a:path w="116" h="31">
                  <a:moveTo>
                    <a:pt x="47" y="31"/>
                  </a:moveTo>
                  <a:lnTo>
                    <a:pt x="116" y="0"/>
                  </a:lnTo>
                  <a:lnTo>
                    <a:pt x="70" y="0"/>
                  </a:lnTo>
                  <a:lnTo>
                    <a:pt x="0" y="31"/>
                  </a:lnTo>
                  <a:lnTo>
                    <a:pt x="47" y="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74">
              <a:extLst>
                <a:ext uri="{FF2B5EF4-FFF2-40B4-BE49-F238E27FC236}">
                  <a16:creationId xmlns:a16="http://schemas.microsoft.com/office/drawing/2014/main" id="{B88E3853-125C-3CA1-8CC5-324383EC6245}"/>
                </a:ext>
              </a:extLst>
            </p:cNvPr>
            <p:cNvSpPr/>
            <p:nvPr/>
          </p:nvSpPr>
          <p:spPr bwMode="auto">
            <a:xfrm>
              <a:off x="1410" y="2313"/>
              <a:ext cx="116" cy="31"/>
            </a:xfrm>
            <a:custGeom>
              <a:avLst/>
              <a:gdLst/>
              <a:ahLst/>
              <a:cxnLst>
                <a:cxn ang="0">
                  <a:pos x="47" y="31"/>
                </a:cxn>
                <a:cxn ang="0">
                  <a:pos x="116" y="0"/>
                </a:cxn>
                <a:cxn ang="0">
                  <a:pos x="70" y="0"/>
                </a:cxn>
                <a:cxn ang="0">
                  <a:pos x="0" y="31"/>
                </a:cxn>
                <a:cxn ang="0">
                  <a:pos x="47" y="31"/>
                </a:cxn>
              </a:cxnLst>
              <a:rect l="0" t="0" r="r" b="b"/>
              <a:pathLst>
                <a:path w="116" h="31">
                  <a:moveTo>
                    <a:pt x="47" y="31"/>
                  </a:moveTo>
                  <a:lnTo>
                    <a:pt x="116" y="0"/>
                  </a:lnTo>
                  <a:lnTo>
                    <a:pt x="70" y="0"/>
                  </a:lnTo>
                  <a:lnTo>
                    <a:pt x="0" y="31"/>
                  </a:lnTo>
                  <a:lnTo>
                    <a:pt x="47" y="3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75">
              <a:extLst>
                <a:ext uri="{FF2B5EF4-FFF2-40B4-BE49-F238E27FC236}">
                  <a16:creationId xmlns:a16="http://schemas.microsoft.com/office/drawing/2014/main" id="{1A0DE364-C105-1FE2-C3BE-7AB474E69F72}"/>
                </a:ext>
              </a:extLst>
            </p:cNvPr>
            <p:cNvSpPr/>
            <p:nvPr/>
          </p:nvSpPr>
          <p:spPr bwMode="auto">
            <a:xfrm>
              <a:off x="2917" y="2164"/>
              <a:ext cx="17" cy="55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17" y="43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6"/>
                </a:cxn>
                <a:cxn ang="0">
                  <a:pos x="0" y="55"/>
                </a:cxn>
              </a:cxnLst>
              <a:rect l="0" t="0" r="r" b="b"/>
              <a:pathLst>
                <a:path w="17" h="55">
                  <a:moveTo>
                    <a:pt x="0" y="55"/>
                  </a:moveTo>
                  <a:lnTo>
                    <a:pt x="17" y="43"/>
                  </a:lnTo>
                  <a:lnTo>
                    <a:pt x="17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76">
              <a:extLst>
                <a:ext uri="{FF2B5EF4-FFF2-40B4-BE49-F238E27FC236}">
                  <a16:creationId xmlns:a16="http://schemas.microsoft.com/office/drawing/2014/main" id="{6743FB32-A80D-E850-228C-55198E40E1C1}"/>
                </a:ext>
              </a:extLst>
            </p:cNvPr>
            <p:cNvSpPr/>
            <p:nvPr/>
          </p:nvSpPr>
          <p:spPr bwMode="auto">
            <a:xfrm>
              <a:off x="2917" y="2164"/>
              <a:ext cx="17" cy="55"/>
            </a:xfrm>
            <a:custGeom>
              <a:avLst/>
              <a:gdLst/>
              <a:ahLst/>
              <a:cxnLst>
                <a:cxn ang="0">
                  <a:pos x="0" y="55"/>
                </a:cxn>
                <a:cxn ang="0">
                  <a:pos x="17" y="43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6"/>
                </a:cxn>
                <a:cxn ang="0">
                  <a:pos x="0" y="55"/>
                </a:cxn>
              </a:cxnLst>
              <a:rect l="0" t="0" r="r" b="b"/>
              <a:pathLst>
                <a:path w="17" h="55">
                  <a:moveTo>
                    <a:pt x="0" y="55"/>
                  </a:moveTo>
                  <a:lnTo>
                    <a:pt x="17" y="43"/>
                  </a:lnTo>
                  <a:lnTo>
                    <a:pt x="17" y="0"/>
                  </a:lnTo>
                  <a:lnTo>
                    <a:pt x="6" y="6"/>
                  </a:lnTo>
                  <a:lnTo>
                    <a:pt x="0" y="6"/>
                  </a:lnTo>
                  <a:lnTo>
                    <a:pt x="0" y="55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77">
              <a:extLst>
                <a:ext uri="{FF2B5EF4-FFF2-40B4-BE49-F238E27FC236}">
                  <a16:creationId xmlns:a16="http://schemas.microsoft.com/office/drawing/2014/main" id="{EA9286CB-4185-F9E6-704A-B6C3FDB1859F}"/>
                </a:ext>
              </a:extLst>
            </p:cNvPr>
            <p:cNvSpPr/>
            <p:nvPr/>
          </p:nvSpPr>
          <p:spPr bwMode="auto">
            <a:xfrm>
              <a:off x="2749" y="2104"/>
              <a:ext cx="115" cy="30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115" y="0"/>
                </a:cxn>
                <a:cxn ang="0">
                  <a:pos x="69" y="0"/>
                </a:cxn>
                <a:cxn ang="0">
                  <a:pos x="0" y="30"/>
                </a:cxn>
                <a:cxn ang="0">
                  <a:pos x="46" y="30"/>
                </a:cxn>
              </a:cxnLst>
              <a:rect l="0" t="0" r="r" b="b"/>
              <a:pathLst>
                <a:path w="115" h="30">
                  <a:moveTo>
                    <a:pt x="46" y="30"/>
                  </a:moveTo>
                  <a:lnTo>
                    <a:pt x="115" y="0"/>
                  </a:lnTo>
                  <a:lnTo>
                    <a:pt x="69" y="0"/>
                  </a:lnTo>
                  <a:lnTo>
                    <a:pt x="0" y="30"/>
                  </a:lnTo>
                  <a:lnTo>
                    <a:pt x="46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78">
              <a:extLst>
                <a:ext uri="{FF2B5EF4-FFF2-40B4-BE49-F238E27FC236}">
                  <a16:creationId xmlns:a16="http://schemas.microsoft.com/office/drawing/2014/main" id="{442053C8-141D-56AD-DFA1-38BECE6025C2}"/>
                </a:ext>
              </a:extLst>
            </p:cNvPr>
            <p:cNvSpPr/>
            <p:nvPr/>
          </p:nvSpPr>
          <p:spPr bwMode="auto">
            <a:xfrm>
              <a:off x="2749" y="2104"/>
              <a:ext cx="115" cy="30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115" y="0"/>
                </a:cxn>
                <a:cxn ang="0">
                  <a:pos x="69" y="0"/>
                </a:cxn>
                <a:cxn ang="0">
                  <a:pos x="0" y="30"/>
                </a:cxn>
                <a:cxn ang="0">
                  <a:pos x="46" y="30"/>
                </a:cxn>
              </a:cxnLst>
              <a:rect l="0" t="0" r="r" b="b"/>
              <a:pathLst>
                <a:path w="115" h="30">
                  <a:moveTo>
                    <a:pt x="46" y="30"/>
                  </a:moveTo>
                  <a:lnTo>
                    <a:pt x="115" y="0"/>
                  </a:lnTo>
                  <a:lnTo>
                    <a:pt x="69" y="0"/>
                  </a:lnTo>
                  <a:lnTo>
                    <a:pt x="0" y="30"/>
                  </a:lnTo>
                  <a:lnTo>
                    <a:pt x="46" y="3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79">
              <a:extLst>
                <a:ext uri="{FF2B5EF4-FFF2-40B4-BE49-F238E27FC236}">
                  <a16:creationId xmlns:a16="http://schemas.microsoft.com/office/drawing/2014/main" id="{1CC91653-922B-F728-F02F-30F17D84699B}"/>
                </a:ext>
              </a:extLst>
            </p:cNvPr>
            <p:cNvSpPr/>
            <p:nvPr/>
          </p:nvSpPr>
          <p:spPr bwMode="auto">
            <a:xfrm>
              <a:off x="2802" y="2104"/>
              <a:ext cx="116" cy="30"/>
            </a:xfrm>
            <a:custGeom>
              <a:avLst/>
              <a:gdLst/>
              <a:ahLst/>
              <a:cxnLst>
                <a:cxn ang="0">
                  <a:pos x="47" y="30"/>
                </a:cxn>
                <a:cxn ang="0">
                  <a:pos x="116" y="0"/>
                </a:cxn>
                <a:cxn ang="0">
                  <a:pos x="70" y="0"/>
                </a:cxn>
                <a:cxn ang="0">
                  <a:pos x="0" y="30"/>
                </a:cxn>
                <a:cxn ang="0">
                  <a:pos x="47" y="30"/>
                </a:cxn>
              </a:cxnLst>
              <a:rect l="0" t="0" r="r" b="b"/>
              <a:pathLst>
                <a:path w="116" h="30">
                  <a:moveTo>
                    <a:pt x="47" y="30"/>
                  </a:moveTo>
                  <a:lnTo>
                    <a:pt x="116" y="0"/>
                  </a:lnTo>
                  <a:lnTo>
                    <a:pt x="70" y="0"/>
                  </a:lnTo>
                  <a:lnTo>
                    <a:pt x="0" y="30"/>
                  </a:lnTo>
                  <a:lnTo>
                    <a:pt x="47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80">
              <a:extLst>
                <a:ext uri="{FF2B5EF4-FFF2-40B4-BE49-F238E27FC236}">
                  <a16:creationId xmlns:a16="http://schemas.microsoft.com/office/drawing/2014/main" id="{A4960D7A-F32A-B304-86F8-A3D16F21608B}"/>
                </a:ext>
              </a:extLst>
            </p:cNvPr>
            <p:cNvSpPr/>
            <p:nvPr/>
          </p:nvSpPr>
          <p:spPr bwMode="auto">
            <a:xfrm>
              <a:off x="2802" y="2104"/>
              <a:ext cx="116" cy="30"/>
            </a:xfrm>
            <a:custGeom>
              <a:avLst/>
              <a:gdLst/>
              <a:ahLst/>
              <a:cxnLst>
                <a:cxn ang="0">
                  <a:pos x="47" y="30"/>
                </a:cxn>
                <a:cxn ang="0">
                  <a:pos x="116" y="0"/>
                </a:cxn>
                <a:cxn ang="0">
                  <a:pos x="70" y="0"/>
                </a:cxn>
                <a:cxn ang="0">
                  <a:pos x="0" y="30"/>
                </a:cxn>
                <a:cxn ang="0">
                  <a:pos x="47" y="30"/>
                </a:cxn>
              </a:cxnLst>
              <a:rect l="0" t="0" r="r" b="b"/>
              <a:pathLst>
                <a:path w="116" h="30">
                  <a:moveTo>
                    <a:pt x="47" y="30"/>
                  </a:moveTo>
                  <a:lnTo>
                    <a:pt x="116" y="0"/>
                  </a:lnTo>
                  <a:lnTo>
                    <a:pt x="70" y="0"/>
                  </a:lnTo>
                  <a:lnTo>
                    <a:pt x="0" y="30"/>
                  </a:lnTo>
                  <a:lnTo>
                    <a:pt x="47" y="3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Rectangle 281">
              <a:extLst>
                <a:ext uri="{FF2B5EF4-FFF2-40B4-BE49-F238E27FC236}">
                  <a16:creationId xmlns:a16="http://schemas.microsoft.com/office/drawing/2014/main" id="{31E331D9-B1CB-DA30-F934-694E14AD76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2170"/>
              <a:ext cx="24" cy="49"/>
            </a:xfrm>
            <a:prstGeom prst="rect">
              <a:avLst/>
            </a:prstGeom>
            <a:solidFill>
              <a:srgbClr val="262626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Rectangle 282">
              <a:extLst>
                <a:ext uri="{FF2B5EF4-FFF2-40B4-BE49-F238E27FC236}">
                  <a16:creationId xmlns:a16="http://schemas.microsoft.com/office/drawing/2014/main" id="{CD81C441-C0E5-529E-B627-2DAE077123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2170"/>
              <a:ext cx="24" cy="49"/>
            </a:xfrm>
            <a:prstGeom prst="rect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Rectangle 283">
              <a:extLst>
                <a:ext uri="{FF2B5EF4-FFF2-40B4-BE49-F238E27FC236}">
                  <a16:creationId xmlns:a16="http://schemas.microsoft.com/office/drawing/2014/main" id="{D4E6464D-B97A-8B4B-6EEB-3C08A7E04A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6" y="2119"/>
              <a:ext cx="47" cy="51"/>
            </a:xfrm>
            <a:prstGeom prst="rect">
              <a:avLst/>
            </a:prstGeom>
            <a:solidFill>
              <a:srgbClr val="262626"/>
            </a:solidFill>
            <a:ln w="9525">
              <a:noFill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Rectangle 284">
              <a:extLst>
                <a:ext uri="{FF2B5EF4-FFF2-40B4-BE49-F238E27FC236}">
                  <a16:creationId xmlns:a16="http://schemas.microsoft.com/office/drawing/2014/main" id="{C84872E9-CDFC-4E5F-8D60-72292C4FF6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6" y="2119"/>
              <a:ext cx="47" cy="51"/>
            </a:xfrm>
            <a:prstGeom prst="rect">
              <a:avLst/>
            </a:pr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85">
              <a:extLst>
                <a:ext uri="{FF2B5EF4-FFF2-40B4-BE49-F238E27FC236}">
                  <a16:creationId xmlns:a16="http://schemas.microsoft.com/office/drawing/2014/main" id="{3CF93BC9-03E4-4670-F53F-F5039FB8DFAF}"/>
                </a:ext>
              </a:extLst>
            </p:cNvPr>
            <p:cNvSpPr/>
            <p:nvPr/>
          </p:nvSpPr>
          <p:spPr bwMode="auto">
            <a:xfrm>
              <a:off x="2923" y="2109"/>
              <a:ext cx="23" cy="61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10"/>
                </a:cxn>
                <a:cxn ang="0">
                  <a:pos x="23" y="0"/>
                </a:cxn>
                <a:cxn ang="0">
                  <a:pos x="23" y="51"/>
                </a:cxn>
                <a:cxn ang="0">
                  <a:pos x="0" y="61"/>
                </a:cxn>
              </a:cxnLst>
              <a:rect l="0" t="0" r="r" b="b"/>
              <a:pathLst>
                <a:path w="23" h="61">
                  <a:moveTo>
                    <a:pt x="0" y="61"/>
                  </a:moveTo>
                  <a:lnTo>
                    <a:pt x="0" y="10"/>
                  </a:lnTo>
                  <a:lnTo>
                    <a:pt x="23" y="0"/>
                  </a:lnTo>
                  <a:lnTo>
                    <a:pt x="23" y="51"/>
                  </a:lnTo>
                  <a:lnTo>
                    <a:pt x="0" y="61"/>
                  </a:lnTo>
                  <a:close/>
                </a:path>
              </a:pathLst>
            </a:custGeom>
            <a:solidFill>
              <a:srgbClr val="595959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86">
              <a:extLst>
                <a:ext uri="{FF2B5EF4-FFF2-40B4-BE49-F238E27FC236}">
                  <a16:creationId xmlns:a16="http://schemas.microsoft.com/office/drawing/2014/main" id="{420B2698-F16A-A0CB-9486-6A472D5146E2}"/>
                </a:ext>
              </a:extLst>
            </p:cNvPr>
            <p:cNvSpPr/>
            <p:nvPr/>
          </p:nvSpPr>
          <p:spPr bwMode="auto">
            <a:xfrm>
              <a:off x="2923" y="2109"/>
              <a:ext cx="23" cy="61"/>
            </a:xfrm>
            <a:custGeom>
              <a:avLst/>
              <a:gdLst/>
              <a:ahLst/>
              <a:cxnLst>
                <a:cxn ang="0">
                  <a:pos x="0" y="61"/>
                </a:cxn>
                <a:cxn ang="0">
                  <a:pos x="0" y="10"/>
                </a:cxn>
                <a:cxn ang="0">
                  <a:pos x="23" y="0"/>
                </a:cxn>
                <a:cxn ang="0">
                  <a:pos x="23" y="51"/>
                </a:cxn>
                <a:cxn ang="0">
                  <a:pos x="0" y="61"/>
                </a:cxn>
              </a:cxnLst>
              <a:rect l="0" t="0" r="r" b="b"/>
              <a:pathLst>
                <a:path w="23" h="61">
                  <a:moveTo>
                    <a:pt x="0" y="61"/>
                  </a:moveTo>
                  <a:lnTo>
                    <a:pt x="0" y="10"/>
                  </a:lnTo>
                  <a:lnTo>
                    <a:pt x="23" y="0"/>
                  </a:lnTo>
                  <a:lnTo>
                    <a:pt x="23" y="51"/>
                  </a:lnTo>
                  <a:lnTo>
                    <a:pt x="0" y="61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87">
              <a:extLst>
                <a:ext uri="{FF2B5EF4-FFF2-40B4-BE49-F238E27FC236}">
                  <a16:creationId xmlns:a16="http://schemas.microsoft.com/office/drawing/2014/main" id="{0ECE515E-F0EC-1D8E-DBEC-6AB91ADD22E4}"/>
                </a:ext>
              </a:extLst>
            </p:cNvPr>
            <p:cNvSpPr/>
            <p:nvPr/>
          </p:nvSpPr>
          <p:spPr bwMode="auto">
            <a:xfrm>
              <a:off x="2876" y="2109"/>
              <a:ext cx="70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47" y="10"/>
                </a:cxn>
                <a:cxn ang="0">
                  <a:pos x="70" y="0"/>
                </a:cxn>
                <a:cxn ang="0">
                  <a:pos x="24" y="0"/>
                </a:cxn>
                <a:cxn ang="0">
                  <a:pos x="0" y="10"/>
                </a:cxn>
              </a:cxnLst>
              <a:rect l="0" t="0" r="r" b="b"/>
              <a:pathLst>
                <a:path w="70" h="10">
                  <a:moveTo>
                    <a:pt x="0" y="10"/>
                  </a:moveTo>
                  <a:lnTo>
                    <a:pt x="47" y="10"/>
                  </a:lnTo>
                  <a:lnTo>
                    <a:pt x="70" y="0"/>
                  </a:lnTo>
                  <a:lnTo>
                    <a:pt x="24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88">
              <a:extLst>
                <a:ext uri="{FF2B5EF4-FFF2-40B4-BE49-F238E27FC236}">
                  <a16:creationId xmlns:a16="http://schemas.microsoft.com/office/drawing/2014/main" id="{60741622-7335-D3E0-E73F-588A24D7EFDF}"/>
                </a:ext>
              </a:extLst>
            </p:cNvPr>
            <p:cNvSpPr/>
            <p:nvPr/>
          </p:nvSpPr>
          <p:spPr bwMode="auto">
            <a:xfrm>
              <a:off x="2876" y="2109"/>
              <a:ext cx="70" cy="10"/>
            </a:xfrm>
            <a:custGeom>
              <a:avLst/>
              <a:gdLst/>
              <a:ahLst/>
              <a:cxnLst>
                <a:cxn ang="0">
                  <a:pos x="0" y="10"/>
                </a:cxn>
                <a:cxn ang="0">
                  <a:pos x="47" y="10"/>
                </a:cxn>
                <a:cxn ang="0">
                  <a:pos x="70" y="0"/>
                </a:cxn>
                <a:cxn ang="0">
                  <a:pos x="24" y="0"/>
                </a:cxn>
                <a:cxn ang="0">
                  <a:pos x="0" y="10"/>
                </a:cxn>
              </a:cxnLst>
              <a:rect l="0" t="0" r="r" b="b"/>
              <a:pathLst>
                <a:path w="70" h="10">
                  <a:moveTo>
                    <a:pt x="0" y="10"/>
                  </a:moveTo>
                  <a:lnTo>
                    <a:pt x="47" y="10"/>
                  </a:lnTo>
                  <a:lnTo>
                    <a:pt x="70" y="0"/>
                  </a:lnTo>
                  <a:lnTo>
                    <a:pt x="24" y="0"/>
                  </a:lnTo>
                  <a:lnTo>
                    <a:pt x="0" y="1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89">
              <a:extLst>
                <a:ext uri="{FF2B5EF4-FFF2-40B4-BE49-F238E27FC236}">
                  <a16:creationId xmlns:a16="http://schemas.microsoft.com/office/drawing/2014/main" id="{F1690D3E-D1DF-1853-1DD0-A8CC8121DA8C}"/>
                </a:ext>
              </a:extLst>
            </p:cNvPr>
            <p:cNvSpPr/>
            <p:nvPr/>
          </p:nvSpPr>
          <p:spPr bwMode="auto">
            <a:xfrm>
              <a:off x="2900" y="2104"/>
              <a:ext cx="115" cy="30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115" y="0"/>
                </a:cxn>
                <a:cxn ang="0">
                  <a:pos x="69" y="0"/>
                </a:cxn>
                <a:cxn ang="0">
                  <a:pos x="0" y="30"/>
                </a:cxn>
                <a:cxn ang="0">
                  <a:pos x="46" y="30"/>
                </a:cxn>
              </a:cxnLst>
              <a:rect l="0" t="0" r="r" b="b"/>
              <a:pathLst>
                <a:path w="115" h="30">
                  <a:moveTo>
                    <a:pt x="46" y="30"/>
                  </a:moveTo>
                  <a:lnTo>
                    <a:pt x="115" y="0"/>
                  </a:lnTo>
                  <a:lnTo>
                    <a:pt x="69" y="0"/>
                  </a:lnTo>
                  <a:lnTo>
                    <a:pt x="0" y="30"/>
                  </a:lnTo>
                  <a:lnTo>
                    <a:pt x="46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90">
              <a:extLst>
                <a:ext uri="{FF2B5EF4-FFF2-40B4-BE49-F238E27FC236}">
                  <a16:creationId xmlns:a16="http://schemas.microsoft.com/office/drawing/2014/main" id="{3F9DFDC2-8DB2-EC9D-3854-1E22F98090CD}"/>
                </a:ext>
              </a:extLst>
            </p:cNvPr>
            <p:cNvSpPr/>
            <p:nvPr/>
          </p:nvSpPr>
          <p:spPr bwMode="auto">
            <a:xfrm>
              <a:off x="2900" y="2104"/>
              <a:ext cx="115" cy="30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115" y="0"/>
                </a:cxn>
                <a:cxn ang="0">
                  <a:pos x="69" y="0"/>
                </a:cxn>
                <a:cxn ang="0">
                  <a:pos x="0" y="30"/>
                </a:cxn>
                <a:cxn ang="0">
                  <a:pos x="46" y="30"/>
                </a:cxn>
              </a:cxnLst>
              <a:rect l="0" t="0" r="r" b="b"/>
              <a:pathLst>
                <a:path w="115" h="30">
                  <a:moveTo>
                    <a:pt x="46" y="30"/>
                  </a:moveTo>
                  <a:lnTo>
                    <a:pt x="115" y="0"/>
                  </a:lnTo>
                  <a:lnTo>
                    <a:pt x="69" y="0"/>
                  </a:lnTo>
                  <a:lnTo>
                    <a:pt x="0" y="30"/>
                  </a:lnTo>
                  <a:lnTo>
                    <a:pt x="46" y="3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91">
              <a:extLst>
                <a:ext uri="{FF2B5EF4-FFF2-40B4-BE49-F238E27FC236}">
                  <a16:creationId xmlns:a16="http://schemas.microsoft.com/office/drawing/2014/main" id="{6B8D1883-55E1-9A39-0ED9-FC65AA94CCBB}"/>
                </a:ext>
              </a:extLst>
            </p:cNvPr>
            <p:cNvSpPr/>
            <p:nvPr/>
          </p:nvSpPr>
          <p:spPr bwMode="auto">
            <a:xfrm>
              <a:off x="2953" y="2104"/>
              <a:ext cx="115" cy="30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115" y="0"/>
                </a:cxn>
                <a:cxn ang="0">
                  <a:pos x="69" y="0"/>
                </a:cxn>
                <a:cxn ang="0">
                  <a:pos x="0" y="30"/>
                </a:cxn>
                <a:cxn ang="0">
                  <a:pos x="46" y="30"/>
                </a:cxn>
              </a:cxnLst>
              <a:rect l="0" t="0" r="r" b="b"/>
              <a:pathLst>
                <a:path w="115" h="30">
                  <a:moveTo>
                    <a:pt x="46" y="30"/>
                  </a:moveTo>
                  <a:lnTo>
                    <a:pt x="115" y="0"/>
                  </a:lnTo>
                  <a:lnTo>
                    <a:pt x="69" y="0"/>
                  </a:lnTo>
                  <a:lnTo>
                    <a:pt x="0" y="30"/>
                  </a:lnTo>
                  <a:lnTo>
                    <a:pt x="46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92">
              <a:extLst>
                <a:ext uri="{FF2B5EF4-FFF2-40B4-BE49-F238E27FC236}">
                  <a16:creationId xmlns:a16="http://schemas.microsoft.com/office/drawing/2014/main" id="{0755BCA2-8A31-9C14-B41E-3792AD191CF5}"/>
                </a:ext>
              </a:extLst>
            </p:cNvPr>
            <p:cNvSpPr/>
            <p:nvPr/>
          </p:nvSpPr>
          <p:spPr bwMode="auto">
            <a:xfrm>
              <a:off x="2953" y="2104"/>
              <a:ext cx="115" cy="30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115" y="0"/>
                </a:cxn>
                <a:cxn ang="0">
                  <a:pos x="69" y="0"/>
                </a:cxn>
                <a:cxn ang="0">
                  <a:pos x="0" y="30"/>
                </a:cxn>
                <a:cxn ang="0">
                  <a:pos x="46" y="30"/>
                </a:cxn>
              </a:cxnLst>
              <a:rect l="0" t="0" r="r" b="b"/>
              <a:pathLst>
                <a:path w="115" h="30">
                  <a:moveTo>
                    <a:pt x="46" y="30"/>
                  </a:moveTo>
                  <a:lnTo>
                    <a:pt x="115" y="0"/>
                  </a:lnTo>
                  <a:lnTo>
                    <a:pt x="69" y="0"/>
                  </a:lnTo>
                  <a:lnTo>
                    <a:pt x="0" y="30"/>
                  </a:lnTo>
                  <a:lnTo>
                    <a:pt x="46" y="30"/>
                  </a:lnTo>
                  <a:close/>
                </a:path>
              </a:pathLst>
            </a:custGeom>
            <a:noFill/>
            <a:ln w="2" cap="rnd">
              <a:solidFill>
                <a:srgbClr val="000000"/>
              </a:solidFill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76" name="图片 275">
            <a:extLst>
              <a:ext uri="{FF2B5EF4-FFF2-40B4-BE49-F238E27FC236}">
                <a16:creationId xmlns:a16="http://schemas.microsoft.com/office/drawing/2014/main" id="{84FCCFBE-394F-9747-5D50-CA3C1D8606AB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95530" y="3591179"/>
            <a:ext cx="2470412" cy="2516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7" name="Connector 17">
            <a:extLst>
              <a:ext uri="{FF2B5EF4-FFF2-40B4-BE49-F238E27FC236}">
                <a16:creationId xmlns:a16="http://schemas.microsoft.com/office/drawing/2014/main" id="{C58D948C-1182-7283-497B-AD2F471C17E6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8" name="Rectangle 1">
            <a:extLst>
              <a:ext uri="{FF2B5EF4-FFF2-40B4-BE49-F238E27FC236}">
                <a16:creationId xmlns:a16="http://schemas.microsoft.com/office/drawing/2014/main" id="{C637DA43-97FC-A6F3-E32C-C35FC19C18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1505275"/>
            <a:ext cx="10124567" cy="166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kumimoji="0" lang="zh-CN" altLang="zh-CN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Polar Orbit Cross</a:t>
            </a:r>
            <a:endParaRPr kumimoji="0" lang="zh-CN" altLang="zh-CN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ui-sans-serif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     </a:t>
            </a:r>
            <a:r>
              <a:rPr kumimoji="0" lang="zh-CN" altLang="zh-CN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Matching time lags and viewing angles across orbital planes to observe the same ground region.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kumimoji="0" lang="zh-CN" altLang="zh-CN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GEO Tracking Cross-Calibration</a:t>
            </a:r>
            <a:endParaRPr kumimoji="0" lang="zh-CN" altLang="zh-CN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ui-sans-serif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     </a:t>
            </a:r>
            <a:r>
              <a:rPr kumimoji="0" lang="zh-CN" altLang="zh-CN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Cross-calibration along the same path with different spatial resolutions.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</a:pPr>
            <a:r>
              <a:rPr kumimoji="0" lang="zh-CN" altLang="zh-CN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Scene Diagnosis</a:t>
            </a:r>
            <a:endParaRPr kumimoji="0" lang="zh-CN" altLang="zh-CN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ea typeface="ui-sans-serif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     </a:t>
            </a:r>
            <a:r>
              <a:rPr kumimoji="0" lang="zh-CN" altLang="zh-CN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ui-sans-serif"/>
              </a:rPr>
              <a:t>Repeated cross-observations over specific target scenes</a:t>
            </a:r>
            <a:endParaRPr kumimoji="0" lang="zh-CN" altLang="zh-CN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749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0" y="1524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381000" y="3556000"/>
            <a:ext cx="1143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t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800" b="1" spc="200">
                <a:latin typeface="Noto Sans SC"/>
                <a:ea typeface="Noto Sans SC"/>
                <a:sym typeface="Noto Sans SC"/>
              </a:rPr>
              <a:t>Conclusions &amp; Outlook</a:t>
            </a:r>
            <a:endParaRPr lang="en-US" sz="2800" b="1" spc="200">
              <a:latin typeface="Noto Sans SC"/>
              <a:ea typeface="Noto Sans SC"/>
            </a:endParaRPr>
          </a:p>
        </p:txBody>
      </p:sp>
    </p:spTree>
    <p:extLst>
      <p:ext uri="{BB962C8B-B14F-4D97-AF65-F5344CB8AC3E}">
        <p14:creationId xmlns:p14="http://schemas.microsoft.com/office/powerpoint/2010/main" val="3982828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>
            <a:spLocks noGrp="1"/>
          </p:cNvSpPr>
          <p:nvPr>
            <p:ph type="title"/>
          </p:nvPr>
        </p:nvSpPr>
        <p:spPr>
          <a:xfrm>
            <a:off x="1296059" y="520401"/>
            <a:ext cx="10371138" cy="8350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>
              <a:lnSpc>
                <a:spcPct val="125000"/>
              </a:lnSpc>
            </a:pPr>
            <a:r>
              <a:rPr lang="en-US" sz="2800">
                <a:solidFill>
                  <a:schemeClr val="tx1"/>
                </a:solidFill>
                <a:latin typeface="Poppins"/>
                <a:cs typeface="Poppins"/>
                <a:sym typeface="Noto Sans SC"/>
              </a:rPr>
              <a:t>Conclusions &amp; Outlook</a:t>
            </a:r>
            <a:endParaRPr lang="en-US" sz="2800">
              <a:solidFill>
                <a:schemeClr val="tx1"/>
              </a:solidFill>
              <a:latin typeface="Poppins"/>
              <a:cs typeface="Poppins"/>
            </a:endParaRPr>
          </a:p>
        </p:txBody>
      </p:sp>
      <p:sp>
        <p:nvSpPr>
          <p:cNvPr id="7" name="AutoShape 5">
            <a:extLst>
              <a:ext uri="{FF2B5EF4-FFF2-40B4-BE49-F238E27FC236}">
                <a16:creationId xmlns:a16="http://schemas.microsoft.com/office/drawing/2014/main" id="{34F218DE-1F5D-AF8B-61B4-504F288CC60D}"/>
              </a:ext>
            </a:extLst>
          </p:cNvPr>
          <p:cNvSpPr/>
          <p:nvPr/>
        </p:nvSpPr>
        <p:spPr>
          <a:xfrm>
            <a:off x="1296059" y="1912728"/>
            <a:ext cx="4990441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>
              <a:lnSpc>
                <a:spcPct val="108333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sz="1600" kern="0">
                <a:latin typeface="Poppins"/>
                <a:ea typeface="Poppins"/>
                <a:cs typeface="Poppins"/>
                <a:sym typeface="Poppins"/>
              </a:rPr>
              <a:t>Establishing a space microwave radiation benchmark is critical for improving observation accuracy and stability.</a:t>
            </a:r>
            <a:endParaRPr lang="en-US" sz="1200" kern="0">
              <a:latin typeface="Arial"/>
              <a:cs typeface="Arial"/>
              <a:sym typeface="Arial"/>
            </a:endParaRPr>
          </a:p>
        </p:txBody>
      </p:sp>
      <p:sp>
        <p:nvSpPr>
          <p:cNvPr id="9" name="AutoShape 7">
            <a:extLst>
              <a:ext uri="{FF2B5EF4-FFF2-40B4-BE49-F238E27FC236}">
                <a16:creationId xmlns:a16="http://schemas.microsoft.com/office/drawing/2014/main" id="{D148E459-20F9-C0A7-FE09-EF53263567EA}"/>
              </a:ext>
            </a:extLst>
          </p:cNvPr>
          <p:cNvSpPr/>
          <p:nvPr/>
        </p:nvSpPr>
        <p:spPr>
          <a:xfrm>
            <a:off x="1296060" y="3017328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1450" indent="-171450">
              <a:lnSpc>
                <a:spcPct val="125000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en-US" sz="1100" kern="0">
              <a:latin typeface="Arial"/>
              <a:cs typeface="Arial"/>
              <a:sym typeface="Arial"/>
            </a:endParaRP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D1CC411D-4F42-93C7-C003-DD35044CEE5E}"/>
              </a:ext>
            </a:extLst>
          </p:cNvPr>
          <p:cNvSpPr/>
          <p:nvPr/>
        </p:nvSpPr>
        <p:spPr>
          <a:xfrm>
            <a:off x="1296059" y="3080827"/>
            <a:ext cx="5053941" cy="933331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>
              <a:lnSpc>
                <a:spcPct val="108333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sz="1600" kern="0">
                <a:latin typeface="Poppins"/>
                <a:ea typeface="Poppins"/>
                <a:cs typeface="Poppins"/>
                <a:sym typeface="Poppins"/>
              </a:rPr>
              <a:t>The implementation of this benchmark framework will provide a qualified and unified reference for space microwave measurements.</a:t>
            </a:r>
            <a:endParaRPr lang="en-US" sz="1200" kern="0">
              <a:latin typeface="Arial"/>
              <a:cs typeface="Arial"/>
              <a:sym typeface="Arial"/>
            </a:endParaRP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495C308C-81D9-0264-880F-D5A4273C69AD}"/>
              </a:ext>
            </a:extLst>
          </p:cNvPr>
          <p:cNvSpPr/>
          <p:nvPr/>
        </p:nvSpPr>
        <p:spPr>
          <a:xfrm>
            <a:off x="1296060" y="4287328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1450" indent="-171450">
              <a:lnSpc>
                <a:spcPct val="125000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endParaRPr lang="en-US" sz="1100" kern="0">
              <a:latin typeface="Arial"/>
              <a:cs typeface="Arial"/>
              <a:sym typeface="Arial"/>
            </a:endParaRPr>
          </a:p>
        </p:txBody>
      </p:sp>
      <p:sp>
        <p:nvSpPr>
          <p:cNvPr id="13" name="AutoShape 11">
            <a:extLst>
              <a:ext uri="{FF2B5EF4-FFF2-40B4-BE49-F238E27FC236}">
                <a16:creationId xmlns:a16="http://schemas.microsoft.com/office/drawing/2014/main" id="{B5332DA6-29C6-0950-D0D8-82C8F74483BD}"/>
              </a:ext>
            </a:extLst>
          </p:cNvPr>
          <p:cNvSpPr/>
          <p:nvPr/>
        </p:nvSpPr>
        <p:spPr>
          <a:xfrm>
            <a:off x="1296060" y="4409536"/>
            <a:ext cx="4932212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>
              <a:lnSpc>
                <a:spcPct val="108333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sz="1600" kern="0">
                <a:latin typeface="Poppins"/>
                <a:ea typeface="Poppins"/>
                <a:cs typeface="Poppins"/>
                <a:sym typeface="Poppins"/>
              </a:rPr>
              <a:t>Key phased achievements have been made, yet further technological breakthroughs are still needed.</a:t>
            </a:r>
            <a:endParaRPr lang="en-US" sz="1200" kern="0">
              <a:latin typeface="Arial"/>
              <a:cs typeface="Arial"/>
              <a:sym typeface="Arial"/>
            </a:endParaRPr>
          </a:p>
        </p:txBody>
      </p:sp>
      <p:pic>
        <p:nvPicPr>
          <p:cNvPr id="14" name="Picture 12">
            <a:extLst>
              <a:ext uri="{FF2B5EF4-FFF2-40B4-BE49-F238E27FC236}">
                <a16:creationId xmlns:a16="http://schemas.microsoft.com/office/drawing/2014/main" id="{8D2806C2-9810-910D-C9AC-9DFBB06173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" b="65"/>
          <a:stretch>
            <a:fillRect/>
          </a:stretch>
        </p:blipFill>
        <p:spPr>
          <a:xfrm>
            <a:off x="6955766" y="2421626"/>
            <a:ext cx="4318000" cy="2425700"/>
          </a:xfrm>
          <a:prstGeom prst="roundRect">
            <a:avLst>
              <a:gd name="adj" fmla="val 5235"/>
            </a:avLst>
          </a:prstGeom>
          <a:noFill/>
          <a:ln w="12700" cap="flat" cmpd="sng">
            <a:solidFill>
              <a:srgbClr val="1E90FF">
                <a:alpha val="50000"/>
              </a:srgbClr>
            </a:solidFill>
            <a:prstDash val="solid"/>
            <a:round/>
          </a:ln>
          <a:effectLst>
            <a:outerShdw blurRad="127000" dist="63500" dir="2700000" algn="tl" rotWithShape="0">
              <a:srgbClr val="000000">
                <a:alpha val="50000"/>
              </a:srgbClr>
            </a:outerShdw>
          </a:effectLst>
        </p:spPr>
      </p:pic>
      <p:sp>
        <p:nvSpPr>
          <p:cNvPr id="15" name="AutoShape 13">
            <a:extLst>
              <a:ext uri="{FF2B5EF4-FFF2-40B4-BE49-F238E27FC236}">
                <a16:creationId xmlns:a16="http://schemas.microsoft.com/office/drawing/2014/main" id="{DCFDDB0C-D0A3-8B00-AE74-D7C1AD09EDAF}"/>
              </a:ext>
            </a:extLst>
          </p:cNvPr>
          <p:cNvSpPr/>
          <p:nvPr/>
        </p:nvSpPr>
        <p:spPr>
          <a:xfrm>
            <a:off x="6955766" y="5025126"/>
            <a:ext cx="431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  <a:defRPr/>
            </a:pPr>
            <a:r>
              <a:rPr lang="en-US" sz="1200" i="1" kern="0">
                <a:latin typeface="Poppins"/>
                <a:ea typeface="Poppins"/>
                <a:cs typeface="Poppins"/>
                <a:sym typeface="Poppins"/>
              </a:rPr>
              <a:t>Future Space Exploration &amp; Observation System</a:t>
            </a:r>
            <a:endParaRPr lang="en-US" sz="1100" kern="0">
              <a:latin typeface="Arial"/>
              <a:cs typeface="Arial"/>
              <a:sym typeface="Arial"/>
            </a:endParaRPr>
          </a:p>
        </p:txBody>
      </p:sp>
      <p:sp>
        <p:nvSpPr>
          <p:cNvPr id="2" name="AutoShape 11">
            <a:extLst>
              <a:ext uri="{FF2B5EF4-FFF2-40B4-BE49-F238E27FC236}">
                <a16:creationId xmlns:a16="http://schemas.microsoft.com/office/drawing/2014/main" id="{F511407B-E409-AE11-8BD1-9F892B1DE0AD}"/>
              </a:ext>
            </a:extLst>
          </p:cNvPr>
          <p:cNvSpPr/>
          <p:nvPr/>
        </p:nvSpPr>
        <p:spPr>
          <a:xfrm>
            <a:off x="1296059" y="5459083"/>
            <a:ext cx="5501556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285750" indent="-285750">
              <a:lnSpc>
                <a:spcPct val="108333"/>
              </a:lnSpc>
              <a:buClr>
                <a:srgbClr val="000000"/>
              </a:buClr>
              <a:buFont typeface="Wingdings" panose="05000000000000000000" pitchFamily="2" charset="2"/>
              <a:buChar char="Ø"/>
              <a:defRPr/>
            </a:pPr>
            <a:r>
              <a:rPr lang="en-US" sz="1600" kern="0">
                <a:latin typeface="Poppins"/>
                <a:ea typeface="Poppins"/>
                <a:cs typeface="Poppins"/>
                <a:sym typeface="Poppins"/>
              </a:rPr>
              <a:t>Future plan: Promote the Microwave traceability Satellite Program.</a:t>
            </a:r>
            <a:endParaRPr lang="en-US" sz="1200" kern="0">
              <a:latin typeface="Arial"/>
              <a:cs typeface="Arial"/>
              <a:sym typeface="Arial"/>
            </a:endParaRPr>
          </a:p>
        </p:txBody>
      </p:sp>
      <p:cxnSp>
        <p:nvCxnSpPr>
          <p:cNvPr id="3" name="Connector 17">
            <a:extLst>
              <a:ext uri="{FF2B5EF4-FFF2-40B4-BE49-F238E27FC236}">
                <a16:creationId xmlns:a16="http://schemas.microsoft.com/office/drawing/2014/main" id="{DCB8ED21-4E45-809C-D4B0-7AB18D23F7CC}"/>
              </a:ext>
            </a:extLst>
          </p:cNvPr>
          <p:cNvCxnSpPr/>
          <p:nvPr/>
        </p:nvCxnSpPr>
        <p:spPr>
          <a:xfrm rot="-4092">
            <a:off x="928781" y="1348715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E90FF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736883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5"/>
          <p:cNvSpPr/>
          <p:nvPr/>
        </p:nvSpPr>
        <p:spPr>
          <a:xfrm>
            <a:off x="1016000" y="1778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6000" b="1" i="0" u="none" strike="noStrike">
                <a:latin typeface="Heebo"/>
                <a:ea typeface="Heebo"/>
                <a:cs typeface="Heebo"/>
                <a:sym typeface="Heebo"/>
              </a:rPr>
              <a:t>Thank You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1016000" y="4064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400">
                <a:latin typeface="Heebo"/>
                <a:cs typeface="Heebo"/>
                <a:sym typeface="Heebo"/>
              </a:rPr>
              <a:t>Q &amp; A</a:t>
            </a:r>
          </a:p>
          <a:p>
            <a:pPr indent="0" algn="ctr">
              <a:lnSpc>
                <a:spcPct val="125000"/>
              </a:lnSpc>
              <a:defRPr/>
            </a:pPr>
            <a:r>
              <a:rPr lang="en-US" sz="2400" err="1">
                <a:latin typeface="Heebo"/>
                <a:cs typeface="Heebo"/>
                <a:sym typeface="Heebo"/>
              </a:rPr>
              <a:t>Jieying</a:t>
            </a:r>
            <a:r>
              <a:rPr lang="en-US" sz="2400">
                <a:latin typeface="Heebo"/>
                <a:cs typeface="Heebo"/>
                <a:sym typeface="Heebo"/>
              </a:rPr>
              <a:t> HE </a:t>
            </a:r>
          </a:p>
          <a:p>
            <a:pPr indent="0" algn="ctr">
              <a:lnSpc>
                <a:spcPct val="125000"/>
              </a:lnSpc>
              <a:defRPr/>
            </a:pPr>
            <a:r>
              <a:rPr lang="en-US" sz="2400" u="sng">
                <a:latin typeface="Heebo"/>
                <a:cs typeface="Heebo"/>
                <a:sym typeface="Heebo"/>
              </a:rPr>
              <a:t>hejieying@mirslab.cn</a:t>
            </a:r>
            <a:endParaRPr lang="en-US" sz="2400" u="sng">
              <a:latin typeface="Heebo"/>
              <a:cs typeface="Heebo"/>
            </a:endParaRPr>
          </a:p>
        </p:txBody>
      </p:sp>
    </p:spTree>
    <p:extLst>
      <p:ext uri="{BB962C8B-B14F-4D97-AF65-F5344CB8AC3E}">
        <p14:creationId xmlns:p14="http://schemas.microsoft.com/office/powerpoint/2010/main" val="7983370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2"/>
  <p:tag name="KSO_WM_UNIT_TEXT_FILL_FORE_SCHEMECOLOR_INDEX_BRIGHTNESS" val="0"/>
  <p:tag name="KSO_WM_UNIT_TEXT_FILL_TYP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FILL_FORE_SCHEMECOLOR_INDEX" val="13"/>
  <p:tag name="KSO_WM_UNIT_TEXT_FILL_FORE_SCHEMECOLOR_INDEX_BRIGHTNESS" val="0"/>
  <p:tag name="KSO_WM_UNIT_TEXT_FILL_TYPE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X6PPVAVDZMSZ-613157859-13583</_dlc_DocId>
    <_dlc_DocIdUrl xmlns="cfab5f87-ed30-4dbb-a820-4234a14babf6">
      <Url>https://wmoomm.sharepoint.com/sites/Collaboration/_layouts/15/DocIdRedir.aspx?ID=X6PPVAVDZMSZ-613157859-13583</Url>
      <Description>X6PPVAVDZMSZ-613157859-13583</Description>
    </_dlc_DocIdUrl>
  </documentManagement>
</p:properti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660960F6-0823-4E89-A14F-6BE402971F8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24B734-4AD1-4D06-BD55-1DB2463DDC7B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6379082-0C3A-4512-A542-71C91AEEE9DB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E93F9E64-8062-46A9-9594-2EEC6B4DF965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5.xml><?xml version="1.0" encoding="utf-8"?>
<ds:datastoreItem xmlns:ds="http://schemas.openxmlformats.org/officeDocument/2006/customXml" ds:itemID="{74D0055A-30E6-4DC8-87EA-0917BBC07143}">
  <ds:schemaRefs>
    <ds:schemaRef ds:uri="http://schemas.microsoft.com/sharepoint/events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Application>Microsoft Office PowerPoint</Application>
  <PresentationFormat>Widescreen</PresentationFormat>
  <Slides>24</Slides>
  <Notes>21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Observation Variables by microwave Remote Sensing</vt:lpstr>
      <vt:lpstr>      Baseline of our team (Jieying HE, NSSC-CAS)</vt:lpstr>
      <vt:lpstr>FY-3 meteorological satellite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Contents and solutions</vt:lpstr>
      <vt:lpstr>PowerPoint Presentation</vt:lpstr>
      <vt:lpstr>PowerPoint Presentation</vt:lpstr>
      <vt:lpstr>PowerPoint Presentation</vt:lpstr>
      <vt:lpstr>PowerPoint Presentation</vt:lpstr>
      <vt:lpstr>Multi-scenario Benchmark Transfer and Error Traceability</vt:lpstr>
      <vt:lpstr>PowerPoint Presentation</vt:lpstr>
      <vt:lpstr>Conclusions &amp; Outlook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revision>1</cp:revision>
  <cp:lastPrinted>2026-03-20T13:48:43Z</cp:lastPrinted>
  <dcterms:created xsi:type="dcterms:W3CDTF">2026-03-11T15:03:46Z</dcterms:created>
  <dcterms:modified xsi:type="dcterms:W3CDTF">2026-03-24T14:48:01Z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5f1dfccb-cd4f-444d-ad04-80dacf69ecfb</vt:lpwstr>
  </property>
  <property fmtid="{D5CDD505-2E9C-101B-9397-08002B2CF9AE}" pid="4" name="MediaServiceImageTags">
    <vt:lpwstr/>
  </property>
</Properties>
</file>