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s/slide1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1.xml" ContentType="application/vnd.openxmlformats-officedocument.presentationml.slide+xml"/>
  <Override PartName="/ppt/slides/slide3.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12.xml" ContentType="application/vnd.openxmlformats-officedocument.presentationml.slide+xml"/>
  <Override PartName="/ppt/slideMasters/slideMaster2.xml" ContentType="application/vnd.openxmlformats-officedocument.presentationml.slideMaster+xml"/>
  <Override PartName="/ppt/slideLayouts/slideLayout27.xml" ContentType="application/vnd.openxmlformats-officedocument.presentationml.slideLayout+xml"/>
  <Override PartName="/ppt/slideLayouts/slideLayout25.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6.xml" ContentType="application/vnd.openxmlformats-officedocument.presentationml.slideLayout+xml"/>
  <Override PartName="/ppt/slideLayouts/slideLayout11.xml" ContentType="application/vnd.openxmlformats-officedocument.presentationml.slideLayout+xml"/>
  <Override PartName="/ppt/slideLayouts/slideLayout13.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12.xml" ContentType="application/vnd.openxmlformats-officedocument.presentationml.slideLayout+xml"/>
  <Override PartName="/ppt/slideLayouts/slideLayout18.xml" ContentType="application/vnd.openxmlformats-officedocument.presentationml.slideLayout+xml"/>
  <Override PartName="/ppt/slideLayouts/slideLayout16.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7.xml" ContentType="application/vnd.openxmlformats-officedocument.presentationml.slideLayout+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theme/theme4.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docMetadata/LabelInfo.xml" ContentType="application/vnd.ms-office.classificationlabels+xml"/>
</Types>
</file>

<file path=_rels/.rels><?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5" Type="http://schemas.openxmlformats.org/officeDocument/2006/relationships/custom-properties" Target="docProps/custom.xml" /><Relationship Id="rId4" Type="http://schemas.openxmlformats.org/officeDocument/2006/relationships/extended-properties" Target="docProps/app.xml" /><Relationship Id="rId6" Type="http://schemas.microsoft.com/office/2020/02/relationships/classificationlabels" Target="docMetadata/LabelInfo.xml" /></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 id="2147483663" r:id="rId2"/>
  </p:sldMasterIdLst>
  <p:notesMasterIdLst>
    <p:notesMasterId r:id="rId15"/>
  </p:notesMasterIdLst>
  <p:handoutMasterIdLst>
    <p:handoutMasterId r:id="rId16"/>
  </p:handoutMasterIdLst>
  <p:sldIdLst>
    <p:sldId id="566" r:id="rId3"/>
    <p:sldId id="662" r:id="rId4"/>
    <p:sldId id="823" r:id="rId5"/>
    <p:sldId id="839" r:id="rId6"/>
    <p:sldId id="838" r:id="rId7"/>
    <p:sldId id="840" r:id="rId8"/>
    <p:sldId id="843" r:id="rId9"/>
    <p:sldId id="834" r:id="rId10"/>
    <p:sldId id="842" r:id="rId11"/>
    <p:sldId id="841" r:id="rId12"/>
    <p:sldId id="814" r:id="rId13"/>
    <p:sldId id="673" r:id="rId14"/>
  </p:sldIdLst>
  <p:sldSz cx="9906000" cy="6858000" type="A4"/>
  <p:notesSz cx="7102475" cy="9388475"/>
  <p:defaultTextStyle>
    <a:defPPr>
      <a:defRPr lang="en-US"/>
    </a:defPPr>
    <a:lvl1pPr marL="0" lvl="0" indent="0" algn="l" defTabSz="914400" rtl="0" eaLnBrk="0" fontAlgn="base" latinLnBrk="0" hangingPunct="0">
      <a:lnSpc>
        <a:spcPct val="100000"/>
      </a:lnSpc>
      <a:spcBef>
        <a:spcPct val="0"/>
      </a:spcBef>
      <a:spcAft>
        <a:spcPct val="0"/>
      </a:spcAft>
      <a:buNone/>
      <a:defRPr sz="900" b="1" i="0" u="none" kern="1200" baseline="0">
        <a:solidFill>
          <a:schemeClr val="bg1"/>
        </a:solidFill>
        <a:latin typeface="Tahoma" panose="020B0604030504040204" pitchFamily="34" charset="0"/>
        <a:ea typeface="MS PGothic" panose="020B0600070205080204" pitchFamily="34" charset="-128"/>
        <a:cs typeface="+mn-cs"/>
      </a:defRPr>
    </a:lvl1pPr>
    <a:lvl2pPr marL="457200" lvl="1" indent="0" algn="l" defTabSz="914400" rtl="0" eaLnBrk="0" fontAlgn="base" latinLnBrk="0" hangingPunct="0">
      <a:lnSpc>
        <a:spcPct val="100000"/>
      </a:lnSpc>
      <a:spcBef>
        <a:spcPct val="0"/>
      </a:spcBef>
      <a:spcAft>
        <a:spcPct val="0"/>
      </a:spcAft>
      <a:buNone/>
      <a:defRPr sz="900" b="1" i="0" u="none" kern="1200" baseline="0">
        <a:solidFill>
          <a:schemeClr val="bg1"/>
        </a:solidFill>
        <a:latin typeface="Tahoma" panose="020B0604030504040204" pitchFamily="34" charset="0"/>
        <a:ea typeface="MS PGothic" panose="020B0600070205080204" pitchFamily="34" charset="-128"/>
        <a:cs typeface="+mn-cs"/>
      </a:defRPr>
    </a:lvl2pPr>
    <a:lvl3pPr marL="914400" lvl="2" indent="0" algn="l" defTabSz="914400" rtl="0" eaLnBrk="0" fontAlgn="base" latinLnBrk="0" hangingPunct="0">
      <a:lnSpc>
        <a:spcPct val="100000"/>
      </a:lnSpc>
      <a:spcBef>
        <a:spcPct val="0"/>
      </a:spcBef>
      <a:spcAft>
        <a:spcPct val="0"/>
      </a:spcAft>
      <a:buNone/>
      <a:defRPr sz="900" b="1" i="0" u="none" kern="1200" baseline="0">
        <a:solidFill>
          <a:schemeClr val="bg1"/>
        </a:solidFill>
        <a:latin typeface="Tahoma" panose="020B0604030504040204" pitchFamily="34" charset="0"/>
        <a:ea typeface="MS PGothic" panose="020B0600070205080204" pitchFamily="34" charset="-128"/>
        <a:cs typeface="+mn-cs"/>
      </a:defRPr>
    </a:lvl3pPr>
    <a:lvl4pPr marL="1371600" lvl="3" indent="0" algn="l" defTabSz="914400" rtl="0" eaLnBrk="0" fontAlgn="base" latinLnBrk="0" hangingPunct="0">
      <a:lnSpc>
        <a:spcPct val="100000"/>
      </a:lnSpc>
      <a:spcBef>
        <a:spcPct val="0"/>
      </a:spcBef>
      <a:spcAft>
        <a:spcPct val="0"/>
      </a:spcAft>
      <a:buNone/>
      <a:defRPr sz="900" b="1" i="0" u="none" kern="1200" baseline="0">
        <a:solidFill>
          <a:schemeClr val="bg1"/>
        </a:solidFill>
        <a:latin typeface="Tahoma" panose="020B0604030504040204" pitchFamily="34" charset="0"/>
        <a:ea typeface="MS PGothic" panose="020B0600070205080204" pitchFamily="34" charset="-128"/>
        <a:cs typeface="+mn-cs"/>
      </a:defRPr>
    </a:lvl4pPr>
    <a:lvl5pPr marL="1828800" lvl="4" indent="0" algn="l" defTabSz="914400" rtl="0" eaLnBrk="0" fontAlgn="base" latinLnBrk="0" hangingPunct="0">
      <a:lnSpc>
        <a:spcPct val="100000"/>
      </a:lnSpc>
      <a:spcBef>
        <a:spcPct val="0"/>
      </a:spcBef>
      <a:spcAft>
        <a:spcPct val="0"/>
      </a:spcAft>
      <a:buNone/>
      <a:defRPr sz="900" b="1" i="0" u="none" kern="1200" baseline="0">
        <a:solidFill>
          <a:schemeClr val="bg1"/>
        </a:solidFill>
        <a:latin typeface="Tahoma" panose="020B0604030504040204" pitchFamily="34" charset="0"/>
        <a:ea typeface="MS PGothic" panose="020B0600070205080204" pitchFamily="34" charset="-128"/>
        <a:cs typeface="+mn-cs"/>
      </a:defRPr>
    </a:lvl5pPr>
    <a:lvl6pPr marL="2286000" lvl="5" indent="0" algn="l" defTabSz="914400" rtl="0" eaLnBrk="0" fontAlgn="base" latinLnBrk="0" hangingPunct="0">
      <a:lnSpc>
        <a:spcPct val="100000"/>
      </a:lnSpc>
      <a:spcBef>
        <a:spcPct val="0"/>
      </a:spcBef>
      <a:spcAft>
        <a:spcPct val="0"/>
      </a:spcAft>
      <a:buNone/>
      <a:defRPr sz="900" b="1" i="0" u="none" kern="1200" baseline="0">
        <a:solidFill>
          <a:schemeClr val="bg1"/>
        </a:solidFill>
        <a:latin typeface="Tahoma" panose="020B0604030504040204" pitchFamily="34" charset="0"/>
        <a:ea typeface="MS PGothic" panose="020B0600070205080204" pitchFamily="34" charset="-128"/>
        <a:cs typeface="+mn-cs"/>
      </a:defRPr>
    </a:lvl6pPr>
    <a:lvl7pPr marL="2743200" lvl="6" indent="0" algn="l" defTabSz="914400" rtl="0" eaLnBrk="0" fontAlgn="base" latinLnBrk="0" hangingPunct="0">
      <a:lnSpc>
        <a:spcPct val="100000"/>
      </a:lnSpc>
      <a:spcBef>
        <a:spcPct val="0"/>
      </a:spcBef>
      <a:spcAft>
        <a:spcPct val="0"/>
      </a:spcAft>
      <a:buNone/>
      <a:defRPr sz="900" b="1" i="0" u="none" kern="1200" baseline="0">
        <a:solidFill>
          <a:schemeClr val="bg1"/>
        </a:solidFill>
        <a:latin typeface="Tahoma" panose="020B0604030504040204" pitchFamily="34" charset="0"/>
        <a:ea typeface="MS PGothic" panose="020B0600070205080204" pitchFamily="34" charset="-128"/>
        <a:cs typeface="+mn-cs"/>
      </a:defRPr>
    </a:lvl7pPr>
    <a:lvl8pPr marL="3200400" lvl="7" indent="0" algn="l" defTabSz="914400" rtl="0" eaLnBrk="0" fontAlgn="base" latinLnBrk="0" hangingPunct="0">
      <a:lnSpc>
        <a:spcPct val="100000"/>
      </a:lnSpc>
      <a:spcBef>
        <a:spcPct val="0"/>
      </a:spcBef>
      <a:spcAft>
        <a:spcPct val="0"/>
      </a:spcAft>
      <a:buNone/>
      <a:defRPr sz="900" b="1" i="0" u="none" kern="1200" baseline="0">
        <a:solidFill>
          <a:schemeClr val="bg1"/>
        </a:solidFill>
        <a:latin typeface="Tahoma" panose="020B0604030504040204" pitchFamily="34" charset="0"/>
        <a:ea typeface="MS PGothic" panose="020B0600070205080204" pitchFamily="34" charset="-128"/>
        <a:cs typeface="+mn-cs"/>
      </a:defRPr>
    </a:lvl8pPr>
    <a:lvl9pPr marL="3657600" lvl="8" indent="0" algn="l" defTabSz="914400" rtl="0" eaLnBrk="0" fontAlgn="base" latinLnBrk="0" hangingPunct="0">
      <a:lnSpc>
        <a:spcPct val="100000"/>
      </a:lnSpc>
      <a:spcBef>
        <a:spcPct val="0"/>
      </a:spcBef>
      <a:spcAft>
        <a:spcPct val="0"/>
      </a:spcAft>
      <a:buNone/>
      <a:defRPr sz="900" b="1" i="0" u="none" kern="1200" baseline="0">
        <a:solidFill>
          <a:schemeClr val="bg1"/>
        </a:solidFill>
        <a:latin typeface="Tahoma" panose="020B060403050404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30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ODIN" initials="O" lastIdx="1" clrIdx="0"/>
  <p:cmAuthor id="1" name="Robert Iacovazzi Jr" initials="RIJ" lastIdx="8"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EC4B60"/>
    <a:srgbClr val="BF4547"/>
    <a:srgbClr val="FF6600"/>
    <a:srgbClr val="66FF66"/>
    <a:srgbClr val="F3F9FA"/>
    <a:srgbClr val="E7F3F4"/>
    <a:srgbClr val="A2DADE"/>
    <a:srgbClr val="EE2D24"/>
    <a:srgbClr val="00B5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浅色样式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0660B408-B3CF-4A94-85FC-2B1E0A45F4A2}" styleName="深色样式 2 - 强调 1/强调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3"/>
    <p:restoredTop sz="94660"/>
  </p:normalViewPr>
  <p:slideViewPr>
    <p:cSldViewPr snapToObjects="1">
      <p:cViewPr varScale="1">
        <p:scale>
          <a:sx n="85" d="100"/>
          <a:sy n="85" d="100"/>
        </p:scale>
        <p:origin x="48" y="53"/>
      </p:cViewPr>
      <p:guideLst>
        <p:guide orient="horz" pos="2160"/>
        <p:guide pos="3080"/>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26" Type="http://schemas.openxmlformats.org/officeDocument/2006/relationships/customXml" Target="../customXml/item5.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commentAuthors" Target="commentAuthors.xml"/><Relationship Id="rId25" Type="http://schemas.openxmlformats.org/officeDocument/2006/relationships/customXml" Target="../customXml/item4.xml"/><Relationship Id="rId2" Type="http://schemas.openxmlformats.org/officeDocument/2006/relationships/slideMaster" Target="slideMasters/slideMaster2.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customXml" Target="../customXml/item3.xml"/><Relationship Id="rId5" Type="http://schemas.openxmlformats.org/officeDocument/2006/relationships/slide" Target="slides/slide3.xml"/><Relationship Id="rId15" Type="http://schemas.openxmlformats.org/officeDocument/2006/relationships/notesMaster" Target="notesMasters/notesMaster1.xml"/><Relationship Id="rId23" Type="http://schemas.openxmlformats.org/officeDocument/2006/relationships/customXml" Target="../customXml/item2.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customXml" Target="../customXml/item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6978" name="Rectangle 2"/>
          <p:cNvSpPr>
            <a:spLocks noGrp="1" noChangeArrowheads="1"/>
          </p:cNvSpPr>
          <p:nvPr>
            <p:ph type="hdr" sz="quarter"/>
          </p:nvPr>
        </p:nvSpPr>
        <p:spPr bwMode="auto">
          <a:xfrm>
            <a:off x="0" y="0"/>
            <a:ext cx="0" cy="187325"/>
          </a:xfrm>
          <a:prstGeom prst="rect">
            <a:avLst/>
          </a:prstGeom>
          <a:noFill/>
          <a:ln w="9525">
            <a:noFill/>
            <a:miter lim="800000"/>
          </a:ln>
          <a:effectLst/>
        </p:spPr>
        <p:txBody>
          <a:bodyPr vert="horz" wrap="none" lIns="0" tIns="0" rIns="0" bIns="0" numCol="1" anchor="t" anchorCtr="0" compatLnSpc="1">
            <a:spAutoFit/>
          </a:bodyPr>
          <a:lstStyle>
            <a:lvl1pPr defTabSz="918845" eaLnBrk="0" hangingPunct="0">
              <a:defRPr sz="1200" b="0">
                <a:solidFill>
                  <a:srgbClr val="000000"/>
                </a:solidFill>
                <a:latin typeface="Helvetica" pitchFamily="34" charset="0"/>
                <a:ea typeface="MS PGothic" panose="020B0600070205080204" pitchFamily="34" charset="-128"/>
              </a:defRPr>
            </a:lvl1pPr>
          </a:lstStyle>
          <a:p>
            <a:pPr marL="0" marR="0" lvl="0" indent="0" algn="l" defTabSz="918845" rtl="0" eaLnBrk="0" fontAlgn="base" latinLnBrk="0" hangingPunct="0">
              <a:lnSpc>
                <a:spcPct val="100000"/>
              </a:lnSpc>
              <a:spcBef>
                <a:spcPct val="0"/>
              </a:spcBef>
              <a:spcAft>
                <a:spcPct val="0"/>
              </a:spcAft>
              <a:buClrTx/>
              <a:buSzTx/>
              <a:buFontTx/>
              <a:buNone/>
              <a:defRPr/>
            </a:pPr>
            <a:endParaRPr kumimoji="0" lang="de-DE" altLang="en-US" sz="1200" b="0" i="0" u="none" strike="noStrike" kern="1200" cap="none" spc="0" normalizeH="0" baseline="0" noProof="0">
              <a:ln>
                <a:noFill/>
              </a:ln>
              <a:solidFill>
                <a:srgbClr val="000000"/>
              </a:solidFill>
              <a:effectLst/>
              <a:uLnTx/>
              <a:uFillTx/>
              <a:latin typeface="Helvetica" pitchFamily="34" charset="0"/>
              <a:ea typeface="MS PGothic" panose="020B0600070205080204" pitchFamily="34" charset="-128"/>
              <a:cs typeface="+mn-cs"/>
            </a:endParaRPr>
          </a:p>
        </p:txBody>
      </p:sp>
      <p:sp>
        <p:nvSpPr>
          <p:cNvPr id="126979" name="Rectangle 3"/>
          <p:cNvSpPr>
            <a:spLocks noGrp="1" noChangeArrowheads="1"/>
          </p:cNvSpPr>
          <p:nvPr>
            <p:ph type="dt" sz="quarter" idx="1"/>
          </p:nvPr>
        </p:nvSpPr>
        <p:spPr bwMode="auto">
          <a:xfrm>
            <a:off x="7138988" y="0"/>
            <a:ext cx="0" cy="187325"/>
          </a:xfrm>
          <a:prstGeom prst="rect">
            <a:avLst/>
          </a:prstGeom>
          <a:noFill/>
          <a:ln w="9525">
            <a:noFill/>
            <a:miter lim="800000"/>
          </a:ln>
          <a:effectLst/>
        </p:spPr>
        <p:txBody>
          <a:bodyPr vert="horz" wrap="none" lIns="0" tIns="0" rIns="0" bIns="0" numCol="1" anchor="t" anchorCtr="0" compatLnSpc="1">
            <a:spAutoFit/>
          </a:bodyPr>
          <a:lstStyle>
            <a:lvl1pPr algn="r" defTabSz="918845" eaLnBrk="0" hangingPunct="0">
              <a:defRPr sz="1200" b="0">
                <a:solidFill>
                  <a:srgbClr val="000000"/>
                </a:solidFill>
                <a:latin typeface="Helvetica" pitchFamily="34" charset="0"/>
                <a:ea typeface="MS PGothic" panose="020B0600070205080204" pitchFamily="34" charset="-128"/>
              </a:defRPr>
            </a:lvl1pPr>
          </a:lstStyle>
          <a:p>
            <a:pPr marL="0" marR="0" lvl="0" indent="0" algn="r" defTabSz="918845" rtl="0" eaLnBrk="0" fontAlgn="base" latinLnBrk="0" hangingPunct="0">
              <a:lnSpc>
                <a:spcPct val="100000"/>
              </a:lnSpc>
              <a:spcBef>
                <a:spcPct val="0"/>
              </a:spcBef>
              <a:spcAft>
                <a:spcPct val="0"/>
              </a:spcAft>
              <a:buClrTx/>
              <a:buSzTx/>
              <a:buFontTx/>
              <a:buNone/>
              <a:defRPr/>
            </a:pPr>
            <a:endParaRPr kumimoji="0" lang="de-DE" altLang="en-US" sz="1200" b="0" i="0" u="none" strike="noStrike" kern="1200" cap="none" spc="0" normalizeH="0" baseline="0" noProof="0">
              <a:ln>
                <a:noFill/>
              </a:ln>
              <a:solidFill>
                <a:srgbClr val="000000"/>
              </a:solidFill>
              <a:effectLst/>
              <a:uLnTx/>
              <a:uFillTx/>
              <a:latin typeface="Helvetica" pitchFamily="34" charset="0"/>
              <a:ea typeface="MS PGothic" panose="020B0600070205080204" pitchFamily="34" charset="-128"/>
              <a:cs typeface="+mn-cs"/>
            </a:endParaRPr>
          </a:p>
        </p:txBody>
      </p:sp>
      <p:sp>
        <p:nvSpPr>
          <p:cNvPr id="126980" name="Rectangle 4"/>
          <p:cNvSpPr>
            <a:spLocks noGrp="1" noChangeArrowheads="1"/>
          </p:cNvSpPr>
          <p:nvPr>
            <p:ph type="ftr" sz="quarter" idx="2"/>
          </p:nvPr>
        </p:nvSpPr>
        <p:spPr bwMode="auto">
          <a:xfrm>
            <a:off x="0" y="9193213"/>
            <a:ext cx="0" cy="187325"/>
          </a:xfrm>
          <a:prstGeom prst="rect">
            <a:avLst/>
          </a:prstGeom>
          <a:noFill/>
          <a:ln w="9525">
            <a:noFill/>
            <a:miter lim="800000"/>
          </a:ln>
          <a:effectLst/>
        </p:spPr>
        <p:txBody>
          <a:bodyPr vert="horz" wrap="none" lIns="0" tIns="0" rIns="0" bIns="0" numCol="1" anchor="b" anchorCtr="0" compatLnSpc="1">
            <a:spAutoFit/>
          </a:bodyPr>
          <a:lstStyle>
            <a:lvl1pPr defTabSz="918845" eaLnBrk="0" hangingPunct="0">
              <a:defRPr sz="1200" b="0">
                <a:solidFill>
                  <a:srgbClr val="000000"/>
                </a:solidFill>
                <a:latin typeface="Helvetica" pitchFamily="34" charset="0"/>
                <a:ea typeface="MS PGothic" panose="020B0600070205080204" pitchFamily="34" charset="-128"/>
              </a:defRPr>
            </a:lvl1pPr>
          </a:lstStyle>
          <a:p>
            <a:pPr marL="0" marR="0" lvl="0" indent="0" algn="l" defTabSz="918845" rtl="0" eaLnBrk="0" fontAlgn="base" latinLnBrk="0" hangingPunct="0">
              <a:lnSpc>
                <a:spcPct val="100000"/>
              </a:lnSpc>
              <a:spcBef>
                <a:spcPct val="0"/>
              </a:spcBef>
              <a:spcAft>
                <a:spcPct val="0"/>
              </a:spcAft>
              <a:buClrTx/>
              <a:buSzTx/>
              <a:buFontTx/>
              <a:buNone/>
              <a:defRPr/>
            </a:pPr>
            <a:endParaRPr kumimoji="0" lang="de-DE" altLang="en-US" sz="1200" b="0" i="0" u="none" strike="noStrike" kern="1200" cap="none" spc="0" normalizeH="0" baseline="0" noProof="0">
              <a:ln>
                <a:noFill/>
              </a:ln>
              <a:solidFill>
                <a:srgbClr val="000000"/>
              </a:solidFill>
              <a:effectLst/>
              <a:uLnTx/>
              <a:uFillTx/>
              <a:latin typeface="Helvetica" pitchFamily="34" charset="0"/>
              <a:ea typeface="MS PGothic" panose="020B0600070205080204" pitchFamily="34" charset="-128"/>
              <a:cs typeface="+mn-cs"/>
            </a:endParaRPr>
          </a:p>
        </p:txBody>
      </p:sp>
      <p:sp>
        <p:nvSpPr>
          <p:cNvPr id="126981" name="Rectangle 5"/>
          <p:cNvSpPr>
            <a:spLocks noGrp="1" noChangeArrowheads="1"/>
          </p:cNvSpPr>
          <p:nvPr>
            <p:ph type="sldNum" sz="quarter" idx="3"/>
          </p:nvPr>
        </p:nvSpPr>
        <p:spPr bwMode="auto">
          <a:xfrm>
            <a:off x="6946900" y="9193213"/>
            <a:ext cx="192088" cy="187325"/>
          </a:xfrm>
          <a:prstGeom prst="rect">
            <a:avLst/>
          </a:prstGeom>
          <a:noFill/>
          <a:ln w="9525">
            <a:noFill/>
            <a:miter lim="800000"/>
          </a:ln>
          <a:effectLst/>
        </p:spPr>
        <p:txBody>
          <a:bodyPr vert="horz" wrap="none" lIns="0" tIns="0" rIns="0" bIns="0" numCol="1" anchor="b" anchorCtr="0" compatLnSpc="1">
            <a:spAutoFit/>
          </a:bodyPr>
          <a:lstStyle>
            <a:lvl1pPr algn="r" defTabSz="918845" eaLnBrk="0" hangingPunct="0">
              <a:defRPr sz="1200" b="0">
                <a:solidFill>
                  <a:srgbClr val="000000"/>
                </a:solidFill>
                <a:latin typeface="Helvetica" pitchFamily="34" charset="0"/>
                <a:ea typeface="MS PGothic" panose="020B0600070205080204" pitchFamily="34" charset="-128"/>
              </a:defRPr>
            </a:lvl1pPr>
          </a:lstStyle>
          <a:p>
            <a:pPr marL="0" marR="0" lvl="0" indent="0" algn="r" defTabSz="918845" rtl="0" eaLnBrk="0" fontAlgn="base" latinLnBrk="0" hangingPunct="0">
              <a:lnSpc>
                <a:spcPct val="100000"/>
              </a:lnSpc>
              <a:spcBef>
                <a:spcPct val="0"/>
              </a:spcBef>
              <a:spcAft>
                <a:spcPct val="0"/>
              </a:spcAft>
              <a:buClrTx/>
              <a:buSzTx/>
              <a:buFontTx/>
              <a:buNone/>
              <a:defRPr/>
            </a:pPr>
            <a:fld id="{634F65E0-6AF7-447D-9C59-AFA27B8F7206}" type="slidenum">
              <a:rPr kumimoji="0" lang="de-DE" altLang="en-US" sz="1200" b="0" i="0" u="none" strike="noStrike" kern="1200" cap="none" spc="0" normalizeH="0" baseline="0" noProof="0">
                <a:ln>
                  <a:noFill/>
                </a:ln>
                <a:solidFill>
                  <a:srgbClr val="000000"/>
                </a:solidFill>
                <a:effectLst/>
                <a:uLnTx/>
                <a:uFillTx/>
                <a:latin typeface="Helvetica" pitchFamily="34" charset="0"/>
                <a:ea typeface="MS PGothic" panose="020B0600070205080204" pitchFamily="34" charset="-128"/>
                <a:cs typeface="+mn-cs"/>
              </a:rPr>
              <a:t>‹#›</a:t>
            </a:fld>
            <a:endParaRPr kumimoji="0" lang="de-DE" altLang="en-US" sz="1200" b="0" i="0" u="none" strike="noStrike" kern="1200" cap="none" spc="0" normalizeH="0" baseline="0" noProof="0">
              <a:ln>
                <a:noFill/>
              </a:ln>
              <a:solidFill>
                <a:srgbClr val="000000"/>
              </a:solidFill>
              <a:effectLst/>
              <a:uLnTx/>
              <a:uFillTx/>
              <a:latin typeface="Helvetica" pitchFamily="34" charset="0"/>
              <a:ea typeface="MS PGothic" panose="020B0600070205080204" pitchFamily="34" charset="-128"/>
              <a:cs typeface="+mn-cs"/>
            </a:endParaRPr>
          </a:p>
        </p:txBody>
      </p:sp>
    </p:spTree>
    <p:extLst>
      <p:ext uri="{BB962C8B-B14F-4D97-AF65-F5344CB8AC3E}">
        <p14:creationId xmlns:p14="http://schemas.microsoft.com/office/powerpoint/2010/main" val="2576128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76575" cy="469900"/>
          </a:xfrm>
          <a:prstGeom prst="rect">
            <a:avLst/>
          </a:prstGeom>
          <a:noFill/>
          <a:ln w="9525">
            <a:noFill/>
            <a:miter lim="800000"/>
          </a:ln>
          <a:effectLst/>
        </p:spPr>
        <p:txBody>
          <a:bodyPr vert="horz" wrap="square" lIns="91839" tIns="45921" rIns="91839" bIns="45921" numCol="1" anchor="t" anchorCtr="0" compatLnSpc="1"/>
          <a:lstStyle>
            <a:lvl1pPr defTabSz="918845" eaLnBrk="0" hangingPunct="0">
              <a:defRPr sz="1200" b="0">
                <a:solidFill>
                  <a:schemeClr val="tx1"/>
                </a:solidFill>
                <a:latin typeface="Times New Roman" panose="02020603050405020304" pitchFamily="18" charset="0"/>
                <a:ea typeface="MS PGothic" panose="020B0600070205080204" pitchFamily="34" charset="-128"/>
              </a:defRPr>
            </a:lvl1pPr>
          </a:lstStyle>
          <a:p>
            <a:pPr marL="0" marR="0" lvl="0" indent="0" algn="l" defTabSz="918845" rtl="0" eaLnBrk="0" fontAlgn="base" latinLnBrk="0" hangingPunct="0">
              <a:lnSpc>
                <a:spcPct val="100000"/>
              </a:lnSpc>
              <a:spcBef>
                <a:spcPct val="0"/>
              </a:spcBef>
              <a:spcAft>
                <a:spcPct val="0"/>
              </a:spcAft>
              <a:buClrTx/>
              <a:buSzTx/>
              <a:buFontTx/>
              <a:buNone/>
              <a:defRPr/>
            </a:pPr>
            <a:endParaRPr kumimoji="0" lang="de-DE" altLang="en-US" sz="1200" b="0" i="0" u="none" strike="noStrike" kern="1200" cap="none" spc="0" normalizeH="0" baseline="0" noProof="0">
              <a:ln>
                <a:noFill/>
              </a:ln>
              <a:solidFill>
                <a:schemeClr val="tx1"/>
              </a:solidFill>
              <a:effectLst/>
              <a:uLnTx/>
              <a:uFillTx/>
              <a:latin typeface="Times New Roman" panose="02020603050405020304" pitchFamily="18" charset="0"/>
              <a:ea typeface="MS PGothic" panose="020B0600070205080204" pitchFamily="34" charset="-128"/>
              <a:cs typeface="+mn-cs"/>
            </a:endParaRPr>
          </a:p>
        </p:txBody>
      </p:sp>
      <p:sp>
        <p:nvSpPr>
          <p:cNvPr id="3075" name="Rectangle 3"/>
          <p:cNvSpPr>
            <a:spLocks noGrp="1" noChangeArrowheads="1"/>
          </p:cNvSpPr>
          <p:nvPr>
            <p:ph type="dt" idx="1"/>
          </p:nvPr>
        </p:nvSpPr>
        <p:spPr bwMode="auto">
          <a:xfrm>
            <a:off x="4025900" y="0"/>
            <a:ext cx="3076575" cy="469900"/>
          </a:xfrm>
          <a:prstGeom prst="rect">
            <a:avLst/>
          </a:prstGeom>
          <a:noFill/>
          <a:ln w="9525">
            <a:noFill/>
            <a:miter lim="800000"/>
          </a:ln>
          <a:effectLst/>
        </p:spPr>
        <p:txBody>
          <a:bodyPr vert="horz" wrap="square" lIns="91839" tIns="45921" rIns="91839" bIns="45921" numCol="1" anchor="t" anchorCtr="0" compatLnSpc="1"/>
          <a:lstStyle>
            <a:lvl1pPr algn="r" defTabSz="918845" eaLnBrk="0" hangingPunct="0">
              <a:defRPr sz="1200" b="0">
                <a:solidFill>
                  <a:schemeClr val="tx1"/>
                </a:solidFill>
                <a:latin typeface="Times New Roman" panose="02020603050405020304" pitchFamily="18" charset="0"/>
                <a:ea typeface="MS PGothic" panose="020B0600070205080204" pitchFamily="34" charset="-128"/>
              </a:defRPr>
            </a:lvl1pPr>
          </a:lstStyle>
          <a:p>
            <a:pPr marL="0" marR="0" lvl="0" indent="0" algn="r" defTabSz="918845" rtl="0" eaLnBrk="0" fontAlgn="base" latinLnBrk="0" hangingPunct="0">
              <a:lnSpc>
                <a:spcPct val="100000"/>
              </a:lnSpc>
              <a:spcBef>
                <a:spcPct val="0"/>
              </a:spcBef>
              <a:spcAft>
                <a:spcPct val="0"/>
              </a:spcAft>
              <a:buClrTx/>
              <a:buSzTx/>
              <a:buFontTx/>
              <a:buNone/>
              <a:defRPr/>
            </a:pPr>
            <a:endParaRPr kumimoji="0" lang="de-DE" altLang="en-US" sz="1200" b="0" i="0" u="none" strike="noStrike" kern="1200" cap="none" spc="0" normalizeH="0" baseline="0" noProof="0">
              <a:ln>
                <a:noFill/>
              </a:ln>
              <a:solidFill>
                <a:schemeClr val="tx1"/>
              </a:solidFill>
              <a:effectLst/>
              <a:uLnTx/>
              <a:uFillTx/>
              <a:latin typeface="Times New Roman" panose="02020603050405020304" pitchFamily="18" charset="0"/>
              <a:ea typeface="MS PGothic" panose="020B0600070205080204" pitchFamily="34" charset="-128"/>
              <a:cs typeface="+mn-cs"/>
            </a:endParaRPr>
          </a:p>
        </p:txBody>
      </p:sp>
      <p:sp>
        <p:nvSpPr>
          <p:cNvPr id="15364" name="Rectangle 4"/>
          <p:cNvSpPr>
            <a:spLocks noGrp="1" noRot="1" noChangeAspect="1" noTextEdit="1"/>
          </p:cNvSpPr>
          <p:nvPr>
            <p:ph type="sldImg" idx="2"/>
          </p:nvPr>
        </p:nvSpPr>
        <p:spPr>
          <a:xfrm>
            <a:off x="1009650" y="703263"/>
            <a:ext cx="5083175" cy="3519487"/>
          </a:xfrm>
          <a:prstGeom prst="rect">
            <a:avLst/>
          </a:prstGeom>
          <a:noFill/>
          <a:ln w="9525" cap="flat" cmpd="sng">
            <a:solidFill>
              <a:srgbClr val="000000"/>
            </a:solidFill>
            <a:prstDash val="solid"/>
            <a:miter/>
            <a:headEnd type="none" w="med" len="med"/>
            <a:tailEnd type="none" w="med" len="med"/>
          </a:ln>
        </p:spPr>
      </p:sp>
      <p:sp>
        <p:nvSpPr>
          <p:cNvPr id="3077" name="Rectangle 5"/>
          <p:cNvSpPr>
            <a:spLocks noGrp="1" noChangeArrowheads="1"/>
          </p:cNvSpPr>
          <p:nvPr>
            <p:ph type="body" sz="quarter" idx="3"/>
          </p:nvPr>
        </p:nvSpPr>
        <p:spPr bwMode="auto">
          <a:xfrm>
            <a:off x="946150" y="4457700"/>
            <a:ext cx="5210175" cy="4227513"/>
          </a:xfrm>
          <a:prstGeom prst="rect">
            <a:avLst/>
          </a:prstGeom>
          <a:noFill/>
          <a:ln w="9525">
            <a:noFill/>
            <a:miter lim="800000"/>
          </a:ln>
          <a:effectLst/>
        </p:spPr>
        <p:txBody>
          <a:bodyPr vert="horz" wrap="square" lIns="91839" tIns="45921" rIns="91839" bIns="45921" numCol="1" anchor="t" anchorCtr="0" compatLnSpc="1"/>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en-GB" sz="1200" b="0" i="0" u="none" strike="noStrike" kern="1200" cap="none" spc="0" normalizeH="0" baseline="0" noProof="0">
                <a:ln>
                  <a:noFill/>
                </a:ln>
                <a:solidFill>
                  <a:schemeClr val="tx1"/>
                </a:solidFill>
                <a:effectLst/>
                <a:uLnTx/>
                <a:uFillTx/>
                <a:latin typeface="Times New Roman" panose="02020603050405020304" pitchFamily="18" charset="0"/>
                <a:ea typeface="MS PGothic" panose="020B0600070205080204" pitchFamily="34" charset="-128"/>
                <a:cs typeface="MS PGothic" panose="020B0600070205080204" pitchFamily="34" charset="-128"/>
              </a:rPr>
              <a:t>Click to edit Master text styles</a:t>
            </a: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en-GB" sz="1200" b="0" i="0" u="none" strike="noStrike" kern="1200" cap="none" spc="0" normalizeH="0" baseline="0" noProof="0">
                <a:ln>
                  <a:noFill/>
                </a:ln>
                <a:solidFill>
                  <a:schemeClr val="tx1"/>
                </a:solidFill>
                <a:effectLst/>
                <a:uLnTx/>
                <a:uFillTx/>
                <a:latin typeface="Times New Roman" panose="02020603050405020304" pitchFamily="18" charset="0"/>
                <a:ea typeface="MS PGothic" panose="020B0600070205080204" pitchFamily="34" charset="-128"/>
                <a:cs typeface="+mn-cs"/>
              </a:rPr>
              <a:t>Second level</a:t>
            </a: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en-GB" sz="1200" b="0" i="0" u="none" strike="noStrike" kern="1200" cap="none" spc="0" normalizeH="0" baseline="0" noProof="0">
                <a:ln>
                  <a:noFill/>
                </a:ln>
                <a:solidFill>
                  <a:schemeClr val="tx1"/>
                </a:solidFill>
                <a:effectLst/>
                <a:uLnTx/>
                <a:uFillTx/>
                <a:latin typeface="Times New Roman" panose="02020603050405020304" pitchFamily="18" charset="0"/>
                <a:ea typeface="MS PGothic" panose="020B0600070205080204" pitchFamily="34" charset="-128"/>
                <a:cs typeface="+mn-cs"/>
              </a:rPr>
              <a:t>Third level</a:t>
            </a: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en-GB" sz="1200" b="0" i="0" u="none" strike="noStrike" kern="1200" cap="none" spc="0" normalizeH="0" baseline="0" noProof="0">
                <a:ln>
                  <a:noFill/>
                </a:ln>
                <a:solidFill>
                  <a:schemeClr val="tx1"/>
                </a:solidFill>
                <a:effectLst/>
                <a:uLnTx/>
                <a:uFillTx/>
                <a:latin typeface="Times New Roman" panose="02020603050405020304" pitchFamily="18" charset="0"/>
                <a:ea typeface="MS PGothic" panose="020B0600070205080204" pitchFamily="34" charset="-128"/>
                <a:cs typeface="+mn-cs"/>
              </a:rPr>
              <a:t>Fourth level</a:t>
            </a: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en-GB" sz="1200" b="0" i="0" u="none" strike="noStrike" kern="1200" cap="none" spc="0" normalizeH="0" baseline="0" noProof="0">
                <a:ln>
                  <a:noFill/>
                </a:ln>
                <a:solidFill>
                  <a:schemeClr val="tx1"/>
                </a:solidFill>
                <a:effectLst/>
                <a:uLnTx/>
                <a:uFillTx/>
                <a:latin typeface="Times New Roman" panose="02020603050405020304" pitchFamily="18" charset="0"/>
                <a:ea typeface="MS PGothic" panose="020B0600070205080204" pitchFamily="34" charset="-128"/>
                <a:cs typeface="+mn-cs"/>
              </a:rPr>
              <a:t>Fifth level</a:t>
            </a:r>
          </a:p>
        </p:txBody>
      </p:sp>
      <p:sp>
        <p:nvSpPr>
          <p:cNvPr id="3078" name="Rectangle 6"/>
          <p:cNvSpPr>
            <a:spLocks noGrp="1" noChangeArrowheads="1"/>
          </p:cNvSpPr>
          <p:nvPr>
            <p:ph type="ftr" sz="quarter" idx="4"/>
          </p:nvPr>
        </p:nvSpPr>
        <p:spPr bwMode="auto">
          <a:xfrm>
            <a:off x="0" y="8918575"/>
            <a:ext cx="3076575" cy="469900"/>
          </a:xfrm>
          <a:prstGeom prst="rect">
            <a:avLst/>
          </a:prstGeom>
          <a:noFill/>
          <a:ln w="9525">
            <a:noFill/>
            <a:miter lim="800000"/>
          </a:ln>
          <a:effectLst/>
        </p:spPr>
        <p:txBody>
          <a:bodyPr vert="horz" wrap="square" lIns="91839" tIns="45921" rIns="91839" bIns="45921" numCol="1" anchor="b" anchorCtr="0" compatLnSpc="1"/>
          <a:lstStyle>
            <a:lvl1pPr defTabSz="918845" eaLnBrk="0" hangingPunct="0">
              <a:defRPr sz="1200" b="0">
                <a:solidFill>
                  <a:schemeClr val="tx1"/>
                </a:solidFill>
                <a:latin typeface="Times New Roman" panose="02020603050405020304" pitchFamily="18" charset="0"/>
                <a:ea typeface="MS PGothic" panose="020B0600070205080204" pitchFamily="34" charset="-128"/>
              </a:defRPr>
            </a:lvl1pPr>
          </a:lstStyle>
          <a:p>
            <a:pPr marL="0" marR="0" lvl="0" indent="0" algn="l" defTabSz="918845" rtl="0" eaLnBrk="0" fontAlgn="base" latinLnBrk="0" hangingPunct="0">
              <a:lnSpc>
                <a:spcPct val="100000"/>
              </a:lnSpc>
              <a:spcBef>
                <a:spcPct val="0"/>
              </a:spcBef>
              <a:spcAft>
                <a:spcPct val="0"/>
              </a:spcAft>
              <a:buClrTx/>
              <a:buSzTx/>
              <a:buFontTx/>
              <a:buNone/>
              <a:defRPr/>
            </a:pPr>
            <a:endParaRPr kumimoji="0" lang="de-DE" altLang="en-US" sz="1200" b="0" i="0" u="none" strike="noStrike" kern="1200" cap="none" spc="0" normalizeH="0" baseline="0" noProof="0">
              <a:ln>
                <a:noFill/>
              </a:ln>
              <a:solidFill>
                <a:schemeClr val="tx1"/>
              </a:solidFill>
              <a:effectLst/>
              <a:uLnTx/>
              <a:uFillTx/>
              <a:latin typeface="Times New Roman" panose="02020603050405020304" pitchFamily="18" charset="0"/>
              <a:ea typeface="MS PGothic" panose="020B0600070205080204" pitchFamily="34" charset="-128"/>
              <a:cs typeface="+mn-cs"/>
            </a:endParaRPr>
          </a:p>
        </p:txBody>
      </p:sp>
      <p:sp>
        <p:nvSpPr>
          <p:cNvPr id="3079" name="Rectangle 7"/>
          <p:cNvSpPr>
            <a:spLocks noGrp="1" noChangeArrowheads="1"/>
          </p:cNvSpPr>
          <p:nvPr>
            <p:ph type="sldNum" sz="quarter" idx="5"/>
          </p:nvPr>
        </p:nvSpPr>
        <p:spPr bwMode="auto">
          <a:xfrm>
            <a:off x="4025900" y="8918575"/>
            <a:ext cx="3076575" cy="469900"/>
          </a:xfrm>
          <a:prstGeom prst="rect">
            <a:avLst/>
          </a:prstGeom>
          <a:noFill/>
          <a:ln w="9525">
            <a:noFill/>
            <a:miter lim="800000"/>
          </a:ln>
          <a:effectLst/>
        </p:spPr>
        <p:txBody>
          <a:bodyPr vert="horz" wrap="square" lIns="91839" tIns="45921" rIns="91839" bIns="45921" numCol="1" anchor="b" anchorCtr="0" compatLnSpc="1"/>
          <a:lstStyle>
            <a:lvl1pPr algn="r" defTabSz="918845" eaLnBrk="0" hangingPunct="0">
              <a:defRPr sz="1200" b="0">
                <a:solidFill>
                  <a:schemeClr val="tx1"/>
                </a:solidFill>
                <a:latin typeface="Times New Roman" panose="02020603050405020304" pitchFamily="18" charset="0"/>
                <a:ea typeface="MS PGothic" panose="020B0600070205080204" pitchFamily="34" charset="-128"/>
              </a:defRPr>
            </a:lvl1pPr>
          </a:lstStyle>
          <a:p>
            <a:pPr marL="0" marR="0" lvl="0" indent="0" algn="r" defTabSz="918845" rtl="0" eaLnBrk="0" fontAlgn="base" latinLnBrk="0" hangingPunct="0">
              <a:lnSpc>
                <a:spcPct val="100000"/>
              </a:lnSpc>
              <a:spcBef>
                <a:spcPct val="0"/>
              </a:spcBef>
              <a:spcAft>
                <a:spcPct val="0"/>
              </a:spcAft>
              <a:buClrTx/>
              <a:buSzTx/>
              <a:buFontTx/>
              <a:buNone/>
              <a:defRPr/>
            </a:pPr>
            <a:fld id="{5606EF42-B3DE-4717-B6B5-198AA992B3CE}" type="slidenum">
              <a:rPr kumimoji="0" lang="de-DE" altLang="en-US" sz="1200" b="0" i="0" u="none" strike="noStrike" kern="1200" cap="none" spc="0" normalizeH="0" baseline="0" noProof="0">
                <a:ln>
                  <a:noFill/>
                </a:ln>
                <a:solidFill>
                  <a:schemeClr val="tx1"/>
                </a:solidFill>
                <a:effectLst/>
                <a:uLnTx/>
                <a:uFillTx/>
                <a:latin typeface="Times New Roman" panose="02020603050405020304" pitchFamily="18" charset="0"/>
                <a:ea typeface="MS PGothic" panose="020B0600070205080204" pitchFamily="34" charset="-128"/>
                <a:cs typeface="+mn-cs"/>
              </a:rPr>
              <a:t>‹#›</a:t>
            </a:fld>
            <a:endParaRPr kumimoji="0" lang="de-DE" altLang="en-US" sz="1200" b="0" i="0" u="none" strike="noStrike" kern="1200" cap="none" spc="0" normalizeH="0" baseline="0" noProof="0">
              <a:ln>
                <a:noFill/>
              </a:ln>
              <a:solidFill>
                <a:schemeClr val="tx1"/>
              </a:solidFill>
              <a:effectLst/>
              <a:uLnTx/>
              <a:uFillTx/>
              <a:latin typeface="Times New Roman" panose="02020603050405020304" pitchFamily="18" charset="0"/>
              <a:ea typeface="MS PGothic" panose="020B0600070205080204" pitchFamily="34" charset="-128"/>
              <a:cs typeface="+mn-cs"/>
            </a:endParaRPr>
          </a:p>
        </p:txBody>
      </p:sp>
    </p:spTree>
    <p:extLst>
      <p:ext uri="{BB962C8B-B14F-4D97-AF65-F5344CB8AC3E}">
        <p14:creationId xmlns:p14="http://schemas.microsoft.com/office/powerpoint/2010/main" val="1399020314"/>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S PGothic" panose="020B0600070205080204" pitchFamily="34" charset="-128"/>
        <a:cs typeface="MS PGothic" panose="020B0600070205080204" pitchFamily="34" charset="-128"/>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8"/>
            <a:ext cx="8420100" cy="1470025"/>
          </a:xfrm>
          <a:prstGeom prst="rect">
            <a:avLst/>
          </a:prstGeom>
        </p:spPr>
        <p:txBody>
          <a:bodyPr/>
          <a:lstStyle/>
          <a:p>
            <a:r>
              <a:rPr lang="en-US"/>
              <a:t>Click to edit Master title style</a:t>
            </a:r>
            <a:endParaRPr lang="en-GB"/>
          </a:p>
        </p:txBody>
      </p:sp>
      <p:sp>
        <p:nvSpPr>
          <p:cNvPr id="3" name="Subtitle 2"/>
          <p:cNvSpPr>
            <a:spLocks noGrp="1"/>
          </p:cNvSpPr>
          <p:nvPr>
            <p:ph type="subTitle" idx="1"/>
          </p:nvPr>
        </p:nvSpPr>
        <p:spPr>
          <a:xfrm>
            <a:off x="1485900" y="3886200"/>
            <a:ext cx="69342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
        <p:nvSpPr>
          <p:cNvPr id="12" name="Rectangle 6"/>
          <p:cNvSpPr>
            <a:spLocks noGrp="1" noChangeArrowheads="1"/>
          </p:cNvSpPr>
          <p:nvPr>
            <p:ph type="sldNum" sz="quarter" idx="4"/>
          </p:nvPr>
        </p:nvSpPr>
        <p:spPr bwMode="auto">
          <a:xfrm>
            <a:off x="7181850" y="6400800"/>
            <a:ext cx="2311400" cy="323850"/>
          </a:xfrm>
          <a:prstGeom prst="rect">
            <a:avLst/>
          </a:prstGeom>
          <a:ln>
            <a:miter lim="800000"/>
          </a:ln>
        </p:spPr>
        <p:txBody>
          <a:bodyPr vert="horz" wrap="square" lIns="91440" tIns="45720" rIns="91440" bIns="45720" numCol="1" anchor="t" anchorCtr="0" compatLnSpc="1"/>
          <a:lstStyle>
            <a:lvl1pPr>
              <a:defRPr b="1">
                <a:latin typeface="Tahoma" panose="020B0604030504040204" pitchFamily="34" charset="0"/>
                <a:ea typeface="MS PGothic" panose="020B0600070205080204" pitchFamily="34" charset="-128"/>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53975DE3-80EF-48EA-BA75-05C4CF4E636C}" type="slidenum">
              <a:rPr kumimoji="0" lang="en-US" sz="800" b="1"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t>‹#›</a:t>
            </a:fld>
            <a:endParaRPr kumimoji="0" lang="en-US" sz="800" b="1"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Rectangle 6"/>
          <p:cNvSpPr>
            <a:spLocks noGrp="1" noChangeArrowheads="1"/>
          </p:cNvSpPr>
          <p:nvPr>
            <p:ph type="sldNum" sz="quarter" idx="4"/>
          </p:nvPr>
        </p:nvSpPr>
        <p:spPr bwMode="auto">
          <a:xfrm>
            <a:off x="7181850" y="6400800"/>
            <a:ext cx="2311400" cy="323850"/>
          </a:xfrm>
          <a:prstGeom prst="rect">
            <a:avLst/>
          </a:prstGeom>
          <a:ln>
            <a:miter lim="800000"/>
          </a:ln>
        </p:spPr>
        <p:txBody>
          <a:bodyPr vert="horz" wrap="square" lIns="91440" tIns="45720" rIns="91440" bIns="45720" numCol="1" anchor="t" anchorCtr="0" compatLnSpc="1"/>
          <a:lstStyle>
            <a:lvl1pPr>
              <a:defRPr b="1">
                <a:latin typeface="Tahoma" panose="020B0604030504040204" pitchFamily="34" charset="0"/>
                <a:ea typeface="MS PGothic" panose="020B0600070205080204" pitchFamily="34" charset="-128"/>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17F8E2DD-B3FD-4ADC-863B-ABF761F4C0A7}" type="slidenum">
              <a:rPr kumimoji="0" lang="en-US" sz="800" b="1"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t>‹#›</a:t>
            </a:fld>
            <a:endParaRPr kumimoji="0" lang="en-US" sz="800" b="1"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3"/>
            <a:ext cx="8420100" cy="1362075"/>
          </a:xfrm>
          <a:prstGeom prst="rect">
            <a:avLst/>
          </a:prstGeo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sp>
        <p:nvSpPr>
          <p:cNvPr id="12" name="Rectangle 6"/>
          <p:cNvSpPr>
            <a:spLocks noGrp="1" noChangeArrowheads="1"/>
          </p:cNvSpPr>
          <p:nvPr>
            <p:ph type="sldNum" sz="quarter" idx="4"/>
          </p:nvPr>
        </p:nvSpPr>
        <p:spPr bwMode="auto">
          <a:xfrm>
            <a:off x="7181850" y="6400800"/>
            <a:ext cx="2311400" cy="323850"/>
          </a:xfrm>
          <a:prstGeom prst="rect">
            <a:avLst/>
          </a:prstGeom>
          <a:ln>
            <a:miter lim="800000"/>
          </a:ln>
        </p:spPr>
        <p:txBody>
          <a:bodyPr vert="horz" wrap="square" lIns="91440" tIns="45720" rIns="91440" bIns="45720" numCol="1" anchor="t" anchorCtr="0" compatLnSpc="1"/>
          <a:lstStyle>
            <a:lvl1pPr>
              <a:defRPr b="1">
                <a:latin typeface="Tahoma" panose="020B0604030504040204" pitchFamily="34" charset="0"/>
                <a:ea typeface="MS PGothic" panose="020B0600070205080204" pitchFamily="34" charset="-128"/>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16EC9799-A543-48BB-B0BF-A14030DAC31C}" type="slidenum">
              <a:rPr kumimoji="0" lang="en-US" sz="800" b="1"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t>‹#›</a:t>
            </a:fld>
            <a:endParaRPr kumimoji="0" lang="en-US" sz="800" b="1"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a:t>Click to edit Master title style</a:t>
            </a:r>
            <a:endParaRPr lang="en-GB"/>
          </a:p>
        </p:txBody>
      </p:sp>
      <p:sp>
        <p:nvSpPr>
          <p:cNvPr id="3" name="Content Placeholder 2"/>
          <p:cNvSpPr>
            <a:spLocks noGrp="1"/>
          </p:cNvSpPr>
          <p:nvPr>
            <p:ph sz="half" idx="1"/>
          </p:nvPr>
        </p:nvSpPr>
        <p:spPr>
          <a:xfrm>
            <a:off x="495300" y="1600203"/>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035550" y="1600203"/>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Rectangle 6"/>
          <p:cNvSpPr>
            <a:spLocks noGrp="1" noChangeArrowheads="1"/>
          </p:cNvSpPr>
          <p:nvPr>
            <p:ph type="sldNum" sz="quarter" idx="4"/>
          </p:nvPr>
        </p:nvSpPr>
        <p:spPr bwMode="auto">
          <a:xfrm>
            <a:off x="7181850" y="6400800"/>
            <a:ext cx="2311400" cy="323850"/>
          </a:xfrm>
          <a:prstGeom prst="rect">
            <a:avLst/>
          </a:prstGeom>
          <a:ln>
            <a:miter lim="800000"/>
          </a:ln>
        </p:spPr>
        <p:txBody>
          <a:bodyPr vert="horz" wrap="square" lIns="91440" tIns="45720" rIns="91440" bIns="45720" numCol="1" anchor="t" anchorCtr="0" compatLnSpc="1"/>
          <a:lstStyle>
            <a:lvl1pPr>
              <a:defRPr b="1">
                <a:latin typeface="Tahoma" panose="020B0604030504040204" pitchFamily="34" charset="0"/>
                <a:ea typeface="MS PGothic" panose="020B0600070205080204" pitchFamily="34" charset="-128"/>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30E14326-1336-4F1A-8BC3-71982A39F84A}" type="slidenum">
              <a:rPr kumimoji="0" lang="en-US" sz="800" b="1"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t>‹#›</a:t>
            </a:fld>
            <a:endParaRPr kumimoji="0" lang="en-US" sz="800" b="1"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5032112"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32112"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Slide Number Placeholder 6"/>
          <p:cNvSpPr>
            <a:spLocks noGrp="1" noChangeArrowheads="1"/>
          </p:cNvSpPr>
          <p:nvPr>
            <p:ph type="sldNum" sz="quarter" idx="14"/>
          </p:nvPr>
        </p:nvSpPr>
        <p:spPr bwMode="auto">
          <a:xfrm>
            <a:off x="7181850" y="6400800"/>
            <a:ext cx="2311400" cy="323850"/>
          </a:xfrm>
          <a:prstGeom prst="rect">
            <a:avLst/>
          </a:prstGeom>
          <a:ln>
            <a:miter lim="800000"/>
          </a:ln>
        </p:spPr>
        <p:txBody>
          <a:bodyPr vert="horz" wrap="square" lIns="91440" tIns="45720" rIns="91440" bIns="45720" numCol="1" anchor="t" anchorCtr="0" compatLnSpc="1"/>
          <a:lstStyle>
            <a:lvl1pPr>
              <a:defRPr b="1">
                <a:latin typeface="Tahoma" panose="020B0604030504040204" pitchFamily="34" charset="0"/>
                <a:ea typeface="MS PGothic" panose="020B0600070205080204" pitchFamily="34" charset="-128"/>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50857F0B-0667-4077-BA39-48A6799356B4}" type="slidenum">
              <a:rPr kumimoji="0" lang="en-US" sz="800" b="1"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t>‹#›</a:t>
            </a:fld>
            <a:endParaRPr kumimoji="0" lang="en-US" sz="800" b="1"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a:t>Click to edit Master title style</a:t>
            </a:r>
            <a:endParaRPr lang="en-GB"/>
          </a:p>
        </p:txBody>
      </p:sp>
      <p:sp>
        <p:nvSpPr>
          <p:cNvPr id="12" name="Rectangle 6"/>
          <p:cNvSpPr>
            <a:spLocks noGrp="1" noChangeArrowheads="1"/>
          </p:cNvSpPr>
          <p:nvPr>
            <p:ph type="sldNum" sz="quarter" idx="4"/>
          </p:nvPr>
        </p:nvSpPr>
        <p:spPr bwMode="auto">
          <a:xfrm>
            <a:off x="7181850" y="6400800"/>
            <a:ext cx="2311400" cy="323850"/>
          </a:xfrm>
          <a:prstGeom prst="rect">
            <a:avLst/>
          </a:prstGeom>
          <a:ln>
            <a:miter lim="800000"/>
          </a:ln>
        </p:spPr>
        <p:txBody>
          <a:bodyPr vert="horz" wrap="square" lIns="91440" tIns="45720" rIns="91440" bIns="45720" numCol="1" anchor="t" anchorCtr="0" compatLnSpc="1"/>
          <a:lstStyle>
            <a:lvl1pPr>
              <a:defRPr b="1">
                <a:latin typeface="Tahoma" panose="020B0604030504040204" pitchFamily="34" charset="0"/>
                <a:ea typeface="MS PGothic" panose="020B0600070205080204" pitchFamily="34" charset="-128"/>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F1A3A345-0403-4DE4-A00D-34AD50DFFD2F}" type="slidenum">
              <a:rPr kumimoji="0" lang="en-US" sz="800" b="1"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t>‹#›</a:t>
            </a:fld>
            <a:endParaRPr kumimoji="0" lang="en-US" sz="800" b="1"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12" name="Rectangle 6"/>
          <p:cNvSpPr>
            <a:spLocks noGrp="1" noChangeArrowheads="1"/>
          </p:cNvSpPr>
          <p:nvPr>
            <p:ph type="sldNum" sz="quarter" idx="4"/>
          </p:nvPr>
        </p:nvSpPr>
        <p:spPr bwMode="auto">
          <a:xfrm>
            <a:off x="7181850" y="6400800"/>
            <a:ext cx="2311400" cy="323850"/>
          </a:xfrm>
          <a:prstGeom prst="rect">
            <a:avLst/>
          </a:prstGeom>
          <a:ln>
            <a:miter lim="800000"/>
          </a:ln>
        </p:spPr>
        <p:txBody>
          <a:bodyPr vert="horz" wrap="square" lIns="91440" tIns="45720" rIns="91440" bIns="45720" numCol="1" anchor="t" anchorCtr="0" compatLnSpc="1"/>
          <a:lstStyle>
            <a:lvl1pPr>
              <a:defRPr b="1">
                <a:latin typeface="Tahoma" panose="020B0604030504040204" pitchFamily="34" charset="0"/>
                <a:ea typeface="MS PGothic" panose="020B0600070205080204" pitchFamily="34" charset="-128"/>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9DF4214D-F48A-45D3-BCA1-A03C1C70906E}" type="slidenum">
              <a:rPr kumimoji="0" lang="en-US" sz="800" b="1"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t>‹#›</a:t>
            </a:fld>
            <a:endParaRPr kumimoji="0" lang="en-US" sz="800" b="1"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872972" y="273053"/>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2" name="Rectangle 6"/>
          <p:cNvSpPr>
            <a:spLocks noGrp="1" noChangeArrowheads="1"/>
          </p:cNvSpPr>
          <p:nvPr>
            <p:ph type="sldNum" sz="quarter" idx="4"/>
          </p:nvPr>
        </p:nvSpPr>
        <p:spPr bwMode="auto">
          <a:xfrm>
            <a:off x="7181850" y="6400800"/>
            <a:ext cx="2311400" cy="323850"/>
          </a:xfrm>
          <a:prstGeom prst="rect">
            <a:avLst/>
          </a:prstGeom>
          <a:ln>
            <a:miter lim="800000"/>
          </a:ln>
        </p:spPr>
        <p:txBody>
          <a:bodyPr vert="horz" wrap="square" lIns="91440" tIns="45720" rIns="91440" bIns="45720" numCol="1" anchor="t" anchorCtr="0" compatLnSpc="1"/>
          <a:lstStyle>
            <a:lvl1pPr>
              <a:defRPr b="1">
                <a:latin typeface="Tahoma" panose="020B0604030504040204" pitchFamily="34" charset="0"/>
                <a:ea typeface="MS PGothic" panose="020B0600070205080204" pitchFamily="34" charset="-128"/>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F6A18770-F6F8-4523-B78A-5AD335CD34A7}" type="slidenum">
              <a:rPr kumimoji="0" lang="en-US" sz="800" b="1"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t>‹#›</a:t>
            </a:fld>
            <a:endParaRPr kumimoji="0" lang="en-US" sz="800" b="1"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941645" y="612775"/>
            <a:ext cx="59436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
                <a:srgbClr val="FF0000"/>
              </a:buClr>
              <a:buSzTx/>
              <a:buFont typeface="Wingdings" panose="05000000000000000000" pitchFamily="2" charset="2"/>
              <a:buNone/>
              <a:defRPr/>
            </a:pPr>
            <a:r>
              <a:rPr kumimoji="0" lang="en-US" sz="3200" b="0" i="0" u="none" strike="noStrike" kern="0" cap="none" spc="0" normalizeH="0" baseline="0" noProof="0">
                <a:ln>
                  <a:noFill/>
                </a:ln>
                <a:solidFill>
                  <a:schemeClr val="tx1"/>
                </a:solidFill>
                <a:effectLst/>
                <a:uLnTx/>
                <a:uFillTx/>
                <a:latin typeface="+mn-lt"/>
                <a:ea typeface="+mn-ea"/>
                <a:cs typeface="+mn-cs"/>
              </a:rPr>
              <a:t>Click icon to add picture</a:t>
            </a:r>
            <a:endParaRPr kumimoji="0" lang="en-GB" sz="3200" b="0" i="0" u="none" strike="noStrike" kern="0" cap="none" spc="0" normalizeH="0" baseline="0" noProof="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2" name="Rectangle 6"/>
          <p:cNvSpPr>
            <a:spLocks noGrp="1" noChangeArrowheads="1"/>
          </p:cNvSpPr>
          <p:nvPr>
            <p:ph type="sldNum" sz="quarter" idx="4"/>
          </p:nvPr>
        </p:nvSpPr>
        <p:spPr bwMode="auto">
          <a:xfrm>
            <a:off x="7181850" y="6400800"/>
            <a:ext cx="2311400" cy="323850"/>
          </a:xfrm>
          <a:prstGeom prst="rect">
            <a:avLst/>
          </a:prstGeom>
          <a:ln>
            <a:miter lim="800000"/>
          </a:ln>
        </p:spPr>
        <p:txBody>
          <a:bodyPr vert="horz" wrap="square" lIns="91440" tIns="45720" rIns="91440" bIns="45720" numCol="1" anchor="t" anchorCtr="0" compatLnSpc="1"/>
          <a:lstStyle>
            <a:lvl1pPr>
              <a:defRPr b="1">
                <a:latin typeface="Tahoma" panose="020B0604030504040204" pitchFamily="34" charset="0"/>
                <a:ea typeface="MS PGothic" panose="020B0600070205080204" pitchFamily="34" charset="-128"/>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4E717DBF-EFC7-413A-953A-D2F02D8BEDA6}" type="slidenum">
              <a:rPr kumimoji="0" lang="en-US" sz="800" b="1"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t>‹#›</a:t>
            </a:fld>
            <a:endParaRPr kumimoji="0" lang="en-US" sz="800" b="1"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Rectangle 6"/>
          <p:cNvSpPr>
            <a:spLocks noGrp="1" noChangeArrowheads="1"/>
          </p:cNvSpPr>
          <p:nvPr>
            <p:ph type="sldNum" sz="quarter" idx="4"/>
          </p:nvPr>
        </p:nvSpPr>
        <p:spPr bwMode="auto">
          <a:xfrm>
            <a:off x="7181850" y="6400800"/>
            <a:ext cx="2311400" cy="323850"/>
          </a:xfrm>
          <a:prstGeom prst="rect">
            <a:avLst/>
          </a:prstGeom>
          <a:ln>
            <a:miter lim="800000"/>
          </a:ln>
        </p:spPr>
        <p:txBody>
          <a:bodyPr vert="horz" wrap="square" lIns="91440" tIns="45720" rIns="91440" bIns="45720" numCol="1" anchor="t" anchorCtr="0" compatLnSpc="1"/>
          <a:lstStyle>
            <a:lvl1pPr>
              <a:defRPr b="1">
                <a:latin typeface="Tahoma" panose="020B0604030504040204" pitchFamily="34" charset="0"/>
                <a:ea typeface="MS PGothic" panose="020B0600070205080204" pitchFamily="34" charset="-128"/>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F12E7012-34ED-4031-B535-5B8F4DEEDC65}" type="slidenum">
              <a:rPr kumimoji="0" lang="en-US" sz="800" b="1"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t>‹#›</a:t>
            </a:fld>
            <a:endParaRPr kumimoji="0" lang="en-US" sz="800" b="1"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chemeClr val="bg1"/>
        </a:solid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1"/>
            <a:ext cx="2228850" cy="5851525"/>
          </a:xfrm>
          <a:prstGeom prst="rect">
            <a:avLst/>
          </a:prstGeo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95300" y="274641"/>
            <a:ext cx="652145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Rectangle 6"/>
          <p:cNvSpPr>
            <a:spLocks noGrp="1" noChangeArrowheads="1"/>
          </p:cNvSpPr>
          <p:nvPr>
            <p:ph type="sldNum" sz="quarter" idx="4"/>
          </p:nvPr>
        </p:nvSpPr>
        <p:spPr bwMode="auto">
          <a:xfrm>
            <a:off x="7181850" y="6400800"/>
            <a:ext cx="2311400" cy="323850"/>
          </a:xfrm>
          <a:prstGeom prst="rect">
            <a:avLst/>
          </a:prstGeom>
          <a:ln>
            <a:miter lim="800000"/>
          </a:ln>
        </p:spPr>
        <p:txBody>
          <a:bodyPr vert="horz" wrap="square" lIns="91440" tIns="45720" rIns="91440" bIns="45720" numCol="1" anchor="t" anchorCtr="0" compatLnSpc="1"/>
          <a:lstStyle>
            <a:lvl1pPr>
              <a:defRPr b="1">
                <a:latin typeface="Tahoma" panose="020B0604030504040204" pitchFamily="34" charset="0"/>
                <a:ea typeface="MS PGothic" panose="020B0600070205080204" pitchFamily="34" charset="-128"/>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BBF01162-3E02-4B33-9616-87C6E63F158F}" type="slidenum">
              <a:rPr kumimoji="0" lang="en-US" sz="800" b="1"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t>‹#›</a:t>
            </a:fld>
            <a:endParaRPr kumimoji="0" lang="en-US" sz="800" b="1"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a:t>Click to edit Master title style</a:t>
            </a:r>
          </a:p>
        </p:txBody>
      </p:sp>
      <p:sp>
        <p:nvSpPr>
          <p:cNvPr id="3" name="Text Placeholder 2"/>
          <p:cNvSpPr>
            <a:spLocks noGrp="1"/>
          </p:cNvSpPr>
          <p:nvPr>
            <p:ph type="body" sz="half" idx="1"/>
          </p:nvPr>
        </p:nvSpPr>
        <p:spPr>
          <a:xfrm>
            <a:off x="495300" y="1600203"/>
            <a:ext cx="4375150" cy="4525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35550" y="1600203"/>
            <a:ext cx="4375150" cy="4525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Date Placeholder 13"/>
          <p:cNvSpPr>
            <a:spLocks noGrp="1"/>
          </p:cNvSpPr>
          <p:nvPr>
            <p:ph type="dt" sz="half" idx="12"/>
          </p:nvPr>
        </p:nvSpPr>
        <p:spPr>
          <a:xfrm>
            <a:off x="6604000" y="6248400"/>
            <a:ext cx="2889250" cy="365125"/>
          </a:xfrm>
          <a:prstGeom prst="rect">
            <a:avLst/>
          </a:prstGeom>
        </p:spPr>
        <p:txBody>
          <a:bodyPr/>
          <a:lstStyle>
            <a:lvl1pPr eaLnBrk="1" hangingPunct="1">
              <a:defRPr sz="1800" b="0">
                <a:solidFill>
                  <a:srgbClr val="000000"/>
                </a:solidFill>
                <a:latin typeface="Arial" panose="020B0604020202020204" pitchFamily="34" charset="0"/>
                <a:ea typeface="+mn-ea"/>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3" name="Footer Placeholder 2"/>
          <p:cNvSpPr>
            <a:spLocks noGrp="1"/>
          </p:cNvSpPr>
          <p:nvPr>
            <p:ph type="ftr" sz="quarter" idx="3"/>
          </p:nvPr>
        </p:nvSpPr>
        <p:spPr>
          <a:xfrm>
            <a:off x="660400" y="6248400"/>
            <a:ext cx="5873750" cy="365125"/>
          </a:xfrm>
          <a:prstGeom prst="rect">
            <a:avLst/>
          </a:prstGeom>
        </p:spPr>
        <p:txBody>
          <a:bodyPr/>
          <a:lstStyle>
            <a:lvl1pPr eaLnBrk="1" hangingPunct="1">
              <a:defRPr sz="1800" b="0">
                <a:solidFill>
                  <a:srgbClr val="000000"/>
                </a:solidFill>
                <a:latin typeface="Arial" panose="020B0604020202020204" pitchFamily="34" charset="0"/>
                <a:ea typeface="+mn-ea"/>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 name="Slide Number Placeholder 22"/>
          <p:cNvSpPr>
            <a:spLocks noGrp="1"/>
          </p:cNvSpPr>
          <p:nvPr>
            <p:ph type="sldNum" sz="quarter" idx="4"/>
          </p:nvPr>
        </p:nvSpPr>
        <p:spPr bwMode="auto">
          <a:xfrm>
            <a:off x="7181850" y="6400800"/>
            <a:ext cx="2311400" cy="323850"/>
          </a:xfrm>
          <a:prstGeom prst="rect">
            <a:avLst/>
          </a:prstGeom>
          <a:ln>
            <a:miter lim="800000"/>
          </a:ln>
        </p:spPr>
        <p:txBody>
          <a:bodyPr vert="horz" wrap="square" lIns="91440" tIns="45720" rIns="91440" bIns="45720" numCol="1" anchor="t" anchorCtr="0" compatLnSpc="1"/>
          <a:lstStyle>
            <a:lvl1pPr>
              <a:defRPr b="1">
                <a:latin typeface="Tahoma" panose="020B0604030504040204" pitchFamily="34" charset="0"/>
                <a:ea typeface="MS PGothic" panose="020B0600070205080204" pitchFamily="34" charset="-128"/>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3C0807E3-06E5-45B4-917A-8E4380ABA77E}" type="slidenum">
              <a:rPr kumimoji="0" lang="en-US" altLang="en-US" sz="800" b="1"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t>‹#›</a:t>
            </a:fld>
            <a:endParaRPr kumimoji="0" lang="en-US" altLang="en-US" sz="800" b="1"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cSld name="Title, Content, and 2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5300" y="277816"/>
            <a:ext cx="8915400" cy="1139825"/>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95300" y="1600203"/>
            <a:ext cx="4375150" cy="45307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5035550" y="1600203"/>
            <a:ext cx="4375150" cy="21891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5035550" y="3941763"/>
            <a:ext cx="4375150" cy="21891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Date Placeholder 13"/>
          <p:cNvSpPr>
            <a:spLocks noGrp="1"/>
          </p:cNvSpPr>
          <p:nvPr>
            <p:ph type="dt" sz="half" idx="12"/>
          </p:nvPr>
        </p:nvSpPr>
        <p:spPr>
          <a:xfrm>
            <a:off x="6604000" y="6248400"/>
            <a:ext cx="2889250" cy="365125"/>
          </a:xfrm>
          <a:prstGeom prst="rect">
            <a:avLst/>
          </a:prstGeom>
        </p:spPr>
        <p:txBody>
          <a:bodyPr/>
          <a:lstStyle>
            <a:lvl1pPr eaLnBrk="1" hangingPunct="1">
              <a:defRPr sz="1800" b="0">
                <a:solidFill>
                  <a:srgbClr val="000000"/>
                </a:solidFill>
                <a:latin typeface="Arial" panose="020B0604020202020204" pitchFamily="34" charset="0"/>
                <a:ea typeface="+mn-ea"/>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3" name="Footer Placeholder 2"/>
          <p:cNvSpPr>
            <a:spLocks noGrp="1"/>
          </p:cNvSpPr>
          <p:nvPr>
            <p:ph type="ftr" sz="quarter" idx="13"/>
          </p:nvPr>
        </p:nvSpPr>
        <p:spPr>
          <a:xfrm>
            <a:off x="660400" y="6248400"/>
            <a:ext cx="5873750" cy="365125"/>
          </a:xfrm>
          <a:prstGeom prst="rect">
            <a:avLst/>
          </a:prstGeom>
        </p:spPr>
        <p:txBody>
          <a:bodyPr/>
          <a:lstStyle>
            <a:lvl1pPr eaLnBrk="1" hangingPunct="1">
              <a:defRPr sz="1800" b="0">
                <a:solidFill>
                  <a:srgbClr val="000000"/>
                </a:solidFill>
                <a:latin typeface="Arial" panose="020B0604020202020204" pitchFamily="34" charset="0"/>
                <a:ea typeface="+mn-ea"/>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 name="Slide Number Placeholder 22"/>
          <p:cNvSpPr>
            <a:spLocks noGrp="1"/>
          </p:cNvSpPr>
          <p:nvPr>
            <p:ph type="sldNum" sz="quarter" idx="4"/>
          </p:nvPr>
        </p:nvSpPr>
        <p:spPr bwMode="auto">
          <a:xfrm>
            <a:off x="7181850" y="6400800"/>
            <a:ext cx="2311400" cy="323850"/>
          </a:xfrm>
          <a:prstGeom prst="rect">
            <a:avLst/>
          </a:prstGeom>
          <a:ln>
            <a:miter lim="800000"/>
          </a:ln>
        </p:spPr>
        <p:txBody>
          <a:bodyPr vert="horz" wrap="square" lIns="91440" tIns="45720" rIns="91440" bIns="45720" numCol="1" anchor="t" anchorCtr="0" compatLnSpc="1"/>
          <a:lstStyle>
            <a:lvl1pPr>
              <a:defRPr b="1">
                <a:latin typeface="Tahoma" panose="020B0604030504040204" pitchFamily="34" charset="0"/>
                <a:ea typeface="MS PGothic" panose="020B0600070205080204" pitchFamily="34" charset="-128"/>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6BC0D853-B8F4-4871-AA14-DDA7CAF735CC}" type="slidenum">
              <a:rPr kumimoji="0" lang="en-US" altLang="en-US" sz="800" b="1"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t>‹#›</a:t>
            </a:fld>
            <a:endParaRPr kumimoji="0" lang="en-US" altLang="en-US" sz="800" b="1"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userDrawn="1">
            <p:ph idx="1"/>
          </p:nvPr>
        </p:nvSpPr>
        <p:spPr>
          <a:xfrm>
            <a:off x="1021556" y="932724"/>
            <a:ext cx="8389145" cy="509743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userDrawn="1">
            <p:ph type="dt" sz="half" idx="10"/>
          </p:nvPr>
        </p:nvSpPr>
        <p:spPr>
          <a:xfrm>
            <a:off x="495300" y="6571687"/>
            <a:ext cx="2311400" cy="365125"/>
          </a:xfrm>
        </p:spPr>
        <p:txBody>
          <a:bodyPr/>
          <a:lstStyle/>
          <a:p>
            <a:endParaRPr lang="en-US"/>
          </a:p>
        </p:txBody>
      </p:sp>
      <p:sp>
        <p:nvSpPr>
          <p:cNvPr id="6" name="Slide Number Placeholder 5"/>
          <p:cNvSpPr>
            <a:spLocks noGrp="1"/>
          </p:cNvSpPr>
          <p:nvPr userDrawn="1">
            <p:ph type="sldNum" sz="quarter" idx="12"/>
          </p:nvPr>
        </p:nvSpPr>
        <p:spPr>
          <a:xfrm>
            <a:off x="7099300" y="6571687"/>
            <a:ext cx="2311400" cy="365125"/>
          </a:xfrm>
        </p:spPr>
        <p:txBody>
          <a:bodyPr/>
          <a:lstStyle/>
          <a:p>
            <a:fld id="{58768E1A-8455-4611-8763-3FA1B747F6B6}" type="slidenum">
              <a:rPr lang="en-US" smtClean="0"/>
              <a:t>‹#›</a:t>
            </a:fld>
            <a:endParaRPr lang="en-US"/>
          </a:p>
        </p:txBody>
      </p:sp>
      <p:sp>
        <p:nvSpPr>
          <p:cNvPr id="11" name="Title 1"/>
          <p:cNvSpPr>
            <a:spLocks noGrp="1"/>
          </p:cNvSpPr>
          <p:nvPr>
            <p:ph type="title" hasCustomPrompt="1"/>
          </p:nvPr>
        </p:nvSpPr>
        <p:spPr>
          <a:xfrm>
            <a:off x="940014" y="313343"/>
            <a:ext cx="8470687" cy="370052"/>
          </a:xfrm>
          <a:solidFill>
            <a:srgbClr val="941333"/>
          </a:solidFill>
        </p:spPr>
        <p:txBody>
          <a:bodyPr>
            <a:noAutofit/>
          </a:bodyPr>
          <a:lstStyle>
            <a:lvl1pPr algn="l">
              <a:defRPr sz="1950" b="0" spc="700" baseline="0">
                <a:solidFill>
                  <a:schemeClr val="bg1"/>
                </a:solidFill>
              </a:defRPr>
            </a:lvl1pPr>
          </a:lstStyle>
          <a:p>
            <a:r>
              <a:rPr lang="en-US" dirty="0"/>
              <a:t>CLICK TO EDIT MASTER TITLE STYLE</a:t>
            </a:r>
          </a:p>
        </p:txBody>
      </p:sp>
      <p:grpSp>
        <p:nvGrpSpPr>
          <p:cNvPr id="12" name="Group 11"/>
          <p:cNvGrpSpPr/>
          <p:nvPr userDrawn="1"/>
        </p:nvGrpSpPr>
        <p:grpSpPr>
          <a:xfrm>
            <a:off x="116464" y="27780"/>
            <a:ext cx="951852" cy="6572823"/>
            <a:chOff x="164975" y="20834"/>
            <a:chExt cx="878633" cy="4929617"/>
          </a:xfrm>
        </p:grpSpPr>
        <p:cxnSp>
          <p:nvCxnSpPr>
            <p:cNvPr id="13" name="Straight Connector 12"/>
            <p:cNvCxnSpPr/>
            <p:nvPr userDrawn="1"/>
          </p:nvCxnSpPr>
          <p:spPr>
            <a:xfrm>
              <a:off x="503610" y="1062019"/>
              <a:ext cx="0" cy="3888432"/>
            </a:xfrm>
            <a:prstGeom prst="line">
              <a:avLst/>
            </a:prstGeom>
            <a:ln w="31750">
              <a:solidFill>
                <a:srgbClr val="941333">
                  <a:alpha val="81000"/>
                </a:srgbClr>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userDrawn="1"/>
          </p:nvSpPr>
          <p:spPr>
            <a:xfrm>
              <a:off x="164975" y="614834"/>
              <a:ext cx="878633" cy="342424"/>
            </a:xfrm>
            <a:prstGeom prst="rect">
              <a:avLst/>
            </a:prstGeom>
            <a:noFill/>
          </p:spPr>
          <p:txBody>
            <a:bodyPr wrap="square" rtlCol="0">
              <a:spAutoFit/>
            </a:bodyPr>
            <a:lstStyle/>
            <a:p>
              <a:r>
                <a:rPr lang="es-ES" sz="1190" b="0" dirty="0" err="1">
                  <a:solidFill>
                    <a:srgbClr val="941333"/>
                  </a:solidFill>
                </a:rPr>
                <a:t>Climate</a:t>
              </a:r>
              <a:endParaRPr lang="es-ES" sz="1190" b="0" dirty="0">
                <a:solidFill>
                  <a:srgbClr val="941333"/>
                </a:solidFill>
              </a:endParaRPr>
            </a:p>
            <a:p>
              <a:r>
                <a:rPr lang="es-ES" sz="1190" b="0" dirty="0" err="1">
                  <a:solidFill>
                    <a:srgbClr val="941333"/>
                  </a:solidFill>
                </a:rPr>
                <a:t>Change</a:t>
              </a:r>
              <a:endParaRPr lang="en-US" sz="1190" b="0" dirty="0">
                <a:solidFill>
                  <a:srgbClr val="941333"/>
                </a:solidFill>
              </a:endParaRPr>
            </a:p>
          </p:txBody>
        </p:sp>
        <p:pic>
          <p:nvPicPr>
            <p:cNvPr id="17" name="Picture 2"/>
            <p:cNvPicPr>
              <a:picLocks noChangeAspect="1" noChangeArrowheads="1"/>
            </p:cNvPicPr>
            <p:nvPr userDrawn="1"/>
          </p:nvPicPr>
          <p:blipFill rotWithShape="1">
            <a:blip r:embed="rId2" cstate="email"/>
            <a:srcRect/>
            <a:stretch>
              <a:fillRect/>
            </a:stretch>
          </p:blipFill>
          <p:spPr bwMode="auto">
            <a:xfrm>
              <a:off x="175246" y="20834"/>
              <a:ext cx="662953" cy="6840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8"/>
            <a:ext cx="8420100" cy="1470025"/>
          </a:xfrm>
          <a:prstGeom prst="rect">
            <a:avLst/>
          </a:prstGeom>
        </p:spPr>
        <p:txBody>
          <a:bodyPr/>
          <a:lstStyle/>
          <a:p>
            <a:r>
              <a:rPr lang="en-US"/>
              <a:t>Click to edit Master title style</a:t>
            </a:r>
            <a:endParaRPr lang="en-GB"/>
          </a:p>
        </p:txBody>
      </p:sp>
      <p:sp>
        <p:nvSpPr>
          <p:cNvPr id="3" name="Subtitle 2"/>
          <p:cNvSpPr>
            <a:spLocks noGrp="1"/>
          </p:cNvSpPr>
          <p:nvPr>
            <p:ph type="subTitle" idx="1"/>
          </p:nvPr>
        </p:nvSpPr>
        <p:spPr>
          <a:xfrm>
            <a:off x="1485900" y="3886200"/>
            <a:ext cx="69342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
        <p:nvSpPr>
          <p:cNvPr id="12" name="Rectangle 6"/>
          <p:cNvSpPr>
            <a:spLocks noGrp="1" noChangeArrowheads="1"/>
          </p:cNvSpPr>
          <p:nvPr>
            <p:ph type="sldNum" sz="quarter" idx="4"/>
          </p:nvPr>
        </p:nvSpPr>
        <p:spPr bwMode="auto">
          <a:xfrm>
            <a:off x="7181850" y="6400800"/>
            <a:ext cx="2311400" cy="323850"/>
          </a:xfrm>
          <a:prstGeom prst="rect">
            <a:avLst/>
          </a:prstGeom>
          <a:ln>
            <a:miter lim="800000"/>
          </a:ln>
        </p:spPr>
        <p:txBody>
          <a:bodyPr vert="horz" wrap="square" lIns="91440" tIns="45720" rIns="91440" bIns="45720" numCol="1" anchor="t" anchorCtr="0" compatLnSpc="1"/>
          <a:lstStyle>
            <a:lvl1pPr>
              <a:defRPr b="1">
                <a:latin typeface="Tahoma" panose="020B0604030504040204" pitchFamily="34" charset="0"/>
                <a:ea typeface="MS PGothic" panose="020B0600070205080204" pitchFamily="34" charset="-128"/>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53975DE3-80EF-48EA-BA75-05C4CF4E636C}" type="slidenum">
              <a:rPr kumimoji="0" lang="en-US" sz="800" b="1"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t>‹#›</a:t>
            </a:fld>
            <a:endParaRPr kumimoji="0" lang="en-US" sz="800" b="1"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Rectangle 6"/>
          <p:cNvSpPr>
            <a:spLocks noGrp="1" noChangeArrowheads="1"/>
          </p:cNvSpPr>
          <p:nvPr>
            <p:ph type="sldNum" sz="quarter" idx="4"/>
          </p:nvPr>
        </p:nvSpPr>
        <p:spPr bwMode="auto">
          <a:xfrm>
            <a:off x="7181850" y="6400800"/>
            <a:ext cx="2311400" cy="323850"/>
          </a:xfrm>
          <a:prstGeom prst="rect">
            <a:avLst/>
          </a:prstGeom>
          <a:ln>
            <a:miter lim="800000"/>
          </a:ln>
        </p:spPr>
        <p:txBody>
          <a:bodyPr vert="horz" wrap="square" lIns="91440" tIns="45720" rIns="91440" bIns="45720" numCol="1" anchor="t" anchorCtr="0" compatLnSpc="1"/>
          <a:lstStyle>
            <a:lvl1pPr>
              <a:defRPr b="1">
                <a:latin typeface="Tahoma" panose="020B0604030504040204" pitchFamily="34" charset="0"/>
                <a:ea typeface="MS PGothic" panose="020B0600070205080204" pitchFamily="34" charset="-128"/>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17F8E2DD-B3FD-4ADC-863B-ABF761F4C0A7}" type="slidenum">
              <a:rPr kumimoji="0" lang="en-US" sz="800" b="1"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t>‹#›</a:t>
            </a:fld>
            <a:endParaRPr kumimoji="0" lang="en-US" sz="800" b="1"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3"/>
            <a:ext cx="8420100" cy="1362075"/>
          </a:xfrm>
          <a:prstGeom prst="rect">
            <a:avLst/>
          </a:prstGeo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sp>
        <p:nvSpPr>
          <p:cNvPr id="12" name="Rectangle 6"/>
          <p:cNvSpPr>
            <a:spLocks noGrp="1" noChangeArrowheads="1"/>
          </p:cNvSpPr>
          <p:nvPr>
            <p:ph type="sldNum" sz="quarter" idx="4"/>
          </p:nvPr>
        </p:nvSpPr>
        <p:spPr bwMode="auto">
          <a:xfrm>
            <a:off x="7181850" y="6400800"/>
            <a:ext cx="2311400" cy="323850"/>
          </a:xfrm>
          <a:prstGeom prst="rect">
            <a:avLst/>
          </a:prstGeom>
          <a:ln>
            <a:miter lim="800000"/>
          </a:ln>
        </p:spPr>
        <p:txBody>
          <a:bodyPr vert="horz" wrap="square" lIns="91440" tIns="45720" rIns="91440" bIns="45720" numCol="1" anchor="t" anchorCtr="0" compatLnSpc="1"/>
          <a:lstStyle>
            <a:lvl1pPr>
              <a:defRPr b="1">
                <a:latin typeface="Tahoma" panose="020B0604030504040204" pitchFamily="34" charset="0"/>
                <a:ea typeface="MS PGothic" panose="020B0600070205080204" pitchFamily="34" charset="-128"/>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16EC9799-A543-48BB-B0BF-A14030DAC31C}" type="slidenum">
              <a:rPr kumimoji="0" lang="en-US" sz="800" b="1"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t>‹#›</a:t>
            </a:fld>
            <a:endParaRPr kumimoji="0" lang="en-US" sz="800" b="1"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a:t>Click to edit Master title style</a:t>
            </a:r>
            <a:endParaRPr lang="en-GB"/>
          </a:p>
        </p:txBody>
      </p:sp>
      <p:sp>
        <p:nvSpPr>
          <p:cNvPr id="3" name="Content Placeholder 2"/>
          <p:cNvSpPr>
            <a:spLocks noGrp="1"/>
          </p:cNvSpPr>
          <p:nvPr>
            <p:ph sz="half" idx="1"/>
          </p:nvPr>
        </p:nvSpPr>
        <p:spPr>
          <a:xfrm>
            <a:off x="495300" y="1600203"/>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035550" y="1600203"/>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Rectangle 6"/>
          <p:cNvSpPr>
            <a:spLocks noGrp="1" noChangeArrowheads="1"/>
          </p:cNvSpPr>
          <p:nvPr>
            <p:ph type="sldNum" sz="quarter" idx="4"/>
          </p:nvPr>
        </p:nvSpPr>
        <p:spPr bwMode="auto">
          <a:xfrm>
            <a:off x="7181850" y="6400800"/>
            <a:ext cx="2311400" cy="323850"/>
          </a:xfrm>
          <a:prstGeom prst="rect">
            <a:avLst/>
          </a:prstGeom>
          <a:ln>
            <a:miter lim="800000"/>
          </a:ln>
        </p:spPr>
        <p:txBody>
          <a:bodyPr vert="horz" wrap="square" lIns="91440" tIns="45720" rIns="91440" bIns="45720" numCol="1" anchor="t" anchorCtr="0" compatLnSpc="1"/>
          <a:lstStyle>
            <a:lvl1pPr>
              <a:defRPr b="1">
                <a:latin typeface="Tahoma" panose="020B0604030504040204" pitchFamily="34" charset="0"/>
                <a:ea typeface="MS PGothic" panose="020B0600070205080204" pitchFamily="34" charset="-128"/>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30E14326-1336-4F1A-8BC3-71982A39F84A}" type="slidenum">
              <a:rPr kumimoji="0" lang="en-US" sz="800" b="1"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t>‹#›</a:t>
            </a:fld>
            <a:endParaRPr kumimoji="0" lang="en-US" sz="800" b="1"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5032112"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32112"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Slide Number Placeholder 6"/>
          <p:cNvSpPr>
            <a:spLocks noGrp="1" noChangeArrowheads="1"/>
          </p:cNvSpPr>
          <p:nvPr>
            <p:ph type="sldNum" sz="quarter" idx="14"/>
          </p:nvPr>
        </p:nvSpPr>
        <p:spPr bwMode="auto">
          <a:xfrm>
            <a:off x="7181850" y="6400800"/>
            <a:ext cx="2311400" cy="323850"/>
          </a:xfrm>
          <a:prstGeom prst="rect">
            <a:avLst/>
          </a:prstGeom>
          <a:ln>
            <a:miter lim="800000"/>
          </a:ln>
        </p:spPr>
        <p:txBody>
          <a:bodyPr vert="horz" wrap="square" lIns="91440" tIns="45720" rIns="91440" bIns="45720" numCol="1" anchor="t" anchorCtr="0" compatLnSpc="1"/>
          <a:lstStyle>
            <a:lvl1pPr>
              <a:defRPr b="1">
                <a:latin typeface="Tahoma" panose="020B0604030504040204" pitchFamily="34" charset="0"/>
                <a:ea typeface="MS PGothic" panose="020B0600070205080204" pitchFamily="34" charset="-128"/>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50857F0B-0667-4077-BA39-48A6799356B4}" type="slidenum">
              <a:rPr kumimoji="0" lang="en-US" sz="800" b="1"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t>‹#›</a:t>
            </a:fld>
            <a:endParaRPr kumimoji="0" lang="en-US" sz="800" b="1"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a:t>Click to edit Master title style</a:t>
            </a:r>
            <a:endParaRPr lang="en-GB"/>
          </a:p>
        </p:txBody>
      </p:sp>
      <p:sp>
        <p:nvSpPr>
          <p:cNvPr id="12" name="Rectangle 6"/>
          <p:cNvSpPr>
            <a:spLocks noGrp="1" noChangeArrowheads="1"/>
          </p:cNvSpPr>
          <p:nvPr>
            <p:ph type="sldNum" sz="quarter" idx="4"/>
          </p:nvPr>
        </p:nvSpPr>
        <p:spPr bwMode="auto">
          <a:xfrm>
            <a:off x="7181850" y="6400800"/>
            <a:ext cx="2311400" cy="323850"/>
          </a:xfrm>
          <a:prstGeom prst="rect">
            <a:avLst/>
          </a:prstGeom>
          <a:ln>
            <a:miter lim="800000"/>
          </a:ln>
        </p:spPr>
        <p:txBody>
          <a:bodyPr vert="horz" wrap="square" lIns="91440" tIns="45720" rIns="91440" bIns="45720" numCol="1" anchor="t" anchorCtr="0" compatLnSpc="1"/>
          <a:lstStyle>
            <a:lvl1pPr>
              <a:defRPr b="1">
                <a:latin typeface="Tahoma" panose="020B0604030504040204" pitchFamily="34" charset="0"/>
                <a:ea typeface="MS PGothic" panose="020B0600070205080204" pitchFamily="34" charset="-128"/>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F1A3A345-0403-4DE4-A00D-34AD50DFFD2F}" type="slidenum">
              <a:rPr kumimoji="0" lang="en-US" sz="800" b="1"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t>‹#›</a:t>
            </a:fld>
            <a:endParaRPr kumimoji="0" lang="en-US" sz="800" b="1"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12" name="Rectangle 6"/>
          <p:cNvSpPr>
            <a:spLocks noGrp="1" noChangeArrowheads="1"/>
          </p:cNvSpPr>
          <p:nvPr>
            <p:ph type="sldNum" sz="quarter" idx="4"/>
          </p:nvPr>
        </p:nvSpPr>
        <p:spPr bwMode="auto">
          <a:xfrm>
            <a:off x="7181850" y="6400800"/>
            <a:ext cx="2311400" cy="323850"/>
          </a:xfrm>
          <a:prstGeom prst="rect">
            <a:avLst/>
          </a:prstGeom>
          <a:ln>
            <a:miter lim="800000"/>
          </a:ln>
        </p:spPr>
        <p:txBody>
          <a:bodyPr vert="horz" wrap="square" lIns="91440" tIns="45720" rIns="91440" bIns="45720" numCol="1" anchor="t" anchorCtr="0" compatLnSpc="1"/>
          <a:lstStyle>
            <a:lvl1pPr>
              <a:defRPr b="1">
                <a:latin typeface="Tahoma" panose="020B0604030504040204" pitchFamily="34" charset="0"/>
                <a:ea typeface="MS PGothic" panose="020B0600070205080204" pitchFamily="34" charset="-128"/>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9DF4214D-F48A-45D3-BCA1-A03C1C70906E}" type="slidenum">
              <a:rPr kumimoji="0" lang="en-US" sz="800" b="1"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t>‹#›</a:t>
            </a:fld>
            <a:endParaRPr kumimoji="0" lang="en-US" sz="800" b="1"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a:prstGeom prst="rect">
            <a:avLst/>
          </a:prstGeo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872972" y="273053"/>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2" name="Rectangle 6"/>
          <p:cNvSpPr>
            <a:spLocks noGrp="1" noChangeArrowheads="1"/>
          </p:cNvSpPr>
          <p:nvPr>
            <p:ph type="sldNum" sz="quarter" idx="4"/>
          </p:nvPr>
        </p:nvSpPr>
        <p:spPr bwMode="auto">
          <a:xfrm>
            <a:off x="7181850" y="6400800"/>
            <a:ext cx="2311400" cy="323850"/>
          </a:xfrm>
          <a:prstGeom prst="rect">
            <a:avLst/>
          </a:prstGeom>
          <a:ln>
            <a:miter lim="800000"/>
          </a:ln>
        </p:spPr>
        <p:txBody>
          <a:bodyPr vert="horz" wrap="square" lIns="91440" tIns="45720" rIns="91440" bIns="45720" numCol="1" anchor="t" anchorCtr="0" compatLnSpc="1"/>
          <a:lstStyle>
            <a:lvl1pPr>
              <a:defRPr b="1">
                <a:latin typeface="Tahoma" panose="020B0604030504040204" pitchFamily="34" charset="0"/>
                <a:ea typeface="MS PGothic" panose="020B0600070205080204" pitchFamily="34" charset="-128"/>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F6A18770-F6F8-4523-B78A-5AD335CD34A7}" type="slidenum">
              <a:rPr kumimoji="0" lang="en-US" sz="800" b="1"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t>‹#›</a:t>
            </a:fld>
            <a:endParaRPr kumimoji="0" lang="en-US" sz="800" b="1"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a:prstGeom prst="rect">
            <a:avLst/>
          </a:prstGeo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941645" y="612775"/>
            <a:ext cx="59436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
                <a:srgbClr val="FF0000"/>
              </a:buClr>
              <a:buSzTx/>
              <a:buFont typeface="Wingdings" panose="05000000000000000000" pitchFamily="2" charset="2"/>
              <a:buNone/>
              <a:defRPr/>
            </a:pPr>
            <a:r>
              <a:rPr kumimoji="0" lang="en-US" sz="3200" b="0" i="0" u="none" strike="noStrike" kern="0" cap="none" spc="0" normalizeH="0" baseline="0" noProof="0">
                <a:ln>
                  <a:noFill/>
                </a:ln>
                <a:solidFill>
                  <a:schemeClr val="tx1"/>
                </a:solidFill>
                <a:effectLst/>
                <a:uLnTx/>
                <a:uFillTx/>
                <a:latin typeface="+mn-lt"/>
                <a:ea typeface="+mn-ea"/>
                <a:cs typeface="+mn-cs"/>
              </a:rPr>
              <a:t>Click icon to add picture</a:t>
            </a:r>
            <a:endParaRPr kumimoji="0" lang="en-GB" sz="3200" b="0" i="0" u="none" strike="noStrike" kern="0" cap="none" spc="0" normalizeH="0" baseline="0" noProof="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2" name="Rectangle 6"/>
          <p:cNvSpPr>
            <a:spLocks noGrp="1" noChangeArrowheads="1"/>
          </p:cNvSpPr>
          <p:nvPr>
            <p:ph type="sldNum" sz="quarter" idx="4"/>
          </p:nvPr>
        </p:nvSpPr>
        <p:spPr bwMode="auto">
          <a:xfrm>
            <a:off x="7181850" y="6400800"/>
            <a:ext cx="2311400" cy="323850"/>
          </a:xfrm>
          <a:prstGeom prst="rect">
            <a:avLst/>
          </a:prstGeom>
          <a:ln>
            <a:miter lim="800000"/>
          </a:ln>
        </p:spPr>
        <p:txBody>
          <a:bodyPr vert="horz" wrap="square" lIns="91440" tIns="45720" rIns="91440" bIns="45720" numCol="1" anchor="t" anchorCtr="0" compatLnSpc="1"/>
          <a:lstStyle>
            <a:lvl1pPr>
              <a:defRPr b="1">
                <a:latin typeface="Tahoma" panose="020B0604030504040204" pitchFamily="34" charset="0"/>
                <a:ea typeface="MS PGothic" panose="020B0600070205080204" pitchFamily="34" charset="-128"/>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4E717DBF-EFC7-413A-953A-D2F02D8BEDA6}" type="slidenum">
              <a:rPr kumimoji="0" lang="en-US" sz="800" b="1"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t>‹#›</a:t>
            </a:fld>
            <a:endParaRPr kumimoji="0" lang="en-US" sz="800" b="1"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Rectangle 6"/>
          <p:cNvSpPr>
            <a:spLocks noGrp="1" noChangeArrowheads="1"/>
          </p:cNvSpPr>
          <p:nvPr>
            <p:ph type="sldNum" sz="quarter" idx="4"/>
          </p:nvPr>
        </p:nvSpPr>
        <p:spPr bwMode="auto">
          <a:xfrm>
            <a:off x="7181850" y="6400800"/>
            <a:ext cx="2311400" cy="323850"/>
          </a:xfrm>
          <a:prstGeom prst="rect">
            <a:avLst/>
          </a:prstGeom>
          <a:ln>
            <a:miter lim="800000"/>
          </a:ln>
        </p:spPr>
        <p:txBody>
          <a:bodyPr vert="horz" wrap="square" lIns="91440" tIns="45720" rIns="91440" bIns="45720" numCol="1" anchor="t" anchorCtr="0" compatLnSpc="1"/>
          <a:lstStyle>
            <a:lvl1pPr>
              <a:defRPr b="1">
                <a:latin typeface="Tahoma" panose="020B0604030504040204" pitchFamily="34" charset="0"/>
                <a:ea typeface="MS PGothic" panose="020B0600070205080204" pitchFamily="34" charset="-128"/>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F12E7012-34ED-4031-B535-5B8F4DEEDC65}" type="slidenum">
              <a:rPr kumimoji="0" lang="en-US" sz="800" b="1"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t>‹#›</a:t>
            </a:fld>
            <a:endParaRPr kumimoji="0" lang="en-US" sz="800" b="1"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chemeClr val="bg1"/>
        </a:solid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1"/>
            <a:ext cx="2228850" cy="5851525"/>
          </a:xfrm>
          <a:prstGeom prst="rect">
            <a:avLst/>
          </a:prstGeo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95300" y="274641"/>
            <a:ext cx="652145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Rectangle 6"/>
          <p:cNvSpPr>
            <a:spLocks noGrp="1" noChangeArrowheads="1"/>
          </p:cNvSpPr>
          <p:nvPr>
            <p:ph type="sldNum" sz="quarter" idx="4"/>
          </p:nvPr>
        </p:nvSpPr>
        <p:spPr bwMode="auto">
          <a:xfrm>
            <a:off x="7181850" y="6400800"/>
            <a:ext cx="2311400" cy="323850"/>
          </a:xfrm>
          <a:prstGeom prst="rect">
            <a:avLst/>
          </a:prstGeom>
          <a:ln>
            <a:miter lim="800000"/>
          </a:ln>
        </p:spPr>
        <p:txBody>
          <a:bodyPr vert="horz" wrap="square" lIns="91440" tIns="45720" rIns="91440" bIns="45720" numCol="1" anchor="t" anchorCtr="0" compatLnSpc="1"/>
          <a:lstStyle>
            <a:lvl1pPr>
              <a:defRPr b="1">
                <a:latin typeface="Tahoma" panose="020B0604030504040204" pitchFamily="34" charset="0"/>
                <a:ea typeface="MS PGothic" panose="020B0600070205080204" pitchFamily="34" charset="-128"/>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BBF01162-3E02-4B33-9616-87C6E63F158F}" type="slidenum">
              <a:rPr kumimoji="0" lang="en-US" sz="800" b="1"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t>‹#›</a:t>
            </a:fld>
            <a:endParaRPr kumimoji="0" lang="en-US" sz="800" b="1"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AndObj">
  <p:cSld name="Title, Text,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a:prstGeom prst="rect">
            <a:avLst/>
          </a:prstGeom>
        </p:spPr>
        <p:txBody>
          <a:bodyPr/>
          <a:lstStyle/>
          <a:p>
            <a:r>
              <a:rPr lang="en-US"/>
              <a:t>Click to edit Master title style</a:t>
            </a:r>
          </a:p>
        </p:txBody>
      </p:sp>
      <p:sp>
        <p:nvSpPr>
          <p:cNvPr id="3" name="Text Placeholder 2"/>
          <p:cNvSpPr>
            <a:spLocks noGrp="1"/>
          </p:cNvSpPr>
          <p:nvPr>
            <p:ph type="body" sz="half" idx="1"/>
          </p:nvPr>
        </p:nvSpPr>
        <p:spPr>
          <a:xfrm>
            <a:off x="495300" y="1600203"/>
            <a:ext cx="4375150" cy="4525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35550" y="1600203"/>
            <a:ext cx="4375150" cy="4525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Date Placeholder 13"/>
          <p:cNvSpPr>
            <a:spLocks noGrp="1"/>
          </p:cNvSpPr>
          <p:nvPr>
            <p:ph type="dt" sz="half" idx="12"/>
          </p:nvPr>
        </p:nvSpPr>
        <p:spPr>
          <a:xfrm>
            <a:off x="6604000" y="6248400"/>
            <a:ext cx="2889250" cy="365125"/>
          </a:xfrm>
          <a:prstGeom prst="rect">
            <a:avLst/>
          </a:prstGeom>
        </p:spPr>
        <p:txBody>
          <a:bodyPr/>
          <a:lstStyle>
            <a:lvl1pPr eaLnBrk="1" hangingPunct="1">
              <a:defRPr sz="1800" b="0">
                <a:solidFill>
                  <a:srgbClr val="000000"/>
                </a:solidFill>
                <a:latin typeface="Arial" panose="020B0604020202020204" pitchFamily="34" charset="0"/>
                <a:ea typeface="+mn-ea"/>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3" name="Footer Placeholder 2"/>
          <p:cNvSpPr>
            <a:spLocks noGrp="1"/>
          </p:cNvSpPr>
          <p:nvPr>
            <p:ph type="ftr" sz="quarter" idx="3"/>
          </p:nvPr>
        </p:nvSpPr>
        <p:spPr>
          <a:xfrm>
            <a:off x="660400" y="6248400"/>
            <a:ext cx="5873750" cy="365125"/>
          </a:xfrm>
          <a:prstGeom prst="rect">
            <a:avLst/>
          </a:prstGeom>
        </p:spPr>
        <p:txBody>
          <a:bodyPr/>
          <a:lstStyle>
            <a:lvl1pPr eaLnBrk="1" hangingPunct="1">
              <a:defRPr sz="1800" b="0">
                <a:solidFill>
                  <a:srgbClr val="000000"/>
                </a:solidFill>
                <a:latin typeface="Arial" panose="020B0604020202020204" pitchFamily="34" charset="0"/>
                <a:ea typeface="+mn-ea"/>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 name="Slide Number Placeholder 22"/>
          <p:cNvSpPr>
            <a:spLocks noGrp="1"/>
          </p:cNvSpPr>
          <p:nvPr>
            <p:ph type="sldNum" sz="quarter" idx="4"/>
          </p:nvPr>
        </p:nvSpPr>
        <p:spPr bwMode="auto">
          <a:xfrm>
            <a:off x="7181850" y="6400800"/>
            <a:ext cx="2311400" cy="323850"/>
          </a:xfrm>
          <a:prstGeom prst="rect">
            <a:avLst/>
          </a:prstGeom>
          <a:ln>
            <a:miter lim="800000"/>
          </a:ln>
        </p:spPr>
        <p:txBody>
          <a:bodyPr vert="horz" wrap="square" lIns="91440" tIns="45720" rIns="91440" bIns="45720" numCol="1" anchor="t" anchorCtr="0" compatLnSpc="1"/>
          <a:lstStyle>
            <a:lvl1pPr>
              <a:defRPr b="1">
                <a:latin typeface="Tahoma" panose="020B0604030504040204" pitchFamily="34" charset="0"/>
                <a:ea typeface="MS PGothic" panose="020B0600070205080204" pitchFamily="34" charset="-128"/>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3C0807E3-06E5-45B4-917A-8E4380ABA77E}" type="slidenum">
              <a:rPr kumimoji="0" lang="en-US" altLang="en-US" sz="800" b="1"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t>‹#›</a:t>
            </a:fld>
            <a:endParaRPr kumimoji="0" lang="en-US" altLang="en-US" sz="800" b="1"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AndTwoObj">
  <p:cSld name="Title, Content, and 2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5300" y="277816"/>
            <a:ext cx="8915400" cy="1139825"/>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95300" y="1600203"/>
            <a:ext cx="4375150" cy="45307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5035550" y="1600203"/>
            <a:ext cx="4375150" cy="21891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5035550" y="3941763"/>
            <a:ext cx="4375150" cy="21891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Date Placeholder 13"/>
          <p:cNvSpPr>
            <a:spLocks noGrp="1"/>
          </p:cNvSpPr>
          <p:nvPr>
            <p:ph type="dt" sz="half" idx="12"/>
          </p:nvPr>
        </p:nvSpPr>
        <p:spPr>
          <a:xfrm>
            <a:off x="6604000" y="6248400"/>
            <a:ext cx="2889250" cy="365125"/>
          </a:xfrm>
          <a:prstGeom prst="rect">
            <a:avLst/>
          </a:prstGeom>
        </p:spPr>
        <p:txBody>
          <a:bodyPr/>
          <a:lstStyle>
            <a:lvl1pPr eaLnBrk="1" hangingPunct="1">
              <a:defRPr sz="1800" b="0">
                <a:solidFill>
                  <a:srgbClr val="000000"/>
                </a:solidFill>
                <a:latin typeface="Arial" panose="020B0604020202020204" pitchFamily="34" charset="0"/>
                <a:ea typeface="+mn-ea"/>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3" name="Footer Placeholder 2"/>
          <p:cNvSpPr>
            <a:spLocks noGrp="1"/>
          </p:cNvSpPr>
          <p:nvPr>
            <p:ph type="ftr" sz="quarter" idx="13"/>
          </p:nvPr>
        </p:nvSpPr>
        <p:spPr>
          <a:xfrm>
            <a:off x="660400" y="6248400"/>
            <a:ext cx="5873750" cy="365125"/>
          </a:xfrm>
          <a:prstGeom prst="rect">
            <a:avLst/>
          </a:prstGeom>
        </p:spPr>
        <p:txBody>
          <a:bodyPr/>
          <a:lstStyle>
            <a:lvl1pPr eaLnBrk="1" hangingPunct="1">
              <a:defRPr sz="1800" b="0">
                <a:solidFill>
                  <a:srgbClr val="000000"/>
                </a:solidFill>
                <a:latin typeface="Arial" panose="020B0604020202020204" pitchFamily="34" charset="0"/>
                <a:ea typeface="+mn-ea"/>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4" name="Slide Number Placeholder 22"/>
          <p:cNvSpPr>
            <a:spLocks noGrp="1"/>
          </p:cNvSpPr>
          <p:nvPr>
            <p:ph type="sldNum" sz="quarter" idx="4"/>
          </p:nvPr>
        </p:nvSpPr>
        <p:spPr bwMode="auto">
          <a:xfrm>
            <a:off x="7181850" y="6400800"/>
            <a:ext cx="2311400" cy="323850"/>
          </a:xfrm>
          <a:prstGeom prst="rect">
            <a:avLst/>
          </a:prstGeom>
          <a:ln>
            <a:miter lim="800000"/>
          </a:ln>
        </p:spPr>
        <p:txBody>
          <a:bodyPr vert="horz" wrap="square" lIns="91440" tIns="45720" rIns="91440" bIns="45720" numCol="1" anchor="t" anchorCtr="0" compatLnSpc="1"/>
          <a:lstStyle>
            <a:lvl1pPr>
              <a:defRPr b="1">
                <a:latin typeface="Tahoma" panose="020B0604030504040204" pitchFamily="34" charset="0"/>
                <a:ea typeface="MS PGothic" panose="020B0600070205080204" pitchFamily="34" charset="-128"/>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6BC0D853-B8F4-4871-AA14-DDA7CAF735CC}" type="slidenum">
              <a:rPr kumimoji="0" lang="en-US" altLang="en-US" sz="800" b="1"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rPr>
              <a:t>‹#›</a:t>
            </a:fld>
            <a:endParaRPr kumimoji="0" lang="en-US" altLang="en-US" sz="800" b="1"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jpeg"/><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6" Type="http://schemas.openxmlformats.org/officeDocument/2006/relationships/image" Target="../media/image2.jpeg"/><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image" Target="../media/image1.jpeg"/><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p:cNvSpPr>
          <p:nvPr>
            <p:ph type="body" idx="1"/>
          </p:nvPr>
        </p:nvSpPr>
        <p:spPr>
          <a:xfrm>
            <a:off x="495300" y="1600200"/>
            <a:ext cx="8915400" cy="4525963"/>
          </a:xfrm>
          <a:prstGeom prst="rect">
            <a:avLst/>
          </a:prstGeom>
          <a:noFill/>
          <a:ln w="9525">
            <a:noFill/>
          </a:ln>
        </p:spPr>
        <p:txBody>
          <a:bodyPr/>
          <a:lstStyle/>
          <a:p>
            <a:pPr lvl="0"/>
            <a:r>
              <a:rPr lang="en-US" altLang="zh-CN" dirty="0"/>
              <a:t>Edit Master text styles</a:t>
            </a:r>
          </a:p>
          <a:p>
            <a:pPr lvl="1"/>
            <a:r>
              <a:rPr lang="en-US" altLang="zh-CN" dirty="0"/>
              <a:t>Second level</a:t>
            </a:r>
          </a:p>
          <a:p>
            <a:pPr lvl="2"/>
            <a:r>
              <a:rPr lang="en-US" altLang="zh-CN" dirty="0"/>
              <a:t>Third level</a:t>
            </a:r>
          </a:p>
          <a:p>
            <a:pPr lvl="3"/>
            <a:r>
              <a:rPr lang="en-US" altLang="zh-CN" dirty="0"/>
              <a:t>Fourth level</a:t>
            </a:r>
          </a:p>
          <a:p>
            <a:pPr lvl="4"/>
            <a:r>
              <a:rPr lang="en-US" altLang="zh-CN" dirty="0"/>
              <a:t>Fifth level</a:t>
            </a:r>
          </a:p>
        </p:txBody>
      </p:sp>
      <p:sp>
        <p:nvSpPr>
          <p:cNvPr id="1030" name="Rectangle 6"/>
          <p:cNvSpPr>
            <a:spLocks noGrp="1" noChangeArrowheads="1"/>
          </p:cNvSpPr>
          <p:nvPr>
            <p:ph type="sldNum" sz="quarter" idx="4"/>
          </p:nvPr>
        </p:nvSpPr>
        <p:spPr bwMode="auto">
          <a:xfrm>
            <a:off x="7181850" y="6400800"/>
            <a:ext cx="2311400" cy="323850"/>
          </a:xfrm>
          <a:prstGeom prst="rect">
            <a:avLst/>
          </a:prstGeom>
          <a:noFill/>
          <a:ln w="9525">
            <a:noFill/>
            <a:miter lim="800000"/>
          </a:ln>
          <a:effectLst/>
        </p:spPr>
        <p:txBody>
          <a:bodyPr vert="horz" wrap="square" lIns="91440" tIns="45720" rIns="91440" bIns="45720" numCol="1" anchor="t" anchorCtr="0" compatLnSpc="1"/>
          <a:lstStyle>
            <a:lvl1pPr algn="r" eaLnBrk="1" hangingPunct="1">
              <a:defRPr sz="800" b="0">
                <a:solidFill>
                  <a:srgbClr val="000000"/>
                </a:solidFill>
                <a:latin typeface="Arial" panose="020B0604020202020204" pitchFamily="34" charset="0"/>
                <a:ea typeface="+mn-ea"/>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2FBE48A4-DE6D-46A6-BD34-ED80619B182F}" type="slidenum">
              <a:rPr kumimoji="0" lang="en-US" sz="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a:t>
            </a:fld>
            <a:endParaRPr kumimoji="0" lang="en-US" sz="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8" name="Rectangle 7"/>
          <p:cNvSpPr>
            <a:spLocks noChangeArrowheads="1"/>
          </p:cNvSpPr>
          <p:nvPr/>
        </p:nvSpPr>
        <p:spPr bwMode="auto">
          <a:xfrm>
            <a:off x="495300" y="1600200"/>
            <a:ext cx="89154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lvl="0" indent="-342900" eaLnBrk="1" hangingPunct="1">
              <a:spcBef>
                <a:spcPct val="20000"/>
              </a:spcBef>
              <a:buClr>
                <a:srgbClr val="FF0000"/>
              </a:buClr>
              <a:buFont typeface="Wingdings" panose="05000000000000000000" pitchFamily="2" charset="2"/>
              <a:buChar char="v"/>
            </a:pPr>
            <a:endParaRPr lang="en-GB" altLang="zh-CN" sz="3200" b="0" dirty="0">
              <a:solidFill>
                <a:srgbClr val="000000"/>
              </a:solidFill>
              <a:latin typeface="Arial" panose="020B0604020202020204" pitchFamily="34" charset="0"/>
            </a:endParaRPr>
          </a:p>
        </p:txBody>
      </p:sp>
      <p:sp>
        <p:nvSpPr>
          <p:cNvPr id="1029" name="Rectangle 8"/>
          <p:cNvSpPr>
            <a:spLocks noChangeArrowheads="1"/>
          </p:cNvSpPr>
          <p:nvPr/>
        </p:nvSpPr>
        <p:spPr bwMode="auto">
          <a:xfrm>
            <a:off x="495300" y="6400800"/>
            <a:ext cx="6116638"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0" eaLnBrk="1" hangingPunct="1"/>
            <a:r>
              <a:rPr lang="it-IT" altLang="zh-CN" sz="1000" dirty="0">
                <a:solidFill>
                  <a:srgbClr val="000000"/>
                </a:solidFill>
                <a:latin typeface="Arial" panose="020B0604020202020204" pitchFamily="34" charset="0"/>
              </a:rPr>
              <a:t>GSICS </a:t>
            </a:r>
            <a:r>
              <a:rPr lang="en-GB" altLang="zh-CN" sz="1000" dirty="0">
                <a:solidFill>
                  <a:srgbClr val="000000"/>
                </a:solidFill>
                <a:latin typeface="Arial" panose="020B0604020202020204" pitchFamily="34" charset="0"/>
              </a:rPr>
              <a:t>Research Working Group Microwave Subgroup Report</a:t>
            </a:r>
            <a:endParaRPr lang="en-US" altLang="zh-CN" sz="1000" dirty="0">
              <a:solidFill>
                <a:srgbClr val="000000"/>
              </a:solidFill>
              <a:latin typeface="Arial" panose="020B0604020202020204" pitchFamily="34" charset="0"/>
            </a:endParaRPr>
          </a:p>
        </p:txBody>
      </p:sp>
      <p:sp>
        <p:nvSpPr>
          <p:cNvPr id="2" name="Line 11"/>
          <p:cNvSpPr/>
          <p:nvPr/>
        </p:nvSpPr>
        <p:spPr>
          <a:xfrm flipV="1">
            <a:off x="495300" y="6324600"/>
            <a:ext cx="8915400" cy="0"/>
          </a:xfrm>
          <a:prstGeom prst="line">
            <a:avLst/>
          </a:prstGeom>
          <a:ln w="38100" cap="flat" cmpd="sng">
            <a:solidFill>
              <a:srgbClr val="0000FF"/>
            </a:solidFill>
            <a:prstDash val="solid"/>
            <a:headEnd type="none" w="med" len="med"/>
            <a:tailEnd type="none" w="med" len="med"/>
          </a:ln>
        </p:spPr>
      </p:sp>
      <p:sp>
        <p:nvSpPr>
          <p:cNvPr id="1031" name="Rectangle 13"/>
          <p:cNvSpPr>
            <a:spLocks noChangeArrowheads="1"/>
          </p:cNvSpPr>
          <p:nvPr/>
        </p:nvSpPr>
        <p:spPr bwMode="auto">
          <a:xfrm>
            <a:off x="7099300" y="6477000"/>
            <a:ext cx="23114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0" algn="r" eaLnBrk="1" hangingPunct="1"/>
            <a:endParaRPr lang="en-GB" altLang="zh-CN" sz="1400" b="0" dirty="0">
              <a:solidFill>
                <a:srgbClr val="000000"/>
              </a:solidFill>
              <a:latin typeface="Arial" panose="020B0604020202020204" pitchFamily="34" charset="0"/>
            </a:endParaRPr>
          </a:p>
        </p:txBody>
      </p:sp>
      <p:pic>
        <p:nvPicPr>
          <p:cNvPr id="1032" name="Picture 18" descr="GLOGO_small"/>
          <p:cNvPicPr>
            <a:picLocks noChangeAspect="1"/>
          </p:cNvPicPr>
          <p:nvPr/>
        </p:nvPicPr>
        <p:blipFill>
          <a:blip r:embed="rId16"/>
          <a:stretch>
            <a:fillRect/>
          </a:stretch>
        </p:blipFill>
        <p:spPr>
          <a:xfrm>
            <a:off x="41135300" y="854075"/>
            <a:ext cx="4445000" cy="4102100"/>
          </a:xfrm>
          <a:prstGeom prst="rect">
            <a:avLst/>
          </a:prstGeom>
          <a:noFill/>
          <a:ln w="9525">
            <a:noFill/>
          </a:ln>
        </p:spPr>
      </p:pic>
      <p:pic>
        <p:nvPicPr>
          <p:cNvPr id="1033" name="Picture 19" descr="GLOGO_small"/>
          <p:cNvPicPr>
            <a:picLocks noChangeAspect="1"/>
          </p:cNvPicPr>
          <p:nvPr/>
        </p:nvPicPr>
        <p:blipFill>
          <a:blip r:embed="rId16"/>
          <a:stretch>
            <a:fillRect/>
          </a:stretch>
        </p:blipFill>
        <p:spPr>
          <a:xfrm>
            <a:off x="41300400" y="1006475"/>
            <a:ext cx="4445000" cy="4102100"/>
          </a:xfrm>
          <a:prstGeom prst="rect">
            <a:avLst/>
          </a:prstGeom>
          <a:noFill/>
          <a:ln w="9525">
            <a:noFill/>
          </a:ln>
        </p:spPr>
      </p:pic>
      <p:pic>
        <p:nvPicPr>
          <p:cNvPr id="1034" name="Picture 20" descr="GLOGO_small"/>
          <p:cNvPicPr>
            <a:picLocks noChangeAspect="1"/>
          </p:cNvPicPr>
          <p:nvPr/>
        </p:nvPicPr>
        <p:blipFill>
          <a:blip r:embed="rId16"/>
          <a:stretch>
            <a:fillRect/>
          </a:stretch>
        </p:blipFill>
        <p:spPr>
          <a:xfrm>
            <a:off x="41022588" y="815975"/>
            <a:ext cx="4443412" cy="4102100"/>
          </a:xfrm>
          <a:prstGeom prst="rect">
            <a:avLst/>
          </a:prstGeom>
          <a:noFill/>
          <a:ln w="9525">
            <a:noFill/>
          </a:ln>
        </p:spPr>
      </p:pic>
      <p:pic>
        <p:nvPicPr>
          <p:cNvPr id="1035" name="Picture 2" descr="C:\Users\miu\Dropbox\gsics_WG_logo.jpg"/>
          <p:cNvPicPr>
            <a:picLocks noChangeAspect="1"/>
          </p:cNvPicPr>
          <p:nvPr/>
        </p:nvPicPr>
        <p:blipFill>
          <a:blip r:embed="rId17" cstate="email"/>
          <a:stretch>
            <a:fillRect/>
          </a:stretch>
        </p:blipFill>
        <p:spPr>
          <a:xfrm>
            <a:off x="396875" y="330200"/>
            <a:ext cx="3049588" cy="719138"/>
          </a:xfrm>
          <a:prstGeom prst="rect">
            <a:avLst/>
          </a:prstGeom>
          <a:noFill/>
          <a:ln w="9525">
            <a:noFill/>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lr>
          <a:srgbClr val="FF0000"/>
        </a:buClr>
        <a:buFont typeface="Wingdings" panose="05000000000000000000" pitchFamily="2" charset="2"/>
        <a:buChar char="v"/>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006600"/>
        </a:buClr>
        <a:buFont typeface="Wingdings" panose="05000000000000000000" pitchFamily="2" charset="2"/>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p:cNvSpPr>
          <p:nvPr>
            <p:ph type="body" idx="1"/>
          </p:nvPr>
        </p:nvSpPr>
        <p:spPr>
          <a:xfrm>
            <a:off x="495300" y="1600200"/>
            <a:ext cx="8915400" cy="4525963"/>
          </a:xfrm>
          <a:prstGeom prst="rect">
            <a:avLst/>
          </a:prstGeom>
          <a:noFill/>
          <a:ln w="9525">
            <a:noFill/>
          </a:ln>
        </p:spPr>
        <p:txBody>
          <a:bodyPr/>
          <a:lstStyle/>
          <a:p>
            <a:pPr lvl="0"/>
            <a:r>
              <a:rPr lang="en-US" altLang="zh-CN" dirty="0"/>
              <a:t>Edit Master text styles</a:t>
            </a:r>
          </a:p>
          <a:p>
            <a:pPr lvl="1"/>
            <a:r>
              <a:rPr lang="en-US" altLang="zh-CN" dirty="0"/>
              <a:t>Second level</a:t>
            </a:r>
          </a:p>
          <a:p>
            <a:pPr lvl="2"/>
            <a:r>
              <a:rPr lang="en-US" altLang="zh-CN" dirty="0"/>
              <a:t>Third level</a:t>
            </a:r>
          </a:p>
          <a:p>
            <a:pPr lvl="3"/>
            <a:r>
              <a:rPr lang="en-US" altLang="zh-CN" dirty="0"/>
              <a:t>Fourth level</a:t>
            </a:r>
          </a:p>
          <a:p>
            <a:pPr lvl="4"/>
            <a:r>
              <a:rPr lang="en-US" altLang="zh-CN" dirty="0"/>
              <a:t>Fifth level</a:t>
            </a:r>
          </a:p>
        </p:txBody>
      </p:sp>
      <p:sp>
        <p:nvSpPr>
          <p:cNvPr id="1030" name="Rectangle 6"/>
          <p:cNvSpPr>
            <a:spLocks noGrp="1" noChangeArrowheads="1"/>
          </p:cNvSpPr>
          <p:nvPr>
            <p:ph type="sldNum" sz="quarter" idx="4"/>
          </p:nvPr>
        </p:nvSpPr>
        <p:spPr bwMode="auto">
          <a:xfrm>
            <a:off x="7181850" y="6400800"/>
            <a:ext cx="2311400" cy="323850"/>
          </a:xfrm>
          <a:prstGeom prst="rect">
            <a:avLst/>
          </a:prstGeom>
          <a:noFill/>
          <a:ln w="9525">
            <a:noFill/>
            <a:miter lim="800000"/>
          </a:ln>
          <a:effectLst/>
        </p:spPr>
        <p:txBody>
          <a:bodyPr vert="horz" wrap="square" lIns="91440" tIns="45720" rIns="91440" bIns="45720" numCol="1" anchor="t" anchorCtr="0" compatLnSpc="1"/>
          <a:lstStyle>
            <a:lvl1pPr algn="r" eaLnBrk="1" hangingPunct="1">
              <a:defRPr sz="800" b="0">
                <a:solidFill>
                  <a:srgbClr val="000000"/>
                </a:solidFill>
                <a:latin typeface="Arial" panose="020B0604020202020204" pitchFamily="34" charset="0"/>
                <a:ea typeface="+mn-ea"/>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2FBE48A4-DE6D-46A6-BD34-ED80619B182F}" type="slidenum">
              <a:rPr kumimoji="0" lang="en-US" sz="800" b="0" i="0" u="none" strike="noStrike" kern="1200" cap="none" spc="0" normalizeH="0" baseline="0" noProof="0">
                <a:ln>
                  <a:noFill/>
                </a:ln>
                <a:solidFill>
                  <a:srgbClr val="000000"/>
                </a:solidFill>
                <a:effectLst/>
                <a:uLnTx/>
                <a:uFillTx/>
                <a:latin typeface="Arial" panose="020B0604020202020204" pitchFamily="34" charset="0"/>
                <a:ea typeface="+mn-ea"/>
                <a:cs typeface="+mn-cs"/>
              </a:rPr>
              <a:t>‹#›</a:t>
            </a:fld>
            <a:endParaRPr kumimoji="0" lang="en-US" sz="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28" name="Rectangle 7"/>
          <p:cNvSpPr>
            <a:spLocks noChangeArrowheads="1"/>
          </p:cNvSpPr>
          <p:nvPr/>
        </p:nvSpPr>
        <p:spPr bwMode="auto">
          <a:xfrm>
            <a:off x="495300" y="1600200"/>
            <a:ext cx="89154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lvl="0" indent="-342900" eaLnBrk="1" hangingPunct="1">
              <a:spcBef>
                <a:spcPct val="20000"/>
              </a:spcBef>
              <a:buClr>
                <a:srgbClr val="FF0000"/>
              </a:buClr>
              <a:buFont typeface="Wingdings" panose="05000000000000000000" pitchFamily="2" charset="2"/>
              <a:buChar char="v"/>
            </a:pPr>
            <a:endParaRPr lang="en-GB" altLang="zh-CN" sz="3200" b="0" dirty="0">
              <a:solidFill>
                <a:srgbClr val="000000"/>
              </a:solidFill>
              <a:latin typeface="Arial" panose="020B0604020202020204" pitchFamily="34" charset="0"/>
            </a:endParaRPr>
          </a:p>
        </p:txBody>
      </p:sp>
      <p:sp>
        <p:nvSpPr>
          <p:cNvPr id="1029" name="Rectangle 8"/>
          <p:cNvSpPr>
            <a:spLocks noChangeArrowheads="1"/>
          </p:cNvSpPr>
          <p:nvPr/>
        </p:nvSpPr>
        <p:spPr bwMode="auto">
          <a:xfrm>
            <a:off x="495300" y="6400800"/>
            <a:ext cx="6116638"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0" eaLnBrk="1" hangingPunct="1"/>
            <a:r>
              <a:rPr lang="it-IT" altLang="zh-CN" sz="1000" dirty="0">
                <a:solidFill>
                  <a:srgbClr val="000000"/>
                </a:solidFill>
                <a:latin typeface="Arial" panose="020B0604020202020204" pitchFamily="34" charset="0"/>
              </a:rPr>
              <a:t>GSICS </a:t>
            </a:r>
            <a:r>
              <a:rPr lang="en-GB" altLang="zh-CN" sz="1000" dirty="0">
                <a:solidFill>
                  <a:srgbClr val="000000"/>
                </a:solidFill>
                <a:latin typeface="Arial" panose="020B0604020202020204" pitchFamily="34" charset="0"/>
              </a:rPr>
              <a:t>Research Working Group Microwave Subgroup Report</a:t>
            </a:r>
            <a:endParaRPr lang="en-US" altLang="zh-CN" sz="1000" dirty="0">
              <a:solidFill>
                <a:srgbClr val="000000"/>
              </a:solidFill>
              <a:latin typeface="Arial" panose="020B0604020202020204" pitchFamily="34" charset="0"/>
            </a:endParaRPr>
          </a:p>
        </p:txBody>
      </p:sp>
      <p:sp>
        <p:nvSpPr>
          <p:cNvPr id="2" name="Line 11"/>
          <p:cNvSpPr/>
          <p:nvPr/>
        </p:nvSpPr>
        <p:spPr>
          <a:xfrm flipV="1">
            <a:off x="495300" y="6324600"/>
            <a:ext cx="8915400" cy="0"/>
          </a:xfrm>
          <a:prstGeom prst="line">
            <a:avLst/>
          </a:prstGeom>
          <a:ln w="38100" cap="flat" cmpd="sng">
            <a:solidFill>
              <a:srgbClr val="0000FF"/>
            </a:solidFill>
            <a:prstDash val="solid"/>
            <a:headEnd type="none" w="med" len="med"/>
            <a:tailEnd type="none" w="med" len="med"/>
          </a:ln>
        </p:spPr>
      </p:sp>
      <p:sp>
        <p:nvSpPr>
          <p:cNvPr id="1031" name="Rectangle 13"/>
          <p:cNvSpPr>
            <a:spLocks noChangeArrowheads="1"/>
          </p:cNvSpPr>
          <p:nvPr/>
        </p:nvSpPr>
        <p:spPr bwMode="auto">
          <a:xfrm>
            <a:off x="7099300" y="6477000"/>
            <a:ext cx="23114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0" algn="r" eaLnBrk="1" hangingPunct="1"/>
            <a:endParaRPr lang="en-GB" altLang="zh-CN" sz="1400" b="0" dirty="0">
              <a:solidFill>
                <a:srgbClr val="000000"/>
              </a:solidFill>
              <a:latin typeface="Arial" panose="020B0604020202020204" pitchFamily="34" charset="0"/>
            </a:endParaRPr>
          </a:p>
        </p:txBody>
      </p:sp>
      <p:pic>
        <p:nvPicPr>
          <p:cNvPr id="1032" name="Picture 18" descr="GLOGO_small"/>
          <p:cNvPicPr>
            <a:picLocks noChangeAspect="1"/>
          </p:cNvPicPr>
          <p:nvPr/>
        </p:nvPicPr>
        <p:blipFill>
          <a:blip r:embed="rId15"/>
          <a:stretch>
            <a:fillRect/>
          </a:stretch>
        </p:blipFill>
        <p:spPr>
          <a:xfrm>
            <a:off x="41135300" y="854075"/>
            <a:ext cx="4445000" cy="4102100"/>
          </a:xfrm>
          <a:prstGeom prst="rect">
            <a:avLst/>
          </a:prstGeom>
          <a:noFill/>
          <a:ln w="9525">
            <a:noFill/>
          </a:ln>
        </p:spPr>
      </p:pic>
      <p:pic>
        <p:nvPicPr>
          <p:cNvPr id="1033" name="Picture 19" descr="GLOGO_small"/>
          <p:cNvPicPr>
            <a:picLocks noChangeAspect="1"/>
          </p:cNvPicPr>
          <p:nvPr/>
        </p:nvPicPr>
        <p:blipFill>
          <a:blip r:embed="rId15"/>
          <a:stretch>
            <a:fillRect/>
          </a:stretch>
        </p:blipFill>
        <p:spPr>
          <a:xfrm>
            <a:off x="41300400" y="1006475"/>
            <a:ext cx="4445000" cy="4102100"/>
          </a:xfrm>
          <a:prstGeom prst="rect">
            <a:avLst/>
          </a:prstGeom>
          <a:noFill/>
          <a:ln w="9525">
            <a:noFill/>
          </a:ln>
        </p:spPr>
      </p:pic>
      <p:pic>
        <p:nvPicPr>
          <p:cNvPr id="1034" name="Picture 20" descr="GLOGO_small"/>
          <p:cNvPicPr>
            <a:picLocks noChangeAspect="1"/>
          </p:cNvPicPr>
          <p:nvPr/>
        </p:nvPicPr>
        <p:blipFill>
          <a:blip r:embed="rId15"/>
          <a:stretch>
            <a:fillRect/>
          </a:stretch>
        </p:blipFill>
        <p:spPr>
          <a:xfrm>
            <a:off x="41022588" y="815975"/>
            <a:ext cx="4443412" cy="4102100"/>
          </a:xfrm>
          <a:prstGeom prst="rect">
            <a:avLst/>
          </a:prstGeom>
          <a:noFill/>
          <a:ln w="9525">
            <a:noFill/>
          </a:ln>
        </p:spPr>
      </p:pic>
      <p:pic>
        <p:nvPicPr>
          <p:cNvPr id="1035" name="Picture 2" descr="C:\Users\miu\Dropbox\gsics_WG_logo.jpg"/>
          <p:cNvPicPr>
            <a:picLocks noChangeAspect="1"/>
          </p:cNvPicPr>
          <p:nvPr/>
        </p:nvPicPr>
        <p:blipFill>
          <a:blip r:embed="rId16" cstate="email"/>
          <a:stretch>
            <a:fillRect/>
          </a:stretch>
        </p:blipFill>
        <p:spPr>
          <a:xfrm>
            <a:off x="396875" y="330200"/>
            <a:ext cx="3049588" cy="719138"/>
          </a:xfrm>
          <a:prstGeom prst="rect">
            <a:avLst/>
          </a:prstGeom>
          <a:noFill/>
          <a:ln w="9525">
            <a:noFill/>
          </a:ln>
        </p:spPr>
      </p:pic>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lr>
          <a:srgbClr val="FF0000"/>
        </a:buClr>
        <a:buFont typeface="Wingdings" panose="05000000000000000000" pitchFamily="2" charset="2"/>
        <a:buChar char="v"/>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006600"/>
        </a:buClr>
        <a:buFont typeface="Wingdings" panose="05000000000000000000" pitchFamily="2" charset="2"/>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tm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tmp"/><Relationship Id="rId2" Type="http://schemas.openxmlformats.org/officeDocument/2006/relationships/image" Target="../media/image6.tmp"/><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tmp"/><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txBox="1">
            <a:spLocks noGrp="1"/>
          </p:cNvSpPr>
          <p:nvPr>
            <p:ph type="sldNum" sz="quarter" idx="4"/>
          </p:nvPr>
        </p:nvSpPr>
        <p:spPr/>
        <p:txBody>
          <a:bodyPr/>
          <a:lstStyle/>
          <a:p>
            <a:pPr marL="0" indent="0" algn="r" eaLnBrk="1" hangingPunct="1">
              <a:spcBef>
                <a:spcPct val="0"/>
              </a:spcBef>
              <a:buClrTx/>
              <a:buFontTx/>
              <a:buNone/>
            </a:pPr>
            <a:fld id="{9A0DB2DC-4C9A-4742-B13C-FB6460FD3503}" type="slidenum">
              <a:rPr lang="en-US" altLang="en-US" sz="800" dirty="0">
                <a:solidFill>
                  <a:schemeClr val="bg1"/>
                </a:solidFill>
                <a:latin typeface="Tahoma" panose="020B0604030504040204" pitchFamily="34" charset="0"/>
                <a:ea typeface="MS PGothic" panose="020B0600070205080204" pitchFamily="34" charset="-128"/>
                <a:cs typeface="+mn-cs"/>
              </a:rPr>
              <a:t>1</a:t>
            </a:fld>
            <a:endParaRPr lang="en-US" altLang="en-US" sz="800" dirty="0">
              <a:solidFill>
                <a:schemeClr val="bg1"/>
              </a:solidFill>
              <a:latin typeface="Tahoma" panose="020B0604030504040204" pitchFamily="34" charset="0"/>
              <a:ea typeface="MS PGothic" panose="020B0600070205080204" pitchFamily="34" charset="-128"/>
              <a:cs typeface="+mn-cs"/>
            </a:endParaRPr>
          </a:p>
        </p:txBody>
      </p:sp>
      <p:sp>
        <p:nvSpPr>
          <p:cNvPr id="17411" name="Title 1"/>
          <p:cNvSpPr>
            <a:spLocks noGrp="1"/>
          </p:cNvSpPr>
          <p:nvPr>
            <p:ph type="ctrTitle" idx="4294967295"/>
          </p:nvPr>
        </p:nvSpPr>
        <p:spPr>
          <a:xfrm>
            <a:off x="1073150" y="1868488"/>
            <a:ext cx="8420100" cy="1865312"/>
          </a:xfrm>
          <a:prstGeom prst="rect">
            <a:avLst/>
          </a:prstGeom>
          <a:noFill/>
          <a:ln w="9525">
            <a:noFill/>
          </a:ln>
        </p:spPr>
        <p:txBody>
          <a:bodyPr/>
          <a:lstStyle>
            <a:lvl1pPr lvl="0">
              <a:buClrTx/>
              <a:buSzTx/>
              <a:buFontTx/>
              <a:defRPr/>
            </a:lvl1pPr>
          </a:lstStyle>
          <a:p>
            <a:pPr lvl="0" eaLnBrk="1" hangingPunct="1"/>
            <a:r>
              <a:rPr lang="en-US" altLang="zh-CN" sz="2800" dirty="0">
                <a:solidFill>
                  <a:srgbClr val="0000FF"/>
                </a:solidFill>
                <a:ea typeface="宋体" panose="02010600030101010101" pitchFamily="2" charset="-122"/>
              </a:rPr>
              <a:t>MW Radiometer Technology and Instrument Pre-Launch Testing and </a:t>
            </a:r>
            <a:r>
              <a:rPr lang="en-US" altLang="zh-CN" sz="2800" dirty="0" smtClean="0">
                <a:solidFill>
                  <a:srgbClr val="0000FF"/>
                </a:solidFill>
                <a:ea typeface="宋体" panose="02010600030101010101" pitchFamily="2" charset="-122"/>
              </a:rPr>
              <a:t>Post-Launch </a:t>
            </a:r>
            <a:r>
              <a:rPr lang="en-US" altLang="zh-CN" sz="2800" dirty="0">
                <a:solidFill>
                  <a:srgbClr val="0000FF"/>
                </a:solidFill>
                <a:ea typeface="宋体" panose="02010600030101010101" pitchFamily="2" charset="-122"/>
              </a:rPr>
              <a:t>Characterization Focus Group </a:t>
            </a:r>
            <a:r>
              <a:rPr lang="en-US" altLang="zh-CN" sz="2800" dirty="0" smtClean="0">
                <a:solidFill>
                  <a:srgbClr val="0000FF"/>
                </a:solidFill>
                <a:ea typeface="宋体" panose="02010600030101010101" pitchFamily="2" charset="-122"/>
              </a:rPr>
              <a:t/>
            </a:r>
            <a:br>
              <a:rPr lang="en-US" altLang="zh-CN" sz="2800" dirty="0" smtClean="0">
                <a:solidFill>
                  <a:srgbClr val="0000FF"/>
                </a:solidFill>
                <a:ea typeface="宋体" panose="02010600030101010101" pitchFamily="2" charset="-122"/>
              </a:rPr>
            </a:br>
            <a:r>
              <a:rPr lang="en-US" altLang="zh-CN" sz="2800" dirty="0" smtClean="0">
                <a:solidFill>
                  <a:srgbClr val="0000FF"/>
                </a:solidFill>
                <a:ea typeface="宋体" panose="02010600030101010101" pitchFamily="2" charset="-122"/>
              </a:rPr>
              <a:t>Progress </a:t>
            </a:r>
            <a:r>
              <a:rPr lang="en-US" altLang="zh-CN" sz="2800" dirty="0">
                <a:solidFill>
                  <a:srgbClr val="0000FF"/>
                </a:solidFill>
                <a:ea typeface="宋体" panose="02010600030101010101" pitchFamily="2" charset="-122"/>
              </a:rPr>
              <a:t>Report</a:t>
            </a:r>
            <a:r>
              <a:rPr lang="en-US" altLang="zh-CN" sz="2800" dirty="0" smtClean="0">
                <a:ea typeface="宋体" panose="02010600030101010101" pitchFamily="2" charset="-122"/>
              </a:rPr>
              <a:t/>
            </a:r>
            <a:br>
              <a:rPr lang="en-US" altLang="zh-CN" sz="2800" dirty="0" smtClean="0">
                <a:ea typeface="宋体" panose="02010600030101010101" pitchFamily="2" charset="-122"/>
              </a:rPr>
            </a:br>
            <a:endParaRPr lang="en-US" altLang="zh-CN" sz="2800" dirty="0">
              <a:ea typeface="宋体" panose="02010600030101010101" pitchFamily="2" charset="-122"/>
            </a:endParaRPr>
          </a:p>
        </p:txBody>
      </p:sp>
      <p:sp>
        <p:nvSpPr>
          <p:cNvPr id="17412" name="Rectangle 2"/>
          <p:cNvSpPr/>
          <p:nvPr/>
        </p:nvSpPr>
        <p:spPr>
          <a:xfrm>
            <a:off x="398463" y="3886200"/>
            <a:ext cx="9271000" cy="830997"/>
          </a:xfrm>
          <a:prstGeom prst="rect">
            <a:avLst/>
          </a:prstGeom>
          <a:noFill/>
          <a:ln w="9525">
            <a:noFill/>
          </a:ln>
        </p:spPr>
        <p:txBody>
          <a:bodyPr>
            <a:spAutoFit/>
          </a:bodyPr>
          <a:lstStyle>
            <a:lvl1pPr marL="342900" indent="-342900" algn="l" rtl="0" eaLnBrk="0" fontAlgn="base" hangingPunct="0">
              <a:spcBef>
                <a:spcPct val="20000"/>
              </a:spcBef>
              <a:spcAft>
                <a:spcPct val="0"/>
              </a:spcAft>
              <a:buClr>
                <a:srgbClr val="FF0000"/>
              </a:buClr>
              <a:buFont typeface="Wingdings" panose="05000000000000000000" pitchFamily="2" charset="2"/>
              <a:buChar char="v"/>
              <a:defRPr sz="3200" b="0">
                <a:solidFill>
                  <a:schemeClr val="tx1"/>
                </a:solidFill>
                <a:latin typeface="+mn-lt"/>
                <a:ea typeface="+mn-ea"/>
                <a:cs typeface="+mn-cs"/>
              </a:defRPr>
            </a:lvl1pPr>
            <a:lvl2pPr marL="742950" indent="-285750" algn="l" rtl="0" eaLnBrk="0" fontAlgn="base" hangingPunct="0">
              <a:spcBef>
                <a:spcPct val="20000"/>
              </a:spcBef>
              <a:spcAft>
                <a:spcPct val="0"/>
              </a:spcAft>
              <a:buClr>
                <a:srgbClr val="006600"/>
              </a:buClr>
              <a:buFont typeface="Wingdings" panose="05000000000000000000" pitchFamily="2" charset="2"/>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stStyle>
          <a:p>
            <a:pPr marL="0" lvl="0" indent="0" algn="ctr" eaLnBrk="1" hangingPunct="1">
              <a:spcBef>
                <a:spcPct val="0"/>
              </a:spcBef>
              <a:buClrTx/>
              <a:buFontTx/>
              <a:buNone/>
            </a:pPr>
            <a:r>
              <a:rPr lang="en-US" altLang="zh-CN" sz="2400" dirty="0" err="1" smtClean="0">
                <a:solidFill>
                  <a:srgbClr val="000000"/>
                </a:solidFill>
                <a:ea typeface="MS PGothic" panose="020B0600070205080204" pitchFamily="34" charset="-128"/>
              </a:rPr>
              <a:t>Dazhen</a:t>
            </a:r>
            <a:r>
              <a:rPr lang="en-US" altLang="zh-CN" sz="2400" dirty="0" smtClean="0">
                <a:solidFill>
                  <a:srgbClr val="000000"/>
                </a:solidFill>
                <a:ea typeface="MS PGothic" panose="020B0600070205080204" pitchFamily="34" charset="-128"/>
              </a:rPr>
              <a:t> </a:t>
            </a:r>
            <a:r>
              <a:rPr lang="en-US" altLang="zh-CN" sz="2400" dirty="0" err="1" smtClean="0">
                <a:solidFill>
                  <a:srgbClr val="000000"/>
                </a:solidFill>
                <a:ea typeface="MS PGothic" panose="020B0600070205080204" pitchFamily="34" charset="-128"/>
              </a:rPr>
              <a:t>Gu</a:t>
            </a:r>
            <a:r>
              <a:rPr lang="en-US" altLang="zh-CN" sz="2400" dirty="0" smtClean="0">
                <a:solidFill>
                  <a:srgbClr val="000000"/>
                </a:solidFill>
                <a:ea typeface="MS PGothic" panose="020B0600070205080204" pitchFamily="34" charset="-128"/>
              </a:rPr>
              <a:t>, </a:t>
            </a:r>
            <a:r>
              <a:rPr lang="en-US" altLang="zh-CN" sz="2400" dirty="0" err="1" smtClean="0">
                <a:solidFill>
                  <a:srgbClr val="000000"/>
                </a:solidFill>
                <a:ea typeface="MS PGothic" panose="020B0600070205080204" pitchFamily="34" charset="-128"/>
              </a:rPr>
              <a:t>Juyang</a:t>
            </a:r>
            <a:r>
              <a:rPr lang="en-US" altLang="zh-CN" sz="2400" dirty="0" smtClean="0">
                <a:solidFill>
                  <a:srgbClr val="000000"/>
                </a:solidFill>
                <a:ea typeface="MS PGothic" panose="020B0600070205080204" pitchFamily="34" charset="-128"/>
              </a:rPr>
              <a:t> Hu</a:t>
            </a:r>
            <a:endParaRPr lang="en-US" altLang="zh-CN" sz="2400" dirty="0">
              <a:solidFill>
                <a:srgbClr val="000000"/>
              </a:solidFill>
              <a:ea typeface="MS PGothic" panose="020B0600070205080204" pitchFamily="34" charset="-128"/>
            </a:endParaRPr>
          </a:p>
          <a:p>
            <a:pPr marL="0" lvl="0" indent="0" algn="ctr" eaLnBrk="1" hangingPunct="1">
              <a:spcBef>
                <a:spcPct val="0"/>
              </a:spcBef>
              <a:buClrTx/>
              <a:buFontTx/>
              <a:buNone/>
            </a:pPr>
            <a:r>
              <a:rPr lang="en-US" altLang="zh-CN" sz="2400" dirty="0">
                <a:solidFill>
                  <a:srgbClr val="000000"/>
                </a:solidFill>
                <a:ea typeface="MS PGothic" panose="020B0600070205080204" pitchFamily="34" charset="-128"/>
              </a:rPr>
              <a:t>March</a:t>
            </a:r>
            <a:r>
              <a:rPr lang="en-US" altLang="zh-CN" sz="2400" dirty="0" smtClean="0">
                <a:solidFill>
                  <a:srgbClr val="000000"/>
                </a:solidFill>
                <a:ea typeface="MS PGothic" panose="020B0600070205080204" pitchFamily="34" charset="-128"/>
              </a:rPr>
              <a:t> 25, 2026</a:t>
            </a:r>
            <a:endParaRPr lang="en-US" altLang="zh-CN" sz="2400" dirty="0">
              <a:solidFill>
                <a:srgbClr val="000000"/>
              </a:solidFill>
              <a:ea typeface="MS PGothic" panose="020B0600070205080204" pitchFamily="34" charset="-12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标题 1"/>
          <p:cNvSpPr>
            <a:spLocks noGrp="1"/>
          </p:cNvSpPr>
          <p:nvPr>
            <p:ph type="title"/>
          </p:nvPr>
        </p:nvSpPr>
        <p:spPr>
          <a:xfrm>
            <a:off x="3581400" y="304800"/>
            <a:ext cx="5829300" cy="792162"/>
          </a:xfrm>
          <a:noFill/>
          <a:ln>
            <a:noFill/>
          </a:ln>
        </p:spPr>
        <p:txBody>
          <a:bodyPr/>
          <a:lstStyle/>
          <a:p>
            <a:pPr eaLnBrk="1" hangingPunct="1"/>
            <a:r>
              <a:rPr lang="en-US" altLang="zh-CN" sz="3200" dirty="0">
                <a:solidFill>
                  <a:srgbClr val="0000FF"/>
                </a:solidFill>
                <a:ea typeface="宋体" panose="02010600030101010101" pitchFamily="2" charset="-122"/>
              </a:rPr>
              <a:t>Outline</a:t>
            </a:r>
            <a:endParaRPr lang="zh-CN" altLang="en-US" sz="3200" dirty="0">
              <a:solidFill>
                <a:srgbClr val="0000FF"/>
              </a:solidFill>
              <a:ea typeface="宋体" panose="02010600030101010101" pitchFamily="2" charset="-122"/>
            </a:endParaRPr>
          </a:p>
        </p:txBody>
      </p:sp>
      <p:sp>
        <p:nvSpPr>
          <p:cNvPr id="18435" name="内容占位符 2"/>
          <p:cNvSpPr>
            <a:spLocks noGrp="1"/>
          </p:cNvSpPr>
          <p:nvPr>
            <p:ph idx="1"/>
          </p:nvPr>
        </p:nvSpPr>
        <p:spPr>
          <a:xfrm>
            <a:off x="495300" y="1600201"/>
            <a:ext cx="8915400" cy="2743199"/>
          </a:xfrm>
        </p:spPr>
        <p:txBody>
          <a:bodyPr vert="horz" wrap="square" lIns="91440" tIns="45720" rIns="91440" bIns="45720" anchor="t"/>
          <a:lstStyle/>
          <a:p>
            <a:pPr marL="514350" indent="-514350" eaLnBrk="1" hangingPunct="1">
              <a:buFont typeface="+mj-lt"/>
              <a:buAutoNum type="arabicPeriod"/>
            </a:pPr>
            <a:r>
              <a:rPr lang="en-US" altLang="zh-CN" dirty="0"/>
              <a:t>Progress and status </a:t>
            </a:r>
            <a:r>
              <a:rPr lang="en-US" altLang="zh-CN" dirty="0" smtClean="0"/>
              <a:t>briefings </a:t>
            </a:r>
          </a:p>
          <a:p>
            <a:pPr marL="514350" indent="-514350" eaLnBrk="1" hangingPunct="1">
              <a:buFont typeface="+mj-lt"/>
              <a:buAutoNum type="arabicPeriod"/>
            </a:pPr>
            <a:r>
              <a:rPr lang="en-US" altLang="zh-CN" dirty="0" smtClean="0"/>
              <a:t>Planned </a:t>
            </a:r>
            <a:r>
              <a:rPr lang="en-US" altLang="zh-CN" dirty="0"/>
              <a:t>Activities </a:t>
            </a:r>
          </a:p>
        </p:txBody>
      </p:sp>
      <p:sp>
        <p:nvSpPr>
          <p:cNvPr id="18436" name="灯片编号占位符 3"/>
          <p:cNvSpPr txBox="1">
            <a:spLocks noGrp="1"/>
          </p:cNvSpPr>
          <p:nvPr>
            <p:ph type="sldNum" sz="quarter" idx="4"/>
          </p:nvPr>
        </p:nvSpPr>
        <p:spPr/>
        <p:txBody>
          <a:bodyPr/>
          <a:lstStyle/>
          <a:p>
            <a:pPr marL="0" indent="0" algn="r" eaLnBrk="1" hangingPunct="1">
              <a:spcBef>
                <a:spcPct val="0"/>
              </a:spcBef>
              <a:buClrTx/>
              <a:buFontTx/>
              <a:buNone/>
            </a:pPr>
            <a:fld id="{9A0DB2DC-4C9A-4742-B13C-FB6460FD3503}" type="slidenum">
              <a:rPr lang="en-US" altLang="zh-CN" sz="800" dirty="0">
                <a:solidFill>
                  <a:schemeClr val="tx1"/>
                </a:solidFill>
                <a:latin typeface="Tahoma" panose="020B0604030504040204" pitchFamily="34" charset="0"/>
                <a:ea typeface="MS PGothic" panose="020B0600070205080204" pitchFamily="34" charset="-128"/>
                <a:cs typeface="+mn-cs"/>
              </a:rPr>
              <a:t>2</a:t>
            </a:fld>
            <a:endParaRPr lang="en-US" altLang="zh-CN" sz="800" dirty="0">
              <a:solidFill>
                <a:schemeClr val="tx1"/>
              </a:solidFill>
              <a:latin typeface="Tahoma" panose="020B0604030504040204" pitchFamily="34" charset="0"/>
              <a:ea typeface="MS PGothic" panose="020B0600070205080204" pitchFamily="34" charset="-128"/>
              <a:cs typeface="+mn-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4"/>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17F8E2DD-B3FD-4ADC-863B-ABF761F4C0A7}" type="slidenum">
              <a:rPr kumimoji="0" lang="en-US" sz="800" b="1" i="0" u="none" strike="noStrike" kern="1200" cap="none" spc="0" normalizeH="0" baseline="0" noProof="0" smtClean="0">
                <a:ln>
                  <a:noFill/>
                </a:ln>
                <a:solidFill>
                  <a:srgbClr val="000000"/>
                </a:solidFill>
                <a:effectLst/>
                <a:uLnTx/>
                <a:uFillTx/>
                <a:latin typeface="Tahoma" panose="020B0604030504040204" pitchFamily="34" charset="0"/>
                <a:ea typeface="MS PGothic" panose="020B0600070205080204" pitchFamily="34" charset="-128"/>
                <a:cs typeface="+mn-cs"/>
              </a:rPr>
              <a:t>3</a:t>
            </a:fld>
            <a:endParaRPr kumimoji="0" lang="en-US" sz="800" b="1"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
        <p:nvSpPr>
          <p:cNvPr id="5" name="标题 1"/>
          <p:cNvSpPr>
            <a:spLocks noGrp="1"/>
          </p:cNvSpPr>
          <p:nvPr>
            <p:ph type="title"/>
          </p:nvPr>
        </p:nvSpPr>
        <p:spPr>
          <a:xfrm>
            <a:off x="495300" y="274638"/>
            <a:ext cx="8915400" cy="1143000"/>
          </a:xfrm>
        </p:spPr>
        <p:txBody>
          <a:bodyPr/>
          <a:lstStyle/>
          <a:p>
            <a:pPr algn="r"/>
            <a:r>
              <a:rPr lang="en-US" altLang="zh-CN" sz="3600" b="1" dirty="0"/>
              <a:t>Participants</a:t>
            </a:r>
            <a:endParaRPr lang="zh-CN" altLang="en-US" sz="3600" dirty="0"/>
          </a:p>
        </p:txBody>
      </p:sp>
      <p:sp>
        <p:nvSpPr>
          <p:cNvPr id="6" name="Content Placeholder 2">
            <a:extLst>
              <a:ext uri="{FF2B5EF4-FFF2-40B4-BE49-F238E27FC236}">
                <a16:creationId xmlns:a16="http://schemas.microsoft.com/office/drawing/2014/main" id="{4796243B-BFDA-D1DC-A734-3DCD0F6F0DAC}"/>
              </a:ext>
            </a:extLst>
          </p:cNvPr>
          <p:cNvSpPr txBox="1">
            <a:spLocks/>
          </p:cNvSpPr>
          <p:nvPr/>
        </p:nvSpPr>
        <p:spPr>
          <a:xfrm>
            <a:off x="517712" y="1676400"/>
            <a:ext cx="7391400" cy="4038600"/>
          </a:xfrm>
          <a:prstGeom prst="rect">
            <a:avLst/>
          </a:prstGeom>
          <a:noFill/>
          <a:ln w="9525">
            <a:noFill/>
          </a:ln>
        </p:spPr>
        <p:txBody>
          <a:bodyPr/>
          <a:lstStyle>
            <a:lvl1pPr marL="342900" indent="-342900" algn="l" rtl="0" eaLnBrk="0" fontAlgn="base" hangingPunct="0">
              <a:spcBef>
                <a:spcPct val="20000"/>
              </a:spcBef>
              <a:spcAft>
                <a:spcPct val="0"/>
              </a:spcAft>
              <a:buClr>
                <a:srgbClr val="FF0000"/>
              </a:buClr>
              <a:buFont typeface="Wingdings" panose="05000000000000000000" pitchFamily="2" charset="2"/>
              <a:buChar char="v"/>
              <a:defRPr sz="3200">
                <a:solidFill>
                  <a:schemeClr val="tx1"/>
                </a:solidFill>
                <a:latin typeface="+mn-lt"/>
                <a:ea typeface="+mn-ea"/>
                <a:cs typeface="+mn-cs"/>
              </a:defRPr>
            </a:lvl1pPr>
            <a:lvl2pPr marL="742950" indent="-285750" algn="l" rtl="0" eaLnBrk="0" fontAlgn="base" hangingPunct="0">
              <a:spcBef>
                <a:spcPct val="20000"/>
              </a:spcBef>
              <a:spcAft>
                <a:spcPct val="0"/>
              </a:spcAft>
              <a:buClr>
                <a:srgbClr val="006600"/>
              </a:buClr>
              <a:buFont typeface="Wingdings" panose="05000000000000000000" pitchFamily="2" charset="2"/>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r>
              <a:rPr lang="en-US" sz="2400" b="0" kern="0" dirty="0" err="1" smtClean="0"/>
              <a:t>Dazhen</a:t>
            </a:r>
            <a:r>
              <a:rPr lang="en-US" sz="2400" b="0" kern="0" dirty="0" smtClean="0"/>
              <a:t> </a:t>
            </a:r>
            <a:r>
              <a:rPr lang="en-US" sz="2400" b="0" kern="0" dirty="0" err="1" smtClean="0"/>
              <a:t>Gu</a:t>
            </a:r>
            <a:r>
              <a:rPr lang="en-US" sz="2400" b="0" kern="0" dirty="0" smtClean="0"/>
              <a:t> (NIST)</a:t>
            </a:r>
          </a:p>
          <a:p>
            <a:r>
              <a:rPr lang="en-US" sz="2400" b="0" kern="0" dirty="0" err="1" smtClean="0"/>
              <a:t>Juyang</a:t>
            </a:r>
            <a:r>
              <a:rPr lang="en-US" sz="2400" b="0" kern="0" dirty="0" smtClean="0"/>
              <a:t> Hu (CMA</a:t>
            </a:r>
            <a:r>
              <a:rPr lang="en-US" sz="2400" b="0" kern="0" dirty="0" smtClean="0"/>
              <a:t>)</a:t>
            </a:r>
          </a:p>
          <a:p>
            <a:r>
              <a:rPr lang="en-US" altLang="zh-CN" sz="2400" b="0" kern="0" dirty="0"/>
              <a:t>Tim </a:t>
            </a:r>
            <a:r>
              <a:rPr lang="en-US" altLang="zh-CN" sz="2400" b="0" kern="0" dirty="0" err="1"/>
              <a:t>Hewison</a:t>
            </a:r>
            <a:r>
              <a:rPr lang="en-US" altLang="zh-CN" sz="2400" b="0" kern="0" dirty="0"/>
              <a:t> (EUMETSAT)</a:t>
            </a:r>
          </a:p>
          <a:p>
            <a:r>
              <a:rPr lang="en-US" altLang="zh-CN" sz="2400" b="0" kern="0" dirty="0" err="1"/>
              <a:t>Shengli</a:t>
            </a:r>
            <a:r>
              <a:rPr lang="en-US" altLang="zh-CN" sz="2400" b="0" kern="0" dirty="0"/>
              <a:t> Wu (CMA</a:t>
            </a:r>
            <a:r>
              <a:rPr lang="en-US" altLang="zh-CN" sz="2400" b="0" kern="0" dirty="0" smtClean="0"/>
              <a:t>)</a:t>
            </a:r>
            <a:endParaRPr lang="en-US" sz="2400" b="0" kern="0" dirty="0" smtClean="0"/>
          </a:p>
          <a:p>
            <a:r>
              <a:rPr lang="en-US" sz="2400" b="0" kern="0" dirty="0" err="1" smtClean="0"/>
              <a:t>Fennig</a:t>
            </a:r>
            <a:r>
              <a:rPr lang="en-US" sz="2400" b="0" kern="0" dirty="0" smtClean="0"/>
              <a:t> </a:t>
            </a:r>
            <a:r>
              <a:rPr lang="en-US" sz="2400" b="0" kern="0" dirty="0" err="1" smtClean="0"/>
              <a:t>Karsten</a:t>
            </a:r>
            <a:r>
              <a:rPr lang="en-US" sz="2400" b="0" kern="0" dirty="0" smtClean="0"/>
              <a:t> (DWD German Weather Service)</a:t>
            </a:r>
          </a:p>
          <a:p>
            <a:r>
              <a:rPr lang="en-US" sz="2400" b="0" kern="0" dirty="0" smtClean="0"/>
              <a:t>Jon </a:t>
            </a:r>
            <a:r>
              <a:rPr lang="en-US" sz="2400" b="0" kern="0" dirty="0" err="1" smtClean="0"/>
              <a:t>Mittaz</a:t>
            </a:r>
            <a:r>
              <a:rPr lang="en-US" sz="2400" b="0" kern="0" dirty="0" smtClean="0"/>
              <a:t> (University of Reading)</a:t>
            </a:r>
          </a:p>
          <a:p>
            <a:r>
              <a:rPr lang="en-US" sz="2400" b="0" kern="0" dirty="0" smtClean="0"/>
              <a:t>Hu Yang </a:t>
            </a:r>
            <a:r>
              <a:rPr lang="en-US" sz="2400" b="0" kern="0" dirty="0" smtClean="0"/>
              <a:t>(NASA)</a:t>
            </a:r>
            <a:endParaRPr lang="en-US" sz="2400" b="0" kern="0" dirty="0" smtClean="0"/>
          </a:p>
          <a:p>
            <a:r>
              <a:rPr lang="en-US" sz="2400" b="0" kern="0" dirty="0" smtClean="0"/>
              <a:t>Raffaele </a:t>
            </a:r>
            <a:r>
              <a:rPr lang="en-US" sz="2400" b="0" kern="0" dirty="0" err="1" smtClean="0"/>
              <a:t>Crapolicchio</a:t>
            </a:r>
            <a:r>
              <a:rPr lang="en-US" sz="2400" b="0" kern="0" dirty="0" smtClean="0"/>
              <a:t> (ESA</a:t>
            </a:r>
            <a:r>
              <a:rPr lang="en-US" sz="2400" b="0" kern="0" dirty="0" smtClean="0"/>
              <a:t>)</a:t>
            </a:r>
            <a:endParaRPr lang="en-US" sz="2400" b="0" kern="0" dirty="0" smtClean="0"/>
          </a:p>
        </p:txBody>
      </p:sp>
    </p:spTree>
    <p:extLst>
      <p:ext uri="{BB962C8B-B14F-4D97-AF65-F5344CB8AC3E}">
        <p14:creationId xmlns:p14="http://schemas.microsoft.com/office/powerpoint/2010/main" val="13521082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r"/>
            <a:r>
              <a:rPr lang="en-US" altLang="zh-CN" sz="3600" b="1" dirty="0"/>
              <a:t>F</a:t>
            </a:r>
            <a:r>
              <a:rPr lang="en-US" altLang="zh-CN" sz="3600" b="1" dirty="0" smtClean="0"/>
              <a:t>ocus-group’s Topics</a:t>
            </a:r>
            <a:endParaRPr lang="zh-CN" altLang="en-US" sz="3600" b="1" dirty="0"/>
          </a:p>
        </p:txBody>
      </p:sp>
      <p:sp>
        <p:nvSpPr>
          <p:cNvPr id="3" name="内容占位符 2"/>
          <p:cNvSpPr>
            <a:spLocks noGrp="1"/>
          </p:cNvSpPr>
          <p:nvPr>
            <p:ph idx="1"/>
          </p:nvPr>
        </p:nvSpPr>
        <p:spPr>
          <a:xfrm>
            <a:off x="495300" y="1600201"/>
            <a:ext cx="8648700" cy="2362200"/>
          </a:xfrm>
        </p:spPr>
        <p:txBody>
          <a:bodyPr/>
          <a:lstStyle/>
          <a:p>
            <a:r>
              <a:rPr lang="en-US" altLang="zh-CN" sz="2800" dirty="0" smtClean="0"/>
              <a:t>SRF </a:t>
            </a:r>
            <a:r>
              <a:rPr lang="en-US" altLang="zh-CN" sz="2800" dirty="0" err="1"/>
              <a:t>NetCDF</a:t>
            </a:r>
            <a:r>
              <a:rPr lang="en-US" altLang="zh-CN" sz="2800" dirty="0"/>
              <a:t> convention</a:t>
            </a:r>
          </a:p>
          <a:p>
            <a:r>
              <a:rPr lang="en-US" altLang="zh-CN" sz="2800" dirty="0"/>
              <a:t>Impact of antenna characteristics</a:t>
            </a:r>
          </a:p>
          <a:p>
            <a:r>
              <a:rPr lang="en-US" altLang="zh-CN" sz="2800" dirty="0"/>
              <a:t>Noise Equivalent Power and Noise Equivalent Temperature definitions</a:t>
            </a:r>
            <a:endParaRPr lang="zh-CN" altLang="en-US" sz="2800" dirty="0"/>
          </a:p>
        </p:txBody>
      </p:sp>
      <p:sp>
        <p:nvSpPr>
          <p:cNvPr id="4" name="灯片编号占位符 3"/>
          <p:cNvSpPr>
            <a:spLocks noGrp="1"/>
          </p:cNvSpPr>
          <p:nvPr>
            <p:ph type="sldNum" sz="quarter" idx="4"/>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17F8E2DD-B3FD-4ADC-863B-ABF761F4C0A7}" type="slidenum">
              <a:rPr kumimoji="0" lang="en-US" sz="800" b="1" i="0" u="none" strike="noStrike" kern="1200" cap="none" spc="0" normalizeH="0" baseline="0" noProof="0" smtClean="0">
                <a:ln>
                  <a:noFill/>
                </a:ln>
                <a:solidFill>
                  <a:srgbClr val="000000"/>
                </a:solidFill>
                <a:effectLst/>
                <a:uLnTx/>
                <a:uFillTx/>
                <a:latin typeface="Tahoma" panose="020B0604030504040204" pitchFamily="34" charset="0"/>
                <a:ea typeface="MS PGothic" panose="020B0600070205080204" pitchFamily="34" charset="-128"/>
                <a:cs typeface="+mn-cs"/>
              </a:rPr>
              <a:t>4</a:t>
            </a:fld>
            <a:endParaRPr kumimoji="0" lang="en-US" sz="800" b="1"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Tree>
    <p:extLst>
      <p:ext uri="{BB962C8B-B14F-4D97-AF65-F5344CB8AC3E}">
        <p14:creationId xmlns:p14="http://schemas.microsoft.com/office/powerpoint/2010/main" val="3242564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4"/>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17F8E2DD-B3FD-4ADC-863B-ABF761F4C0A7}" type="slidenum">
              <a:rPr kumimoji="0" lang="en-US" sz="800" b="1" i="0" u="none" strike="noStrike" kern="1200" cap="none" spc="0" normalizeH="0" baseline="0" noProof="0" smtClean="0">
                <a:ln>
                  <a:noFill/>
                </a:ln>
                <a:solidFill>
                  <a:srgbClr val="000000"/>
                </a:solidFill>
                <a:effectLst/>
                <a:uLnTx/>
                <a:uFillTx/>
                <a:latin typeface="Tahoma" panose="020B0604030504040204" pitchFamily="34" charset="0"/>
                <a:ea typeface="MS PGothic" panose="020B0600070205080204" pitchFamily="34" charset="-128"/>
                <a:cs typeface="+mn-cs"/>
              </a:rPr>
              <a:t>5</a:t>
            </a:fld>
            <a:endParaRPr kumimoji="0" lang="en-US" sz="800" b="1"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graphicFrame>
        <p:nvGraphicFramePr>
          <p:cNvPr id="5" name="内容占位符 5"/>
          <p:cNvGraphicFramePr>
            <a:graphicFrameLocks noGrp="1"/>
          </p:cNvGraphicFramePr>
          <p:nvPr>
            <p:ph idx="1"/>
            <p:extLst>
              <p:ext uri="{D42A27DB-BD31-4B8C-83A1-F6EECF244321}">
                <p14:modId xmlns:p14="http://schemas.microsoft.com/office/powerpoint/2010/main" val="3844926283"/>
              </p:ext>
            </p:extLst>
          </p:nvPr>
        </p:nvGraphicFramePr>
        <p:xfrm>
          <a:off x="517712" y="1295400"/>
          <a:ext cx="8536642" cy="2171700"/>
        </p:xfrm>
        <a:graphic>
          <a:graphicData uri="http://schemas.openxmlformats.org/drawingml/2006/table">
            <a:tbl>
              <a:tblPr firstRow="1" bandRow="1">
                <a:tableStyleId>{5940675A-B579-460E-94D1-54222C63F5DA}</a:tableStyleId>
              </a:tblPr>
              <a:tblGrid>
                <a:gridCol w="2669242">
                  <a:extLst>
                    <a:ext uri="{9D8B030D-6E8A-4147-A177-3AD203B41FA5}">
                      <a16:colId xmlns:a16="http://schemas.microsoft.com/office/drawing/2014/main" val="3285334974"/>
                    </a:ext>
                  </a:extLst>
                </a:gridCol>
                <a:gridCol w="5867400">
                  <a:extLst>
                    <a:ext uri="{9D8B030D-6E8A-4147-A177-3AD203B41FA5}">
                      <a16:colId xmlns:a16="http://schemas.microsoft.com/office/drawing/2014/main" val="3311497914"/>
                    </a:ext>
                  </a:extLst>
                </a:gridCol>
              </a:tblGrid>
              <a:tr h="838200">
                <a:tc>
                  <a:txBody>
                    <a:bodyPr/>
                    <a:lstStyle/>
                    <a:p>
                      <a:pPr algn="ctr"/>
                      <a:r>
                        <a:rPr lang="en-US" altLang="zh-CN" dirty="0" smtClean="0"/>
                        <a:t>Date</a:t>
                      </a:r>
                      <a:endParaRPr lang="zh-CN" altLang="en-US" dirty="0"/>
                    </a:p>
                  </a:txBody>
                  <a:tcPr anchor="ctr">
                    <a:solidFill>
                      <a:schemeClr val="accent1"/>
                    </a:solidFill>
                  </a:tcPr>
                </a:tc>
                <a:tc>
                  <a:txBody>
                    <a:bodyPr/>
                    <a:lstStyle/>
                    <a:p>
                      <a:pPr algn="ctr"/>
                      <a:r>
                        <a:rPr lang="en-US" altLang="zh-CN" dirty="0" smtClean="0"/>
                        <a:t>Agenda</a:t>
                      </a:r>
                      <a:endParaRPr lang="zh-CN" altLang="en-US" dirty="0"/>
                    </a:p>
                  </a:txBody>
                  <a:tcPr anchor="ctr">
                    <a:solidFill>
                      <a:schemeClr val="accent1"/>
                    </a:solidFill>
                  </a:tcPr>
                </a:tc>
                <a:extLst>
                  <a:ext uri="{0D108BD9-81ED-4DB2-BD59-A6C34878D82A}">
                    <a16:rowId xmlns:a16="http://schemas.microsoft.com/office/drawing/2014/main" val="2236959326"/>
                  </a:ext>
                </a:extLst>
              </a:tr>
              <a:tr h="1333500">
                <a:tc>
                  <a:txBody>
                    <a:bodyPr/>
                    <a:lstStyle/>
                    <a:p>
                      <a:pPr algn="ctr"/>
                      <a:r>
                        <a:rPr lang="en-US" altLang="zh-CN" sz="1800" dirty="0" smtClean="0">
                          <a:solidFill>
                            <a:srgbClr val="000000"/>
                          </a:solidFill>
                          <a:ea typeface="MS PGothic" panose="020B0600070205080204" pitchFamily="34" charset="-128"/>
                        </a:rPr>
                        <a:t>May 9, 2026</a:t>
                      </a:r>
                      <a:endParaRPr lang="zh-CN" altLang="en-US" dirty="0"/>
                    </a:p>
                  </a:txBody>
                  <a:tcPr anchor="ctr"/>
                </a:tc>
                <a:tc>
                  <a:txBody>
                    <a:bodyPr/>
                    <a:lstStyle/>
                    <a:p>
                      <a:pPr marL="285750" indent="-285750" algn="l">
                        <a:buFont typeface="Arial" panose="020B0604020202020204" pitchFamily="34" charset="0"/>
                        <a:buChar char="•"/>
                      </a:pPr>
                      <a:r>
                        <a:rPr lang="en-US" altLang="zh-CN" dirty="0" smtClean="0"/>
                        <a:t>Recap</a:t>
                      </a:r>
                      <a:r>
                        <a:rPr lang="en-US" altLang="zh-CN" baseline="0" dirty="0" smtClean="0"/>
                        <a:t> of last meeting</a:t>
                      </a:r>
                    </a:p>
                    <a:p>
                      <a:pPr marL="285750" indent="-285750" algn="l">
                        <a:buFont typeface="Arial" panose="020B0604020202020204" pitchFamily="34" charset="0"/>
                        <a:buChar char="•"/>
                      </a:pPr>
                      <a:r>
                        <a:rPr lang="en-US" altLang="zh-CN" baseline="0" dirty="0" smtClean="0"/>
                        <a:t>Discuss recommendation of SRF </a:t>
                      </a:r>
                      <a:r>
                        <a:rPr lang="en-US" altLang="zh-CN" baseline="0" dirty="0" err="1" smtClean="0"/>
                        <a:t>netCDF</a:t>
                      </a:r>
                      <a:r>
                        <a:rPr lang="en-US" altLang="zh-CN" baseline="0" dirty="0" smtClean="0"/>
                        <a:t> convention</a:t>
                      </a:r>
                    </a:p>
                    <a:p>
                      <a:pPr marL="285750" indent="-285750" algn="l">
                        <a:buFont typeface="Arial" panose="020B0604020202020204" pitchFamily="34" charset="0"/>
                        <a:buChar char="•"/>
                      </a:pPr>
                      <a:r>
                        <a:rPr lang="en-US" altLang="zh-CN" baseline="0" dirty="0" smtClean="0"/>
                        <a:t>Guest presentation by Edward Kim</a:t>
                      </a:r>
                    </a:p>
                    <a:p>
                      <a:pPr marL="285750" indent="-285750" algn="l">
                        <a:buFont typeface="Arial" panose="020B0604020202020204" pitchFamily="34" charset="0"/>
                        <a:buChar char="•"/>
                      </a:pPr>
                      <a:r>
                        <a:rPr lang="en-US" altLang="zh-CN" baseline="0" dirty="0" smtClean="0"/>
                        <a:t>Action items and closing remarks</a:t>
                      </a:r>
                      <a:endParaRPr lang="en-US" altLang="zh-CN" baseline="0" dirty="0" smtClean="0"/>
                    </a:p>
                  </a:txBody>
                  <a:tcPr anchor="ctr"/>
                </a:tc>
                <a:extLst>
                  <a:ext uri="{0D108BD9-81ED-4DB2-BD59-A6C34878D82A}">
                    <a16:rowId xmlns:a16="http://schemas.microsoft.com/office/drawing/2014/main" val="3256575384"/>
                  </a:ext>
                </a:extLst>
              </a:tr>
            </a:tbl>
          </a:graphicData>
        </a:graphic>
      </p:graphicFrame>
      <p:sp>
        <p:nvSpPr>
          <p:cNvPr id="6" name="标题 1"/>
          <p:cNvSpPr>
            <a:spLocks noGrp="1"/>
          </p:cNvSpPr>
          <p:nvPr>
            <p:ph type="title"/>
          </p:nvPr>
        </p:nvSpPr>
        <p:spPr>
          <a:xfrm>
            <a:off x="495300" y="274638"/>
            <a:ext cx="8915400" cy="1143000"/>
          </a:xfrm>
        </p:spPr>
        <p:txBody>
          <a:bodyPr/>
          <a:lstStyle/>
          <a:p>
            <a:pPr algn="r"/>
            <a:r>
              <a:rPr lang="en-US" altLang="zh-CN" sz="3200" b="1" dirty="0"/>
              <a:t>Focus Group </a:t>
            </a:r>
            <a:r>
              <a:rPr lang="en-US" altLang="zh-CN" sz="3200" b="1" dirty="0" smtClean="0"/>
              <a:t>Meeting</a:t>
            </a:r>
            <a:endParaRPr lang="zh-CN" altLang="en-US" sz="3200" dirty="0"/>
          </a:p>
        </p:txBody>
      </p:sp>
      <p:pic>
        <p:nvPicPr>
          <p:cNvPr id="7" name="图片 6"/>
          <p:cNvPicPr/>
          <p:nvPr/>
        </p:nvPicPr>
        <p:blipFill>
          <a:blip r:embed="rId2" cstate="print">
            <a:extLst>
              <a:ext uri="{28A0092B-C50C-407E-A947-70E740481C1C}">
                <a14:useLocalDpi xmlns:a14="http://schemas.microsoft.com/office/drawing/2010/main" val="0"/>
              </a:ext>
            </a:extLst>
          </a:blip>
          <a:stretch>
            <a:fillRect/>
          </a:stretch>
        </p:blipFill>
        <p:spPr>
          <a:xfrm>
            <a:off x="717176" y="3744558"/>
            <a:ext cx="2743200" cy="2499360"/>
          </a:xfrm>
          <a:prstGeom prst="rect">
            <a:avLst/>
          </a:prstGeom>
        </p:spPr>
      </p:pic>
      <p:pic>
        <p:nvPicPr>
          <p:cNvPr id="9" name="图片 8"/>
          <p:cNvPicPr/>
          <p:nvPr/>
        </p:nvPicPr>
        <p:blipFill rotWithShape="1">
          <a:blip r:embed="rId3" cstate="print">
            <a:extLst>
              <a:ext uri="{28A0092B-C50C-407E-A947-70E740481C1C}">
                <a14:useLocalDpi xmlns:a14="http://schemas.microsoft.com/office/drawing/2010/main" val="0"/>
              </a:ext>
            </a:extLst>
          </a:blip>
          <a:srcRect t="14114"/>
          <a:stretch/>
        </p:blipFill>
        <p:spPr>
          <a:xfrm>
            <a:off x="3962400" y="3744558"/>
            <a:ext cx="5274310" cy="2318385"/>
          </a:xfrm>
          <a:prstGeom prst="rect">
            <a:avLst/>
          </a:prstGeom>
        </p:spPr>
      </p:pic>
    </p:spTree>
    <p:extLst>
      <p:ext uri="{BB962C8B-B14F-4D97-AF65-F5344CB8AC3E}">
        <p14:creationId xmlns:p14="http://schemas.microsoft.com/office/powerpoint/2010/main" val="40135248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r"/>
            <a:r>
              <a:rPr lang="en-US" altLang="zh-CN" sz="3600" dirty="0" smtClean="0"/>
              <a:t>SRF </a:t>
            </a:r>
            <a:r>
              <a:rPr lang="en-US" altLang="zh-CN" sz="3600" dirty="0" err="1" smtClean="0"/>
              <a:t>netCDF</a:t>
            </a:r>
            <a:r>
              <a:rPr lang="en-US" altLang="zh-CN" sz="3600" dirty="0" smtClean="0"/>
              <a:t> (</a:t>
            </a:r>
            <a:r>
              <a:rPr lang="en-US" altLang="zh-CN" sz="3600" dirty="0" err="1" smtClean="0"/>
              <a:t>Dazhen</a:t>
            </a:r>
            <a:r>
              <a:rPr lang="en-US" altLang="zh-CN" sz="3600" dirty="0" smtClean="0"/>
              <a:t> </a:t>
            </a:r>
            <a:r>
              <a:rPr lang="en-US" altLang="zh-CN" sz="3600" dirty="0" err="1" smtClean="0"/>
              <a:t>Gu</a:t>
            </a:r>
            <a:r>
              <a:rPr lang="en-US" altLang="zh-CN" sz="3600" dirty="0" smtClean="0"/>
              <a:t>)</a:t>
            </a:r>
            <a:endParaRPr lang="zh-CN" altLang="en-US" sz="3600" dirty="0"/>
          </a:p>
        </p:txBody>
      </p:sp>
      <p:sp>
        <p:nvSpPr>
          <p:cNvPr id="3" name="内容占位符 2"/>
          <p:cNvSpPr>
            <a:spLocks noGrp="1"/>
          </p:cNvSpPr>
          <p:nvPr>
            <p:ph idx="1"/>
          </p:nvPr>
        </p:nvSpPr>
        <p:spPr>
          <a:xfrm>
            <a:off x="361950" y="1350576"/>
            <a:ext cx="9182100" cy="1905000"/>
          </a:xfrm>
        </p:spPr>
        <p:txBody>
          <a:bodyPr/>
          <a:lstStyle/>
          <a:p>
            <a:r>
              <a:rPr lang="en-US" altLang="zh-CN" sz="1600" dirty="0"/>
              <a:t>SRF is an aggregated response of the receiver chain, essentially receiver gain </a:t>
            </a:r>
            <a:endParaRPr lang="zh-CN" altLang="zh-CN" sz="1600" dirty="0"/>
          </a:p>
          <a:p>
            <a:r>
              <a:rPr lang="en-US" altLang="zh-CN" sz="1600" dirty="0"/>
              <a:t>SRF is provided by instrument maker</a:t>
            </a:r>
            <a:endParaRPr lang="zh-CN" altLang="zh-CN" sz="1600" dirty="0"/>
          </a:p>
          <a:p>
            <a:r>
              <a:rPr lang="en-US" altLang="zh-CN" sz="1600" dirty="0"/>
              <a:t>Obtained by instrument calibration (S-parameter measurement, hot/cold two point calibration)</a:t>
            </a:r>
            <a:endParaRPr lang="zh-CN" altLang="zh-CN" sz="1600" dirty="0"/>
          </a:p>
          <a:p>
            <a:r>
              <a:rPr lang="en-US" altLang="zh-CN" sz="1600" dirty="0"/>
              <a:t>Prior to 2013, various formats: csv, xml, Microsoft Excel, two-column flat file.</a:t>
            </a:r>
            <a:endParaRPr lang="zh-CN" altLang="zh-CN" sz="1600" dirty="0"/>
          </a:p>
          <a:p>
            <a:r>
              <a:rPr lang="en-US" altLang="zh-CN" sz="1600" b="1" dirty="0"/>
              <a:t>Network Common Data Form </a:t>
            </a:r>
            <a:r>
              <a:rPr lang="en-US" altLang="zh-CN" sz="1600" dirty="0"/>
              <a:t>unified by Data Management Working Group</a:t>
            </a:r>
            <a:endParaRPr lang="zh-CN" altLang="zh-CN" sz="1600" dirty="0"/>
          </a:p>
          <a:p>
            <a:r>
              <a:rPr lang="en-US" altLang="zh-CN" sz="1600" dirty="0"/>
              <a:t>Masaya et al developed Python platform built on Google </a:t>
            </a:r>
            <a:r>
              <a:rPr lang="en-US" altLang="zh-CN" sz="1600" dirty="0" err="1"/>
              <a:t>Colab</a:t>
            </a:r>
            <a:r>
              <a:rPr lang="en-US" altLang="zh-CN" sz="1600" dirty="0"/>
              <a:t> for data extraction and plotting.</a:t>
            </a:r>
            <a:endParaRPr lang="zh-CN" altLang="en-US" sz="1600" dirty="0"/>
          </a:p>
        </p:txBody>
      </p:sp>
      <p:sp>
        <p:nvSpPr>
          <p:cNvPr id="4" name="灯片编号占位符 3"/>
          <p:cNvSpPr>
            <a:spLocks noGrp="1"/>
          </p:cNvSpPr>
          <p:nvPr>
            <p:ph type="sldNum" sz="quarter" idx="4"/>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17F8E2DD-B3FD-4ADC-863B-ABF761F4C0A7}" type="slidenum">
              <a:rPr kumimoji="0" lang="en-US" sz="800" b="1" i="0" u="none" strike="noStrike" kern="1200" cap="none" spc="0" normalizeH="0" baseline="0" noProof="0" smtClean="0">
                <a:ln>
                  <a:noFill/>
                </a:ln>
                <a:solidFill>
                  <a:srgbClr val="000000"/>
                </a:solidFill>
                <a:effectLst/>
                <a:uLnTx/>
                <a:uFillTx/>
                <a:latin typeface="Tahoma" panose="020B0604030504040204" pitchFamily="34" charset="0"/>
                <a:ea typeface="MS PGothic" panose="020B0600070205080204" pitchFamily="34" charset="-128"/>
                <a:cs typeface="+mn-cs"/>
              </a:rPr>
              <a:t>6</a:t>
            </a:fld>
            <a:endParaRPr kumimoji="0" lang="en-US" sz="800" b="1"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pic>
        <p:nvPicPr>
          <p:cNvPr id="5" name="图片 4"/>
          <p:cNvPicPr/>
          <p:nvPr/>
        </p:nvPicPr>
        <p:blipFill>
          <a:blip r:embed="rId2">
            <a:extLst>
              <a:ext uri="{28A0092B-C50C-407E-A947-70E740481C1C}">
                <a14:useLocalDpi xmlns:a14="http://schemas.microsoft.com/office/drawing/2010/main" val="0"/>
              </a:ext>
            </a:extLst>
          </a:blip>
          <a:stretch>
            <a:fillRect/>
          </a:stretch>
        </p:blipFill>
        <p:spPr>
          <a:xfrm>
            <a:off x="4650391" y="3352800"/>
            <a:ext cx="4760309" cy="2812508"/>
          </a:xfrm>
          <a:prstGeom prst="rect">
            <a:avLst/>
          </a:prstGeom>
        </p:spPr>
      </p:pic>
      <p:pic>
        <p:nvPicPr>
          <p:cNvPr id="6" name="图片 5" descr="屏幕剪辑"/>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1" y="3517086"/>
            <a:ext cx="3429000" cy="2521857"/>
          </a:xfrm>
          <a:prstGeom prst="rect">
            <a:avLst/>
          </a:prstGeom>
        </p:spPr>
      </p:pic>
    </p:spTree>
    <p:extLst>
      <p:ext uri="{BB962C8B-B14F-4D97-AF65-F5344CB8AC3E}">
        <p14:creationId xmlns:p14="http://schemas.microsoft.com/office/powerpoint/2010/main" val="9537737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r"/>
            <a:r>
              <a:rPr lang="en-US" altLang="zh-CN" dirty="0"/>
              <a:t>SRF </a:t>
            </a:r>
            <a:r>
              <a:rPr lang="en-US" altLang="zh-CN" dirty="0" err="1"/>
              <a:t>netCDF</a:t>
            </a:r>
            <a:endParaRPr lang="zh-CN" altLang="en-US" dirty="0"/>
          </a:p>
        </p:txBody>
      </p:sp>
      <p:sp>
        <p:nvSpPr>
          <p:cNvPr id="3" name="内容占位符 2"/>
          <p:cNvSpPr>
            <a:spLocks noGrp="1"/>
          </p:cNvSpPr>
          <p:nvPr>
            <p:ph idx="1"/>
          </p:nvPr>
        </p:nvSpPr>
        <p:spPr>
          <a:xfrm>
            <a:off x="495300" y="1600200"/>
            <a:ext cx="8915400" cy="3733800"/>
          </a:xfrm>
        </p:spPr>
        <p:txBody>
          <a:bodyPr/>
          <a:lstStyle/>
          <a:p>
            <a:pPr marL="0" indent="0">
              <a:buNone/>
            </a:pPr>
            <a:r>
              <a:rPr lang="en-US" altLang="zh-CN" sz="2000" dirty="0" smtClean="0">
                <a:latin typeface="+mj-lt"/>
              </a:rPr>
              <a:t>Feedback received by Tim </a:t>
            </a:r>
            <a:r>
              <a:rPr lang="en-US" altLang="zh-CN" sz="2000" dirty="0">
                <a:latin typeface="+mj-lt"/>
              </a:rPr>
              <a:t>from the 19th Science Advisory </a:t>
            </a:r>
            <a:r>
              <a:rPr lang="en-US" altLang="zh-CN" sz="2000" dirty="0" smtClean="0">
                <a:latin typeface="+mj-lt"/>
              </a:rPr>
              <a:t>Group (SAG) </a:t>
            </a:r>
            <a:r>
              <a:rPr lang="en-US" altLang="zh-CN" sz="2000" dirty="0">
                <a:latin typeface="+mj-lt"/>
              </a:rPr>
              <a:t>for our Microwave Imager and Ice Cloud Imager </a:t>
            </a:r>
            <a:r>
              <a:rPr lang="en-US" altLang="zh-CN" sz="2000" dirty="0" smtClean="0">
                <a:latin typeface="+mj-lt"/>
              </a:rPr>
              <a:t>missions:</a:t>
            </a:r>
          </a:p>
          <a:p>
            <a:pPr>
              <a:buFont typeface="Wingdings" panose="05000000000000000000" pitchFamily="2" charset="2"/>
              <a:buChar char="Ø"/>
            </a:pPr>
            <a:r>
              <a:rPr lang="en-US" altLang="zh-CN" sz="2000" b="1" dirty="0" smtClean="0"/>
              <a:t>Ground test</a:t>
            </a:r>
            <a:r>
              <a:rPr lang="en-US" altLang="zh-CN" sz="2000" dirty="0" smtClean="0"/>
              <a:t>: </a:t>
            </a:r>
            <a:r>
              <a:rPr lang="en-US" altLang="zh-CN" sz="2000" dirty="0" smtClean="0">
                <a:latin typeface="+mj-lt"/>
              </a:rPr>
              <a:t>SRFs </a:t>
            </a:r>
            <a:r>
              <a:rPr lang="en-US" altLang="zh-CN" sz="2000" dirty="0">
                <a:latin typeface="+mj-lt"/>
              </a:rPr>
              <a:t>are </a:t>
            </a:r>
            <a:r>
              <a:rPr lang="en-US" altLang="zh-CN" sz="2000" dirty="0" err="1">
                <a:latin typeface="+mj-lt"/>
              </a:rPr>
              <a:t>characterised</a:t>
            </a:r>
            <a:r>
              <a:rPr lang="en-US" altLang="zh-CN" sz="2000" dirty="0">
                <a:latin typeface="+mj-lt"/>
              </a:rPr>
              <a:t> over the broadest range possible and archive these data, along with details of how they were </a:t>
            </a:r>
            <a:r>
              <a:rPr lang="en-US" altLang="zh-CN" sz="2000" dirty="0" smtClean="0">
                <a:latin typeface="+mj-lt"/>
              </a:rPr>
              <a:t>acquired, noting </a:t>
            </a:r>
            <a:r>
              <a:rPr lang="en-US" altLang="zh-CN" sz="2000" dirty="0">
                <a:latin typeface="+mj-lt"/>
              </a:rPr>
              <a:t>out-of-band response is important in analysis of RFI (also for NWP</a:t>
            </a:r>
            <a:r>
              <a:rPr lang="en-US" altLang="zh-CN" sz="2000" dirty="0" smtClean="0">
                <a:latin typeface="+mj-lt"/>
              </a:rPr>
              <a:t>)</a:t>
            </a:r>
          </a:p>
          <a:p>
            <a:pPr>
              <a:buFont typeface="Wingdings" panose="05000000000000000000" pitchFamily="2" charset="2"/>
              <a:buChar char="Ø"/>
            </a:pPr>
            <a:r>
              <a:rPr lang="en-GB" altLang="zh-CN" sz="2000" b="1" dirty="0" smtClean="0">
                <a:solidFill>
                  <a:srgbClr val="000000"/>
                </a:solidFill>
                <a:latin typeface="+mj-lt"/>
                <a:ea typeface="宋体" panose="02010600030101010101" pitchFamily="2" charset="-122"/>
              </a:rPr>
              <a:t>Data format</a:t>
            </a:r>
            <a:r>
              <a:rPr lang="en-GB" altLang="zh-CN" sz="2000" dirty="0" smtClean="0">
                <a:solidFill>
                  <a:srgbClr val="000000"/>
                </a:solidFill>
                <a:latin typeface="+mj-lt"/>
                <a:ea typeface="宋体" panose="02010600030101010101" pitchFamily="2" charset="-122"/>
              </a:rPr>
              <a:t>: SRFs </a:t>
            </a:r>
            <a:r>
              <a:rPr lang="en-GB" altLang="zh-CN" sz="2000" dirty="0" smtClean="0">
                <a:solidFill>
                  <a:srgbClr val="000000"/>
                </a:solidFill>
                <a:ea typeface="宋体" panose="02010600030101010101" pitchFamily="2" charset="-122"/>
              </a:rPr>
              <a:t>provided </a:t>
            </a:r>
            <a:r>
              <a:rPr lang="en-GB" altLang="zh-CN" sz="2000" dirty="0" smtClean="0">
                <a:solidFill>
                  <a:srgbClr val="000000"/>
                </a:solidFill>
                <a:latin typeface="+mj-lt"/>
                <a:ea typeface="宋体" panose="02010600030101010101" pitchFamily="2" charset="-122"/>
              </a:rPr>
              <a:t>in </a:t>
            </a:r>
            <a:r>
              <a:rPr lang="en-GB" altLang="zh-CN" sz="2000" dirty="0">
                <a:solidFill>
                  <a:srgbClr val="000000"/>
                </a:solidFill>
                <a:latin typeface="+mj-lt"/>
                <a:ea typeface="宋体" panose="02010600030101010101" pitchFamily="2" charset="-122"/>
              </a:rPr>
              <a:t>a common </a:t>
            </a:r>
            <a:r>
              <a:rPr lang="en-GB" altLang="zh-CN" sz="2000" dirty="0" smtClean="0">
                <a:solidFill>
                  <a:srgbClr val="000000"/>
                </a:solidFill>
                <a:latin typeface="+mj-lt"/>
                <a:ea typeface="宋体" panose="02010600030101010101" pitchFamily="2" charset="-122"/>
              </a:rPr>
              <a:t>format</a:t>
            </a:r>
          </a:p>
          <a:p>
            <a:pPr>
              <a:buFont typeface="Arial" panose="020B0604020202020204" pitchFamily="34" charset="0"/>
              <a:buChar char="•"/>
            </a:pPr>
            <a:r>
              <a:rPr lang="en-US" altLang="zh-CN" sz="1600" dirty="0">
                <a:solidFill>
                  <a:srgbClr val="000000"/>
                </a:solidFill>
                <a:latin typeface="+mj-lt"/>
                <a:ea typeface="宋体" panose="02010600030101010101" pitchFamily="2" charset="-122"/>
              </a:rPr>
              <a:t>EUMETSAT’s NWP SAF (Satellite Application Facility) already provide simplified versions of the SRFs for RTTOV, which we plan to link from Instrument Landing Pages, together with links to access the full SRFs by SFTP (maybe password protected, if access restricted)</a:t>
            </a:r>
          </a:p>
          <a:p>
            <a:pPr>
              <a:buFont typeface="Arial" panose="020B0604020202020204" pitchFamily="34" charset="0"/>
              <a:buChar char="•"/>
            </a:pPr>
            <a:r>
              <a:rPr lang="en-US" altLang="zh-CN" sz="1600" dirty="0">
                <a:solidFill>
                  <a:srgbClr val="000000"/>
                </a:solidFill>
                <a:latin typeface="+mj-lt"/>
                <a:ea typeface="宋体" panose="02010600030101010101" pitchFamily="2" charset="-122"/>
              </a:rPr>
              <a:t>Other satellite operators are encouraged to provide SRFs to NWPSAF in specified format</a:t>
            </a:r>
            <a:br>
              <a:rPr lang="en-US" altLang="zh-CN" sz="1600" dirty="0">
                <a:solidFill>
                  <a:srgbClr val="000000"/>
                </a:solidFill>
                <a:latin typeface="+mj-lt"/>
                <a:ea typeface="宋体" panose="02010600030101010101" pitchFamily="2" charset="-122"/>
              </a:rPr>
            </a:br>
            <a:r>
              <a:rPr lang="en-US" altLang="zh-CN" sz="1600" dirty="0">
                <a:solidFill>
                  <a:srgbClr val="000000"/>
                </a:solidFill>
                <a:latin typeface="+mj-lt"/>
                <a:ea typeface="宋体" panose="02010600030101010101" pitchFamily="2" charset="-122"/>
              </a:rPr>
              <a:t>(</a:t>
            </a:r>
            <a:r>
              <a:rPr lang="en-US" altLang="zh-CN" sz="1600" dirty="0" err="1">
                <a:solidFill>
                  <a:srgbClr val="000000"/>
                </a:solidFill>
                <a:latin typeface="+mj-lt"/>
                <a:ea typeface="宋体" panose="02010600030101010101" pitchFamily="2" charset="-122"/>
              </a:rPr>
              <a:t>n.b.</a:t>
            </a:r>
            <a:r>
              <a:rPr lang="en-US" altLang="zh-CN" sz="1600" dirty="0">
                <a:solidFill>
                  <a:srgbClr val="000000"/>
                </a:solidFill>
                <a:latin typeface="+mj-lt"/>
                <a:ea typeface="宋体" panose="02010600030101010101" pitchFamily="2" charset="-122"/>
              </a:rPr>
              <a:t> this is contrary to my previous proposal to adopt the GSICS </a:t>
            </a:r>
            <a:r>
              <a:rPr lang="en-US" altLang="zh-CN" sz="1600" dirty="0" err="1">
                <a:solidFill>
                  <a:srgbClr val="000000"/>
                </a:solidFill>
                <a:latin typeface="+mj-lt"/>
                <a:ea typeface="宋体" panose="02010600030101010101" pitchFamily="2" charset="-122"/>
              </a:rPr>
              <a:t>netCDF</a:t>
            </a:r>
            <a:r>
              <a:rPr lang="en-US" altLang="zh-CN" sz="1600" dirty="0">
                <a:solidFill>
                  <a:srgbClr val="000000"/>
                </a:solidFill>
                <a:latin typeface="+mj-lt"/>
                <a:ea typeface="宋体" panose="02010600030101010101" pitchFamily="2" charset="-122"/>
              </a:rPr>
              <a:t> convention for SRFs</a:t>
            </a:r>
            <a:r>
              <a:rPr lang="en-US" altLang="zh-CN" sz="1600" dirty="0" smtClean="0">
                <a:solidFill>
                  <a:srgbClr val="000000"/>
                </a:solidFill>
                <a:latin typeface="+mj-lt"/>
                <a:ea typeface="宋体" panose="02010600030101010101" pitchFamily="2" charset="-122"/>
              </a:rPr>
              <a:t>)</a:t>
            </a:r>
            <a:endParaRPr lang="en-GB" altLang="zh-CN" sz="1600" dirty="0" smtClean="0">
              <a:solidFill>
                <a:srgbClr val="000000"/>
              </a:solidFill>
              <a:latin typeface="+mj-lt"/>
              <a:ea typeface="宋体" panose="02010600030101010101" pitchFamily="2" charset="-122"/>
            </a:endParaRPr>
          </a:p>
        </p:txBody>
      </p:sp>
      <p:sp>
        <p:nvSpPr>
          <p:cNvPr id="4" name="灯片编号占位符 3"/>
          <p:cNvSpPr>
            <a:spLocks noGrp="1"/>
          </p:cNvSpPr>
          <p:nvPr>
            <p:ph type="sldNum" sz="quarter" idx="4"/>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17F8E2DD-B3FD-4ADC-863B-ABF761F4C0A7}" type="slidenum">
              <a:rPr kumimoji="0" lang="en-US" sz="800" b="1" i="0" u="none" strike="noStrike" kern="1200" cap="none" spc="0" normalizeH="0" baseline="0" noProof="0" smtClean="0">
                <a:ln>
                  <a:noFill/>
                </a:ln>
                <a:solidFill>
                  <a:srgbClr val="000000"/>
                </a:solidFill>
                <a:effectLst/>
                <a:uLnTx/>
                <a:uFillTx/>
                <a:latin typeface="Tahoma" panose="020B0604030504040204" pitchFamily="34" charset="0"/>
                <a:ea typeface="MS PGothic" panose="020B0600070205080204" pitchFamily="34" charset="-128"/>
                <a:cs typeface="+mn-cs"/>
              </a:rPr>
              <a:t>7</a:t>
            </a:fld>
            <a:endParaRPr kumimoji="0" lang="en-US" sz="800" b="1"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Tree>
    <p:extLst>
      <p:ext uri="{BB962C8B-B14F-4D97-AF65-F5344CB8AC3E}">
        <p14:creationId xmlns:p14="http://schemas.microsoft.com/office/powerpoint/2010/main" val="3411215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733800" y="274638"/>
            <a:ext cx="5676900" cy="1143000"/>
          </a:xfrm>
        </p:spPr>
        <p:txBody>
          <a:bodyPr/>
          <a:lstStyle/>
          <a:p>
            <a:r>
              <a:rPr lang="en-US" altLang="zh-CN" sz="3200" b="1" dirty="0" smtClean="0"/>
              <a:t>Ground test data available and noise evaluation</a:t>
            </a:r>
            <a:endParaRPr lang="zh-CN" altLang="en-US" sz="3200" b="1" dirty="0"/>
          </a:p>
        </p:txBody>
      </p:sp>
      <p:sp>
        <p:nvSpPr>
          <p:cNvPr id="3" name="内容占位符 2"/>
          <p:cNvSpPr>
            <a:spLocks noGrp="1"/>
          </p:cNvSpPr>
          <p:nvPr>
            <p:ph idx="1"/>
          </p:nvPr>
        </p:nvSpPr>
        <p:spPr/>
        <p:txBody>
          <a:bodyPr/>
          <a:lstStyle/>
          <a:p>
            <a:pPr marL="0" indent="0">
              <a:buNone/>
            </a:pPr>
            <a:r>
              <a:rPr lang="en-US" altLang="zh-CN" sz="2000" dirty="0"/>
              <a:t>SAG recommended </a:t>
            </a:r>
            <a:r>
              <a:rPr lang="en-US" altLang="zh-CN" sz="2000" dirty="0" smtClean="0"/>
              <a:t>received </a:t>
            </a:r>
            <a:r>
              <a:rPr lang="en-US" altLang="zh-CN" sz="2000" dirty="0"/>
              <a:t>by </a:t>
            </a:r>
            <a:r>
              <a:rPr lang="en-US" altLang="zh-CN" sz="2000" dirty="0" smtClean="0"/>
              <a:t>Tim:</a:t>
            </a:r>
          </a:p>
          <a:p>
            <a:pPr marL="0" indent="0">
              <a:buNone/>
            </a:pPr>
            <a:r>
              <a:rPr lang="en-US" altLang="zh-CN" sz="2000" dirty="0" smtClean="0"/>
              <a:t>For future missions:</a:t>
            </a:r>
          </a:p>
          <a:p>
            <a:r>
              <a:rPr lang="en-US" altLang="zh-CN" sz="2000" dirty="0" smtClean="0">
                <a:solidFill>
                  <a:srgbClr val="0070C0"/>
                </a:solidFill>
              </a:rPr>
              <a:t>making </a:t>
            </a:r>
            <a:r>
              <a:rPr lang="en-US" altLang="zh-CN" sz="2000" dirty="0">
                <a:solidFill>
                  <a:srgbClr val="0070C0"/>
                </a:solidFill>
              </a:rPr>
              <a:t>ground test data available </a:t>
            </a:r>
            <a:r>
              <a:rPr lang="en-US" altLang="zh-CN" sz="2000" dirty="0"/>
              <a:t>under open data policy along with the operational products -for all missions-, consistently with scientific practices in scientific community missions; </a:t>
            </a:r>
            <a:endParaRPr lang="en-US" altLang="zh-CN" sz="2000" dirty="0" smtClean="0"/>
          </a:p>
          <a:p>
            <a:r>
              <a:rPr lang="en-US" altLang="zh-CN" sz="2000" dirty="0" smtClean="0"/>
              <a:t>systematically </a:t>
            </a:r>
            <a:r>
              <a:rPr lang="en-US" altLang="zh-CN" sz="2000" dirty="0"/>
              <a:t>including ground tests with </a:t>
            </a:r>
            <a:r>
              <a:rPr lang="en-US" altLang="zh-CN" sz="2000" dirty="0">
                <a:solidFill>
                  <a:srgbClr val="0070C0"/>
                </a:solidFill>
              </a:rPr>
              <a:t>sufficiently long (in a statistical sense) continuous records in a stare (fixed pointing) mode</a:t>
            </a:r>
            <a:r>
              <a:rPr lang="en-US" altLang="zh-CN" sz="2000" dirty="0"/>
              <a:t>, to enable </a:t>
            </a:r>
            <a:r>
              <a:rPr lang="en-US" altLang="zh-CN" sz="2000" dirty="0" err="1"/>
              <a:t>characterisation</a:t>
            </a:r>
            <a:r>
              <a:rPr lang="en-US" altLang="zh-CN" sz="2000" dirty="0"/>
              <a:t> and modelling of the noise structure. </a:t>
            </a:r>
            <a:endParaRPr lang="en-US" altLang="zh-CN" sz="2000" dirty="0" smtClean="0"/>
          </a:p>
          <a:p>
            <a:r>
              <a:rPr lang="en-US" altLang="zh-CN" sz="2000" dirty="0" smtClean="0">
                <a:solidFill>
                  <a:srgbClr val="0070C0"/>
                </a:solidFill>
              </a:rPr>
              <a:t>expressing </a:t>
            </a:r>
            <a:r>
              <a:rPr lang="en-US" altLang="zh-CN" sz="2000" dirty="0">
                <a:solidFill>
                  <a:srgbClr val="0070C0"/>
                </a:solidFill>
              </a:rPr>
              <a:t>specific requirements for correlated noise</a:t>
            </a:r>
            <a:r>
              <a:rPr lang="en-US" altLang="zh-CN" sz="2000" dirty="0"/>
              <a:t>, including agreed-upon metrics, against which instrument performances can be evaluated during development, commissioning and operations phases.</a:t>
            </a:r>
            <a:endParaRPr lang="zh-CN" altLang="en-US" sz="2000" dirty="0"/>
          </a:p>
        </p:txBody>
      </p:sp>
      <p:sp>
        <p:nvSpPr>
          <p:cNvPr id="4" name="灯片编号占位符 3"/>
          <p:cNvSpPr>
            <a:spLocks noGrp="1"/>
          </p:cNvSpPr>
          <p:nvPr>
            <p:ph type="sldNum" sz="quarter" idx="4"/>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17F8E2DD-B3FD-4ADC-863B-ABF761F4C0A7}" type="slidenum">
              <a:rPr kumimoji="0" lang="en-US" sz="800" b="1" i="0" u="none" strike="noStrike" kern="1200" cap="none" spc="0" normalizeH="0" baseline="0" noProof="0" smtClean="0">
                <a:ln>
                  <a:noFill/>
                </a:ln>
                <a:solidFill>
                  <a:srgbClr val="000000"/>
                </a:solidFill>
                <a:effectLst/>
                <a:uLnTx/>
                <a:uFillTx/>
                <a:latin typeface="Tahoma" panose="020B0604030504040204" pitchFamily="34" charset="0"/>
                <a:ea typeface="MS PGothic" panose="020B0600070205080204" pitchFamily="34" charset="-128"/>
                <a:cs typeface="+mn-cs"/>
              </a:rPr>
              <a:t>8</a:t>
            </a:fld>
            <a:endParaRPr kumimoji="0" lang="en-US" sz="800" b="1"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Tree>
    <p:extLst>
      <p:ext uri="{BB962C8B-B14F-4D97-AF65-F5344CB8AC3E}">
        <p14:creationId xmlns:p14="http://schemas.microsoft.com/office/powerpoint/2010/main" val="39100554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95300" y="274638"/>
            <a:ext cx="8915400" cy="792162"/>
          </a:xfrm>
        </p:spPr>
        <p:txBody>
          <a:bodyPr/>
          <a:lstStyle/>
          <a:p>
            <a:pPr algn="r"/>
            <a:r>
              <a:rPr lang="en-US" altLang="zh-CN" dirty="0" smtClean="0"/>
              <a:t>Reference Blackbody</a:t>
            </a:r>
            <a:endParaRPr lang="zh-CN" altLang="en-US" dirty="0"/>
          </a:p>
        </p:txBody>
      </p:sp>
      <p:sp>
        <p:nvSpPr>
          <p:cNvPr id="4" name="灯片编号占位符 3"/>
          <p:cNvSpPr>
            <a:spLocks noGrp="1"/>
          </p:cNvSpPr>
          <p:nvPr>
            <p:ph type="sldNum" sz="quarter" idx="4"/>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17F8E2DD-B3FD-4ADC-863B-ABF761F4C0A7}" type="slidenum">
              <a:rPr kumimoji="0" lang="en-US" sz="800" b="1" i="0" u="none" strike="noStrike" kern="1200" cap="none" spc="0" normalizeH="0" baseline="0" noProof="0" smtClean="0">
                <a:ln>
                  <a:noFill/>
                </a:ln>
                <a:solidFill>
                  <a:srgbClr val="000000"/>
                </a:solidFill>
                <a:effectLst/>
                <a:uLnTx/>
                <a:uFillTx/>
                <a:latin typeface="Tahoma" panose="020B0604030504040204" pitchFamily="34" charset="0"/>
                <a:ea typeface="MS PGothic" panose="020B0600070205080204" pitchFamily="34" charset="-128"/>
                <a:cs typeface="+mn-cs"/>
              </a:rPr>
              <a:t>9</a:t>
            </a:fld>
            <a:endParaRPr kumimoji="0" lang="en-US" sz="800" b="1"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
        <p:nvSpPr>
          <p:cNvPr id="5" name="内容占位符 2"/>
          <p:cNvSpPr>
            <a:spLocks noGrp="1"/>
          </p:cNvSpPr>
          <p:nvPr>
            <p:ph idx="1"/>
          </p:nvPr>
        </p:nvSpPr>
        <p:spPr>
          <a:xfrm>
            <a:off x="381000" y="1219199"/>
            <a:ext cx="5410200" cy="3239927"/>
          </a:xfrm>
          <a:noFill/>
          <a:ln w="9525">
            <a:noFill/>
          </a:ln>
        </p:spPr>
        <p:txBody>
          <a:bodyPr/>
          <a:lstStyle/>
          <a:p>
            <a:r>
              <a:rPr lang="en-US" altLang="zh-CN" sz="1600" b="1" kern="1200" dirty="0">
                <a:latin typeface="Times New Roman" panose="02020603050405020304" pitchFamily="18" charset="0"/>
                <a:cs typeface="Times New Roman" panose="02020603050405020304" pitchFamily="18" charset="0"/>
              </a:rPr>
              <a:t>NIST has developed a conical microwave blackbody target to facilitate prelaunch calibration. </a:t>
            </a:r>
            <a:endParaRPr lang="en-US" altLang="zh-CN" sz="1600" b="1" kern="12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altLang="zh-CN" sz="1600" b="1" kern="1200" dirty="0" smtClean="0">
                <a:latin typeface="Times New Roman" panose="02020603050405020304" pitchFamily="18" charset="0"/>
                <a:cs typeface="Times New Roman" panose="02020603050405020304" pitchFamily="18" charset="0"/>
              </a:rPr>
              <a:t>electromagnetic properties</a:t>
            </a:r>
            <a:r>
              <a:rPr lang="en-US" altLang="zh-CN" sz="1600" kern="1200" dirty="0" smtClean="0">
                <a:latin typeface="Times New Roman" panose="02020603050405020304" pitchFamily="18" charset="0"/>
                <a:cs typeface="Times New Roman" panose="02020603050405020304" pitchFamily="18" charset="0"/>
              </a:rPr>
              <a:t>: </a:t>
            </a:r>
            <a:r>
              <a:rPr lang="en-US" altLang="zh-CN" sz="1600" kern="1200" dirty="0">
                <a:latin typeface="Times New Roman" panose="02020603050405020304" pitchFamily="18" charset="0"/>
                <a:cs typeface="Times New Roman" panose="02020603050405020304" pitchFamily="18" charset="0"/>
              </a:rPr>
              <a:t>across a broad frequency range between 20 GHz and 220 GHz, aligning with ATMS radiometric channels. </a:t>
            </a:r>
            <a:endParaRPr lang="en-US" altLang="zh-CN" sz="1600" kern="12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altLang="zh-CN" sz="1600" b="1" kern="1200" dirty="0" smtClean="0">
                <a:latin typeface="Times New Roman" panose="02020603050405020304" pitchFamily="18" charset="0"/>
                <a:cs typeface="Times New Roman" panose="02020603050405020304" pitchFamily="18" charset="0"/>
              </a:rPr>
              <a:t>Emissivity</a:t>
            </a:r>
            <a:r>
              <a:rPr lang="en-US" altLang="zh-CN" sz="1600" kern="1200" dirty="0" smtClean="0">
                <a:latin typeface="Times New Roman" panose="02020603050405020304" pitchFamily="18" charset="0"/>
                <a:cs typeface="Times New Roman" panose="02020603050405020304" pitchFamily="18" charset="0"/>
              </a:rPr>
              <a:t>: a </a:t>
            </a:r>
            <a:r>
              <a:rPr lang="en-US" altLang="zh-CN" sz="1600" kern="1200" dirty="0">
                <a:latin typeface="Times New Roman" panose="02020603050405020304" pitchFamily="18" charset="0"/>
                <a:cs typeface="Times New Roman" panose="02020603050405020304" pitchFamily="18" charset="0"/>
              </a:rPr>
              <a:t>near-ideal 0.9999, </a:t>
            </a:r>
            <a:r>
              <a:rPr lang="en-US" altLang="zh-CN" sz="1600" kern="1200" dirty="0">
                <a:latin typeface="Times New Roman" panose="02020603050405020304" pitchFamily="18" charset="0"/>
                <a:cs typeface="Times New Roman" panose="02020603050405020304" pitchFamily="18" charset="0"/>
              </a:rPr>
              <a:t>was estimated </a:t>
            </a:r>
            <a:r>
              <a:rPr lang="en-US" altLang="zh-CN" sz="1600" kern="1200" dirty="0" smtClean="0">
                <a:latin typeface="Times New Roman" panose="02020603050405020304" pitchFamily="18" charset="0"/>
                <a:cs typeface="Times New Roman" panose="02020603050405020304" pitchFamily="18" charset="0"/>
              </a:rPr>
              <a:t>as </a:t>
            </a:r>
            <a:r>
              <a:rPr lang="en-US" altLang="zh-CN" sz="1600" kern="1200" dirty="0">
                <a:latin typeface="Times New Roman" panose="02020603050405020304" pitchFamily="18" charset="0"/>
                <a:cs typeface="Times New Roman" panose="02020603050405020304" pitchFamily="18" charset="0"/>
              </a:rPr>
              <a:t>validated by mono-static reflectivity measurements. </a:t>
            </a:r>
            <a:endParaRPr lang="en-US" altLang="zh-CN" sz="1600" kern="12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altLang="zh-CN" sz="1600" b="1" kern="1200" dirty="0">
                <a:latin typeface="Times New Roman" panose="02020603050405020304" pitchFamily="18" charset="0"/>
                <a:cs typeface="Times New Roman" panose="02020603050405020304" pitchFamily="18" charset="0"/>
              </a:rPr>
              <a:t>The </a:t>
            </a:r>
            <a:r>
              <a:rPr lang="en-US" altLang="zh-CN" sz="1600" b="1" kern="1200" dirty="0">
                <a:latin typeface="Times New Roman" panose="02020603050405020304" pitchFamily="18" charset="0"/>
                <a:cs typeface="Times New Roman" panose="02020603050405020304" pitchFamily="18" charset="0"/>
              </a:rPr>
              <a:t>thermal </a:t>
            </a:r>
            <a:r>
              <a:rPr lang="en-US" altLang="zh-CN" sz="1600" b="1" kern="1200" dirty="0" smtClean="0">
                <a:latin typeface="Times New Roman" panose="02020603050405020304" pitchFamily="18" charset="0"/>
                <a:cs typeface="Times New Roman" panose="02020603050405020304" pitchFamily="18" charset="0"/>
              </a:rPr>
              <a:t>homogeneity</a:t>
            </a:r>
            <a:r>
              <a:rPr lang="en-US" altLang="zh-CN" sz="1600" kern="1200" dirty="0" smtClean="0">
                <a:latin typeface="Times New Roman" panose="02020603050405020304" pitchFamily="18" charset="0"/>
                <a:cs typeface="Times New Roman" panose="02020603050405020304" pitchFamily="18" charset="0"/>
              </a:rPr>
              <a:t>: </a:t>
            </a:r>
            <a:r>
              <a:rPr lang="en-US" altLang="zh-CN" sz="1600" kern="1200" dirty="0">
                <a:latin typeface="Times New Roman" panose="02020603050405020304" pitchFamily="18" charset="0"/>
                <a:cs typeface="Times New Roman" panose="02020603050405020304" pitchFamily="18" charset="0"/>
              </a:rPr>
              <a:t>recently tested in a thermal vacuum chamber at an US aerospace company. </a:t>
            </a:r>
            <a:r>
              <a:rPr lang="en-US" altLang="zh-CN" sz="1600" kern="1200" dirty="0">
                <a:latin typeface="Times New Roman" panose="02020603050405020304" pitchFamily="18" charset="0"/>
                <a:cs typeface="Times New Roman" panose="02020603050405020304" pitchFamily="18" charset="0"/>
              </a:rPr>
              <a:t>The results showed that further refinement of the thermal management component is needed to achieve temperature uniformity to within a fraction of a Kelvin</a:t>
            </a:r>
            <a:r>
              <a:rPr lang="en-US" altLang="zh-CN" sz="1600" kern="1200" dirty="0">
                <a:latin typeface="Times New Roman" panose="02020603050405020304" pitchFamily="18" charset="0"/>
                <a:cs typeface="Times New Roman" panose="02020603050405020304" pitchFamily="18" charset="0"/>
              </a:rPr>
              <a:t>.</a:t>
            </a:r>
          </a:p>
        </p:txBody>
      </p:sp>
      <p:sp>
        <p:nvSpPr>
          <p:cNvPr id="6" name="矩形 5"/>
          <p:cNvSpPr/>
          <p:nvPr/>
        </p:nvSpPr>
        <p:spPr>
          <a:xfrm>
            <a:off x="346262" y="4572000"/>
            <a:ext cx="8964706" cy="1295400"/>
          </a:xfrm>
          <a:prstGeom prst="rect">
            <a:avLst/>
          </a:prstGeom>
          <a:noFill/>
          <a:ln w="9525">
            <a:noFill/>
          </a:ln>
        </p:spPr>
        <p:txBody>
          <a:bodyPr/>
          <a:lstStyle/>
          <a:p>
            <a:pPr marL="342900" indent="-342900">
              <a:spcBef>
                <a:spcPct val="20000"/>
              </a:spcBef>
              <a:buClr>
                <a:srgbClr val="FF0000"/>
              </a:buClr>
              <a:buFont typeface="Wingdings" panose="05000000000000000000" pitchFamily="2" charset="2"/>
              <a:buChar char="v"/>
            </a:pPr>
            <a:r>
              <a:rPr lang="en-US" altLang="zh-CN" sz="1600" dirty="0">
                <a:solidFill>
                  <a:schemeClr val="tx1"/>
                </a:solidFill>
                <a:latin typeface="Times New Roman" panose="02020603050405020304" pitchFamily="18" charset="0"/>
                <a:ea typeface="+mn-ea"/>
                <a:cs typeface="Times New Roman" panose="02020603050405020304" pitchFamily="18" charset="0"/>
              </a:rPr>
              <a:t>The coupling by an antenna and surroundings needs to be taken account. </a:t>
            </a:r>
          </a:p>
          <a:p>
            <a:pPr marL="342900" indent="-342900">
              <a:spcBef>
                <a:spcPct val="20000"/>
              </a:spcBef>
              <a:buClr>
                <a:srgbClr val="FF0000"/>
              </a:buClr>
              <a:buFont typeface="Wingdings" panose="05000000000000000000" pitchFamily="2" charset="2"/>
              <a:buChar char="Ø"/>
            </a:pPr>
            <a:r>
              <a:rPr lang="en-US" altLang="zh-CN" sz="1600" dirty="0">
                <a:solidFill>
                  <a:schemeClr val="tx1"/>
                </a:solidFill>
                <a:latin typeface="Times New Roman" panose="02020603050405020304" pitchFamily="18" charset="0"/>
                <a:ea typeface="+mn-ea"/>
                <a:cs typeface="Times New Roman" panose="02020603050405020304" pitchFamily="18" charset="0"/>
              </a:rPr>
              <a:t>illumination efficiency</a:t>
            </a:r>
            <a:r>
              <a:rPr lang="en-US" altLang="zh-CN" sz="1600" b="0" dirty="0">
                <a:solidFill>
                  <a:schemeClr val="tx1"/>
                </a:solidFill>
                <a:latin typeface="Times New Roman" panose="02020603050405020304" pitchFamily="18" charset="0"/>
                <a:ea typeface="+mn-ea"/>
                <a:cs typeface="Times New Roman" panose="02020603050405020304" pitchFamily="18" charset="0"/>
              </a:rPr>
              <a:t>: characterizes the radiation pattern subtended by the blackbody. </a:t>
            </a:r>
          </a:p>
          <a:p>
            <a:pPr marL="342900" indent="-342900">
              <a:spcBef>
                <a:spcPct val="20000"/>
              </a:spcBef>
              <a:buClr>
                <a:srgbClr val="FF0000"/>
              </a:buClr>
              <a:buFont typeface="Wingdings" panose="05000000000000000000" pitchFamily="2" charset="2"/>
              <a:buChar char="Ø"/>
            </a:pPr>
            <a:r>
              <a:rPr lang="en-US" altLang="zh-CN" sz="1600" dirty="0">
                <a:solidFill>
                  <a:schemeClr val="tx1"/>
                </a:solidFill>
                <a:latin typeface="Times New Roman" panose="02020603050405020304" pitchFamily="18" charset="0"/>
                <a:ea typeface="+mn-ea"/>
                <a:cs typeface="Times New Roman" panose="02020603050405020304" pitchFamily="18" charset="0"/>
              </a:rPr>
              <a:t>Antenna side and back lobs</a:t>
            </a:r>
            <a:r>
              <a:rPr lang="en-US" altLang="zh-CN" sz="1600" b="0" dirty="0">
                <a:solidFill>
                  <a:schemeClr val="tx1"/>
                </a:solidFill>
                <a:latin typeface="Times New Roman" panose="02020603050405020304" pitchFamily="18" charset="0"/>
                <a:ea typeface="+mn-ea"/>
                <a:cs typeface="Times New Roman" panose="02020603050405020304" pitchFamily="18" charset="0"/>
              </a:rPr>
              <a:t>: can be minimized by choosing a highly directive antenna.</a:t>
            </a:r>
          </a:p>
          <a:p>
            <a:pPr marL="342900" indent="-342900">
              <a:spcBef>
                <a:spcPct val="20000"/>
              </a:spcBef>
              <a:buClr>
                <a:srgbClr val="FF0000"/>
              </a:buClr>
              <a:buFont typeface="Wingdings" panose="05000000000000000000" pitchFamily="2" charset="2"/>
              <a:buChar char="Ø"/>
            </a:pPr>
            <a:r>
              <a:rPr lang="en-US" altLang="zh-CN" sz="1600" dirty="0">
                <a:solidFill>
                  <a:schemeClr val="tx1"/>
                </a:solidFill>
                <a:latin typeface="Times New Roman" panose="02020603050405020304" pitchFamily="18" charset="0"/>
                <a:ea typeface="+mn-ea"/>
                <a:cs typeface="Times New Roman" panose="02020603050405020304" pitchFamily="18" charset="0"/>
              </a:rPr>
              <a:t>The LO leakage</a:t>
            </a:r>
            <a:r>
              <a:rPr lang="en-US" altLang="zh-CN" sz="1600" b="0" dirty="0">
                <a:solidFill>
                  <a:schemeClr val="tx1"/>
                </a:solidFill>
                <a:latin typeface="Times New Roman" panose="02020603050405020304" pitchFamily="18" charset="0"/>
                <a:ea typeface="+mn-ea"/>
                <a:cs typeface="Times New Roman" panose="02020603050405020304" pitchFamily="18" charset="0"/>
              </a:rPr>
              <a:t>: can be mitigated by including an isolator in the front end. </a:t>
            </a:r>
          </a:p>
        </p:txBody>
      </p:sp>
      <p:pic>
        <p:nvPicPr>
          <p:cNvPr id="7" name="内容占位符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91200" y="1295400"/>
            <a:ext cx="3657600" cy="2671482"/>
          </a:xfrm>
          <a:prstGeom prst="rect">
            <a:avLst/>
          </a:prstGeom>
          <a:noFill/>
          <a:ln w="9525">
            <a:noFill/>
          </a:ln>
        </p:spPr>
      </p:pic>
      <p:sp>
        <p:nvSpPr>
          <p:cNvPr id="9" name="矩形 8"/>
          <p:cNvSpPr/>
          <p:nvPr/>
        </p:nvSpPr>
        <p:spPr>
          <a:xfrm>
            <a:off x="6858000" y="4099838"/>
            <a:ext cx="1371600" cy="261610"/>
          </a:xfrm>
          <a:prstGeom prst="rect">
            <a:avLst/>
          </a:prstGeom>
        </p:spPr>
        <p:txBody>
          <a:bodyPr wrap="square">
            <a:spAutoFit/>
          </a:bodyPr>
          <a:lstStyle/>
          <a:p>
            <a:r>
              <a:rPr lang="en-US" altLang="zh-CN" sz="1100" dirty="0" smtClean="0">
                <a:solidFill>
                  <a:srgbClr val="0000FF"/>
                </a:solidFill>
              </a:rPr>
              <a:t>NIST blackbody</a:t>
            </a:r>
            <a:endParaRPr lang="zh-CN" altLang="en-US" sz="1100" dirty="0">
              <a:solidFill>
                <a:srgbClr val="0000FF"/>
              </a:solidFill>
            </a:endParaRPr>
          </a:p>
        </p:txBody>
      </p:sp>
    </p:spTree>
    <p:extLst>
      <p:ext uri="{BB962C8B-B14F-4D97-AF65-F5344CB8AC3E}">
        <p14:creationId xmlns:p14="http://schemas.microsoft.com/office/powerpoint/2010/main" val="20552501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31159" y="372038"/>
            <a:ext cx="8915400" cy="1143000"/>
          </a:xfrm>
        </p:spPr>
        <p:txBody>
          <a:bodyPr/>
          <a:lstStyle/>
          <a:p>
            <a:pPr algn="r"/>
            <a:r>
              <a:rPr lang="en-US" altLang="zh-CN" sz="3200" dirty="0" smtClean="0"/>
              <a:t>Antenna Effects (</a:t>
            </a:r>
            <a:r>
              <a:rPr lang="en-US" altLang="zh-CN" sz="3200" dirty="0" err="1" smtClean="0"/>
              <a:t>Dazhen</a:t>
            </a:r>
            <a:r>
              <a:rPr lang="en-US" altLang="zh-CN" sz="3200" dirty="0" smtClean="0"/>
              <a:t> </a:t>
            </a:r>
            <a:r>
              <a:rPr lang="en-US" altLang="zh-CN" sz="3200" dirty="0" err="1"/>
              <a:t>Gu</a:t>
            </a:r>
            <a:r>
              <a:rPr lang="en-US" altLang="zh-CN" sz="3200" dirty="0"/>
              <a:t>)</a:t>
            </a:r>
            <a:endParaRPr lang="zh-CN" altLang="en-US" sz="3200" dirty="0"/>
          </a:p>
        </p:txBody>
      </p:sp>
      <p:sp>
        <p:nvSpPr>
          <p:cNvPr id="3" name="内容占位符 2"/>
          <p:cNvSpPr>
            <a:spLocks noGrp="1"/>
          </p:cNvSpPr>
          <p:nvPr>
            <p:ph idx="1"/>
          </p:nvPr>
        </p:nvSpPr>
        <p:spPr>
          <a:xfrm>
            <a:off x="463924" y="1515038"/>
            <a:ext cx="8915400" cy="990599"/>
          </a:xfrm>
        </p:spPr>
        <p:txBody>
          <a:bodyPr/>
          <a:lstStyle/>
          <a:p>
            <a:r>
              <a:rPr lang="en-US" altLang="zh-CN" sz="2800" dirty="0"/>
              <a:t>Initiated Overleaf </a:t>
            </a:r>
            <a:r>
              <a:rPr lang="en-US" altLang="zh-CN" sz="2800" dirty="0" smtClean="0"/>
              <a:t>the document about antenna effects in radiometric measurements.</a:t>
            </a:r>
            <a:endParaRPr lang="zh-CN" altLang="en-US" sz="2800" dirty="0"/>
          </a:p>
        </p:txBody>
      </p:sp>
      <p:sp>
        <p:nvSpPr>
          <p:cNvPr id="4" name="灯片编号占位符 3"/>
          <p:cNvSpPr>
            <a:spLocks noGrp="1"/>
          </p:cNvSpPr>
          <p:nvPr>
            <p:ph type="sldNum" sz="quarter" idx="4"/>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17F8E2DD-B3FD-4ADC-863B-ABF761F4C0A7}" type="slidenum">
              <a:rPr kumimoji="0" lang="en-US" sz="800" b="1" i="0" u="none" strike="noStrike" kern="1200" cap="none" spc="0" normalizeH="0" baseline="0" noProof="0" smtClean="0">
                <a:ln>
                  <a:noFill/>
                </a:ln>
                <a:solidFill>
                  <a:srgbClr val="000000"/>
                </a:solidFill>
                <a:effectLst/>
                <a:uLnTx/>
                <a:uFillTx/>
                <a:latin typeface="Tahoma" panose="020B0604030504040204" pitchFamily="34" charset="0"/>
                <a:ea typeface="MS PGothic" panose="020B0600070205080204" pitchFamily="34" charset="-128"/>
                <a:cs typeface="+mn-cs"/>
              </a:rPr>
              <a:t>10</a:t>
            </a:fld>
            <a:endParaRPr kumimoji="0" lang="en-US" sz="800" b="1"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pic>
        <p:nvPicPr>
          <p:cNvPr id="5" name="图片 4" descr="屏幕剪辑"/>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4600" y="2743200"/>
            <a:ext cx="4496256" cy="3330130"/>
          </a:xfrm>
          <a:prstGeom prst="rect">
            <a:avLst/>
          </a:prstGeom>
        </p:spPr>
      </p:pic>
    </p:spTree>
    <p:extLst>
      <p:ext uri="{BB962C8B-B14F-4D97-AF65-F5344CB8AC3E}">
        <p14:creationId xmlns:p14="http://schemas.microsoft.com/office/powerpoint/2010/main" val="21665185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标题 1"/>
          <p:cNvSpPr>
            <a:spLocks noGrp="1"/>
          </p:cNvSpPr>
          <p:nvPr>
            <p:ph type="title"/>
          </p:nvPr>
        </p:nvSpPr>
        <p:spPr>
          <a:xfrm>
            <a:off x="4902313" y="173223"/>
            <a:ext cx="4626796" cy="547687"/>
          </a:xfrm>
        </p:spPr>
        <p:txBody>
          <a:bodyPr/>
          <a:lstStyle/>
          <a:p>
            <a:pPr algn="r"/>
            <a:r>
              <a:rPr lang="en-US" altLang="zh-CN" sz="3200" b="1" dirty="0"/>
              <a:t>Planned Activities </a:t>
            </a:r>
          </a:p>
        </p:txBody>
      </p:sp>
      <p:sp>
        <p:nvSpPr>
          <p:cNvPr id="9" name="Rectangle 8"/>
          <p:cNvSpPr/>
          <p:nvPr/>
        </p:nvSpPr>
        <p:spPr>
          <a:xfrm>
            <a:off x="838200" y="1905000"/>
            <a:ext cx="7543800" cy="2339102"/>
          </a:xfrm>
          <a:prstGeom prst="rect">
            <a:avLst/>
          </a:prstGeom>
          <a:solidFill>
            <a:schemeClr val="bg1"/>
          </a:solidFill>
        </p:spPr>
        <p:txBody>
          <a:bodyPr wrap="square">
            <a:spAutoFit/>
          </a:bodyPr>
          <a:lstStyle/>
          <a:p>
            <a:pPr marL="342900" indent="-342900">
              <a:spcAft>
                <a:spcPts val="600"/>
              </a:spcAft>
              <a:buClr>
                <a:srgbClr val="FF0000"/>
              </a:buClr>
              <a:buFont typeface="Wingdings" panose="05000000000000000000" pitchFamily="2" charset="2"/>
              <a:buChar char="v"/>
            </a:pPr>
            <a:r>
              <a:rPr lang="en-US" sz="1800" b="0" dirty="0" smtClean="0">
                <a:solidFill>
                  <a:schemeClr val="tx1"/>
                </a:solidFill>
                <a:latin typeface="+mj-lt"/>
              </a:rPr>
              <a:t>Continuing next quarterly subgroup meeting.</a:t>
            </a:r>
          </a:p>
          <a:p>
            <a:pPr marL="342900" indent="-342900">
              <a:spcAft>
                <a:spcPts val="600"/>
              </a:spcAft>
              <a:buClr>
                <a:srgbClr val="FF0000"/>
              </a:buClr>
              <a:buFont typeface="Wingdings" panose="05000000000000000000" pitchFamily="2" charset="2"/>
              <a:buChar char="v"/>
            </a:pPr>
            <a:r>
              <a:rPr lang="en-US" altLang="zh-CN" sz="1800" b="0" dirty="0">
                <a:solidFill>
                  <a:schemeClr val="tx1"/>
                </a:solidFill>
              </a:rPr>
              <a:t>Continuing SRF </a:t>
            </a:r>
            <a:r>
              <a:rPr lang="en-US" altLang="zh-CN" sz="1800" b="0" dirty="0" err="1">
                <a:solidFill>
                  <a:schemeClr val="tx1"/>
                </a:solidFill>
              </a:rPr>
              <a:t>netCDF</a:t>
            </a:r>
            <a:r>
              <a:rPr lang="en-US" altLang="zh-CN" sz="1800" b="0" dirty="0">
                <a:solidFill>
                  <a:schemeClr val="tx1"/>
                </a:solidFill>
              </a:rPr>
              <a:t> </a:t>
            </a:r>
            <a:r>
              <a:rPr lang="en-US" altLang="zh-CN" sz="1800" b="0" dirty="0" smtClean="0">
                <a:solidFill>
                  <a:schemeClr val="tx1"/>
                </a:solidFill>
              </a:rPr>
              <a:t>Convention, </a:t>
            </a:r>
            <a:r>
              <a:rPr lang="en-US" altLang="zh-CN" sz="1800" b="0" dirty="0" smtClean="0">
                <a:solidFill>
                  <a:schemeClr val="tx1"/>
                </a:solidFill>
              </a:rPr>
              <a:t>instrument </a:t>
            </a:r>
            <a:r>
              <a:rPr lang="en-US" altLang="zh-CN" sz="1800" b="0" dirty="0" smtClean="0">
                <a:solidFill>
                  <a:schemeClr val="tx1"/>
                </a:solidFill>
              </a:rPr>
              <a:t>noise </a:t>
            </a:r>
            <a:r>
              <a:rPr lang="en-US" altLang="zh-CN" sz="1800" b="0" dirty="0" smtClean="0">
                <a:solidFill>
                  <a:schemeClr val="tx1"/>
                </a:solidFill>
              </a:rPr>
              <a:t>measurement and definition discussion, reference blackbody development following.</a:t>
            </a:r>
            <a:endParaRPr lang="en-US" altLang="zh-CN" sz="1800" b="0" dirty="0" smtClean="0">
              <a:solidFill>
                <a:schemeClr val="tx1"/>
              </a:solidFill>
            </a:endParaRPr>
          </a:p>
          <a:p>
            <a:pPr marL="342900" indent="-342900">
              <a:spcAft>
                <a:spcPts val="600"/>
              </a:spcAft>
              <a:buClr>
                <a:srgbClr val="FF0000"/>
              </a:buClr>
              <a:buFont typeface="Wingdings" panose="05000000000000000000" pitchFamily="2" charset="2"/>
              <a:buChar char="v"/>
            </a:pPr>
            <a:r>
              <a:rPr lang="en-US" altLang="zh-CN" sz="1800" b="0" dirty="0">
                <a:solidFill>
                  <a:schemeClr val="tx1"/>
                </a:solidFill>
              </a:rPr>
              <a:t>Continuing </a:t>
            </a:r>
            <a:r>
              <a:rPr lang="en-US" altLang="zh-CN" sz="1800" b="0" dirty="0" smtClean="0">
                <a:solidFill>
                  <a:schemeClr val="tx1"/>
                </a:solidFill>
              </a:rPr>
              <a:t>refresh</a:t>
            </a:r>
            <a:r>
              <a:rPr lang="en-US" sz="1800" b="0" dirty="0" smtClean="0">
                <a:solidFill>
                  <a:schemeClr val="tx1"/>
                </a:solidFill>
                <a:latin typeface="+mj-lt"/>
              </a:rPr>
              <a:t> our focus-group </a:t>
            </a:r>
            <a:r>
              <a:rPr lang="en-US" sz="1800" b="0" dirty="0" smtClean="0">
                <a:solidFill>
                  <a:schemeClr val="tx1"/>
                </a:solidFill>
                <a:latin typeface="+mj-lt"/>
              </a:rPr>
              <a:t>topics.</a:t>
            </a:r>
          </a:p>
          <a:p>
            <a:pPr>
              <a:spcAft>
                <a:spcPts val="600"/>
              </a:spcAft>
              <a:buClr>
                <a:srgbClr val="FF0000"/>
              </a:buClr>
            </a:pPr>
            <a:r>
              <a:rPr lang="en-US" sz="1800" b="0" dirty="0">
                <a:solidFill>
                  <a:schemeClr val="tx1"/>
                </a:solidFill>
                <a:latin typeface="+mj-lt"/>
              </a:rPr>
              <a:t> </a:t>
            </a:r>
            <a:r>
              <a:rPr lang="en-US" sz="1800" b="0" dirty="0" smtClean="0">
                <a:solidFill>
                  <a:schemeClr val="tx1"/>
                </a:solidFill>
                <a:latin typeface="+mj-lt"/>
              </a:rPr>
              <a:t>    </a:t>
            </a:r>
            <a:endParaRPr lang="en-US" sz="1800" b="0" dirty="0">
              <a:solidFill>
                <a:schemeClr val="tx1"/>
              </a:solidFill>
              <a:latin typeface="+mj-lt"/>
            </a:endParaRPr>
          </a:p>
          <a:p>
            <a:pPr marL="342900" indent="-342900">
              <a:spcAft>
                <a:spcPts val="600"/>
              </a:spcAft>
              <a:buClr>
                <a:srgbClr val="FF0000"/>
              </a:buClr>
              <a:buFont typeface="Wingdings" panose="05000000000000000000" pitchFamily="2" charset="2"/>
              <a:buChar char="v"/>
            </a:pPr>
            <a:endParaRPr lang="en-US" sz="1800" b="0" dirty="0">
              <a:solidFill>
                <a:schemeClr val="tx1"/>
              </a:solidFill>
              <a:latin typeface="+mj-lt"/>
            </a:endParaRPr>
          </a:p>
        </p:txBody>
      </p:sp>
      <p:sp>
        <p:nvSpPr>
          <p:cNvPr id="2" name="Slide Number Placeholder 1">
            <a:extLst>
              <a:ext uri="{FF2B5EF4-FFF2-40B4-BE49-F238E27FC236}">
                <a16:creationId xmlns:a16="http://schemas.microsoft.com/office/drawing/2014/main" id="{31436EB5-D17C-41D0-B3E1-7B6357580260}"/>
              </a:ext>
            </a:extLst>
          </p:cNvPr>
          <p:cNvSpPr>
            <a:spLocks noGrp="1"/>
          </p:cNvSpPr>
          <p:nvPr>
            <p:ph type="sldNum" sz="quarter" idx="4"/>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17F8E2DD-B3FD-4ADC-863B-ABF761F4C0A7}" type="slidenum">
              <a:rPr kumimoji="0" lang="en-US" sz="800" b="1" i="0" u="none" strike="noStrike" kern="1200" cap="none" spc="0" normalizeH="0" baseline="0" noProof="0" smtClean="0">
                <a:ln>
                  <a:noFill/>
                </a:ln>
                <a:solidFill>
                  <a:srgbClr val="000000"/>
                </a:solidFill>
                <a:effectLst/>
                <a:uLnTx/>
                <a:uFillTx/>
                <a:latin typeface="Tahoma" panose="020B0604030504040204" pitchFamily="34" charset="0"/>
                <a:ea typeface="MS PGothic" panose="020B0600070205080204" pitchFamily="34" charset="-128"/>
                <a:cs typeface="+mn-cs"/>
              </a:rPr>
              <a:t>11</a:t>
            </a:fld>
            <a:endParaRPr kumimoji="0" lang="en-US" sz="800" b="1" i="0" u="none" strike="noStrike" kern="1200" cap="none" spc="0" normalizeH="0" baseline="0" noProof="0" dirty="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Tree>
    <p:extLst>
      <p:ext uri="{BB962C8B-B14F-4D97-AF65-F5344CB8AC3E}">
        <p14:creationId xmlns:p14="http://schemas.microsoft.com/office/powerpoint/2010/main" val="202810938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4B278AA-C574-4BDE-8F85-02B156D5D97D}"/>
              </a:ext>
            </a:extLst>
          </p:cNvPr>
          <p:cNvSpPr>
            <a:spLocks noGrp="1"/>
          </p:cNvSpPr>
          <p:nvPr>
            <p:ph type="sldNum" sz="quarter" idx="4"/>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17F8E2DD-B3FD-4ADC-863B-ABF761F4C0A7}" type="slidenum">
              <a:rPr kumimoji="0" lang="en-US" sz="800" b="1" i="0" u="none" strike="noStrike" kern="1200" cap="none" spc="0" normalizeH="0" baseline="0" noProof="0" smtClean="0">
                <a:ln>
                  <a:noFill/>
                </a:ln>
                <a:solidFill>
                  <a:srgbClr val="000000"/>
                </a:solidFill>
                <a:effectLst/>
                <a:uLnTx/>
                <a:uFillTx/>
                <a:latin typeface="Tahoma" panose="020B0604030504040204" pitchFamily="34" charset="0"/>
                <a:ea typeface="MS PGothic" panose="020B0600070205080204" pitchFamily="34" charset="-128"/>
                <a:cs typeface="+mn-cs"/>
              </a:rPr>
              <a:t>12</a:t>
            </a:fld>
            <a:endParaRPr kumimoji="0" lang="en-US" sz="800" b="1" i="0" u="none" strike="noStrike" kern="1200" cap="none" spc="0" normalizeH="0" baseline="0" noProof="0">
              <a:ln>
                <a:noFill/>
              </a:ln>
              <a:solidFill>
                <a:srgbClr val="000000"/>
              </a:solidFill>
              <a:effectLst/>
              <a:uLnTx/>
              <a:uFillTx/>
              <a:latin typeface="Tahoma" panose="020B0604030504040204" pitchFamily="34" charset="0"/>
              <a:ea typeface="MS PGothic" panose="020B0600070205080204" pitchFamily="34" charset="-128"/>
              <a:cs typeface="+mn-cs"/>
            </a:endParaRPr>
          </a:p>
        </p:txBody>
      </p:sp>
      <p:sp>
        <p:nvSpPr>
          <p:cNvPr id="6" name="矩形 5"/>
          <p:cNvSpPr/>
          <p:nvPr/>
        </p:nvSpPr>
        <p:spPr>
          <a:xfrm>
            <a:off x="914400" y="2667790"/>
            <a:ext cx="7875681" cy="1754326"/>
          </a:xfrm>
          <a:prstGeom prst="rect">
            <a:avLst/>
          </a:prstGeom>
          <a:noFill/>
        </p:spPr>
        <p:txBody>
          <a:bodyPr wrap="none" lIns="91440" tIns="45720" rIns="91440" bIns="45720">
            <a:spAutoFit/>
          </a:bodyPr>
          <a:lstStyle/>
          <a:p>
            <a:pPr algn="ctr" eaLnBrk="1" fontAlgn="auto" hangingPunct="1">
              <a:spcBef>
                <a:spcPts val="0"/>
              </a:spcBef>
              <a:spcAft>
                <a:spcPts val="0"/>
              </a:spcAft>
            </a:pPr>
            <a:r>
              <a:rPr lang="en-US" altLang="zh-CN" sz="5400" dirty="0" smtClean="0">
                <a:ln w="900" cmpd="sng">
                  <a:solidFill>
                    <a:srgbClr val="4472C4">
                      <a:satMod val="190000"/>
                      <a:alpha val="55000"/>
                    </a:srgbClr>
                  </a:solidFill>
                  <a:prstDash val="solid"/>
                </a:ln>
                <a:solidFill>
                  <a:prstClr val="black"/>
                </a:solidFill>
                <a:effectLst>
                  <a:innerShdw blurRad="101600" dist="76200" dir="5400000">
                    <a:srgbClr val="4472C4">
                      <a:satMod val="190000"/>
                      <a:tint val="100000"/>
                      <a:alpha val="74000"/>
                    </a:srgbClr>
                  </a:innerShdw>
                </a:effectLst>
                <a:latin typeface="Calibri"/>
                <a:ea typeface="等线" panose="02010600030101010101" pitchFamily="2" charset="-122"/>
              </a:rPr>
              <a:t>Thanks for your attention !</a:t>
            </a:r>
          </a:p>
          <a:p>
            <a:pPr algn="ctr" eaLnBrk="1" fontAlgn="auto" hangingPunct="1">
              <a:spcBef>
                <a:spcPts val="0"/>
              </a:spcBef>
              <a:spcAft>
                <a:spcPts val="0"/>
              </a:spcAft>
            </a:pPr>
            <a:r>
              <a:rPr lang="en-US" altLang="zh-CN" sz="5400" dirty="0" smtClean="0">
                <a:ln w="900" cmpd="sng">
                  <a:solidFill>
                    <a:srgbClr val="4472C4">
                      <a:satMod val="190000"/>
                      <a:alpha val="55000"/>
                    </a:srgbClr>
                  </a:solidFill>
                  <a:prstDash val="solid"/>
                </a:ln>
                <a:solidFill>
                  <a:prstClr val="black"/>
                </a:solidFill>
                <a:effectLst>
                  <a:innerShdw blurRad="101600" dist="76200" dir="5400000">
                    <a:srgbClr val="4472C4">
                      <a:satMod val="190000"/>
                      <a:tint val="100000"/>
                      <a:alpha val="74000"/>
                    </a:srgbClr>
                  </a:innerShdw>
                </a:effectLst>
                <a:latin typeface="Calibri"/>
                <a:ea typeface="等线" panose="02010600030101010101" pitchFamily="2" charset="-122"/>
              </a:rPr>
              <a:t>Welcome suggestions.</a:t>
            </a:r>
            <a:endParaRPr lang="zh-CN" altLang="en-US" sz="5400" dirty="0">
              <a:ln w="900" cmpd="sng">
                <a:solidFill>
                  <a:srgbClr val="4472C4">
                    <a:satMod val="190000"/>
                    <a:alpha val="55000"/>
                  </a:srgbClr>
                </a:solidFill>
                <a:prstDash val="solid"/>
              </a:ln>
              <a:solidFill>
                <a:prstClr val="black"/>
              </a:solidFill>
              <a:effectLst>
                <a:innerShdw blurRad="101600" dist="76200" dir="5400000">
                  <a:srgbClr val="4472C4">
                    <a:satMod val="190000"/>
                    <a:tint val="100000"/>
                    <a:alpha val="74000"/>
                  </a:srgbClr>
                </a:innerShdw>
              </a:effectLst>
              <a:latin typeface="Calibri"/>
              <a:ea typeface="等线" panose="02010600030101010101" pitchFamily="2" charset="-122"/>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spPr>
      <a:bodyPr wrap="square">
        <a:spAutoFit/>
      </a:bodyPr>
      <a:lstStyle>
        <a:defPPr marL="171450" indent="-171450" algn="l">
          <a:spcAft>
            <a:spcPts val="600"/>
          </a:spcAft>
          <a:buFont typeface="Arial" panose="020B0604020202020204" pitchFamily="34" charset="0"/>
          <a:buChar char="•"/>
          <a:defRPr sz="2000" b="0" dirty="0" smtClean="0">
            <a:solidFill>
              <a:schemeClr val="tx1"/>
            </a:solidFill>
            <a:latin typeface="+mj-lt"/>
          </a:defRPr>
        </a:defPPr>
      </a:lstStyle>
    </a:spDef>
    <a:txDef>
      <a:spPr>
        <a:noFill/>
      </a:spPr>
      <a:bodyPr wrap="square" rtlCol="0">
        <a:spAutoFit/>
      </a:bodyPr>
      <a:lstStyle>
        <a:defPPr algn="l">
          <a:defRPr sz="1400" b="0" dirty="0">
            <a:solidFill>
              <a:schemeClr val="tx1"/>
            </a:solidFill>
            <a:latin typeface="+mn-lt"/>
          </a:defRPr>
        </a:defPPr>
      </a:lstStyle>
    </a:tx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4A2E87CC028834B9BA9E2783CC7F26B" ma:contentTypeVersion="12" ma:contentTypeDescription="Create a new document." ma:contentTypeScope="" ma:versionID="bbe5b662eb2e887e3c17af598bd719ba">
  <xsd:schema xmlns:xsd="http://www.w3.org/2001/XMLSchema" xmlns:xs="http://www.w3.org/2001/XMLSchema" xmlns:p="http://schemas.microsoft.com/office/2006/metadata/properties" xmlns:ns2="715fcdb6-58ff-4d84-993c-bb26a5b54815" xmlns:ns3="cfab5f87-ed30-4dbb-a820-4234a14babf6" xmlns:ns4="b872a7c1-ed7f-4c06-9e7d-9181e1c04fc6" targetNamespace="http://schemas.microsoft.com/office/2006/metadata/properties" ma:root="true" ma:fieldsID="f12922e6213c5b8adf0b18a1fa95ef00" ns2:_="" ns3:_="" ns4:_="">
    <xsd:import namespace="715fcdb6-58ff-4d84-993c-bb26a5b54815"/>
    <xsd:import namespace="cfab5f87-ed30-4dbb-a820-4234a14babf6"/>
    <xsd:import namespace="b872a7c1-ed7f-4c06-9e7d-9181e1c04fc6"/>
    <xsd:element name="properties">
      <xsd:complexType>
        <xsd:sequence>
          <xsd:element name="documentManagement">
            <xsd:complexType>
              <xsd:all>
                <xsd:element ref="ns2:WMOWFApprovalStatus" minOccurs="0"/>
                <xsd:element ref="ns3:_dlc_DocId" minOccurs="0"/>
                <xsd:element ref="ns3:_dlc_DocIdUrl" minOccurs="0"/>
                <xsd:element ref="ns3:_dlc_DocIdPersistId" minOccurs="0"/>
                <xsd:element ref="ns4:MediaServiceMetadata" minOccurs="0"/>
                <xsd:element ref="ns4:MediaServiceFastMetadata" minOccurs="0"/>
                <xsd:element ref="ns4:MediaServiceSearchProperties" minOccurs="0"/>
                <xsd:element ref="ns4:MediaServiceDateTaken" minOccurs="0"/>
                <xsd:element ref="ns4:MediaServiceGenerationTime" minOccurs="0"/>
                <xsd:element ref="ns4:MediaServiceEventHashCode" minOccurs="0"/>
                <xsd:element ref="ns4:MediaLengthInSeconds" minOccurs="0"/>
                <xsd:element ref="ns4:MediaServiceBillingMetadata" minOccurs="0"/>
                <xsd:element ref="ns4:lcf76f155ced4ddcb4097134ff3c332f" minOccurs="0"/>
                <xsd:element ref="ns3:TaxCatchAll" minOccurs="0"/>
                <xsd:element ref="ns4: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5fcdb6-58ff-4d84-993c-bb26a5b54815" elementFormDefault="qualified">
    <xsd:import namespace="http://schemas.microsoft.com/office/2006/documentManagement/types"/>
    <xsd:import namespace="http://schemas.microsoft.com/office/infopath/2007/PartnerControls"/>
    <xsd:element name="WMOWFApprovalStatus" ma:index="2" nillable="true" ma:displayName="Workflow Approval Status" ma:default="Not Submitted" ma:format="Dropdown" ma:internalName="WMOWFApprovalStatus" ma:readOnly="false">
      <xsd:simpleType>
        <xsd:restriction base="dms:Choice">
          <xsd:enumeration value="Not Submitted"/>
          <xsd:enumeration value="Pending for Review"/>
          <xsd:enumeration value="Pending for Consolidation"/>
          <xsd:enumeration value="Pending for Approval"/>
          <xsd:enumeration value="Approved"/>
          <xsd:enumeration value="Rejected by Approver"/>
          <xsd:enumeration value="Cancelled by Requestor"/>
          <xsd:enumeration value="In Progress"/>
        </xsd:restriction>
      </xsd:simpleType>
    </xsd:element>
  </xsd:schema>
  <xsd:schema xmlns:xsd="http://www.w3.org/2001/XMLSchema" xmlns:xs="http://www.w3.org/2001/XMLSchema" xmlns:dms="http://schemas.microsoft.com/office/2006/documentManagement/types" xmlns:pc="http://schemas.microsoft.com/office/infopath/2007/PartnerControls" targetNamespace="cfab5f87-ed30-4dbb-a820-4234a14babf6"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22" nillable="true" ma:displayName="Taxonomy Catch All Column" ma:hidden="true" ma:list="{fd78e92c-8460-44ab-956c-91a660f35408}" ma:internalName="TaxCatchAll" ma:showField="CatchAllData" ma:web="cfab5f87-ed30-4dbb-a820-4234a14babf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872a7c1-ed7f-4c06-9e7d-9181e1c04fc6" elementFormDefault="qualified">
    <xsd:import namespace="http://schemas.microsoft.com/office/2006/documentManagement/types"/>
    <xsd:import namespace="http://schemas.microsoft.com/office/infopath/2007/PartnerControls"/>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92a3b380-abf6-46f2-87bb-c2c114de1c9e" ma:termSetId="09814cd3-568e-fe90-9814-8d621ff8fb84" ma:anchorId="fba54fb3-c3e1-fe81-a776-ca4b69148c4d" ma:open="true" ma:isKeyword="false">
      <xsd:complexType>
        <xsd:sequence>
          <xsd:element ref="pc:Terms" minOccurs="0" maxOccurs="1"/>
        </xsd:sequence>
      </xsd:complexType>
    </xsd:element>
    <xsd:element name="MediaServiceOCR" ma:index="23"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SharedContentType xmlns="Microsoft.SharePoint.Taxonomy.ContentTypeSync" SourceId="92a3b380-abf6-46f2-87bb-c2c114de1c9e" ContentTypeId="0x01" PreviousValue="false"/>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p:properties xmlns:p="http://schemas.microsoft.com/office/2006/metadata/properties" xmlns:xsi="http://www.w3.org/2001/XMLSchema-instance" xmlns:pc="http://schemas.microsoft.com/office/infopath/2007/PartnerControls">
  <documentManagement>
    <TaxCatchAll xmlns="cfab5f87-ed30-4dbb-a820-4234a14babf6" xsi:nil="true"/>
    <lcf76f155ced4ddcb4097134ff3c332f xmlns="b872a7c1-ed7f-4c06-9e7d-9181e1c04fc6">
      <Terms xmlns="http://schemas.microsoft.com/office/infopath/2007/PartnerControls"/>
    </lcf76f155ced4ddcb4097134ff3c332f>
    <WMOWFApprovalStatus xmlns="715fcdb6-58ff-4d84-993c-bb26a5b54815">Not Submitted</WMOWFApprovalStatus>
    <_dlc_DocId xmlns="cfab5f87-ed30-4dbb-a820-4234a14babf6">X6PPVAVDZMSZ-613157859-13609</_dlc_DocId>
    <_dlc_DocIdUrl xmlns="cfab5f87-ed30-4dbb-a820-4234a14babf6">
      <Url>https://wmoomm.sharepoint.com/sites/Collaboration/_layouts/15/DocIdRedir.aspx?ID=X6PPVAVDZMSZ-613157859-13609</Url>
      <Description>X6PPVAVDZMSZ-613157859-13609</Description>
    </_dlc_DocIdUrl>
  </documentManagement>
</p:properties>
</file>

<file path=customXml/itemProps1.xml><?xml version="1.0" encoding="utf-8"?>
<ds:datastoreItem xmlns:ds="http://schemas.openxmlformats.org/officeDocument/2006/customXml" ds:itemID="{54F82B20-6820-46E1-BA26-CD6542B2BDF4}"/>
</file>

<file path=customXml/itemProps2.xml><?xml version="1.0" encoding="utf-8"?>
<ds:datastoreItem xmlns:ds="http://schemas.openxmlformats.org/officeDocument/2006/customXml" ds:itemID="{80A45A1D-E51E-482C-A5BC-68D9DD7B7EE2}"/>
</file>

<file path=customXml/itemProps3.xml><?xml version="1.0" encoding="utf-8"?>
<ds:datastoreItem xmlns:ds="http://schemas.openxmlformats.org/officeDocument/2006/customXml" ds:itemID="{43FAAFDA-7850-4BFA-A01A-ADB55B25A934}"/>
</file>

<file path=customXml/itemProps4.xml><?xml version="1.0" encoding="utf-8"?>
<ds:datastoreItem xmlns:ds="http://schemas.openxmlformats.org/officeDocument/2006/customXml" ds:itemID="{BCC277E0-E463-485F-BD7C-C6B13FF7729E}"/>
</file>

<file path=customXml/itemProps5.xml><?xml version="1.0" encoding="utf-8"?>
<ds:datastoreItem xmlns:ds="http://schemas.openxmlformats.org/officeDocument/2006/customXml" ds:itemID="{BBC04E47-4E13-4586-B0B5-59199A0E1650}"/>
</file>

<file path=docMetadata/LabelInfo.xml><?xml version="1.0" encoding="utf-8"?>
<clbl:labelList xmlns:clbl="http://schemas.microsoft.com/office/2020/mipLabelMetadata">
  <clbl:label id="{e962d134-526b-49fe-8fc7-dd80537250d0}" enabled="1" method="Standard" siteId="{eaa6be54-4687-40c4-9827-c044bd8e8d3c}" removed="0"/>
</clbl:labelList>
</file>

<file path=docProps/app.xml><?xml version="1.0" encoding="utf-8"?>
<Properties xmlns="http://schemas.openxmlformats.org/officeDocument/2006/extended-properties" xmlns:vt="http://schemas.openxmlformats.org/officeDocument/2006/docPropsVTypes">
  <TotalTime>4165</TotalTime>
  <Words>685</Words>
  <Application>Microsoft Office PowerPoint</Application>
  <PresentationFormat>A4 纸张(210x297 毫米)</PresentationFormat>
  <Paragraphs>77</Paragraphs>
  <Slides>12</Slides>
  <Notes>0</Notes>
  <HiddenSlides>0</HiddenSlides>
  <MMClips>0</MMClips>
  <ScaleCrop>false</ScaleCrop>
  <HeadingPairs>
    <vt:vector size="6" baseType="variant">
      <vt:variant>
        <vt:lpstr>已用的字体</vt:lpstr>
      </vt:variant>
      <vt:variant>
        <vt:i4>9</vt:i4>
      </vt:variant>
      <vt:variant>
        <vt:lpstr>主题</vt:lpstr>
      </vt:variant>
      <vt:variant>
        <vt:i4>2</vt:i4>
      </vt:variant>
      <vt:variant>
        <vt:lpstr>幻灯片标题</vt:lpstr>
      </vt:variant>
      <vt:variant>
        <vt:i4>12</vt:i4>
      </vt:variant>
    </vt:vector>
  </HeadingPairs>
  <TitlesOfParts>
    <vt:vector size="23" baseType="lpstr">
      <vt:lpstr>MS PGothic</vt:lpstr>
      <vt:lpstr>等线</vt:lpstr>
      <vt:lpstr>宋体</vt:lpstr>
      <vt:lpstr>Arial</vt:lpstr>
      <vt:lpstr>Calibri</vt:lpstr>
      <vt:lpstr>Helvetica</vt:lpstr>
      <vt:lpstr>Tahoma</vt:lpstr>
      <vt:lpstr>Times New Roman</vt:lpstr>
      <vt:lpstr>Wingdings</vt:lpstr>
      <vt:lpstr>Default Design</vt:lpstr>
      <vt:lpstr>1_Default Design</vt:lpstr>
      <vt:lpstr>MW Radiometer Technology and Instrument Pre-Launch Testing and Post-Launch Characterization Focus Group  Progress Report </vt:lpstr>
      <vt:lpstr>Outline</vt:lpstr>
      <vt:lpstr>Participants</vt:lpstr>
      <vt:lpstr>Focus-group’s Topics</vt:lpstr>
      <vt:lpstr>Focus Group Meeting</vt:lpstr>
      <vt:lpstr>SRF netCDF (Dazhen Gu)</vt:lpstr>
      <vt:lpstr>SRF netCDF</vt:lpstr>
      <vt:lpstr>Ground test data available and noise evaluation</vt:lpstr>
      <vt:lpstr>Reference Blackbody</vt:lpstr>
      <vt:lpstr>Antenna Effects (Dazhen Gu)</vt:lpstr>
      <vt:lpstr>Planned Activities </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Progress Report From MW Subgroup</dc:title>
  <dc:creator>Robert Iacovazzi Jr</dc:creator>
  <cp:lastModifiedBy>hjy</cp:lastModifiedBy>
  <cp:revision>463</cp:revision>
  <cp:lastPrinted>2019-01-15T18:55:00Z</cp:lastPrinted>
  <dcterms:created xsi:type="dcterms:W3CDTF">2021-03-06T19:40:00Z</dcterms:created>
  <dcterms:modified xsi:type="dcterms:W3CDTF">2026-03-25T07:14:24Z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2052-11.1.0.10356</vt:lpwstr>
  </property>
  <property fmtid="{D5CDD505-2E9C-101B-9397-08002B2CF9AE}" pid="3" name="ICV">
    <vt:lpwstr>E7C022761FAA4AD191576C17D3D7E9C5</vt:lpwstr>
  </property>
  <property fmtid="{D5CDD505-2E9C-101B-9397-08002B2CF9AE}" pid="4" name="ContentTypeId">
    <vt:lpwstr>0x01010074A2E87CC028834B9BA9E2783CC7F26B</vt:lpwstr>
  </property>
  <property fmtid="{D5CDD505-2E9C-101B-9397-08002B2CF9AE}" pid="5" name="_dlc_DocIdItemGuid">
    <vt:lpwstr>0b82269a-4af1-4acd-a69f-a36a2bce181e</vt:lpwstr>
  </property>
</Properties>
</file>