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257" r:id="rId2"/>
    <p:sldId id="11090141" r:id="rId3"/>
    <p:sldId id="11090154" r:id="rId4"/>
    <p:sldId id="11090103" r:id="rId5"/>
    <p:sldId id="11090150" r:id="rId6"/>
    <p:sldId id="11090122" r:id="rId7"/>
    <p:sldId id="11090116" r:id="rId8"/>
    <p:sldId id="11090151" r:id="rId9"/>
    <p:sldId id="11090110" r:id="rId10"/>
    <p:sldId id="11090144" r:id="rId11"/>
    <p:sldId id="11090109" r:id="rId12"/>
    <p:sldId id="11090148" r:id="rId13"/>
    <p:sldId id="11090149" r:id="rId14"/>
    <p:sldId id="11090145" r:id="rId15"/>
    <p:sldId id="11090153" r:id="rId16"/>
    <p:sldId id="11090126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C00000"/>
    <a:srgbClr val="FFF0C1"/>
    <a:srgbClr val="C3D5DF"/>
    <a:srgbClr val="F9A807"/>
    <a:srgbClr val="BC8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FECB4D8-DB02-4DC6-A0A2-4F2EBAE1DC90}" styleName="中度样式 1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浅色样式 3 - 强调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浅色样式 2 - 强调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D7AC3CCA-C797-4891-BE02-D94E43425B78}" styleName="中度样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E8034E78-7F5D-4C2E-B375-FC64B27BC917}" styleName="深色样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B1032C-EA38-4F05-BA0D-38AFFFC7BED3}" styleName="浅色样式 3 - 强调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浅色样式 2 - 强调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中度样式 1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CAF9ED-07DC-4A11-8D7F-57B35C25682E}" styleName="中度样式 1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83" autoAdjust="0"/>
    <p:restoredTop sz="86398" autoAdjust="0"/>
  </p:normalViewPr>
  <p:slideViewPr>
    <p:cSldViewPr snapToGrid="0">
      <p:cViewPr varScale="1">
        <p:scale>
          <a:sx n="70" d="100"/>
          <a:sy n="70" d="100"/>
        </p:scale>
        <p:origin x="1234" y="62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3284" y="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28" Type="http://schemas.openxmlformats.org/officeDocument/2006/relationships/customXml" Target="../customXml/item5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Relationship Id="rId27" Type="http://schemas.openxmlformats.org/officeDocument/2006/relationships/customXml" Target="../customXml/item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2BE5ECB4-A595-46C4-4E6C-696D55CEF0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F94597A-15FC-D6D6-8504-968962DFEB2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418FC5-DE2B-4FD6-BCB9-F17A38432010}" type="datetimeFigureOut">
              <a:rPr lang="zh-CN" altLang="en-US" smtClean="0"/>
              <a:t>2026/3/26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91B434C-A4E3-9D7D-D46A-0BE207B49D9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3B76A22-6F76-8077-8C39-2DE9D9BF40A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2C7ECC-7D56-45D6-886A-7E065C78C7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44930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A82CD-0699-4CF6-B6C4-44F6A36A9B7A}" type="datetimeFigureOut">
              <a:rPr lang="zh-CN" altLang="en-US" smtClean="0"/>
              <a:t>2026/3/26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195A2E-1935-440C-B287-02B6424715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5776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95A2E-1935-440C-B287-02B64247150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1002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D30B9-D73A-4260-DAC2-7D169679A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AA50717-791D-4DC1-A1C0-AF286FE4C0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96B2E30-9823-3185-AE3B-2A8C7B46FA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b="0" i="0" dirty="0">
              <a:solidFill>
                <a:srgbClr val="2B2D31"/>
              </a:solidFill>
              <a:effectLst/>
              <a:latin typeface="Inter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450298C-B904-784C-A416-4F9F0BE0FD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95A2E-1935-440C-B287-02B64247150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74057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95A2E-1935-440C-B287-02B64247150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9566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676CF-77B2-52E3-6238-1C4EE0AF6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491BC32-785B-651F-B278-726D8B90B8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CEA181E-EE69-215E-B89F-C8078BDDD6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i="0" dirty="0">
              <a:solidFill>
                <a:srgbClr val="060607"/>
              </a:solidFill>
              <a:effectLst/>
              <a:latin typeface="-apple-system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01B7D2-5366-B581-571B-53B96B63C3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95A2E-1935-440C-B287-02B64247150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58654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F275F-0A1F-4459-CC96-918D071CD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AC67F80-2993-426E-340A-147AEC3BD1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B1C2B8B-FB8F-B5A8-187E-87E9E6F6F8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i="0" dirty="0">
              <a:solidFill>
                <a:srgbClr val="060607"/>
              </a:solidFill>
              <a:effectLst/>
              <a:latin typeface="-apple-system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4ACF5CC-D1B8-0405-BCAF-661B41DFFD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95A2E-1935-440C-B287-02B64247150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99923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55A6DF-E7BE-BABE-4715-0E8A45ED8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2D47F24-22CF-8FE9-3A93-7AD9451C75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>
                <a:extLst>
                  <a:ext uri="{FF2B5EF4-FFF2-40B4-BE49-F238E27FC236}">
                    <a16:creationId xmlns:a16="http://schemas.microsoft.com/office/drawing/2014/main" id="{32401D25-EDD9-8286-8C05-E008B71DF40C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indent="0"/>
                <a:endParaRPr lang="zh-CN" altLang="en-US" dirty="0"/>
              </a:p>
            </p:txBody>
          </p:sp>
        </mc:Choice>
        <mc:Fallback xmlns="">
          <p:sp>
            <p:nvSpPr>
              <p:cNvPr id="3" name="备注占位符 2">
                <a:extLst>
                  <a:ext uri="{FF2B5EF4-FFF2-40B4-BE49-F238E27FC236}">
                    <a16:creationId xmlns:a16="http://schemas.microsoft.com/office/drawing/2014/main" id="{32401D25-EDD9-8286-8C05-E008B71DF40C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公式左侧为</a:t>
                </a:r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Stefan-Boltzmann</a:t>
                </a:r>
                <a:r>
                  <a:rPr lang="zh-CN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定律，</a:t>
                </a:r>
                <a:r>
                  <a:rPr lang="en-US" altLang="zh-CN" sz="1800" i="0" kern="10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𝜖</a:t>
                </a:r>
                <a:r>
                  <a:rPr lang="zh-CN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为月表发射率，约等于</a:t>
                </a:r>
                <a:r>
                  <a:rPr lang="en-US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0.95</a:t>
                </a:r>
                <a:r>
                  <a:rPr lang="zh-CN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；</a:t>
                </a:r>
                <a:r>
                  <a:rPr lang="en-US" altLang="zh-CN" sz="1800" i="0" kern="10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𝜎=5.67×10</a:t>
                </a:r>
                <a:r>
                  <a:rPr lang="zh-CN" altLang="zh-CN" sz="1800" i="0" kern="10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^(</a:t>
                </a:r>
                <a:r>
                  <a:rPr lang="en-US" altLang="zh-CN" sz="1800" i="0" kern="10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−8</a:t>
                </a:r>
                <a:r>
                  <a:rPr lang="zh-CN" altLang="zh-CN" sz="1800" i="0" kern="10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</a:t>
                </a:r>
                <a:r>
                  <a:rPr lang="en-US" altLang="zh-CN" sz="1800" i="0" kern="10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 𝑊⋅𝑚</a:t>
                </a:r>
                <a:r>
                  <a:rPr lang="zh-CN" altLang="zh-CN" sz="1800" i="0" kern="10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^(</a:t>
                </a:r>
                <a:r>
                  <a:rPr lang="en-US" altLang="zh-CN" sz="1800" i="0" kern="10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−2</a:t>
                </a:r>
                <a:r>
                  <a:rPr lang="zh-CN" altLang="zh-CN" sz="1800" i="0" kern="10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</a:t>
                </a:r>
                <a:r>
                  <a:rPr lang="en-US" altLang="zh-CN" sz="1800" i="0" kern="10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⋅𝐾</a:t>
                </a:r>
                <a:r>
                  <a:rPr lang="zh-CN" altLang="zh-CN" sz="1800" i="0" kern="10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^(</a:t>
                </a:r>
                <a:r>
                  <a:rPr lang="en-US" altLang="zh-CN" sz="1800" i="0" kern="10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−4</a:t>
                </a:r>
                <a:r>
                  <a:rPr lang="zh-CN" altLang="zh-CN" sz="1800" i="0" kern="100">
                    <a:effectLst/>
                    <a:latin typeface="Cambria Math" panose="020405030504060302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</a:t>
                </a:r>
                <a:r>
                  <a:rPr lang="zh-CN" altLang="zh-CN" sz="1800" kern="1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。月表按温度的四次方向外辐射热量。公式右侧由外部输入热流，以及热传导项构成。</a:t>
                </a:r>
                <a:endParaRPr lang="zh-CN" altLang="zh-CN" sz="1800" kern="100" dirty="0">
                  <a:effectLst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  <a:p>
                <a:endParaRPr lang="en-US" altLang="zh-CN" b="0" i="0" dirty="0">
                  <a:solidFill>
                    <a:srgbClr val="060607"/>
                  </a:solidFill>
                  <a:effectLst/>
                  <a:latin typeface="-apple-system"/>
                </a:endParaRP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C23C225-8397-2AB9-C882-45306F3DF4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95A2E-1935-440C-B287-02B64247150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84641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5BED1-0A9A-A047-9E6A-5B338B320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C4D91D4-BD7A-1A9A-AA89-3FF3B74364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1F84146-4548-A60A-4729-00F0AC1970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i="0" dirty="0">
              <a:solidFill>
                <a:srgbClr val="060607"/>
              </a:solidFill>
              <a:effectLst/>
              <a:latin typeface="-apple-system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CBAC7B5-A805-3989-D302-7B8DB91FB6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95A2E-1935-440C-B287-02B64247150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03299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86A1E-EC9E-7886-689D-7952D1168B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8D8CE53-F47B-0E76-5D38-A0DC5F84D4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E0125E0-9AC6-428E-5709-70855133C2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zh-CN" altLang="zh-CN" sz="1200" kern="100" baseline="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944736A-CF92-3EE3-DFA3-0DCA746C76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95A2E-1935-440C-B287-02B64247150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68904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1A500-232E-2C62-2EFA-A1D11C2EA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2097C89-06D2-8845-AE9E-61B9B0E3CC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>
                <a:extLst>
                  <a:ext uri="{FF2B5EF4-FFF2-40B4-BE49-F238E27FC236}">
                    <a16:creationId xmlns:a16="http://schemas.microsoft.com/office/drawing/2014/main" id="{24CEDFB1-CC50-B54E-AF43-71879A7AD215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indent="0" algn="l"/>
                <a:endParaRPr lang="en-US" altLang="zh-CN" sz="2800" b="0" i="0" dirty="0">
                  <a:solidFill>
                    <a:srgbClr val="2B2D31"/>
                  </a:solidFill>
                  <a:effectLst/>
                  <a:latin typeface="Inter"/>
                </a:endParaRPr>
              </a:p>
            </p:txBody>
          </p:sp>
        </mc:Choice>
        <mc:Fallback xmlns="">
          <p:sp>
            <p:nvSpPr>
              <p:cNvPr id="3" name="备注占位符 2">
                <a:extLst>
                  <a:ext uri="{FF2B5EF4-FFF2-40B4-BE49-F238E27FC236}">
                    <a16:creationId xmlns:a16="http://schemas.microsoft.com/office/drawing/2014/main" id="{24CEDFB1-CC50-B54E-AF43-71879A7AD215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sz="1800" kern="100" baseline="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这里的</a:t>
                </a:r>
                <a:r>
                  <a:rPr lang="en-US" altLang="zh-CN" sz="1800" i="0" dirty="0">
                    <a:solidFill>
                      <a:srgbClr val="2B2D31"/>
                    </a:solidFill>
                    <a:latin typeface="Cambria Math" panose="02040503050406030204" pitchFamily="18" charset="0"/>
                  </a:rPr>
                  <a:t>𝐿</a:t>
                </a:r>
                <a:r>
                  <a:rPr lang="en-US" altLang="zh-CN" sz="1800" b="0" i="0" dirty="0">
                    <a:solidFill>
                      <a:srgbClr val="2B2D31"/>
                    </a:solidFill>
                    <a:latin typeface="Cambria Math" panose="02040503050406030204" pitchFamily="18" charset="0"/>
                  </a:rPr>
                  <a:t>_𝑡ℎ𝑒𝑟𝑚=𝐿_(𝑡𝑜𝑡𝑎𝑙(𝐹𝑌4𝐵))−𝐿_𝑟𝑒𝑓</a:t>
                </a:r>
                <a:r>
                  <a:rPr lang="zh-CN" altLang="en-US" sz="1800" kern="100" baseline="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是照度还是亮度？？？？？？</a:t>
                </a:r>
                <a:endParaRPr lang="en-US" altLang="zh-CN" sz="1800" kern="100" baseline="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sz="1800" kern="100" baseline="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文字部分描述不恰当，核心方法没说清楚，为什么选</a:t>
                </a:r>
                <a:r>
                  <a:rPr lang="en-US" altLang="zh-CN" sz="1800" kern="100" baseline="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B6</a:t>
                </a:r>
                <a:r>
                  <a:rPr lang="zh-CN" altLang="en-US" sz="1800" kern="100" baseline="0" dirty="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？光谱外推是干嘛的</a:t>
                </a:r>
                <a:endParaRPr lang="zh-CN" altLang="zh-CN" sz="1800" kern="100" baseline="0" dirty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D70697B-EEAD-DABF-3394-518B03BCAA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95A2E-1935-440C-B287-02B64247150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25490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1A500-232E-2C62-2EFA-A1D11C2EA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2097C89-06D2-8845-AE9E-61B9B0E3CC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4CEDFB1-CC50-B54E-AF43-71879A7AD2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/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D70697B-EEAD-DABF-3394-518B03BCAA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95A2E-1935-440C-B287-02B64247150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57812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AF398-A0A0-9132-89D1-6DCAF87BA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80E3A63-F348-7F41-4FAC-1552573713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A336274-726B-424F-2E8D-A86ECFB8D9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/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B3BF955-4320-8B64-2170-58508EE6FE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95A2E-1935-440C-B287-02B64247150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02916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AF398-A0A0-9132-89D1-6DCAF87BA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80E3A63-F348-7F41-4FAC-1552573713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A336274-726B-424F-2E8D-A86ECFB8D9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/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B3BF955-4320-8B64-2170-58508EE6FE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95A2E-1935-440C-B287-02B64247150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6923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AF398-A0A0-9132-89D1-6DCAF87BA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80E3A63-F348-7F41-4FAC-1552573713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>
                <a:extLst>
                  <a:ext uri="{FF2B5EF4-FFF2-40B4-BE49-F238E27FC236}">
                    <a16:creationId xmlns:a16="http://schemas.microsoft.com/office/drawing/2014/main" id="{5A336274-726B-424F-2E8D-A86ECFB8D965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indent="252000"/>
                <a:endParaRPr lang="de-DE" altLang="zh-CN" sz="1200" b="0" i="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备注占位符 2">
                <a:extLst>
                  <a:ext uri="{FF2B5EF4-FFF2-40B4-BE49-F238E27FC236}">
                    <a16:creationId xmlns:a16="http://schemas.microsoft.com/office/drawing/2014/main" id="{5A336274-726B-424F-2E8D-A86ECFB8D965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indent="252000"/>
                <a:r>
                  <a:rPr lang="de-DE" altLang="zh-CN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Using our new calibration coefficients, we retrieved the high-resolution brightness temperature maps of the lunar surface.</a:t>
                </a:r>
              </a:p>
              <a:p>
                <a:pPr indent="252000"/>
                <a:r>
                  <a:rPr lang="de-DE" altLang="zh-CN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The retrieval method follows the work of Wu et al. 2021: first, we subtracted the reflected component from the calibrated total irradiance to isolate the thermal signal. Then, we derived the brightness temperature (</a:t>
                </a:r>
                <a:r>
                  <a:rPr lang="zh-CN" altLang="ar-AE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𝑇</a:t>
                </a:r>
                <a:r>
                  <a:rPr lang="ar-AE" altLang="zh-CN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_</a:t>
                </a:r>
                <a:r>
                  <a:rPr lang="zh-CN" altLang="ar-AE" sz="1200" i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𝐵</a:t>
                </a:r>
                <a:r>
                  <a:rPr lang="en-US" altLang="zh-CN" sz="1800" dirty="0">
                    <a:effectLst/>
                  </a:rPr>
                  <a:t>)</a:t>
                </a:r>
                <a:r>
                  <a:rPr lang="ar-AE" altLang="zh-CN" sz="1800" dirty="0">
                    <a:effectLst/>
                  </a:rPr>
                  <a:t> </a:t>
                </a:r>
                <a:r>
                  <a:rPr lang="de-DE" altLang="zh-CN" sz="1800" dirty="0">
                    <a:effectLst/>
                  </a:rPr>
                  <a:t>via Planck's law.</a:t>
                </a:r>
                <a:endParaRPr lang="de-DE" altLang="zh-CN" sz="1800" dirty="0"/>
              </a:p>
              <a:p>
                <a:pPr indent="252000"/>
                <a:r>
                  <a:rPr lang="de-DE" altLang="zh-CN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These high-resolution maps reveal two clear thermophysical signatures. First, you can see strong </a:t>
                </a:r>
                <a:r>
                  <a:rPr lang="de-DE" altLang="zh-CN" sz="1200" b="1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topographic modulation</a:t>
                </a:r>
                <a:r>
                  <a:rPr lang="de-DE" altLang="zh-CN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, where sun-facing slopes of craters are significantly hotter. Second, and more importantly, the hotspot—the point of maximum temperature—is spatially shifted toward the low-albedo </a:t>
                </a:r>
                <a:r>
                  <a:rPr lang="de-DE" altLang="zh-CN" sz="1200" b="1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Oceanus Procellarum</a:t>
                </a:r>
                <a:r>
                  <a:rPr lang="de-DE" altLang="zh-CN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. This visually confirms the </a:t>
                </a:r>
                <a:r>
                  <a:rPr lang="de-DE" altLang="zh-CN" sz="1200" b="1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1.20-degree thermal lag</a:t>
                </a:r>
                <a:r>
                  <a:rPr lang="de-DE" altLang="zh-CN" sz="1200" b="0" i="0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 we modeled earlier, which is induced by thermal inertia.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B3BF955-4320-8B64-2170-58508EE6FE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95A2E-1935-440C-B287-02B64247150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48624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AF398-A0A0-9132-89D1-6DCAF87BA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80E3A63-F348-7F41-4FAC-1552573713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A336274-726B-424F-2E8D-A86ECFB8D9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277200"/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B3BF955-4320-8B64-2170-58508EE6FE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95A2E-1935-440C-B287-02B64247150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1133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39972-0232-A164-51BF-04243F53D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22FFA44-DF65-128D-6290-5463379850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>
                <a:extLst>
                  <a:ext uri="{FF2B5EF4-FFF2-40B4-BE49-F238E27FC236}">
                    <a16:creationId xmlns:a16="http://schemas.microsoft.com/office/drawing/2014/main" id="{086733D2-BAD2-14C3-059A-51413808BDD9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indent="277200"/>
                <a:endParaRPr lang="en-US" altLang="zh-CN" sz="1200" b="0" i="0" kern="1200" dirty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备注占位符 2">
                <a:extLst>
                  <a:ext uri="{FF2B5EF4-FFF2-40B4-BE49-F238E27FC236}">
                    <a16:creationId xmlns:a16="http://schemas.microsoft.com/office/drawing/2014/main" id="{086733D2-BAD2-14C3-059A-51413808BDD9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285750" indent="-285750" algn="l">
                  <a:lnSpc>
                    <a:spcPct val="110000"/>
                  </a:lnSpc>
                  <a:buClr>
                    <a:srgbClr val="C00000"/>
                  </a:buClr>
                  <a:buFont typeface="Wingdings" panose="05000000000000000000" pitchFamily="2" charset="2"/>
                  <a:buChar char="u"/>
                </a:pPr>
                <a:r>
                  <a:rPr lang="de-DE" altLang="zh-CN" sz="1600" b="1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 Key Achievements</a:t>
                </a:r>
                <a:endParaRPr lang="de-DE" altLang="zh-CN" sz="1600" b="0" i="0" dirty="0">
                  <a:solidFill>
                    <a:srgbClr val="2B2D3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 algn="l">
                  <a:lnSpc>
                    <a:spcPct val="110000"/>
                  </a:lnSpc>
                  <a:buFont typeface="Wingdings" panose="05000000000000000000" pitchFamily="2" charset="2"/>
                  <a:buChar char="Ø"/>
                </a:pPr>
                <a:r>
                  <a:rPr lang="de-DE" altLang="zh-CN" sz="1600" b="1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High-Precision Calibration:</a:t>
                </a:r>
                <a:r>
                  <a:rPr lang="de-DE" altLang="zh-CN" sz="1600" b="0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Achieved stable coefficients for GF-4's high-gain mode (</a:t>
                </a:r>
                <a:r>
                  <a:rPr lang="zh-CN" altLang="ar-AE" sz="1600" i="0">
                    <a:latin typeface="Cambria Math" panose="02040503050406030204" pitchFamily="18" charset="0"/>
                  </a:rPr>
                  <a:t>𝑅</a:t>
                </a:r>
                <a:r>
                  <a:rPr lang="ar-AE" altLang="zh-CN" sz="1600" i="0">
                    <a:latin typeface="Cambria Math" panose="02040503050406030204" pitchFamily="18" charset="0"/>
                  </a:rPr>
                  <a:t>^2=0.9984</a:t>
                </a:r>
                <a:r>
                  <a:rPr lang="en-US" altLang="zh-CN" sz="1600" b="0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r>
                  <a:rPr lang="de-DE" altLang="zh-CN" sz="1600" b="0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 corrected extreme geometry errors from </a:t>
                </a:r>
                <a:r>
                  <a:rPr lang="de-DE" altLang="zh-CN" sz="1600" b="1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64.8%</a:t>
                </a:r>
                <a:r>
                  <a:rPr lang="de-DE" altLang="zh-CN" sz="1600" b="0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(TPM) to </a:t>
                </a:r>
                <a:r>
                  <a:rPr lang="de-DE" altLang="zh-CN" sz="1600" b="1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-2.8%</a:t>
                </a:r>
                <a:r>
                  <a:rPr lang="de-DE" altLang="zh-CN" sz="1600" b="0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marL="285750" indent="-285750" algn="l">
                  <a:lnSpc>
                    <a:spcPct val="110000"/>
                  </a:lnSpc>
                  <a:buFont typeface="Wingdings" panose="05000000000000000000" pitchFamily="2" charset="2"/>
                  <a:buChar char="Ø"/>
                </a:pPr>
                <a:r>
                  <a:rPr lang="de-DE" altLang="zh-CN" sz="1600" b="1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Thermophysical Insights:</a:t>
                </a:r>
                <a:r>
                  <a:rPr lang="de-DE" altLang="zh-CN" sz="1600" b="0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Quantified MIR therm  al dominance (</a:t>
                </a:r>
                <a:r>
                  <a:rPr lang="de-DE" altLang="zh-CN" sz="1600" b="1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&gt;83%</a:t>
                </a:r>
                <a:r>
                  <a:rPr lang="de-DE" altLang="zh-CN" sz="1600" b="0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and revealed the coupling of micro-roughness and directional emissivity via limb brightening analysis.</a:t>
                </a:r>
              </a:p>
              <a:p>
                <a:pPr marL="285750" indent="-285750">
                  <a:lnSpc>
                    <a:spcPct val="110000"/>
                  </a:lnSpc>
                  <a:buClr>
                    <a:srgbClr val="C00000"/>
                  </a:buClr>
                  <a:buFont typeface="Wingdings" panose="05000000000000000000" pitchFamily="2" charset="2"/>
                  <a:buChar char="u"/>
                </a:pPr>
                <a:r>
                  <a:rPr lang="de-DE" altLang="zh-CN" sz="1600" b="1" dirty="0">
                    <a:solidFill>
                      <a:srgbClr val="2B2D3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2. Methodological Advantages</a:t>
                </a:r>
                <a:endParaRPr lang="de-DE" altLang="zh-CN" sz="1600" dirty="0">
                  <a:solidFill>
                    <a:srgbClr val="2B2D3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lnSpc>
                    <a:spcPct val="110000"/>
                  </a:lnSpc>
                  <a:buFont typeface="Wingdings" panose="05000000000000000000" pitchFamily="2" charset="2"/>
                  <a:buChar char="Ø"/>
                </a:pPr>
                <a:r>
                  <a:rPr lang="de-DE" altLang="zh-CN" sz="1600" b="1" dirty="0">
                    <a:solidFill>
                      <a:srgbClr val="2B2D3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Broader Dynamic Range:</a:t>
                </a:r>
                <a:r>
                  <a:rPr lang="de-DE" altLang="zh-CN" sz="1600" dirty="0">
                    <a:solidFill>
                      <a:srgbClr val="2B2D3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Provides comprehensive radiometric constraints by incorporating a wider range of phase angles (up to 89°), effectively covering both high- and low-temperature targets.</a:t>
                </a:r>
              </a:p>
              <a:p>
                <a:pPr marL="285750" indent="-285750">
                  <a:lnSpc>
                    <a:spcPct val="110000"/>
                  </a:lnSpc>
                  <a:buFont typeface="Wingdings" panose="05000000000000000000" pitchFamily="2" charset="2"/>
                  <a:buChar char="Ø"/>
                </a:pPr>
                <a:r>
                  <a:rPr lang="de-DE" altLang="zh-CN" sz="1600" b="1" dirty="0">
                    <a:solidFill>
                      <a:srgbClr val="2B2D3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Universal &amp; Simplified Paradigm:</a:t>
                </a:r>
                <a:endParaRPr lang="de-DE" altLang="zh-CN" sz="1600" dirty="0">
                  <a:solidFill>
                    <a:srgbClr val="2B2D3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742950" lvl="1" indent="-285750">
                  <a:lnSpc>
                    <a:spcPct val="110000"/>
                  </a:lnSpc>
                  <a:buFont typeface="Arial" panose="020B0604020202020204" pitchFamily="34" charset="0"/>
                  <a:buChar char="•"/>
                </a:pPr>
                <a:r>
                  <a:rPr lang="de-DE" altLang="zh-CN" sz="1600" dirty="0">
                    <a:solidFill>
                      <a:srgbClr val="2B2D3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Offers a </a:t>
                </a:r>
                <a:r>
                  <a:rPr lang="de-DE" altLang="zh-CN" sz="1600" b="1" dirty="0">
                    <a:solidFill>
                      <a:srgbClr val="2B2D3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universal cross-calibration framework</a:t>
                </a:r>
                <a:r>
                  <a:rPr lang="de-DE" altLang="zh-CN" sz="1600" dirty="0">
                    <a:solidFill>
                      <a:srgbClr val="2B2D3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for GEO MIR sensors.</a:t>
                </a:r>
              </a:p>
              <a:p>
                <a:pPr marL="742950" lvl="1" indent="-285750">
                  <a:lnSpc>
                    <a:spcPct val="110000"/>
                  </a:lnSpc>
                  <a:buFont typeface="Arial" panose="020B0604020202020204" pitchFamily="34" charset="0"/>
                  <a:buChar char="•"/>
                </a:pPr>
                <a:r>
                  <a:rPr lang="de-DE" altLang="zh-CN" sz="1600" dirty="0">
                    <a:solidFill>
                      <a:srgbClr val="2B2D3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Crucially, it </a:t>
                </a:r>
                <a:r>
                  <a:rPr lang="de-DE" altLang="zh-CN" sz="1600" b="1" dirty="0">
                    <a:solidFill>
                      <a:srgbClr val="2B2D3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bypasses the need for complex thermophysical modeling</a:t>
                </a:r>
                <a:r>
                  <a:rPr lang="de-DE" altLang="zh-CN" sz="1600" dirty="0">
                    <a:solidFill>
                      <a:srgbClr val="2B2D3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avoiding the high uncertainties associated with TPM input parameters (albedo, thermal inertia, etc.).</a:t>
                </a:r>
              </a:p>
              <a:p>
                <a:pPr marL="285750" indent="-285750">
                  <a:lnSpc>
                    <a:spcPct val="110000"/>
                  </a:lnSpc>
                  <a:buFont typeface="Wingdings" panose="05000000000000000000" pitchFamily="2" charset="2"/>
                  <a:buChar char="Ø"/>
                </a:pPr>
                <a:r>
                  <a:rPr lang="de-DE" altLang="zh-CN" sz="1600" b="1" dirty="0">
                    <a:solidFill>
                      <a:srgbClr val="2B2D3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Cost-Effective &amp; Practical:</a:t>
                </a:r>
                <a:r>
                  <a:rPr lang="de-DE" altLang="zh-CN" sz="1600" dirty="0">
                    <a:solidFill>
                      <a:srgbClr val="2B2D3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The method is low-cost, easy to implement, and enables a fast, routine on-orbit calibration workflow.</a:t>
                </a:r>
              </a:p>
              <a:p>
                <a:pPr marL="285750" indent="-285750">
                  <a:lnSpc>
                    <a:spcPct val="110000"/>
                  </a:lnSpc>
                  <a:buFont typeface="Wingdings" panose="05000000000000000000" pitchFamily="2" charset="2"/>
                  <a:buChar char="Ø"/>
                </a:pPr>
                <a:r>
                  <a:rPr lang="de-DE" altLang="zh-CN" sz="1600" b="1" dirty="0">
                    <a:solidFill>
                      <a:srgbClr val="2B2D3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High-Temperature Target:</a:t>
                </a:r>
                <a:r>
                  <a:rPr lang="de-DE" altLang="zh-CN" sz="1600" dirty="0">
                    <a:solidFill>
                      <a:srgbClr val="2B2D3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The Moon serves as an ideal high-temperature reference (&gt;380 K) for calibrating channels designed for fire detection.</a:t>
                </a:r>
              </a:p>
              <a:p>
                <a:pPr marL="285750" indent="-285750">
                  <a:lnSpc>
                    <a:spcPct val="110000"/>
                  </a:lnSpc>
                  <a:buClr>
                    <a:srgbClr val="C00000"/>
                  </a:buClr>
                  <a:buFont typeface="Wingdings" panose="05000000000000000000" pitchFamily="2" charset="2"/>
                  <a:buChar char="u"/>
                </a:pPr>
                <a:r>
                  <a:rPr lang="de-DE" altLang="zh-CN" sz="1600" b="1" dirty="0">
                    <a:solidFill>
                      <a:srgbClr val="2B2D3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3. Future Directions</a:t>
                </a:r>
                <a:endParaRPr lang="de-DE" altLang="zh-CN" sz="1600" dirty="0">
                  <a:solidFill>
                    <a:srgbClr val="2B2D3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lnSpc>
                    <a:spcPct val="110000"/>
                  </a:lnSpc>
                  <a:buFont typeface="Wingdings" panose="05000000000000000000" pitchFamily="2" charset="2"/>
                  <a:buChar char="Ø"/>
                </a:pPr>
                <a:r>
                  <a:rPr lang="de-DE" altLang="zh-CN" sz="1600" b="1" dirty="0">
                    <a:solidFill>
                      <a:srgbClr val="2B2D3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Refining Thermophysical Models:</a:t>
                </a:r>
                <a:r>
                  <a:rPr lang="de-DE" altLang="zh-CN" sz="1600" dirty="0">
                    <a:solidFill>
                      <a:srgbClr val="2B2D3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Utilize the unique, full-disk GEO lunar observations to refine existing thermophysical models and quantitatively invert lunar surface properties.</a:t>
                </a:r>
              </a:p>
              <a:p>
                <a:pPr marL="285750" indent="-285750">
                  <a:lnSpc>
                    <a:spcPct val="110000"/>
                  </a:lnSpc>
                  <a:buFont typeface="Wingdings" panose="05000000000000000000" pitchFamily="2" charset="2"/>
                  <a:buChar char="Ø"/>
                </a:pPr>
                <a:r>
                  <a:rPr lang="de-DE" altLang="zh-CN" sz="1600" b="1" dirty="0">
                    <a:solidFill>
                      <a:srgbClr val="2B2D3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Investigating MIR Thermal Properties:</a:t>
                </a:r>
                <a:r>
                  <a:rPr lang="de-DE" altLang="zh-CN" sz="1600" dirty="0">
                    <a:solidFill>
                      <a:srgbClr val="2B2D3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Explore the unique thermal radiation characteristics of the lunar surface in the MIR band using the comprehensive full-disk dataset.</a:t>
                </a:r>
              </a:p>
              <a:p>
                <a:pPr marL="285750" indent="-285750">
                  <a:lnSpc>
                    <a:spcPct val="110000"/>
                  </a:lnSpc>
                  <a:buFont typeface="Wingdings" panose="05000000000000000000" pitchFamily="2" charset="2"/>
                  <a:buChar char="Ø"/>
                </a:pPr>
                <a:r>
                  <a:rPr lang="de-DE" altLang="zh-CN" sz="1600" b="1" dirty="0">
                    <a:solidFill>
                      <a:srgbClr val="2B2D3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Long-Term Degradation Monitoring:</a:t>
                </a:r>
                <a:r>
                  <a:rPr lang="de-DE" altLang="zh-CN" sz="1600" dirty="0">
                    <a:solidFill>
                      <a:srgbClr val="2B2D3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Leverage the Moon as a stable benchmark to monitor the long-term radiometric degradation of infrared channels on Earth observation satellites.</a:t>
                </a:r>
              </a:p>
              <a:p>
                <a:pPr marL="285750" indent="-285750">
                  <a:lnSpc>
                    <a:spcPct val="110000"/>
                  </a:lnSpc>
                  <a:buFont typeface="Wingdings" panose="05000000000000000000" pitchFamily="2" charset="2"/>
                  <a:buChar char="Ø"/>
                </a:pPr>
                <a:endParaRPr lang="de-DE" altLang="zh-CN" sz="1600" dirty="0">
                  <a:solidFill>
                    <a:srgbClr val="2B2D3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 algn="l">
                  <a:lnSpc>
                    <a:spcPct val="110000"/>
                  </a:lnSpc>
                  <a:buFont typeface="Wingdings" panose="05000000000000000000" pitchFamily="2" charset="2"/>
                  <a:buChar char="Ø"/>
                </a:pPr>
                <a:endParaRPr lang="de-DE" altLang="zh-CN" sz="1600" b="0" i="0" dirty="0">
                  <a:solidFill>
                    <a:srgbClr val="2B2D3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512885-9E87-3184-32D9-D4CE4FADE3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95A2E-1935-440C-B287-02B64247150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79680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540EF-A1DF-8AE9-18C5-601E43BB4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791A460-C66C-27FC-7612-CFB4B707A4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4D1D453-38A1-7862-A85C-1CC9334DEF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="0" i="0" dirty="0">
              <a:solidFill>
                <a:srgbClr val="060607"/>
              </a:solidFill>
              <a:effectLst/>
              <a:latin typeface="-apple-system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9959576-FFF5-7E41-9611-B2D32623D4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195A2E-1935-440C-B287-02B64247150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7981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87822-7FEC-4B41-818B-5DD9752E7A94}" type="datetimeFigureOut">
              <a:rPr lang="zh-CN" altLang="en-US" smtClean="0"/>
              <a:t>2026/3/26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AB206-6E45-4CE4-B74E-B0F40FF2C06D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8016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87822-7FEC-4B41-818B-5DD9752E7A94}" type="datetimeFigureOut">
              <a:rPr lang="zh-CN" altLang="en-US" smtClean="0"/>
              <a:t>2026/3/26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AB206-6E45-4CE4-B74E-B0F40FF2C06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4745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87822-7FEC-4B41-818B-5DD9752E7A94}" type="datetimeFigureOut">
              <a:rPr lang="zh-CN" altLang="en-US" smtClean="0"/>
              <a:t>2026/3/26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AB206-6E45-4CE4-B74E-B0F40FF2C06D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6820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87822-7FEC-4B41-818B-5DD9752E7A94}" type="datetimeFigureOut">
              <a:rPr lang="zh-CN" altLang="en-US" smtClean="0"/>
              <a:t>2026/3/26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AB206-6E45-4CE4-B74E-B0F40FF2C06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668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87822-7FEC-4B41-818B-5DD9752E7A94}" type="datetimeFigureOut">
              <a:rPr lang="zh-CN" altLang="en-US" smtClean="0"/>
              <a:t>2026/3/26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AB206-6E45-4CE4-B74E-B0F40FF2C06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6908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87822-7FEC-4B41-818B-5DD9752E7A94}" type="datetimeFigureOut">
              <a:rPr lang="zh-CN" altLang="en-US" smtClean="0"/>
              <a:t>2026/3/26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AB206-6E45-4CE4-B74E-B0F40FF2C06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959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" y="6492874"/>
            <a:ext cx="12192000" cy="3651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 dirty="0"/>
          </a:p>
        </p:txBody>
      </p:sp>
      <p:sp>
        <p:nvSpPr>
          <p:cNvPr id="6" name="Rectangle 5"/>
          <p:cNvSpPr/>
          <p:nvPr/>
        </p:nvSpPr>
        <p:spPr>
          <a:xfrm>
            <a:off x="15" y="6420580"/>
            <a:ext cx="12191985" cy="722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18225" y="6438836"/>
            <a:ext cx="2472271" cy="365125"/>
          </a:xfrm>
        </p:spPr>
        <p:txBody>
          <a:bodyPr/>
          <a:lstStyle>
            <a:lvl1pPr>
              <a:defRPr sz="1800"/>
            </a:lvl1pPr>
          </a:lstStyle>
          <a:p>
            <a:r>
              <a:rPr lang="en-US" altLang="zh-CN" dirty="0"/>
              <a:t>2026.03.20</a:t>
            </a:r>
            <a:endParaRPr lang="zh-CN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EFA980-5389-4374-81F4-E903FCE1B13B}" type="slidenum">
              <a:rPr lang="zh-CN" altLang="en-US" smtClean="0"/>
              <a:pPr/>
              <a:t>‹#›</a:t>
            </a:fld>
            <a:fld id="{0197CDFB-EF69-46D5-9523-72E1C59A1ADA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06255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BC87822-7FEC-4B41-818B-5DD9752E7A94}" type="datetimeFigureOut">
              <a:rPr lang="zh-CN" altLang="en-US" smtClean="0"/>
              <a:t>2026/3/26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7AB206-6E45-4CE4-B74E-B0F40FF2C06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591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87822-7FEC-4B41-818B-5DD9752E7A94}" type="datetimeFigureOut">
              <a:rPr lang="zh-CN" altLang="en-US" smtClean="0"/>
              <a:t>2026/3/26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AB206-6E45-4CE4-B74E-B0F40FF2C06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4881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87822-7FEC-4B41-818B-5DD9752E7A94}" type="datetimeFigureOut">
              <a:rPr lang="zh-CN" altLang="en-US" smtClean="0"/>
              <a:t>2026/3/26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AB206-6E45-4CE4-B74E-B0F40FF2C06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5130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6142A954-D2A5-D9EF-7DF9-455D8BC72CC8}"/>
              </a:ext>
            </a:extLst>
          </p:cNvPr>
          <p:cNvSpPr/>
          <p:nvPr userDrawn="1"/>
        </p:nvSpPr>
        <p:spPr>
          <a:xfrm>
            <a:off x="1" y="6492874"/>
            <a:ext cx="12192000" cy="3651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 dirty="0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636D0E77-2CDA-3033-E40D-14C1B2B1E9CE}"/>
              </a:ext>
            </a:extLst>
          </p:cNvPr>
          <p:cNvSpPr/>
          <p:nvPr userDrawn="1"/>
        </p:nvSpPr>
        <p:spPr>
          <a:xfrm>
            <a:off x="15" y="6420580"/>
            <a:ext cx="12191985" cy="722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11" name="Date Placeholder 6">
            <a:extLst>
              <a:ext uri="{FF2B5EF4-FFF2-40B4-BE49-F238E27FC236}">
                <a16:creationId xmlns:a16="http://schemas.microsoft.com/office/drawing/2014/main" id="{E3DDEC66-9EAA-4E4F-398A-71778305EB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8225" y="6438836"/>
            <a:ext cx="2472271" cy="365125"/>
          </a:xfrm>
        </p:spPr>
        <p:txBody>
          <a:bodyPr/>
          <a:lstStyle>
            <a:lvl1pPr>
              <a:defRPr sz="1800"/>
            </a:lvl1pPr>
          </a:lstStyle>
          <a:p>
            <a:r>
              <a:rPr lang="en-US" altLang="zh-CN" dirty="0"/>
              <a:t>2026.03.20</a:t>
            </a:r>
            <a:endParaRPr lang="zh-CN" altLang="en-US" dirty="0"/>
          </a:p>
        </p:txBody>
      </p:sp>
      <p:sp>
        <p:nvSpPr>
          <p:cNvPr id="12" name="Footer Placeholder 7">
            <a:extLst>
              <a:ext uri="{FF2B5EF4-FFF2-40B4-BE49-F238E27FC236}">
                <a16:creationId xmlns:a16="http://schemas.microsoft.com/office/drawing/2014/main" id="{70E4C752-B0C8-98BD-FEDE-08AC9ACD9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3" name="Slide Number Placeholder 8">
            <a:extLst>
              <a:ext uri="{FF2B5EF4-FFF2-40B4-BE49-F238E27FC236}">
                <a16:creationId xmlns:a16="http://schemas.microsoft.com/office/drawing/2014/main" id="{4E8771EF-F187-E2FD-422C-014C7F7DD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/>
          <a:lstStyle>
            <a:lvl1pPr>
              <a:defRPr/>
            </a:lvl1pPr>
          </a:lstStyle>
          <a:p>
            <a:fld id="{71EFA980-5389-4374-81F4-E903FCE1B13B}" type="slidenum">
              <a:rPr lang="zh-CN" altLang="en-US" smtClean="0"/>
              <a:pPr/>
              <a:t>‹#›</a:t>
            </a:fld>
            <a:fld id="{0197CDFB-EF69-46D5-9523-72E1C59A1ADA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16386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BC87822-7FEC-4B41-818B-5DD9752E7A94}" type="datetimeFigureOut">
              <a:rPr lang="zh-CN" altLang="en-US" smtClean="0"/>
              <a:t>2026/3/26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E7AB206-6E45-4CE4-B74E-B0F40FF2C06D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3325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image" Target="../media/image5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4.png"/><Relationship Id="rId2" Type="http://schemas.openxmlformats.org/officeDocument/2006/relationships/tags" Target="../tags/tag2.xml"/><Relationship Id="rId16" Type="http://schemas.openxmlformats.org/officeDocument/2006/relationships/image" Target="../media/image2.jpe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notesSlide" Target="../notesSlides/notesSlide2.xml"/><Relationship Id="rId10" Type="http://schemas.openxmlformats.org/officeDocument/2006/relationships/tags" Target="../tags/tag10.xml"/><Relationship Id="rId19" Type="http://schemas.openxmlformats.org/officeDocument/2006/relationships/image" Target="../media/image6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if"/><Relationship Id="rId3" Type="http://schemas.openxmlformats.org/officeDocument/2006/relationships/image" Target="../media/image2.jpeg"/><Relationship Id="rId7" Type="http://schemas.openxmlformats.org/officeDocument/2006/relationships/image" Target="../media/image10.t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if"/><Relationship Id="rId11" Type="http://schemas.openxmlformats.org/officeDocument/2006/relationships/image" Target="../media/image6.png"/><Relationship Id="rId5" Type="http://schemas.openxmlformats.org/officeDocument/2006/relationships/image" Target="../media/image8.png"/><Relationship Id="rId10" Type="http://schemas.openxmlformats.org/officeDocument/2006/relationships/image" Target="../media/image5.png"/><Relationship Id="rId4" Type="http://schemas.openxmlformats.org/officeDocument/2006/relationships/image" Target="../media/image7.png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jpeg"/><Relationship Id="rId7" Type="http://schemas.openxmlformats.org/officeDocument/2006/relationships/image" Target="../media/image13.pn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0.png"/><Relationship Id="rId11" Type="http://schemas.openxmlformats.org/officeDocument/2006/relationships/image" Target="../media/image5.png"/><Relationship Id="rId10" Type="http://schemas.openxmlformats.org/officeDocument/2006/relationships/image" Target="../media/image4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4.tif"/><Relationship Id="rId4" Type="http://schemas.openxmlformats.org/officeDocument/2006/relationships/image" Target="../media/image13.t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4.png"/><Relationship Id="rId3" Type="http://schemas.openxmlformats.org/officeDocument/2006/relationships/image" Target="../media/image2.jpe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8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19" Type="http://schemas.openxmlformats.org/officeDocument/2006/relationships/image" Target="../media/image5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.jpe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6.png"/><Relationship Id="rId10" Type="http://schemas.openxmlformats.org/officeDocument/2006/relationships/image" Target="../media/image5.png"/><Relationship Id="rId4" Type="http://schemas.openxmlformats.org/officeDocument/2006/relationships/image" Target="../media/image30.png"/><Relationship Id="rId9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6.png"/><Relationship Id="rId3" Type="http://schemas.openxmlformats.org/officeDocument/2006/relationships/image" Target="../media/image2.jpe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4.png"/><Relationship Id="rId5" Type="http://schemas.openxmlformats.org/officeDocument/2006/relationships/image" Target="../media/image34.png"/><Relationship Id="rId10" Type="http://schemas.openxmlformats.org/officeDocument/2006/relationships/image" Target="../media/image37.png"/><Relationship Id="rId4" Type="http://schemas.openxmlformats.org/officeDocument/2006/relationships/image" Target="../media/image33.png"/><Relationship Id="rId9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80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.png"/><Relationship Id="rId3" Type="http://schemas.openxmlformats.org/officeDocument/2006/relationships/image" Target="../media/image2.jpe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11" Type="http://schemas.openxmlformats.org/officeDocument/2006/relationships/image" Target="../media/image4.png"/><Relationship Id="rId5" Type="http://schemas.openxmlformats.org/officeDocument/2006/relationships/image" Target="../media/image43.png"/><Relationship Id="rId10" Type="http://schemas.openxmlformats.org/officeDocument/2006/relationships/image" Target="../media/image45.png"/><Relationship Id="rId4" Type="http://schemas.openxmlformats.org/officeDocument/2006/relationships/image" Target="../media/image42.png"/><Relationship Id="rId9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13" Type="http://schemas.openxmlformats.org/officeDocument/2006/relationships/image" Target="../media/image4.png"/><Relationship Id="rId3" Type="http://schemas.openxmlformats.org/officeDocument/2006/relationships/tags" Target="../tags/tag16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9.pn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15" Type="http://schemas.openxmlformats.org/officeDocument/2006/relationships/image" Target="../media/image6.png"/><Relationship Id="rId4" Type="http://schemas.openxmlformats.org/officeDocument/2006/relationships/tags" Target="../tags/tag17.xml"/><Relationship Id="rId9" Type="http://schemas.openxmlformats.org/officeDocument/2006/relationships/image" Target="../media/image2.jpeg"/><Relationship Id="rId1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>
            <a:extLst>
              <a:ext uri="{FF2B5EF4-FFF2-40B4-BE49-F238E27FC236}">
                <a16:creationId xmlns:a16="http://schemas.microsoft.com/office/drawing/2014/main" id="{7E73B462-4E78-D0F9-40ED-05892F12A2A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5489815"/>
              <a:gd name="connsiteX1" fmla="*/ 12192000 w 12192000"/>
              <a:gd name="connsiteY1" fmla="*/ 0 h 5489815"/>
              <a:gd name="connsiteX2" fmla="*/ 12192000 w 12192000"/>
              <a:gd name="connsiteY2" fmla="*/ 5489815 h 5489815"/>
              <a:gd name="connsiteX3" fmla="*/ 0 w 12192000"/>
              <a:gd name="connsiteY3" fmla="*/ 5489815 h 5489815"/>
            </a:gdLst>
            <a:ahLst/>
            <a:cxnLst/>
            <a:rect l="l" t="t" r="r" b="b"/>
            <a:pathLst>
              <a:path w="12192000" h="5489815">
                <a:moveTo>
                  <a:pt x="0" y="0"/>
                </a:moveTo>
                <a:lnTo>
                  <a:pt x="12192000" y="0"/>
                </a:lnTo>
                <a:lnTo>
                  <a:pt x="12192000" y="5489815"/>
                </a:lnTo>
                <a:lnTo>
                  <a:pt x="0" y="5489815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0" name="标题 1">
            <a:extLst>
              <a:ext uri="{FF2B5EF4-FFF2-40B4-BE49-F238E27FC236}">
                <a16:creationId xmlns:a16="http://schemas.microsoft.com/office/drawing/2014/main" id="{CEB30636-7281-0B7C-29F9-4B07543870F7}"/>
              </a:ext>
            </a:extLst>
          </p:cNvPr>
          <p:cNvSpPr txBox="1"/>
          <p:nvPr/>
        </p:nvSpPr>
        <p:spPr>
          <a:xfrm flipH="1">
            <a:off x="8472982" y="0"/>
            <a:ext cx="3719018" cy="640908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副标题 2">
            <a:extLst>
              <a:ext uri="{FF2B5EF4-FFF2-40B4-BE49-F238E27FC236}">
                <a16:creationId xmlns:a16="http://schemas.microsoft.com/office/drawing/2014/main" id="{CCB8A90A-C0D4-8912-C876-4EF9EEE55A70}"/>
              </a:ext>
            </a:extLst>
          </p:cNvPr>
          <p:cNvSpPr txBox="1">
            <a:spLocks/>
          </p:cNvSpPr>
          <p:nvPr/>
        </p:nvSpPr>
        <p:spPr>
          <a:xfrm>
            <a:off x="1103144" y="3959365"/>
            <a:ext cx="5671595" cy="754523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 dirty="0" err="1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Yunkai</a:t>
            </a:r>
            <a:r>
              <a:rPr lang="en-US" altLang="zh-CN" b="1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Xu</a:t>
            </a:r>
            <a:r>
              <a:rPr lang="en-US" altLang="zh-CN" b="1" baseline="300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,</a:t>
            </a:r>
            <a:r>
              <a:rPr lang="en-US" altLang="zh-CN" b="1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dirty="0" err="1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Yunzhao</a:t>
            </a: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Wu</a:t>
            </a:r>
            <a:r>
              <a:rPr lang="en-US" altLang="zh-CN" baseline="300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, </a:t>
            </a:r>
          </a:p>
          <a:p>
            <a:pPr algn="ctr"/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Yong Zhang</a:t>
            </a:r>
            <a:r>
              <a:rPr lang="en-US" altLang="zh-CN" baseline="300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, Ling Sun</a:t>
            </a:r>
            <a:r>
              <a:rPr lang="en-US" altLang="zh-CN" baseline="300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, and </a:t>
            </a:r>
            <a:r>
              <a:rPr lang="en-US" altLang="zh-CN" dirty="0" err="1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Zhiwei</a:t>
            </a: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Wang</a:t>
            </a:r>
            <a:r>
              <a:rPr lang="en-US" altLang="zh-CN" baseline="300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  <a:endParaRPr lang="zh-CN" altLang="en-US" baseline="30000" dirty="0">
              <a:solidFill>
                <a:schemeClr val="tx1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275DD330-D447-096F-CA7C-AC1080E1A63E}"/>
              </a:ext>
            </a:extLst>
          </p:cNvPr>
          <p:cNvSpPr txBox="1">
            <a:spLocks/>
          </p:cNvSpPr>
          <p:nvPr/>
        </p:nvSpPr>
        <p:spPr>
          <a:xfrm>
            <a:off x="420662" y="562323"/>
            <a:ext cx="6903478" cy="173829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endParaRPr lang="zh-CN" altLang="en-US" sz="3580" b="1" dirty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FD67C543-4518-8948-CB5B-B731BEA07312}"/>
              </a:ext>
            </a:extLst>
          </p:cNvPr>
          <p:cNvSpPr txBox="1">
            <a:spLocks/>
          </p:cNvSpPr>
          <p:nvPr/>
        </p:nvSpPr>
        <p:spPr>
          <a:xfrm>
            <a:off x="278596" y="1026088"/>
            <a:ext cx="7783736" cy="183188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zh-CN" sz="3600" b="1" dirty="0">
                <a:solidFill>
                  <a:schemeClr val="accent2"/>
                </a:solidFill>
                <a:latin typeface="Times New Roman" panose="02020603050405020304" pitchFamily="18" charset="0"/>
                <a:ea typeface="华文行楷" panose="02010800040101010101" pitchFamily="2" charset="-122"/>
                <a:cs typeface="Times New Roman" panose="02020603050405020304" pitchFamily="18" charset="0"/>
              </a:rPr>
              <a:t>Lunar-Based Cross-Calibration of GF-4 Mid-Infrared Band</a:t>
            </a:r>
            <a:endParaRPr lang="zh-CN" altLang="en-US" sz="3600" b="1" dirty="0">
              <a:solidFill>
                <a:schemeClr val="accent2"/>
              </a:solidFill>
              <a:latin typeface="Times New Roman" panose="02020603050405020304" pitchFamily="18" charset="0"/>
              <a:ea typeface="华文行楷" panose="0201080004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4" name="Picture 2" descr="月球（环绕地球运行的唯一卫星） - 搜狗百科">
            <a:extLst>
              <a:ext uri="{FF2B5EF4-FFF2-40B4-BE49-F238E27FC236}">
                <a16:creationId xmlns:a16="http://schemas.microsoft.com/office/drawing/2014/main" id="{378B6F6A-962D-3CF3-E577-D1763D218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882" y="1414503"/>
            <a:ext cx="4035522" cy="402899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4">
            <a:extLst>
              <a:ext uri="{FF2B5EF4-FFF2-40B4-BE49-F238E27FC236}">
                <a16:creationId xmlns:a16="http://schemas.microsoft.com/office/drawing/2014/main" id="{EC503C3C-20BF-08CD-CB6A-6558F71D3B22}"/>
              </a:ext>
            </a:extLst>
          </p:cNvPr>
          <p:cNvSpPr/>
          <p:nvPr/>
        </p:nvSpPr>
        <p:spPr>
          <a:xfrm>
            <a:off x="420662" y="2742466"/>
            <a:ext cx="6681178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2400" dirty="0">
                <a:solidFill>
                  <a:schemeClr val="accent2"/>
                </a:solidFill>
                <a:latin typeface="Times New Roman" panose="02020603050405020304" pitchFamily="18" charset="0"/>
                <a:ea typeface="Liter" pitchFamily="34" charset="-122"/>
                <a:cs typeface="Times New Roman" panose="02020603050405020304" pitchFamily="18" charset="0"/>
              </a:rPr>
              <a:t>Establishing a Radiometric Link from FY-4B/AGRI</a:t>
            </a:r>
            <a:endParaRPr lang="en-US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副标题 2">
            <a:extLst>
              <a:ext uri="{FF2B5EF4-FFF2-40B4-BE49-F238E27FC236}">
                <a16:creationId xmlns:a16="http://schemas.microsoft.com/office/drawing/2014/main" id="{95385BE4-BEC2-B01B-33A8-127CEF636322}"/>
              </a:ext>
            </a:extLst>
          </p:cNvPr>
          <p:cNvSpPr txBox="1">
            <a:spLocks/>
          </p:cNvSpPr>
          <p:nvPr/>
        </p:nvSpPr>
        <p:spPr>
          <a:xfrm>
            <a:off x="194443" y="4688973"/>
            <a:ext cx="7404843" cy="1491908"/>
          </a:xfrm>
          <a:prstGeom prst="rect">
            <a:avLst/>
          </a:prstGeom>
        </p:spPr>
        <p:txBody>
          <a:bodyPr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800" dirty="0">
              <a:solidFill>
                <a:schemeClr val="tx1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" name="副标题 2">
            <a:extLst>
              <a:ext uri="{FF2B5EF4-FFF2-40B4-BE49-F238E27FC236}">
                <a16:creationId xmlns:a16="http://schemas.microsoft.com/office/drawing/2014/main" id="{133ECCCF-DFF5-3388-5E6C-5414E2009A6A}"/>
              </a:ext>
            </a:extLst>
          </p:cNvPr>
          <p:cNvSpPr txBox="1">
            <a:spLocks/>
          </p:cNvSpPr>
          <p:nvPr/>
        </p:nvSpPr>
        <p:spPr>
          <a:xfrm>
            <a:off x="194442" y="4975099"/>
            <a:ext cx="7599286" cy="754523"/>
          </a:xfrm>
          <a:prstGeom prst="rect">
            <a:avLst/>
          </a:prstGeom>
        </p:spPr>
        <p:txBody>
          <a:bodyPr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1. Purple Mountain Observatory (PMO), CAS</a:t>
            </a: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2. National Satellite Meteorological Center (NSMC), CMA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0A960324-3CEB-CB72-D9A6-179E27096103}"/>
              </a:ext>
            </a:extLst>
          </p:cNvPr>
          <p:cNvCxnSpPr>
            <a:cxnSpLocks/>
          </p:cNvCxnSpPr>
          <p:nvPr/>
        </p:nvCxnSpPr>
        <p:spPr>
          <a:xfrm>
            <a:off x="420662" y="3472544"/>
            <a:ext cx="7164000" cy="0"/>
          </a:xfrm>
          <a:prstGeom prst="line">
            <a:avLst/>
          </a:prstGeom>
          <a:ln w="190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4" name="副标题 2">
            <a:extLst>
              <a:ext uri="{FF2B5EF4-FFF2-40B4-BE49-F238E27FC236}">
                <a16:creationId xmlns:a16="http://schemas.microsoft.com/office/drawing/2014/main" id="{20CFBB4C-CFE0-D07F-5DAD-96963C0E5078}"/>
              </a:ext>
            </a:extLst>
          </p:cNvPr>
          <p:cNvSpPr txBox="1">
            <a:spLocks/>
          </p:cNvSpPr>
          <p:nvPr/>
        </p:nvSpPr>
        <p:spPr>
          <a:xfrm>
            <a:off x="2179761" y="5885248"/>
            <a:ext cx="3385279" cy="768135"/>
          </a:xfrm>
          <a:prstGeom prst="rect">
            <a:avLst/>
          </a:prstGeom>
        </p:spPr>
        <p:txBody>
          <a:bodyPr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b="1" dirty="0">
                <a:solidFill>
                  <a:srgbClr val="C0000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Email address:</a:t>
            </a:r>
            <a:r>
              <a:rPr lang="zh-CN" altLang="en-US" sz="1600" b="1" dirty="0">
                <a:solidFill>
                  <a:srgbClr val="C00000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ykxu@pmo.ac.cn</a:t>
            </a:r>
            <a:endParaRPr lang="zh-CN" altLang="en-US" sz="1600" dirty="0">
              <a:solidFill>
                <a:schemeClr val="tx1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BDA6CE2-98A8-5A3F-1128-EB8258805DCF}"/>
              </a:ext>
            </a:extLst>
          </p:cNvPr>
          <p:cNvSpPr txBox="1"/>
          <p:nvPr/>
        </p:nvSpPr>
        <p:spPr>
          <a:xfrm>
            <a:off x="411350" y="6519446"/>
            <a:ext cx="11208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2026/03/26</a:t>
            </a:r>
            <a:endParaRPr lang="zh-CN" altLang="en-US" sz="1600" b="1" dirty="0">
              <a:solidFill>
                <a:schemeClr val="bg1">
                  <a:lumMod val="8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DEDE7CC-62F0-DE1B-08F9-C84AE9110499}"/>
              </a:ext>
            </a:extLst>
          </p:cNvPr>
          <p:cNvSpPr txBox="1"/>
          <p:nvPr/>
        </p:nvSpPr>
        <p:spPr>
          <a:xfrm>
            <a:off x="11780650" y="6519446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1600" b="1" dirty="0">
              <a:solidFill>
                <a:schemeClr val="bg1">
                  <a:lumMod val="8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654A308-1E11-314B-0970-68D03F23E8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2580" y="6596390"/>
            <a:ext cx="473129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  <a:ea typeface="Menlo"/>
                <a:cs typeface="Times New Roman" panose="02020603050405020304" pitchFamily="18" charset="0"/>
              </a:rPr>
              <a:t>GSICS Annual Meeting 2026, Ottawa, Canada | IR Session, 26 March 2026</a:t>
            </a:r>
            <a:r>
              <a:rPr kumimoji="0" lang="zh-CN" altLang="zh-CN" sz="11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zh-CN" altLang="zh-CN" sz="3200" b="0" i="0" u="none" strike="noStrike" cap="none" normalizeH="0" baseline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82D3B7F0-9FD2-BC3C-9C89-BB5EEAC2A2AC}"/>
              </a:ext>
            </a:extLst>
          </p:cNvPr>
          <p:cNvGrpSpPr>
            <a:grpSpLocks noChangeAspect="1"/>
          </p:cNvGrpSpPr>
          <p:nvPr/>
        </p:nvGrpSpPr>
        <p:grpSpPr>
          <a:xfrm>
            <a:off x="194442" y="180553"/>
            <a:ext cx="4357074" cy="828000"/>
            <a:chOff x="194442" y="180553"/>
            <a:chExt cx="4967772" cy="944055"/>
          </a:xfrm>
        </p:grpSpPr>
        <p:pic>
          <p:nvPicPr>
            <p:cNvPr id="17" name="图片 16" descr="图片包含 物体, 游戏机, 钟表, 标志&#10;&#10;描述已自动生成">
              <a:extLst>
                <a:ext uri="{FF2B5EF4-FFF2-40B4-BE49-F238E27FC236}">
                  <a16:creationId xmlns:a16="http://schemas.microsoft.com/office/drawing/2014/main" id="{8474815A-B09A-8820-2F80-A95E052828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4442" y="181475"/>
              <a:ext cx="957530" cy="942210"/>
            </a:xfrm>
            <a:prstGeom prst="rect">
              <a:avLst/>
            </a:prstGeom>
          </p:spPr>
        </p:pic>
        <p:pic>
          <p:nvPicPr>
            <p:cNvPr id="18" name="Picture 2">
              <a:extLst>
                <a:ext uri="{FF2B5EF4-FFF2-40B4-BE49-F238E27FC236}">
                  <a16:creationId xmlns:a16="http://schemas.microsoft.com/office/drawing/2014/main" id="{E9A8EE84-E166-7CBD-71E0-55A25FB8F3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873" y="180553"/>
              <a:ext cx="890109" cy="9440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GSCIS Logo 2026, long">
              <a:extLst>
                <a:ext uri="{FF2B5EF4-FFF2-40B4-BE49-F238E27FC236}">
                  <a16:creationId xmlns:a16="http://schemas.microsoft.com/office/drawing/2014/main" id="{4693445B-B323-AB8D-CE9B-199B9AE114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12078" y="191403"/>
              <a:ext cx="2950136" cy="8431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58182288"/>
      </p:ext>
    </p:extLst>
  </p:cSld>
  <p:clrMapOvr>
    <a:masterClrMapping/>
  </p:clrMapOvr>
  <p:transition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309A7-57B6-8E4F-28DA-B6990DE0A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FB69DD6C-DA49-1074-7669-3A1476171544}"/>
              </a:ext>
            </a:extLst>
          </p:cNvPr>
          <p:cNvPicPr>
            <a:picLocks noChangeAspect="1"/>
          </p:cNvPicPr>
          <p:nvPr/>
        </p:nvPicPr>
        <p:blipFill>
          <a:blip r:embed="rId16">
            <a:alphaModFix amt="5000"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5489815"/>
              <a:gd name="connsiteX1" fmla="*/ 12192000 w 12192000"/>
              <a:gd name="connsiteY1" fmla="*/ 0 h 5489815"/>
              <a:gd name="connsiteX2" fmla="*/ 12192000 w 12192000"/>
              <a:gd name="connsiteY2" fmla="*/ 5489815 h 5489815"/>
              <a:gd name="connsiteX3" fmla="*/ 0 w 12192000"/>
              <a:gd name="connsiteY3" fmla="*/ 5489815 h 5489815"/>
            </a:gdLst>
            <a:ahLst/>
            <a:cxnLst/>
            <a:rect l="l" t="t" r="r" b="b"/>
            <a:pathLst>
              <a:path w="12192000" h="5489815">
                <a:moveTo>
                  <a:pt x="0" y="0"/>
                </a:moveTo>
                <a:lnTo>
                  <a:pt x="12192000" y="0"/>
                </a:lnTo>
                <a:lnTo>
                  <a:pt x="12192000" y="5489815"/>
                </a:lnTo>
                <a:lnTo>
                  <a:pt x="0" y="5489815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53" name="矩形 52">
            <a:extLst>
              <a:ext uri="{FF2B5EF4-FFF2-40B4-BE49-F238E27FC236}">
                <a16:creationId xmlns:a16="http://schemas.microsoft.com/office/drawing/2014/main" id="{8CAF2B48-D2D3-2A3B-BEE1-F401F5A5316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-1" y="-1"/>
            <a:ext cx="3304018" cy="641773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600" dirty="0">
              <a:solidFill>
                <a:schemeClr val="lt1"/>
              </a:solidFill>
              <a:latin typeface="毛笔字" panose="02010609000101010101" pitchFamily="49" charset="-122"/>
              <a:ea typeface="毛笔字" panose="02010609000101010101" pitchFamily="49" charset="-122"/>
              <a:cs typeface="+mn-ea"/>
              <a:sym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82ADFFC-38CF-F95A-2E82-443D34C7110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094" y="2129915"/>
            <a:ext cx="29508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lt1"/>
                </a:solidFill>
                <a:latin typeface="Aharoni" panose="02010803020104030203" pitchFamily="2" charset="-79"/>
                <a:ea typeface="毛笔字" panose="02010609000101010101" pitchFamily="49" charset="-122"/>
                <a:cs typeface="Aharoni" panose="02010803020104030203" pitchFamily="2" charset="-79"/>
              </a:rPr>
              <a:t>Presentation Outline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FD8A4E8-9CFD-6665-493D-726E0CBB3C0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411350" y="3550615"/>
            <a:ext cx="2408050" cy="45719"/>
          </a:xfrm>
          <a:prstGeom prst="rect">
            <a:avLst/>
          </a:prstGeom>
          <a:noFill/>
          <a:ln w="57150">
            <a:solidFill>
              <a:schemeClr val="l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98" name="文本框 97">
            <a:extLst>
              <a:ext uri="{FF2B5EF4-FFF2-40B4-BE49-F238E27FC236}">
                <a16:creationId xmlns:a16="http://schemas.microsoft.com/office/drawing/2014/main" id="{CCF20FF6-5A1C-A205-FB60-061A19A372C2}"/>
              </a:ext>
            </a:extLst>
          </p:cNvPr>
          <p:cNvSpPr txBox="1"/>
          <p:nvPr/>
        </p:nvSpPr>
        <p:spPr>
          <a:xfrm>
            <a:off x="4955749" y="4253706"/>
            <a:ext cx="64857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Model Comparison &amp; Temperature Analysis</a:t>
            </a:r>
          </a:p>
        </p:txBody>
      </p: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2D44DDE4-243A-9539-421C-CAB221C726E1}"/>
              </a:ext>
            </a:extLst>
          </p:cNvPr>
          <p:cNvGrpSpPr/>
          <p:nvPr/>
        </p:nvGrpSpPr>
        <p:grpSpPr>
          <a:xfrm>
            <a:off x="3996813" y="4273890"/>
            <a:ext cx="523218" cy="512939"/>
            <a:chOff x="5298534" y="2762554"/>
            <a:chExt cx="512872" cy="512939"/>
          </a:xfrm>
        </p:grpSpPr>
        <p:sp>
          <p:nvSpPr>
            <p:cNvPr id="111" name="椭圆 110">
              <a:extLst>
                <a:ext uri="{FF2B5EF4-FFF2-40B4-BE49-F238E27FC236}">
                  <a16:creationId xmlns:a16="http://schemas.microsoft.com/office/drawing/2014/main" id="{3CEC7D96-2E66-D686-BECA-46623F355078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5298534" y="2762554"/>
              <a:ext cx="512872" cy="51293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文本框 111">
              <a:extLst>
                <a:ext uri="{FF2B5EF4-FFF2-40B4-BE49-F238E27FC236}">
                  <a16:creationId xmlns:a16="http://schemas.microsoft.com/office/drawing/2014/main" id="{3B6AEA23-ADA7-A6DC-AD65-792D32BF47BE}"/>
                </a:ext>
              </a:extLst>
            </p:cNvPr>
            <p:cNvSpPr txBox="1"/>
            <p:nvPr>
              <p:custDataLst>
                <p:tags r:id="rId13"/>
              </p:custDataLst>
            </p:nvPr>
          </p:nvSpPr>
          <p:spPr>
            <a:xfrm>
              <a:off x="5388697" y="2794430"/>
              <a:ext cx="3159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2400" dirty="0">
                  <a:solidFill>
                    <a:schemeClr val="lt1"/>
                  </a:solidFill>
                  <a:latin typeface="Arial" panose="020B0604020202020204" pitchFamily="34" charset="0"/>
                  <a:ea typeface="毛笔字" panose="02010609000101010101" pitchFamily="49" charset="-122"/>
                  <a:cs typeface="Arial" panose="020B0604020202020204" pitchFamily="34" charset="0"/>
                </a:rPr>
                <a:t>4</a:t>
              </a:r>
            </a:p>
          </p:txBody>
        </p:sp>
      </p:grpSp>
      <p:sp>
        <p:nvSpPr>
          <p:cNvPr id="99" name="文本框 98">
            <a:extLst>
              <a:ext uri="{FF2B5EF4-FFF2-40B4-BE49-F238E27FC236}">
                <a16:creationId xmlns:a16="http://schemas.microsoft.com/office/drawing/2014/main" id="{03F6D2CA-82A5-780A-5F7D-68FB27EB4809}"/>
              </a:ext>
            </a:extLst>
          </p:cNvPr>
          <p:cNvSpPr txBox="1"/>
          <p:nvPr/>
        </p:nvSpPr>
        <p:spPr>
          <a:xfrm>
            <a:off x="4958300" y="3211070"/>
            <a:ext cx="6181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Radiometric Cross-Calibration</a:t>
            </a:r>
          </a:p>
        </p:txBody>
      </p:sp>
      <p:grpSp>
        <p:nvGrpSpPr>
          <p:cNvPr id="113" name="组合 112">
            <a:extLst>
              <a:ext uri="{FF2B5EF4-FFF2-40B4-BE49-F238E27FC236}">
                <a16:creationId xmlns:a16="http://schemas.microsoft.com/office/drawing/2014/main" id="{520DDA35-B7CC-A979-1839-874309E3EC31}"/>
              </a:ext>
            </a:extLst>
          </p:cNvPr>
          <p:cNvGrpSpPr/>
          <p:nvPr/>
        </p:nvGrpSpPr>
        <p:grpSpPr>
          <a:xfrm>
            <a:off x="3996813" y="3234826"/>
            <a:ext cx="528382" cy="512939"/>
            <a:chOff x="5300635" y="2030584"/>
            <a:chExt cx="512872" cy="512939"/>
          </a:xfrm>
        </p:grpSpPr>
        <p:sp>
          <p:nvSpPr>
            <p:cNvPr id="114" name="椭圆 113">
              <a:extLst>
                <a:ext uri="{FF2B5EF4-FFF2-40B4-BE49-F238E27FC236}">
                  <a16:creationId xmlns:a16="http://schemas.microsoft.com/office/drawing/2014/main" id="{23FCD134-1ACB-9763-8C49-F75CFDB9FB53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5300635" y="2030584"/>
              <a:ext cx="512872" cy="512939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文本框 114">
              <a:extLst>
                <a:ext uri="{FF2B5EF4-FFF2-40B4-BE49-F238E27FC236}">
                  <a16:creationId xmlns:a16="http://schemas.microsoft.com/office/drawing/2014/main" id="{38B8947C-16A7-F251-72F7-C65AA4DDEE6E}"/>
                </a:ext>
              </a:extLst>
            </p:cNvPr>
            <p:cNvSpPr txBox="1"/>
            <p:nvPr>
              <p:custDataLst>
                <p:tags r:id="rId11"/>
              </p:custDataLst>
            </p:nvPr>
          </p:nvSpPr>
          <p:spPr>
            <a:xfrm>
              <a:off x="5390798" y="2057609"/>
              <a:ext cx="3119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2400" dirty="0">
                  <a:solidFill>
                    <a:schemeClr val="lt1"/>
                  </a:solidFill>
                  <a:latin typeface="Arial" panose="020B0604020202020204" pitchFamily="34" charset="0"/>
                  <a:ea typeface="毛笔字" panose="02010609000101010101" pitchFamily="49" charset="-122"/>
                  <a:cs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97" name="文本框 96">
            <a:extLst>
              <a:ext uri="{FF2B5EF4-FFF2-40B4-BE49-F238E27FC236}">
                <a16:creationId xmlns:a16="http://schemas.microsoft.com/office/drawing/2014/main" id="{1AFBA1F6-B1E7-09F4-E1E0-8B7278418088}"/>
              </a:ext>
            </a:extLst>
          </p:cNvPr>
          <p:cNvSpPr txBox="1"/>
          <p:nvPr/>
        </p:nvSpPr>
        <p:spPr>
          <a:xfrm>
            <a:off x="4971496" y="2172006"/>
            <a:ext cx="6570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Lunar Observation Mechanisms &amp; Datasets</a:t>
            </a:r>
          </a:p>
        </p:txBody>
      </p:sp>
      <p:grpSp>
        <p:nvGrpSpPr>
          <p:cNvPr id="109" name="组合 108">
            <a:extLst>
              <a:ext uri="{FF2B5EF4-FFF2-40B4-BE49-F238E27FC236}">
                <a16:creationId xmlns:a16="http://schemas.microsoft.com/office/drawing/2014/main" id="{E1C564FC-3D6B-2AB2-6EA3-C90C79ABDF0F}"/>
              </a:ext>
            </a:extLst>
          </p:cNvPr>
          <p:cNvGrpSpPr/>
          <p:nvPr/>
        </p:nvGrpSpPr>
        <p:grpSpPr>
          <a:xfrm>
            <a:off x="3996813" y="2192190"/>
            <a:ext cx="523218" cy="512939"/>
            <a:chOff x="5298534" y="2762554"/>
            <a:chExt cx="512872" cy="512939"/>
          </a:xfrm>
        </p:grpSpPr>
        <p:sp>
          <p:nvSpPr>
            <p:cNvPr id="65" name="椭圆 64">
              <a:extLst>
                <a:ext uri="{FF2B5EF4-FFF2-40B4-BE49-F238E27FC236}">
                  <a16:creationId xmlns:a16="http://schemas.microsoft.com/office/drawing/2014/main" id="{219E9467-F649-6A2F-1015-74AC3BDBCA2E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5298534" y="2762554"/>
              <a:ext cx="512872" cy="51293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" name="文本框 106">
              <a:extLst>
                <a:ext uri="{FF2B5EF4-FFF2-40B4-BE49-F238E27FC236}">
                  <a16:creationId xmlns:a16="http://schemas.microsoft.com/office/drawing/2014/main" id="{09FC7738-430C-0B1B-25FE-A4FB9E56D071}"/>
                </a:ext>
              </a:extLst>
            </p:cNvPr>
            <p:cNvSpPr txBox="1"/>
            <p:nvPr>
              <p:custDataLst>
                <p:tags r:id="rId9"/>
              </p:custDataLst>
            </p:nvPr>
          </p:nvSpPr>
          <p:spPr>
            <a:xfrm>
              <a:off x="5388697" y="2788190"/>
              <a:ext cx="3159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2400" dirty="0">
                  <a:solidFill>
                    <a:schemeClr val="lt1"/>
                  </a:solidFill>
                  <a:latin typeface="Arial" panose="020B0604020202020204" pitchFamily="34" charset="0"/>
                  <a:ea typeface="毛笔字" panose="02010609000101010101" pitchFamily="49" charset="-122"/>
                  <a:cs typeface="Arial" panose="020B0604020202020204" pitchFamily="34" charset="0"/>
                </a:rPr>
                <a:t>2</a:t>
              </a:r>
            </a:p>
          </p:txBody>
        </p:sp>
      </p:grpSp>
      <p:sp>
        <p:nvSpPr>
          <p:cNvPr id="96" name="文本框 95">
            <a:extLst>
              <a:ext uri="{FF2B5EF4-FFF2-40B4-BE49-F238E27FC236}">
                <a16:creationId xmlns:a16="http://schemas.microsoft.com/office/drawing/2014/main" id="{9A7E9B78-ED3C-9029-0E2A-8727B4DA4D54}"/>
              </a:ext>
            </a:extLst>
          </p:cNvPr>
          <p:cNvSpPr txBox="1"/>
          <p:nvPr/>
        </p:nvSpPr>
        <p:spPr>
          <a:xfrm>
            <a:off x="4969353" y="1129370"/>
            <a:ext cx="44534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Introduction &amp; Motivation</a:t>
            </a:r>
          </a:p>
        </p:txBody>
      </p:sp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B72D3BC7-3140-66E4-59A6-CCAD0E65DF33}"/>
              </a:ext>
            </a:extLst>
          </p:cNvPr>
          <p:cNvGrpSpPr/>
          <p:nvPr/>
        </p:nvGrpSpPr>
        <p:grpSpPr>
          <a:xfrm>
            <a:off x="3996813" y="1153126"/>
            <a:ext cx="523218" cy="512939"/>
            <a:chOff x="5300635" y="2030584"/>
            <a:chExt cx="512872" cy="512939"/>
          </a:xfrm>
        </p:grpSpPr>
        <p:sp>
          <p:nvSpPr>
            <p:cNvPr id="59" name="椭圆 58">
              <a:extLst>
                <a:ext uri="{FF2B5EF4-FFF2-40B4-BE49-F238E27FC236}">
                  <a16:creationId xmlns:a16="http://schemas.microsoft.com/office/drawing/2014/main" id="{958B71CD-BD5A-336C-4859-E17AC3936A7E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5300635" y="2030584"/>
              <a:ext cx="512872" cy="512939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文本框 103">
              <a:extLst>
                <a:ext uri="{FF2B5EF4-FFF2-40B4-BE49-F238E27FC236}">
                  <a16:creationId xmlns:a16="http://schemas.microsoft.com/office/drawing/2014/main" id="{9A5016C2-1823-A327-E12B-420251C65C62}"/>
                </a:ext>
              </a:extLst>
            </p:cNvPr>
            <p:cNvSpPr txBox="1"/>
            <p:nvPr>
              <p:custDataLst>
                <p:tags r:id="rId7"/>
              </p:custDataLst>
            </p:nvPr>
          </p:nvSpPr>
          <p:spPr>
            <a:xfrm>
              <a:off x="5390798" y="2054435"/>
              <a:ext cx="3159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2400" dirty="0">
                  <a:solidFill>
                    <a:schemeClr val="lt1"/>
                  </a:solidFill>
                  <a:latin typeface="Arial" panose="020B0604020202020204" pitchFamily="34" charset="0"/>
                  <a:ea typeface="毛笔字" panose="02010609000101010101" pitchFamily="49" charset="-122"/>
                  <a:cs typeface="Arial" panose="020B0604020202020204" pitchFamily="34" charset="0"/>
                </a:rPr>
                <a:t>1</a:t>
              </a:r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D7099CFE-1548-EBEE-6108-DBF694DD23DF}"/>
              </a:ext>
            </a:extLst>
          </p:cNvPr>
          <p:cNvSpPr txBox="1"/>
          <p:nvPr/>
        </p:nvSpPr>
        <p:spPr>
          <a:xfrm>
            <a:off x="4948904" y="5292770"/>
            <a:ext cx="2355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Conclusions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5D965711-34C9-B708-576D-55343731F0AC}"/>
              </a:ext>
            </a:extLst>
          </p:cNvPr>
          <p:cNvGrpSpPr/>
          <p:nvPr/>
        </p:nvGrpSpPr>
        <p:grpSpPr>
          <a:xfrm>
            <a:off x="3996814" y="5316526"/>
            <a:ext cx="523218" cy="512939"/>
            <a:chOff x="5300635" y="2030584"/>
            <a:chExt cx="512872" cy="512939"/>
          </a:xfrm>
        </p:grpSpPr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4CDA6A3C-88BC-A5E1-9210-E0DD5EC53DB7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5300635" y="2030584"/>
              <a:ext cx="512872" cy="512939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6B9EA870-E4D6-144B-03CF-D866A7208E02}"/>
                </a:ext>
              </a:extLst>
            </p:cNvPr>
            <p:cNvSpPr txBox="1"/>
            <p:nvPr>
              <p:custDataLst>
                <p:tags r:id="rId5"/>
              </p:custDataLst>
            </p:nvPr>
          </p:nvSpPr>
          <p:spPr>
            <a:xfrm>
              <a:off x="5390798" y="2056220"/>
              <a:ext cx="3159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2400" dirty="0">
                  <a:solidFill>
                    <a:schemeClr val="lt1"/>
                  </a:solidFill>
                  <a:latin typeface="Arial" panose="020B0604020202020204" pitchFamily="34" charset="0"/>
                  <a:ea typeface="毛笔字" panose="02010609000101010101" pitchFamily="49" charset="-122"/>
                  <a:cs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44EC46D9-FDE7-F9EA-2275-E7C5858CEA45}"/>
              </a:ext>
            </a:extLst>
          </p:cNvPr>
          <p:cNvSpPr txBox="1"/>
          <p:nvPr/>
        </p:nvSpPr>
        <p:spPr>
          <a:xfrm>
            <a:off x="11780650" y="6528249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1600" b="1" dirty="0">
              <a:solidFill>
                <a:schemeClr val="bg1">
                  <a:lumMod val="8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0628A89-1E2A-4670-2CE5-FB400258D31E}"/>
              </a:ext>
            </a:extLst>
          </p:cNvPr>
          <p:cNvSpPr txBox="1"/>
          <p:nvPr/>
        </p:nvSpPr>
        <p:spPr>
          <a:xfrm>
            <a:off x="411350" y="6519446"/>
            <a:ext cx="11208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2026/03/26</a:t>
            </a:r>
            <a:endParaRPr lang="zh-CN" altLang="en-US" sz="1600" b="1" dirty="0">
              <a:solidFill>
                <a:schemeClr val="bg1">
                  <a:lumMod val="8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13790A79-50A6-36C3-44B6-6BF549FD91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2580" y="6596390"/>
            <a:ext cx="473129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  <a:ea typeface="Menlo"/>
                <a:cs typeface="Times New Roman" panose="02020603050405020304" pitchFamily="18" charset="0"/>
              </a:rPr>
              <a:t>GSICS Annual Meeting 2026, Ottawa, Canada | IR Session, 26 March 2026</a:t>
            </a:r>
            <a:r>
              <a:rPr kumimoji="0" lang="zh-CN" altLang="zh-CN" sz="11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zh-CN" altLang="zh-CN" sz="3200" b="0" i="0" u="none" strike="noStrike" cap="none" normalizeH="0" baseline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2ABC749F-0D24-0D7C-4EA3-F1A381277AB2}"/>
              </a:ext>
            </a:extLst>
          </p:cNvPr>
          <p:cNvGrpSpPr>
            <a:grpSpLocks noChangeAspect="1"/>
          </p:cNvGrpSpPr>
          <p:nvPr/>
        </p:nvGrpSpPr>
        <p:grpSpPr>
          <a:xfrm>
            <a:off x="8549700" y="122678"/>
            <a:ext cx="3419116" cy="651954"/>
            <a:chOff x="194442" y="180553"/>
            <a:chExt cx="4951014" cy="944055"/>
          </a:xfrm>
        </p:grpSpPr>
        <p:pic>
          <p:nvPicPr>
            <p:cNvPr id="9" name="图片 8" descr="图片包含 物体, 游戏机, 钟表, 标志&#10;&#10;描述已自动生成">
              <a:extLst>
                <a:ext uri="{FF2B5EF4-FFF2-40B4-BE49-F238E27FC236}">
                  <a16:creationId xmlns:a16="http://schemas.microsoft.com/office/drawing/2014/main" id="{FBB36711-18E7-605F-105F-7CFF494FC8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4442" y="181475"/>
              <a:ext cx="957530" cy="942210"/>
            </a:xfrm>
            <a:prstGeom prst="rect">
              <a:avLst/>
            </a:prstGeom>
          </p:spPr>
        </p:pic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1EC20333-EDBE-2BAE-2522-7FC6751CF8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873" y="180553"/>
              <a:ext cx="890109" cy="9440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3" descr="GSCIS Logo 2026, long">
              <a:extLst>
                <a:ext uri="{FF2B5EF4-FFF2-40B4-BE49-F238E27FC236}">
                  <a16:creationId xmlns:a16="http://schemas.microsoft.com/office/drawing/2014/main" id="{335C0D0E-88C3-3810-68D1-8E38B00CA9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95321" y="180712"/>
              <a:ext cx="2950135" cy="8431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427892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C715A72-6838-A03F-CCE0-9537401EF4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5489815"/>
              <a:gd name="connsiteX1" fmla="*/ 12192000 w 12192000"/>
              <a:gd name="connsiteY1" fmla="*/ 0 h 5489815"/>
              <a:gd name="connsiteX2" fmla="*/ 12192000 w 12192000"/>
              <a:gd name="connsiteY2" fmla="*/ 5489815 h 5489815"/>
              <a:gd name="connsiteX3" fmla="*/ 0 w 12192000"/>
              <a:gd name="connsiteY3" fmla="*/ 5489815 h 5489815"/>
            </a:gdLst>
            <a:ahLst/>
            <a:cxnLst/>
            <a:rect l="l" t="t" r="r" b="b"/>
            <a:pathLst>
              <a:path w="12192000" h="5489815">
                <a:moveTo>
                  <a:pt x="0" y="0"/>
                </a:moveTo>
                <a:lnTo>
                  <a:pt x="12192000" y="0"/>
                </a:lnTo>
                <a:lnTo>
                  <a:pt x="12192000" y="5489815"/>
                </a:lnTo>
                <a:lnTo>
                  <a:pt x="0" y="5489815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727BA8B6-D47D-193C-A5B4-0877E8D40712}"/>
              </a:ext>
            </a:extLst>
          </p:cNvPr>
          <p:cNvSpPr txBox="1"/>
          <p:nvPr/>
        </p:nvSpPr>
        <p:spPr>
          <a:xfrm>
            <a:off x="262800" y="660078"/>
            <a:ext cx="53854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kern="100" dirty="0"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1.1 </a:t>
            </a:r>
            <a:r>
              <a: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 Calibration Gap of GF-4 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47702DF4-BDF3-E0BB-097B-35D3FCC35A46}"/>
              </a:ext>
            </a:extLst>
          </p:cNvPr>
          <p:cNvGrpSpPr/>
          <p:nvPr/>
        </p:nvGrpSpPr>
        <p:grpSpPr>
          <a:xfrm>
            <a:off x="0" y="127537"/>
            <a:ext cx="12192000" cy="520645"/>
            <a:chOff x="0" y="127537"/>
            <a:chExt cx="12192000" cy="520645"/>
          </a:xfrm>
        </p:grpSpPr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4AECC77F-A956-D93A-E46E-1A66650DD220}"/>
                </a:ext>
              </a:extLst>
            </p:cNvPr>
            <p:cNvCxnSpPr/>
            <p:nvPr/>
          </p:nvCxnSpPr>
          <p:spPr>
            <a:xfrm>
              <a:off x="0" y="648182"/>
              <a:ext cx="12192000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0A8375CF-F4CC-2D79-8EE5-3BDD886252D7}"/>
                </a:ext>
              </a:extLst>
            </p:cNvPr>
            <p:cNvSpPr txBox="1"/>
            <p:nvPr/>
          </p:nvSpPr>
          <p:spPr>
            <a:xfrm>
              <a:off x="0" y="127537"/>
              <a:ext cx="109561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		</a:t>
              </a:r>
              <a:r>
                <a:rPr lang="en-US" altLang="zh-CN" sz="2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sz="2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Introduction &amp; Motivation</a:t>
              </a:r>
            </a:p>
          </p:txBody>
        </p:sp>
        <p:sp>
          <p:nvSpPr>
            <p:cNvPr id="7" name="标题 1">
              <a:extLst>
                <a:ext uri="{FF2B5EF4-FFF2-40B4-BE49-F238E27FC236}">
                  <a16:creationId xmlns:a16="http://schemas.microsoft.com/office/drawing/2014/main" id="{6A9FFF65-4591-28FA-858C-8A063AC66198}"/>
                </a:ext>
              </a:extLst>
            </p:cNvPr>
            <p:cNvSpPr txBox="1"/>
            <p:nvPr/>
          </p:nvSpPr>
          <p:spPr>
            <a:xfrm>
              <a:off x="704481" y="248900"/>
              <a:ext cx="214814" cy="218940"/>
            </a:xfrm>
            <a:prstGeom prst="chevron">
              <a:avLst/>
            </a:prstGeom>
            <a:solidFill>
              <a:schemeClr val="accent3">
                <a:lumMod val="50000"/>
              </a:schemeClr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 dirty="0"/>
            </a:p>
          </p:txBody>
        </p:sp>
        <p:sp>
          <p:nvSpPr>
            <p:cNvPr id="8" name="标题 1">
              <a:extLst>
                <a:ext uri="{FF2B5EF4-FFF2-40B4-BE49-F238E27FC236}">
                  <a16:creationId xmlns:a16="http://schemas.microsoft.com/office/drawing/2014/main" id="{0A029872-FF81-9DD6-D22B-FB5D12D59D00}"/>
                </a:ext>
              </a:extLst>
            </p:cNvPr>
            <p:cNvSpPr txBox="1"/>
            <p:nvPr/>
          </p:nvSpPr>
          <p:spPr>
            <a:xfrm>
              <a:off x="513112" y="248900"/>
              <a:ext cx="214814" cy="218940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9" name="标题 1">
              <a:extLst>
                <a:ext uri="{FF2B5EF4-FFF2-40B4-BE49-F238E27FC236}">
                  <a16:creationId xmlns:a16="http://schemas.microsoft.com/office/drawing/2014/main" id="{1BDEF4A3-ADDB-484D-FE66-0E0D99B0EB0B}"/>
                </a:ext>
              </a:extLst>
            </p:cNvPr>
            <p:cNvSpPr txBox="1"/>
            <p:nvPr/>
          </p:nvSpPr>
          <p:spPr>
            <a:xfrm>
              <a:off x="321742" y="248900"/>
              <a:ext cx="214814" cy="218940"/>
            </a:xfrm>
            <a:prstGeom prst="chevron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F2070242-AEA3-9C37-94DF-7E67CCDF21A2}"/>
              </a:ext>
            </a:extLst>
          </p:cNvPr>
          <p:cNvSpPr txBox="1"/>
          <p:nvPr/>
        </p:nvSpPr>
        <p:spPr>
          <a:xfrm>
            <a:off x="498056" y="1242322"/>
            <a:ext cx="6189758" cy="48000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de-DE" altLang="zh-CN" sz="1600" b="1" dirty="0"/>
              <a:t>Target Payload: GF-4/IRS (3.5–4.1 </a:t>
            </a:r>
            <a:r>
              <a:rPr lang="el-GR" altLang="zh-CN" sz="1600" b="1" dirty="0"/>
              <a:t>μ</a:t>
            </a:r>
            <a:r>
              <a:rPr lang="de-DE" altLang="zh-CN" sz="1600" b="1" dirty="0"/>
              <a:t>m)</a:t>
            </a:r>
            <a:br>
              <a:rPr lang="de-DE" altLang="zh-CN" sz="1600" dirty="0"/>
            </a:br>
            <a:r>
              <a:rPr lang="de-DE" altLang="zh-CN" sz="1600" dirty="0"/>
              <a:t>• </a:t>
            </a:r>
            <a:r>
              <a:rPr lang="de-DE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Critical for </a:t>
            </a:r>
            <a:r>
              <a:rPr lang="de-DE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high-temperature </a:t>
            </a:r>
            <a:r>
              <a:rPr lang="de-DE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monitoring (e.g., forest fires).</a:t>
            </a:r>
          </a:p>
          <a:p>
            <a:pPr marL="285750" indent="-28575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endParaRPr lang="de-DE" altLang="zh-CN" sz="1600" dirty="0"/>
          </a:p>
          <a:p>
            <a:pPr marL="285750" indent="-28575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de-DE" altLang="zh-CN" sz="1600" b="1" dirty="0"/>
              <a:t>Hardware Limitation</a:t>
            </a:r>
            <a:br>
              <a:rPr lang="de-DE" altLang="zh-CN" sz="1600" dirty="0"/>
            </a:br>
            <a:r>
              <a:rPr lang="de-DE" altLang="zh-CN" sz="1600" dirty="0"/>
              <a:t>• </a:t>
            </a:r>
            <a:r>
              <a:rPr lang="de-DE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onboard </a:t>
            </a:r>
            <a:r>
              <a:rPr lang="de-DE" altLang="zh-CN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blackbody calibrator</a:t>
            </a:r>
            <a:r>
              <a:rPr lang="de-DE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de-DE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DE" altLang="zh-CN" sz="1600" dirty="0"/>
              <a:t>• </a:t>
            </a:r>
            <a:r>
              <a:rPr lang="de-DE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Preprocessing coefficients inevitably degrade in orbit.</a:t>
            </a:r>
          </a:p>
          <a:p>
            <a:pPr marL="285750" indent="-28575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endParaRPr lang="de-DE" altLang="zh-CN" sz="1600" dirty="0"/>
          </a:p>
          <a:p>
            <a:pPr marL="285750" indent="-28575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de-DE" altLang="zh-CN" sz="1600" b="1" dirty="0"/>
              <a:t>Current Bottlenecks</a:t>
            </a:r>
            <a:br>
              <a:rPr lang="de-DE" altLang="zh-CN" sz="1600" dirty="0"/>
            </a:br>
            <a:r>
              <a:rPr lang="de-DE" altLang="zh-CN" sz="1600" dirty="0"/>
              <a:t>• </a:t>
            </a:r>
            <a:r>
              <a:rPr lang="de-DE" altLang="zh-CN" sz="1600" b="1" dirty="0"/>
              <a:t>Site-based calibration:</a:t>
            </a:r>
            <a:r>
              <a:rPr lang="de-DE" altLang="zh-CN" sz="1600" dirty="0"/>
              <a:t> </a:t>
            </a:r>
            <a:r>
              <a:rPr lang="de-DE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Susceptible to </a:t>
            </a:r>
            <a:r>
              <a:rPr lang="de-DE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atmospheric absorption</a:t>
            </a:r>
            <a:r>
              <a:rPr lang="de-DE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de-DE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DE" altLang="zh-CN" sz="1600" dirty="0"/>
              <a:t>• </a:t>
            </a:r>
            <a:r>
              <a:rPr lang="de-DE" altLang="zh-CN" sz="1600" b="1" dirty="0"/>
              <a:t>Dynamic range limits:</a:t>
            </a:r>
            <a:r>
              <a:rPr lang="de-DE" altLang="zh-CN" sz="1600" dirty="0"/>
              <a:t> </a:t>
            </a:r>
            <a:r>
              <a:rPr lang="de-DE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Natural targets (&lt; 330 K) are too cold for MIR.</a:t>
            </a:r>
          </a:p>
          <a:p>
            <a:pPr marL="285750" indent="-28575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endParaRPr lang="de-DE" altLang="zh-CN" sz="1600" dirty="0"/>
          </a:p>
          <a:p>
            <a:pPr marL="285750" indent="-28575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de-DE" altLang="zh-CN" sz="1600" b="1" dirty="0"/>
              <a:t>The Calibration </a:t>
            </a:r>
            <a:r>
              <a:rPr lang="de-DE" altLang="zh-CN" sz="1600" b="1" dirty="0">
                <a:solidFill>
                  <a:srgbClr val="C00000"/>
                </a:solidFill>
              </a:rPr>
              <a:t>Gap</a:t>
            </a:r>
            <a:br>
              <a:rPr lang="de-DE" altLang="zh-CN" sz="1600" dirty="0"/>
            </a:br>
            <a:r>
              <a:rPr lang="de-DE" altLang="zh-CN" sz="1600" dirty="0"/>
              <a:t>• </a:t>
            </a:r>
            <a:r>
              <a:rPr lang="de-DE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high-gain, </a:t>
            </a:r>
            <a:r>
              <a:rPr lang="de-DE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short-exposure (4 ms) mode</a:t>
            </a:r>
            <a:r>
              <a:rPr lang="de-DE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completely lacks an absolute calibration standard.</a:t>
            </a:r>
          </a:p>
          <a:p>
            <a:pPr marL="285750" indent="-285750" algn="l">
              <a:lnSpc>
                <a:spcPct val="120000"/>
              </a:lnSpc>
              <a:buFont typeface="Wingdings" panose="05000000000000000000" pitchFamily="2" charset="2"/>
              <a:buChar char="u"/>
            </a:pPr>
            <a:endParaRPr lang="en-US" altLang="zh-CN" sz="1600" b="0" i="0" dirty="0">
              <a:solidFill>
                <a:srgbClr val="2B2D31"/>
              </a:solidFill>
              <a:effectLst/>
              <a:latin typeface="Inter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EC17590E-A0E3-9443-115E-6E602D7DC911}"/>
              </a:ext>
            </a:extLst>
          </p:cNvPr>
          <p:cNvGrpSpPr>
            <a:grpSpLocks noChangeAspect="1"/>
          </p:cNvGrpSpPr>
          <p:nvPr/>
        </p:nvGrpSpPr>
        <p:grpSpPr>
          <a:xfrm>
            <a:off x="6890915" y="1152174"/>
            <a:ext cx="5008630" cy="5045874"/>
            <a:chOff x="5458709" y="995100"/>
            <a:chExt cx="5042147" cy="5079642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82AE1798-9CDC-B973-452F-DA13EFD87424}"/>
                </a:ext>
              </a:extLst>
            </p:cNvPr>
            <p:cNvSpPr txBox="1"/>
            <p:nvPr/>
          </p:nvSpPr>
          <p:spPr>
            <a:xfrm>
              <a:off x="8833083" y="995100"/>
              <a:ext cx="1563128" cy="498889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zh-CN" altLang="en-US" dirty="0"/>
            </a:p>
          </p:txBody>
        </p:sp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1D06AF1F-9C02-F05F-78B2-B1F152B323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58709" y="995102"/>
              <a:ext cx="3325928" cy="4988892"/>
            </a:xfrm>
            <a:prstGeom prst="rect">
              <a:avLst/>
            </a:prstGeom>
          </p:spPr>
        </p:pic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5CD4628A-4E48-A957-81CF-2101FB8BC5C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9015698" y="1085851"/>
              <a:ext cx="1174014" cy="4815652"/>
              <a:chOff x="10238008" y="736171"/>
              <a:chExt cx="1465317" cy="6010537"/>
            </a:xfrm>
          </p:grpSpPr>
          <p:pic>
            <p:nvPicPr>
              <p:cNvPr id="19" name="图片 18" descr="黑暗里有星球&#10;&#10;描述已自动生成">
                <a:extLst>
                  <a:ext uri="{FF2B5EF4-FFF2-40B4-BE49-F238E27FC236}">
                    <a16:creationId xmlns:a16="http://schemas.microsoft.com/office/drawing/2014/main" id="{CF6D8967-5B2C-5117-51CD-D854506A05C3}"/>
                  </a:ext>
                </a:extLst>
              </p:cNvPr>
              <p:cNvPicPr preferRelativeResize="0"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047" t="11806" r="24354" b="20971"/>
              <a:stretch/>
            </p:blipFill>
            <p:spPr>
              <a:xfrm>
                <a:off x="10238010" y="2257107"/>
                <a:ext cx="1447462" cy="1447463"/>
              </a:xfrm>
              <a:prstGeom prst="ellipse">
                <a:avLst/>
              </a:prstGeom>
            </p:spPr>
          </p:pic>
          <p:pic>
            <p:nvPicPr>
              <p:cNvPr id="20" name="图片 19">
                <a:extLst>
                  <a:ext uri="{FF2B5EF4-FFF2-40B4-BE49-F238E27FC236}">
                    <a16:creationId xmlns:a16="http://schemas.microsoft.com/office/drawing/2014/main" id="{8DF4C16C-8E75-2E3B-A3BB-4E02B7A87F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863" t="13685" r="13977" b="14648"/>
              <a:stretch>
                <a:fillRect/>
              </a:stretch>
            </p:blipFill>
            <p:spPr>
              <a:xfrm>
                <a:off x="10238010" y="5299245"/>
                <a:ext cx="1457439" cy="1447463"/>
              </a:xfrm>
              <a:prstGeom prst="ellipse">
                <a:avLst/>
              </a:prstGeom>
            </p:spPr>
          </p:pic>
          <p:pic>
            <p:nvPicPr>
              <p:cNvPr id="21" name="图片 20">
                <a:extLst>
                  <a:ext uri="{FF2B5EF4-FFF2-40B4-BE49-F238E27FC236}">
                    <a16:creationId xmlns:a16="http://schemas.microsoft.com/office/drawing/2014/main" id="{65F052EB-A718-1CF3-B447-89476C812E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900" t="17969" r="14462" b="14481"/>
              <a:stretch>
                <a:fillRect/>
              </a:stretch>
            </p:blipFill>
            <p:spPr>
              <a:xfrm>
                <a:off x="10238010" y="3778308"/>
                <a:ext cx="1449412" cy="1447463"/>
              </a:xfrm>
              <a:prstGeom prst="ellipse">
                <a:avLst/>
              </a:prstGeom>
            </p:spPr>
          </p:pic>
          <p:pic>
            <p:nvPicPr>
              <p:cNvPr id="22" name="图片 21">
                <a:extLst>
                  <a:ext uri="{FF2B5EF4-FFF2-40B4-BE49-F238E27FC236}">
                    <a16:creationId xmlns:a16="http://schemas.microsoft.com/office/drawing/2014/main" id="{7A36CD81-8693-2D21-E32A-B93A764AA1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100" t="30243" r="23658" b="1357"/>
              <a:stretch>
                <a:fillRect/>
              </a:stretch>
            </p:blipFill>
            <p:spPr>
              <a:xfrm>
                <a:off x="10238008" y="736171"/>
                <a:ext cx="1465317" cy="1447463"/>
              </a:xfrm>
              <a:prstGeom prst="ellipse">
                <a:avLst/>
              </a:prstGeom>
            </p:spPr>
          </p:pic>
        </p:grp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6844EC57-B3F5-CA30-CEEB-4A3A002E6499}"/>
                </a:ext>
              </a:extLst>
            </p:cNvPr>
            <p:cNvSpPr txBox="1"/>
            <p:nvPr/>
          </p:nvSpPr>
          <p:spPr>
            <a:xfrm rot="16200000">
              <a:off x="9785592" y="5359478"/>
              <a:ext cx="461665" cy="96886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GF-4</a:t>
              </a:r>
              <a:r>
                <a:rPr lang="zh-CN" altLang="en-US" dirty="0">
                  <a:solidFill>
                    <a:schemeClr val="bg1"/>
                  </a:solidFill>
                </a:rPr>
                <a:t> </a:t>
              </a:r>
              <a:r>
                <a:rPr lang="en-US" altLang="zh-CN" dirty="0">
                  <a:solidFill>
                    <a:schemeClr val="bg1"/>
                  </a:solidFill>
                </a:rPr>
                <a:t>IRS</a:t>
              </a:r>
            </a:p>
          </p:txBody>
        </p: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017A9A7D-945F-2DFF-9EB7-5EFBCA5AC44C}"/>
              </a:ext>
            </a:extLst>
          </p:cNvPr>
          <p:cNvSpPr txBox="1"/>
          <p:nvPr/>
        </p:nvSpPr>
        <p:spPr>
          <a:xfrm>
            <a:off x="11780650" y="6528249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1600" b="1" dirty="0">
              <a:solidFill>
                <a:schemeClr val="bg1">
                  <a:lumMod val="8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E602915-68DB-7D93-092D-F3D01A57F29B}"/>
              </a:ext>
            </a:extLst>
          </p:cNvPr>
          <p:cNvSpPr txBox="1"/>
          <p:nvPr/>
        </p:nvSpPr>
        <p:spPr>
          <a:xfrm>
            <a:off x="411350" y="6519446"/>
            <a:ext cx="11208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2026/03/26</a:t>
            </a:r>
            <a:endParaRPr lang="zh-CN" altLang="en-US" sz="1600" b="1" dirty="0">
              <a:solidFill>
                <a:schemeClr val="bg1">
                  <a:lumMod val="8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Rectangle 1">
            <a:extLst>
              <a:ext uri="{FF2B5EF4-FFF2-40B4-BE49-F238E27FC236}">
                <a16:creationId xmlns:a16="http://schemas.microsoft.com/office/drawing/2014/main" id="{BD16F05A-6D29-08C0-B4A9-7A905E4E77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2580" y="6596390"/>
            <a:ext cx="473129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  <a:ea typeface="Menlo"/>
                <a:cs typeface="Times New Roman" panose="02020603050405020304" pitchFamily="18" charset="0"/>
              </a:rPr>
              <a:t>GSICS Annual Meeting 2026, Ottawa, Canada | IR Session, 26 March 2026</a:t>
            </a:r>
            <a:r>
              <a:rPr kumimoji="0" lang="zh-CN" altLang="zh-CN" sz="11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zh-CN" altLang="zh-CN" sz="3200" b="0" i="0" u="none" strike="noStrike" cap="none" normalizeH="0" baseline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807973BE-BC5C-D223-05ED-D3C0654AACB5}"/>
              </a:ext>
            </a:extLst>
          </p:cNvPr>
          <p:cNvGrpSpPr>
            <a:grpSpLocks noChangeAspect="1"/>
          </p:cNvGrpSpPr>
          <p:nvPr/>
        </p:nvGrpSpPr>
        <p:grpSpPr>
          <a:xfrm>
            <a:off x="9392261" y="54042"/>
            <a:ext cx="2773480" cy="534969"/>
            <a:chOff x="194442" y="180553"/>
            <a:chExt cx="4894338" cy="944055"/>
          </a:xfrm>
        </p:grpSpPr>
        <p:pic>
          <p:nvPicPr>
            <p:cNvPr id="28" name="图片 27" descr="图片包含 物体, 游戏机, 钟表, 标志&#10;&#10;描述已自动生成">
              <a:extLst>
                <a:ext uri="{FF2B5EF4-FFF2-40B4-BE49-F238E27FC236}">
                  <a16:creationId xmlns:a16="http://schemas.microsoft.com/office/drawing/2014/main" id="{B663FBD5-0579-A92D-F13E-1BC2A890EC7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4442" y="181475"/>
              <a:ext cx="957530" cy="942210"/>
            </a:xfrm>
            <a:prstGeom prst="rect">
              <a:avLst/>
            </a:prstGeom>
          </p:spPr>
        </p:pic>
        <p:pic>
          <p:nvPicPr>
            <p:cNvPr id="29" name="Picture 2">
              <a:extLst>
                <a:ext uri="{FF2B5EF4-FFF2-40B4-BE49-F238E27FC236}">
                  <a16:creationId xmlns:a16="http://schemas.microsoft.com/office/drawing/2014/main" id="{3C990CD3-7F12-A1DE-728C-CEF26B5AF6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873" y="180553"/>
              <a:ext cx="890109" cy="9440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3" descr="GSCIS Logo 2026, long">
              <a:extLst>
                <a:ext uri="{FF2B5EF4-FFF2-40B4-BE49-F238E27FC236}">
                  <a16:creationId xmlns:a16="http://schemas.microsoft.com/office/drawing/2014/main" id="{F7DA7238-3742-D64A-546F-EB9D9C8640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8644" y="210569"/>
              <a:ext cx="2950136" cy="8431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662190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5A0FA-4905-06E6-E487-D3F3DF90E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7D88B3F5-2B04-359A-C325-752F294A02C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5489815"/>
              <a:gd name="connsiteX1" fmla="*/ 12192000 w 12192000"/>
              <a:gd name="connsiteY1" fmla="*/ 0 h 5489815"/>
              <a:gd name="connsiteX2" fmla="*/ 12192000 w 12192000"/>
              <a:gd name="connsiteY2" fmla="*/ 5489815 h 5489815"/>
              <a:gd name="connsiteX3" fmla="*/ 0 w 12192000"/>
              <a:gd name="connsiteY3" fmla="*/ 5489815 h 5489815"/>
            </a:gdLst>
            <a:ahLst/>
            <a:cxnLst/>
            <a:rect l="l" t="t" r="r" b="b"/>
            <a:pathLst>
              <a:path w="12192000" h="5489815">
                <a:moveTo>
                  <a:pt x="0" y="0"/>
                </a:moveTo>
                <a:lnTo>
                  <a:pt x="12192000" y="0"/>
                </a:lnTo>
                <a:lnTo>
                  <a:pt x="12192000" y="5489815"/>
                </a:lnTo>
                <a:lnTo>
                  <a:pt x="0" y="5489815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E6BD7E4F-D3B1-4033-5D91-5206FE440B52}"/>
              </a:ext>
            </a:extLst>
          </p:cNvPr>
          <p:cNvSpPr txBox="1"/>
          <p:nvPr/>
        </p:nvSpPr>
        <p:spPr>
          <a:xfrm>
            <a:off x="262800" y="658800"/>
            <a:ext cx="51369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kern="1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1.2 </a:t>
            </a:r>
            <a:r>
              <a:rPr lang="en-US" altLang="zh-CN" sz="2000" b="1" kern="100" dirty="0"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Why the Moon &amp; Why FY-4B/AGRI?</a:t>
            </a:r>
            <a:endParaRPr lang="zh-CN" altLang="en-US" sz="2000" b="1" kern="100" dirty="0">
              <a:effectLst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CD9395BB-2704-EF4A-489F-83D899871F3F}"/>
              </a:ext>
            </a:extLst>
          </p:cNvPr>
          <p:cNvGrpSpPr/>
          <p:nvPr/>
        </p:nvGrpSpPr>
        <p:grpSpPr>
          <a:xfrm>
            <a:off x="0" y="127537"/>
            <a:ext cx="12192000" cy="520645"/>
            <a:chOff x="0" y="127537"/>
            <a:chExt cx="12192000" cy="520645"/>
          </a:xfrm>
        </p:grpSpPr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5C86CF73-1671-0312-2538-E12CFCE3FA16}"/>
                </a:ext>
              </a:extLst>
            </p:cNvPr>
            <p:cNvCxnSpPr/>
            <p:nvPr/>
          </p:nvCxnSpPr>
          <p:spPr>
            <a:xfrm>
              <a:off x="0" y="648182"/>
              <a:ext cx="12192000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533107B8-3AFB-7542-E582-E39BCCBA0373}"/>
                </a:ext>
              </a:extLst>
            </p:cNvPr>
            <p:cNvSpPr txBox="1"/>
            <p:nvPr/>
          </p:nvSpPr>
          <p:spPr>
            <a:xfrm>
              <a:off x="0" y="127537"/>
              <a:ext cx="109561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		</a:t>
              </a:r>
              <a:r>
                <a:rPr lang="en-US" altLang="zh-CN" sz="2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sz="2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Introduction &amp; Motivation</a:t>
              </a:r>
            </a:p>
          </p:txBody>
        </p:sp>
        <p:sp>
          <p:nvSpPr>
            <p:cNvPr id="18" name="标题 1">
              <a:extLst>
                <a:ext uri="{FF2B5EF4-FFF2-40B4-BE49-F238E27FC236}">
                  <a16:creationId xmlns:a16="http://schemas.microsoft.com/office/drawing/2014/main" id="{C07CAD9A-898D-1213-66EF-CB2BB5C3D6FB}"/>
                </a:ext>
              </a:extLst>
            </p:cNvPr>
            <p:cNvSpPr txBox="1"/>
            <p:nvPr/>
          </p:nvSpPr>
          <p:spPr>
            <a:xfrm>
              <a:off x="704481" y="248900"/>
              <a:ext cx="214814" cy="218940"/>
            </a:xfrm>
            <a:prstGeom prst="chevron">
              <a:avLst/>
            </a:prstGeom>
            <a:solidFill>
              <a:schemeClr val="accent3">
                <a:lumMod val="50000"/>
              </a:schemeClr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 dirty="0"/>
            </a:p>
          </p:txBody>
        </p:sp>
        <p:sp>
          <p:nvSpPr>
            <p:cNvPr id="21" name="标题 1">
              <a:extLst>
                <a:ext uri="{FF2B5EF4-FFF2-40B4-BE49-F238E27FC236}">
                  <a16:creationId xmlns:a16="http://schemas.microsoft.com/office/drawing/2014/main" id="{7E4BC84A-C26C-9157-1DEF-8AD10C8D98F7}"/>
                </a:ext>
              </a:extLst>
            </p:cNvPr>
            <p:cNvSpPr txBox="1"/>
            <p:nvPr/>
          </p:nvSpPr>
          <p:spPr>
            <a:xfrm>
              <a:off x="513112" y="248900"/>
              <a:ext cx="214814" cy="218940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23" name="标题 1">
              <a:extLst>
                <a:ext uri="{FF2B5EF4-FFF2-40B4-BE49-F238E27FC236}">
                  <a16:creationId xmlns:a16="http://schemas.microsoft.com/office/drawing/2014/main" id="{A2DF41EF-26C6-F8C2-3628-888BE32D7040}"/>
                </a:ext>
              </a:extLst>
            </p:cNvPr>
            <p:cNvSpPr txBox="1"/>
            <p:nvPr/>
          </p:nvSpPr>
          <p:spPr>
            <a:xfrm>
              <a:off x="321742" y="248900"/>
              <a:ext cx="214814" cy="218940"/>
            </a:xfrm>
            <a:prstGeom prst="chevron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5925C700-4D3C-6FA9-77BB-A173B3437704}"/>
              </a:ext>
            </a:extLst>
          </p:cNvPr>
          <p:cNvSpPr txBox="1"/>
          <p:nvPr/>
        </p:nvSpPr>
        <p:spPr>
          <a:xfrm>
            <a:off x="441319" y="1163595"/>
            <a:ext cx="6855965" cy="48000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de-DE" altLang="zh-CN" sz="1600" b="1" dirty="0"/>
              <a:t>Why the Moon? (</a:t>
            </a:r>
            <a:r>
              <a:rPr lang="de-DE" altLang="zh-CN" sz="1600" b="1" dirty="0">
                <a:solidFill>
                  <a:srgbClr val="C00000"/>
                </a:solidFill>
              </a:rPr>
              <a:t>Transfer Benchmark</a:t>
            </a:r>
            <a:r>
              <a:rPr lang="de-DE" altLang="zh-CN" sz="1600" b="1" dirty="0"/>
              <a:t>)</a:t>
            </a:r>
            <a:br>
              <a:rPr lang="de-DE" altLang="zh-CN" sz="1600" dirty="0"/>
            </a:br>
            <a:r>
              <a:rPr lang="de-DE" altLang="zh-CN" sz="1600" dirty="0"/>
              <a:t>• </a:t>
            </a:r>
            <a:r>
              <a:rPr lang="de-DE" altLang="zh-CN" sz="1600" b="1" dirty="0"/>
              <a:t>Highly Stable:</a:t>
            </a:r>
            <a:r>
              <a:rPr lang="de-DE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Atmosphere-free and radiometrically stable over geological timescales.</a:t>
            </a:r>
            <a:br>
              <a:rPr lang="de-DE" altLang="zh-CN" sz="1600" dirty="0"/>
            </a:br>
            <a:r>
              <a:rPr lang="de-DE" altLang="zh-CN" sz="1600" dirty="0"/>
              <a:t>• </a:t>
            </a:r>
            <a:r>
              <a:rPr lang="de-DE" altLang="zh-CN" sz="1600" b="1" dirty="0"/>
              <a:t>Breaks Dynamic Limits:</a:t>
            </a:r>
            <a:r>
              <a:rPr lang="de-DE" altLang="zh-CN" sz="1600" dirty="0"/>
              <a:t> </a:t>
            </a:r>
            <a:r>
              <a:rPr lang="de-DE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Overcomes the temperature limit of natural Earth targets (&lt; 330 K), crucial for MIR </a:t>
            </a:r>
            <a:r>
              <a:rPr lang="de-DE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high-temperature</a:t>
            </a:r>
            <a:r>
              <a:rPr lang="de-DE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calibration</a:t>
            </a:r>
            <a:r>
              <a:rPr lang="de-DE" altLang="zh-CN" sz="1600" dirty="0"/>
              <a:t>.</a:t>
            </a:r>
          </a:p>
          <a:p>
            <a:pPr marL="285750" indent="-28575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endParaRPr lang="de-DE" altLang="zh-CN" sz="1600" dirty="0"/>
          </a:p>
          <a:p>
            <a:pPr marL="285750" indent="-28575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de-DE" altLang="zh-CN" sz="1600" b="1" dirty="0"/>
              <a:t>The "Sub-Pixel" Challenge (e.g., IASI)</a:t>
            </a:r>
            <a:br>
              <a:rPr lang="de-DE" altLang="zh-CN" sz="1600" dirty="0"/>
            </a:br>
            <a:r>
              <a:rPr lang="de-DE" altLang="zh-CN" sz="1600" dirty="0"/>
              <a:t>• </a:t>
            </a:r>
            <a:r>
              <a:rPr lang="de-DE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IFOV (14.3 mrad) &gt; Lunar angular diameter (≈ 9 mrad).</a:t>
            </a:r>
            <a:br>
              <a:rPr lang="de-DE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DE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Introduces severe deep-space </a:t>
            </a:r>
            <a:r>
              <a:rPr lang="de-DE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background noise</a:t>
            </a:r>
            <a:r>
              <a:rPr lang="de-DE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endParaRPr lang="de-DE" altLang="zh-CN" sz="1600" dirty="0"/>
          </a:p>
          <a:p>
            <a:pPr marL="285750" indent="-285750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de-DE" altLang="zh-CN" sz="1600" b="1" dirty="0"/>
              <a:t>Why FY-4B/AGRI? (</a:t>
            </a:r>
            <a:r>
              <a:rPr lang="de-DE" altLang="zh-CN" sz="1600" b="1" dirty="0">
                <a:solidFill>
                  <a:srgbClr val="C00000"/>
                </a:solidFill>
              </a:rPr>
              <a:t>Radiometric Reference</a:t>
            </a:r>
            <a:r>
              <a:rPr lang="de-DE" altLang="zh-CN" sz="1600" b="1" dirty="0"/>
              <a:t>)</a:t>
            </a:r>
            <a:br>
              <a:rPr lang="de-DE" altLang="zh-CN" sz="1600" dirty="0"/>
            </a:br>
            <a:r>
              <a:rPr lang="de-DE" altLang="zh-CN" sz="1600" dirty="0"/>
              <a:t>• </a:t>
            </a:r>
            <a:r>
              <a:rPr lang="de-DE" altLang="zh-CN" sz="1600" b="1" dirty="0"/>
              <a:t>Onboard </a:t>
            </a:r>
            <a:r>
              <a:rPr lang="de-DE" altLang="zh-CN" sz="1600" b="1" dirty="0">
                <a:solidFill>
                  <a:srgbClr val="0070C0"/>
                </a:solidFill>
              </a:rPr>
              <a:t>Blackbody</a:t>
            </a:r>
            <a:r>
              <a:rPr lang="de-DE" altLang="zh-CN" sz="1600" b="1" dirty="0"/>
              <a:t>:</a:t>
            </a:r>
            <a:r>
              <a:rPr lang="de-DE" altLang="zh-CN" sz="1600" dirty="0"/>
              <a:t> </a:t>
            </a:r>
            <a:r>
              <a:rPr lang="de-DE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Absolute radiometric calibration (Bias &lt; 0.12 K).</a:t>
            </a:r>
            <a:br>
              <a:rPr lang="de-DE" altLang="zh-CN" sz="1600" dirty="0"/>
            </a:br>
            <a:r>
              <a:rPr lang="de-DE" altLang="zh-CN" sz="1600" dirty="0"/>
              <a:t>• </a:t>
            </a:r>
            <a:r>
              <a:rPr lang="de-DE" altLang="zh-CN" sz="1600" b="1" dirty="0"/>
              <a:t>High </a:t>
            </a:r>
            <a:r>
              <a:rPr lang="de-DE" altLang="zh-CN" sz="1600" b="1" dirty="0">
                <a:solidFill>
                  <a:srgbClr val="0070C0"/>
                </a:solidFill>
              </a:rPr>
              <a:t>Resolution</a:t>
            </a:r>
            <a:r>
              <a:rPr lang="de-DE" altLang="zh-CN" sz="1600" b="1" dirty="0"/>
              <a:t>:</a:t>
            </a:r>
            <a:r>
              <a:rPr lang="de-DE" altLang="zh-CN" sz="1600" dirty="0"/>
              <a:t> </a:t>
            </a:r>
            <a:r>
              <a:rPr lang="de-DE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~21.5 km/pixel, easily capturing the full lunar disk.</a:t>
            </a:r>
            <a:br>
              <a:rPr lang="de-DE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DE" altLang="zh-CN" sz="1600" dirty="0"/>
              <a:t>• </a:t>
            </a:r>
            <a:r>
              <a:rPr lang="de-DE" altLang="zh-CN" sz="1600" b="1" dirty="0"/>
              <a:t>Co-orbital (</a:t>
            </a:r>
            <a:r>
              <a:rPr lang="de-DE" altLang="zh-CN" sz="1600" b="1" dirty="0">
                <a:solidFill>
                  <a:srgbClr val="0070C0"/>
                </a:solidFill>
              </a:rPr>
              <a:t>GEO</a:t>
            </a:r>
            <a:r>
              <a:rPr lang="de-DE" altLang="zh-CN" sz="1600" b="1" dirty="0"/>
              <a:t>):</a:t>
            </a:r>
            <a:r>
              <a:rPr lang="de-DE" altLang="zh-CN" sz="1600" dirty="0"/>
              <a:t> </a:t>
            </a:r>
            <a:r>
              <a:rPr lang="de-DE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Highly consistent viewing geometries with GF-4.</a:t>
            </a:r>
            <a:br>
              <a:rPr lang="de-DE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DE" altLang="zh-CN" sz="1600" dirty="0"/>
              <a:t>• </a:t>
            </a:r>
            <a:r>
              <a:rPr lang="de-DE" altLang="zh-CN" sz="1600" b="1" dirty="0"/>
              <a:t>Perfect </a:t>
            </a:r>
            <a:r>
              <a:rPr lang="de-DE" altLang="zh-CN" sz="1600" b="1" dirty="0">
                <a:solidFill>
                  <a:srgbClr val="0070C0"/>
                </a:solidFill>
              </a:rPr>
              <a:t>Spectral</a:t>
            </a:r>
            <a:r>
              <a:rPr lang="de-DE" altLang="zh-CN" sz="1600" b="1" dirty="0"/>
              <a:t> Match:</a:t>
            </a:r>
            <a:r>
              <a:rPr lang="de-DE" altLang="zh-CN" sz="1600" dirty="0"/>
              <a:t> </a:t>
            </a:r>
            <a:r>
              <a:rPr lang="de-DE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Band 7 (3.75 </a:t>
            </a:r>
            <a:r>
              <a:rPr lang="el-G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de-DE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m) perfectly overlaps GF-4 MIR &amp; avoids daytime saturation.</a:t>
            </a:r>
          </a:p>
        </p:txBody>
      </p:sp>
      <p:pic>
        <p:nvPicPr>
          <p:cNvPr id="1026" name="图片 1">
            <a:extLst>
              <a:ext uri="{FF2B5EF4-FFF2-40B4-BE49-F238E27FC236}">
                <a16:creationId xmlns:a16="http://schemas.microsoft.com/office/drawing/2014/main" id="{EFE13B29-6FD3-1DF7-3E58-02A9CF06A4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2" t="6804" r="8771"/>
          <a:stretch>
            <a:fillRect/>
          </a:stretch>
        </p:blipFill>
        <p:spPr bwMode="auto">
          <a:xfrm>
            <a:off x="7666388" y="1001035"/>
            <a:ext cx="3897962" cy="228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E58391BD-77C5-8EE0-59EC-6A4EFCAFB3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2750221"/>
              </p:ext>
            </p:extLst>
          </p:nvPr>
        </p:nvGraphicFramePr>
        <p:xfrm>
          <a:off x="7570466" y="3402064"/>
          <a:ext cx="4180215" cy="2800097"/>
        </p:xfrm>
        <a:graphic>
          <a:graphicData uri="http://schemas.openxmlformats.org/drawingml/2006/table">
            <a:tbl>
              <a:tblPr firstRow="1" firstCol="1" bandRow="1">
                <a:tableStyleId>{9DCAF9ED-07DC-4A11-8D7F-57B35C25682E}</a:tableStyleId>
              </a:tblPr>
              <a:tblGrid>
                <a:gridCol w="1783482">
                  <a:extLst>
                    <a:ext uri="{9D8B030D-6E8A-4147-A177-3AD203B41FA5}">
                      <a16:colId xmlns:a16="http://schemas.microsoft.com/office/drawing/2014/main" val="1806500671"/>
                    </a:ext>
                  </a:extLst>
                </a:gridCol>
                <a:gridCol w="1013117">
                  <a:extLst>
                    <a:ext uri="{9D8B030D-6E8A-4147-A177-3AD203B41FA5}">
                      <a16:colId xmlns:a16="http://schemas.microsoft.com/office/drawing/2014/main" val="2978020044"/>
                    </a:ext>
                  </a:extLst>
                </a:gridCol>
                <a:gridCol w="1383616">
                  <a:extLst>
                    <a:ext uri="{9D8B030D-6E8A-4147-A177-3AD203B41FA5}">
                      <a16:colId xmlns:a16="http://schemas.microsoft.com/office/drawing/2014/main" val="1765473446"/>
                    </a:ext>
                  </a:extLst>
                </a:gridCol>
              </a:tblGrid>
              <a:tr h="415439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lang="en-US" sz="1200" kern="1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Parameter</a:t>
                      </a:r>
                      <a:endParaRPr lang="zh-CN" sz="1200" baseline="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lang="en-US" sz="1200" kern="1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GF-4 IRS MIR</a:t>
                      </a:r>
                      <a:endParaRPr lang="zh-CN" sz="1200" baseline="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lang="en-US" sz="1200" kern="100" baseline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FY-4B AGRI MIR</a:t>
                      </a:r>
                      <a:endParaRPr lang="zh-CN" sz="1200" baseline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61950449"/>
                  </a:ext>
                </a:extLst>
              </a:tr>
              <a:tr h="332924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180"/>
                        </a:spcBef>
                      </a:pPr>
                      <a:r>
                        <a:rPr lang="en-US" sz="1200" kern="1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Spectral Range (</a:t>
                      </a:r>
                      <a:r>
                        <a:rPr lang="en-US" altLang="zh-CN" sz="1200" b="1" i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μm</a:t>
                      </a:r>
                      <a:r>
                        <a:rPr lang="en-US" sz="1200" kern="1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zh-CN" sz="1200" baseline="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180"/>
                        </a:spcBef>
                      </a:pPr>
                      <a:r>
                        <a:rPr lang="en-US" sz="1200" kern="100" baseline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3.5-4.1</a:t>
                      </a:r>
                      <a:endParaRPr lang="zh-CN" sz="1200" baseline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180"/>
                        </a:spcBef>
                      </a:pPr>
                      <a:r>
                        <a:rPr lang="en-US" sz="1200" kern="100" baseline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3.4-4.0</a:t>
                      </a:r>
                      <a:endParaRPr lang="zh-CN" sz="1200" baseline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69335938"/>
                  </a:ext>
                </a:extLst>
              </a:tr>
              <a:tr h="298383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180"/>
                        </a:spcBef>
                      </a:pPr>
                      <a:r>
                        <a:rPr lang="en-US" sz="1200" kern="1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Center Wavelength (</a:t>
                      </a:r>
                      <a:r>
                        <a:rPr lang="en-US" altLang="zh-CN" sz="1200" b="1" i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μm</a:t>
                      </a:r>
                      <a:r>
                        <a:rPr lang="en-US" sz="1200" kern="1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zh-CN" sz="1200" baseline="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180"/>
                        </a:spcBef>
                      </a:pPr>
                      <a:r>
                        <a:rPr lang="en-US" sz="1200" kern="1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3.80</a:t>
                      </a:r>
                      <a:endParaRPr lang="zh-CN" sz="1200" baseline="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180"/>
                        </a:spcBef>
                      </a:pPr>
                      <a:r>
                        <a:rPr lang="en-US" sz="1200" kern="100" baseline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3.75</a:t>
                      </a:r>
                      <a:endParaRPr lang="zh-CN" sz="1200" baseline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81025878"/>
                  </a:ext>
                </a:extLst>
              </a:tr>
              <a:tr h="269508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180"/>
                        </a:spcBef>
                      </a:pPr>
                      <a:r>
                        <a:rPr lang="en-US" sz="1200" kern="1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IFOV (</a:t>
                      </a:r>
                      <a:r>
                        <a:rPr lang="en-US" altLang="zh-CN" sz="1200" b="1" i="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μrad</a:t>
                      </a:r>
                      <a:r>
                        <a:rPr lang="en-US" sz="1200" kern="1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zh-CN" sz="1200" baseline="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180"/>
                        </a:spcBef>
                      </a:pPr>
                      <a:r>
                        <a:rPr lang="en-US" sz="1200" kern="1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11.249</a:t>
                      </a:r>
                      <a:endParaRPr lang="zh-CN" sz="1200" baseline="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180"/>
                        </a:spcBef>
                      </a:pPr>
                      <a:r>
                        <a:rPr lang="en-US" sz="1200" kern="100" baseline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zh-CN" sz="1200" baseline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3126653"/>
                  </a:ext>
                </a:extLst>
              </a:tr>
              <a:tr h="415439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180"/>
                        </a:spcBef>
                      </a:pPr>
                      <a:r>
                        <a:rPr lang="en-US" sz="1200" kern="1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Ground Spatial Resolution (m/pixel)</a:t>
                      </a:r>
                      <a:endParaRPr lang="zh-CN" sz="1200" baseline="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180"/>
                        </a:spcBef>
                      </a:pPr>
                      <a:r>
                        <a:rPr lang="en-US" sz="1200" kern="1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  <a:endParaRPr lang="zh-CN" sz="1200" baseline="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180"/>
                        </a:spcBef>
                      </a:pPr>
                      <a:r>
                        <a:rPr lang="en-US" sz="1200" kern="1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</a:t>
                      </a:r>
                      <a:endParaRPr lang="zh-CN" sz="1200" baseline="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79483114"/>
                  </a:ext>
                </a:extLst>
              </a:tr>
              <a:tr h="364207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180"/>
                        </a:spcBef>
                      </a:pPr>
                      <a:r>
                        <a:rPr lang="en-US" sz="1200" kern="1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Lunar Spatial Resolution (km/pixel)</a:t>
                      </a:r>
                      <a:endParaRPr lang="zh-CN" sz="1200" baseline="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180"/>
                        </a:spcBef>
                      </a:pPr>
                      <a:r>
                        <a:rPr lang="en-US" sz="1200" kern="1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4.4</a:t>
                      </a:r>
                      <a:endParaRPr lang="zh-CN" sz="1200" baseline="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180"/>
                        </a:spcBef>
                      </a:pPr>
                      <a:r>
                        <a:rPr lang="en-US" sz="1200" kern="1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21.5</a:t>
                      </a:r>
                      <a:endParaRPr lang="zh-CN" sz="1200" baseline="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31829104"/>
                  </a:ext>
                </a:extLst>
              </a:tr>
              <a:tr h="281236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180"/>
                        </a:spcBef>
                      </a:pPr>
                      <a:r>
                        <a:rPr lang="en-US" sz="1200" kern="1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Pixel Array Size</a:t>
                      </a:r>
                      <a:endParaRPr lang="zh-CN" sz="1200" baseline="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180"/>
                        </a:spcBef>
                      </a:pPr>
                      <a:r>
                        <a:rPr lang="en-US" sz="1200" kern="1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1024</a:t>
                      </a:r>
                      <a:r>
                        <a:rPr lang="zh-CN" sz="1200" kern="1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×</a:t>
                      </a:r>
                      <a:r>
                        <a:rPr lang="en-US" sz="1200" kern="1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1024</a:t>
                      </a:r>
                      <a:endParaRPr lang="zh-CN" sz="1200" baseline="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180"/>
                        </a:spcBef>
                      </a:pPr>
                      <a:r>
                        <a:rPr lang="en-US" sz="1200" kern="1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zh-CN" sz="1200" kern="1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×</a:t>
                      </a:r>
                      <a:r>
                        <a:rPr lang="en-US" sz="1200" kern="1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CN" sz="1200" baseline="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7190607"/>
                  </a:ext>
                </a:extLst>
              </a:tr>
              <a:tr h="415439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180"/>
                        </a:spcBef>
                      </a:pPr>
                      <a:r>
                        <a:rPr lang="en-US" sz="1200" kern="1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Detector Type</a:t>
                      </a:r>
                      <a:endParaRPr lang="zh-CN" sz="1200" baseline="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180"/>
                        </a:spcBef>
                      </a:pPr>
                      <a:r>
                        <a:rPr lang="en-US" sz="1200" kern="100" baseline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Staring Area Array</a:t>
                      </a:r>
                      <a:endParaRPr lang="zh-CN" sz="1200" baseline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180"/>
                        </a:spcBef>
                      </a:pPr>
                      <a:r>
                        <a:rPr lang="en-US" sz="1200" kern="1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Linear Array Scanning</a:t>
                      </a:r>
                      <a:endParaRPr lang="zh-CN" sz="1200" baseline="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67878141"/>
                  </a:ext>
                </a:extLst>
              </a:tr>
            </a:tbl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5BDB0F10-8188-08CE-964D-B1EAD1E24B56}"/>
              </a:ext>
            </a:extLst>
          </p:cNvPr>
          <p:cNvSpPr txBox="1"/>
          <p:nvPr/>
        </p:nvSpPr>
        <p:spPr>
          <a:xfrm>
            <a:off x="11780650" y="6528249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1600" b="1" dirty="0">
              <a:solidFill>
                <a:schemeClr val="bg1">
                  <a:lumMod val="8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C08750C-1FD7-C03E-D85A-3B0AC4088D66}"/>
              </a:ext>
            </a:extLst>
          </p:cNvPr>
          <p:cNvSpPr txBox="1"/>
          <p:nvPr/>
        </p:nvSpPr>
        <p:spPr>
          <a:xfrm>
            <a:off x="411350" y="6519446"/>
            <a:ext cx="11208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2026/03/26</a:t>
            </a:r>
            <a:endParaRPr lang="zh-CN" altLang="en-US" sz="1600" b="1" dirty="0">
              <a:solidFill>
                <a:schemeClr val="bg1">
                  <a:lumMod val="8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B6E77462-3004-4770-3DE1-5FADB0480D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2580" y="6596390"/>
            <a:ext cx="473129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  <a:ea typeface="Menlo"/>
                <a:cs typeface="Times New Roman" panose="02020603050405020304" pitchFamily="18" charset="0"/>
              </a:rPr>
              <a:t>GSICS Annual Meeting 2026, Ottawa, Canada | IR Session, 26 March 2026</a:t>
            </a:r>
            <a:r>
              <a:rPr kumimoji="0" lang="zh-CN" altLang="zh-CN" sz="11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zh-CN" altLang="zh-CN" sz="3200" b="0" i="0" u="none" strike="noStrike" cap="none" normalizeH="0" baseline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28C50F05-5023-61C0-62BC-05CF591F118E}"/>
              </a:ext>
            </a:extLst>
          </p:cNvPr>
          <p:cNvGrpSpPr>
            <a:grpSpLocks noChangeAspect="1"/>
          </p:cNvGrpSpPr>
          <p:nvPr/>
        </p:nvGrpSpPr>
        <p:grpSpPr>
          <a:xfrm>
            <a:off x="9392261" y="54042"/>
            <a:ext cx="2773480" cy="534969"/>
            <a:chOff x="194442" y="180553"/>
            <a:chExt cx="4894338" cy="944055"/>
          </a:xfrm>
        </p:grpSpPr>
        <p:pic>
          <p:nvPicPr>
            <p:cNvPr id="12" name="图片 11" descr="图片包含 物体, 游戏机, 钟表, 标志&#10;&#10;描述已自动生成">
              <a:extLst>
                <a:ext uri="{FF2B5EF4-FFF2-40B4-BE49-F238E27FC236}">
                  <a16:creationId xmlns:a16="http://schemas.microsoft.com/office/drawing/2014/main" id="{42ABA7F4-06AD-0D8C-C737-AC75B8D612D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4442" y="181475"/>
              <a:ext cx="957530" cy="942210"/>
            </a:xfrm>
            <a:prstGeom prst="rect">
              <a:avLst/>
            </a:prstGeom>
          </p:spPr>
        </p:pic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D2CCF545-C119-E225-49E9-8A4397A932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873" y="180553"/>
              <a:ext cx="890109" cy="9440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3" descr="GSCIS Logo 2026, long">
              <a:extLst>
                <a:ext uri="{FF2B5EF4-FFF2-40B4-BE49-F238E27FC236}">
                  <a16:creationId xmlns:a16="http://schemas.microsoft.com/office/drawing/2014/main" id="{1EF46B98-3359-30A1-A0E8-04B3CC4914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8644" y="210569"/>
              <a:ext cx="2950136" cy="8431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592541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A92C6-646B-9B18-D5D2-057AFB72F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图片 72">
            <a:extLst>
              <a:ext uri="{FF2B5EF4-FFF2-40B4-BE49-F238E27FC236}">
                <a16:creationId xmlns:a16="http://schemas.microsoft.com/office/drawing/2014/main" id="{43BC49AE-27EE-D163-FA74-EBBD29F6242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5489815"/>
              <a:gd name="connsiteX1" fmla="*/ 12192000 w 12192000"/>
              <a:gd name="connsiteY1" fmla="*/ 0 h 5489815"/>
              <a:gd name="connsiteX2" fmla="*/ 12192000 w 12192000"/>
              <a:gd name="connsiteY2" fmla="*/ 5489815 h 5489815"/>
              <a:gd name="connsiteX3" fmla="*/ 0 w 12192000"/>
              <a:gd name="connsiteY3" fmla="*/ 5489815 h 5489815"/>
            </a:gdLst>
            <a:ahLst/>
            <a:cxnLst/>
            <a:rect l="l" t="t" r="r" b="b"/>
            <a:pathLst>
              <a:path w="12192000" h="5489815">
                <a:moveTo>
                  <a:pt x="0" y="0"/>
                </a:moveTo>
                <a:lnTo>
                  <a:pt x="12192000" y="0"/>
                </a:lnTo>
                <a:lnTo>
                  <a:pt x="12192000" y="5489815"/>
                </a:lnTo>
                <a:lnTo>
                  <a:pt x="0" y="5489815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28D6C922-60DE-3A92-6D33-C9A6F1011A85}"/>
              </a:ext>
            </a:extLst>
          </p:cNvPr>
          <p:cNvSpPr txBox="1"/>
          <p:nvPr/>
        </p:nvSpPr>
        <p:spPr>
          <a:xfrm>
            <a:off x="262800" y="658800"/>
            <a:ext cx="41209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kern="1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1.3 C</a:t>
            </a:r>
            <a:r>
              <a:rPr lang="en-US" altLang="zh-CN" sz="2000" b="1" kern="100" dirty="0"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ross-calibration framework</a:t>
            </a:r>
            <a:endParaRPr lang="zh-CN" altLang="en-US" sz="2000" b="1" kern="100" dirty="0">
              <a:effectLst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197FF5EA-9A4C-28C3-0B85-7FBCD01D9F17}"/>
              </a:ext>
            </a:extLst>
          </p:cNvPr>
          <p:cNvGrpSpPr/>
          <p:nvPr/>
        </p:nvGrpSpPr>
        <p:grpSpPr>
          <a:xfrm>
            <a:off x="0" y="127537"/>
            <a:ext cx="12192000" cy="520645"/>
            <a:chOff x="0" y="127537"/>
            <a:chExt cx="12192000" cy="520645"/>
          </a:xfrm>
        </p:grpSpPr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B8F6F4FC-9C85-E69E-4147-10B86B74CADA}"/>
                </a:ext>
              </a:extLst>
            </p:cNvPr>
            <p:cNvCxnSpPr/>
            <p:nvPr/>
          </p:nvCxnSpPr>
          <p:spPr>
            <a:xfrm>
              <a:off x="0" y="648182"/>
              <a:ext cx="12192000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6E2EAD2D-CBD6-31AA-E78F-A69FFF96C70F}"/>
                </a:ext>
              </a:extLst>
            </p:cNvPr>
            <p:cNvSpPr txBox="1"/>
            <p:nvPr/>
          </p:nvSpPr>
          <p:spPr>
            <a:xfrm>
              <a:off x="0" y="127537"/>
              <a:ext cx="109561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		</a:t>
              </a:r>
              <a:r>
                <a:rPr lang="en-US" altLang="zh-CN" sz="2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sz="2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Introduction &amp; Motivation</a:t>
              </a:r>
            </a:p>
          </p:txBody>
        </p:sp>
        <p:sp>
          <p:nvSpPr>
            <p:cNvPr id="18" name="标题 1">
              <a:extLst>
                <a:ext uri="{FF2B5EF4-FFF2-40B4-BE49-F238E27FC236}">
                  <a16:creationId xmlns:a16="http://schemas.microsoft.com/office/drawing/2014/main" id="{D1BF41BC-9A4D-9BF5-9F2F-3BEB76D3737C}"/>
                </a:ext>
              </a:extLst>
            </p:cNvPr>
            <p:cNvSpPr txBox="1"/>
            <p:nvPr/>
          </p:nvSpPr>
          <p:spPr>
            <a:xfrm>
              <a:off x="704481" y="248900"/>
              <a:ext cx="214814" cy="218940"/>
            </a:xfrm>
            <a:prstGeom prst="chevron">
              <a:avLst/>
            </a:prstGeom>
            <a:solidFill>
              <a:schemeClr val="accent3">
                <a:lumMod val="50000"/>
              </a:schemeClr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 dirty="0"/>
            </a:p>
          </p:txBody>
        </p:sp>
        <p:sp>
          <p:nvSpPr>
            <p:cNvPr id="21" name="标题 1">
              <a:extLst>
                <a:ext uri="{FF2B5EF4-FFF2-40B4-BE49-F238E27FC236}">
                  <a16:creationId xmlns:a16="http://schemas.microsoft.com/office/drawing/2014/main" id="{1E71E2CB-9329-ED2C-5EF4-FAD4D5F4D778}"/>
                </a:ext>
              </a:extLst>
            </p:cNvPr>
            <p:cNvSpPr txBox="1"/>
            <p:nvPr/>
          </p:nvSpPr>
          <p:spPr>
            <a:xfrm>
              <a:off x="513112" y="248900"/>
              <a:ext cx="214814" cy="218940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23" name="标题 1">
              <a:extLst>
                <a:ext uri="{FF2B5EF4-FFF2-40B4-BE49-F238E27FC236}">
                  <a16:creationId xmlns:a16="http://schemas.microsoft.com/office/drawing/2014/main" id="{977DD4BB-64E4-6135-17B1-C365212B233F}"/>
                </a:ext>
              </a:extLst>
            </p:cNvPr>
            <p:cNvSpPr txBox="1"/>
            <p:nvPr/>
          </p:nvSpPr>
          <p:spPr>
            <a:xfrm>
              <a:off x="321742" y="248900"/>
              <a:ext cx="214814" cy="218940"/>
            </a:xfrm>
            <a:prstGeom prst="chevron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5D908DE9-55D8-0145-A05E-319C512B0CB0}"/>
              </a:ext>
            </a:extLst>
          </p:cNvPr>
          <p:cNvGrpSpPr/>
          <p:nvPr/>
        </p:nvGrpSpPr>
        <p:grpSpPr>
          <a:xfrm>
            <a:off x="1169652" y="1456410"/>
            <a:ext cx="9852696" cy="4214401"/>
            <a:chOff x="1364872" y="1456410"/>
            <a:chExt cx="9852696" cy="4214401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450E8468-208A-3C67-4DD5-28BE0F8A4DC9}"/>
                </a:ext>
              </a:extLst>
            </p:cNvPr>
            <p:cNvSpPr/>
            <p:nvPr/>
          </p:nvSpPr>
          <p:spPr>
            <a:xfrm>
              <a:off x="1366220" y="1460867"/>
              <a:ext cx="2472296" cy="420994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30198A70-2160-EEE4-CCD6-2BDA85376565}"/>
                </a:ext>
              </a:extLst>
            </p:cNvPr>
            <p:cNvCxnSpPr>
              <a:cxnSpLocks/>
            </p:cNvCxnSpPr>
            <p:nvPr/>
          </p:nvCxnSpPr>
          <p:spPr>
            <a:xfrm>
              <a:off x="1364872" y="1817520"/>
              <a:ext cx="2472296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352C1E5F-8E0A-874F-DB3B-30CBCEC3745C}"/>
                </a:ext>
              </a:extLst>
            </p:cNvPr>
            <p:cNvSpPr txBox="1"/>
            <p:nvPr/>
          </p:nvSpPr>
          <p:spPr>
            <a:xfrm>
              <a:off x="1535390" y="1456410"/>
              <a:ext cx="21312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latin typeface="Times New Roman" panose="02020603050405020304" pitchFamily="18" charset="0"/>
                </a:rPr>
                <a:t>Data &amp;</a:t>
              </a:r>
              <a:r>
                <a:rPr lang="zh-CN" altLang="en-US" sz="1600" b="1" dirty="0">
                  <a:latin typeface="Times New Roman" panose="02020603050405020304" pitchFamily="18" charset="0"/>
                </a:rPr>
                <a:t> </a:t>
              </a:r>
              <a:r>
                <a:rPr lang="en-US" altLang="zh-CN" sz="1600" b="1" dirty="0">
                  <a:latin typeface="Times New Roman" panose="02020603050405020304" pitchFamily="18" charset="0"/>
                </a:rPr>
                <a:t>Preprocessing</a:t>
              </a:r>
              <a:endParaRPr lang="zh-CN" altLang="en-US" sz="16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EAECAE50-3D75-43AC-64F6-DF5E0AF288B8}"/>
                </a:ext>
              </a:extLst>
            </p:cNvPr>
            <p:cNvSpPr/>
            <p:nvPr/>
          </p:nvSpPr>
          <p:spPr>
            <a:xfrm>
              <a:off x="1633073" y="1973160"/>
              <a:ext cx="1892341" cy="526379"/>
            </a:xfrm>
            <a:prstGeom prst="rect">
              <a:avLst/>
            </a:prstGeom>
            <a:solidFill>
              <a:srgbClr val="6CA448"/>
            </a:solidFill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latin typeface="Times New Roman" panose="02020603050405020304" pitchFamily="18" charset="0"/>
                </a:rPr>
                <a:t>GF-4/IRS</a:t>
              </a:r>
            </a:p>
            <a:p>
              <a:pPr algn="ctr"/>
              <a:r>
                <a:rPr lang="en-US" altLang="zh-CN" sz="1600" dirty="0">
                  <a:latin typeface="Times New Roman" panose="02020603050405020304" pitchFamily="18" charset="0"/>
                </a:rPr>
                <a:t>Raw Images (2018)</a:t>
              </a:r>
              <a:endParaRPr lang="zh-CN" altLang="en-US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40D38CC0-C218-C81F-E329-91557D2A57D7}"/>
                </a:ext>
              </a:extLst>
            </p:cNvPr>
            <p:cNvSpPr/>
            <p:nvPr/>
          </p:nvSpPr>
          <p:spPr>
            <a:xfrm>
              <a:off x="1633072" y="3764029"/>
              <a:ext cx="1892341" cy="526379"/>
            </a:xfrm>
            <a:prstGeom prst="rect">
              <a:avLst/>
            </a:prstGeom>
            <a:solidFill>
              <a:srgbClr val="6CA448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5000"/>
                </a:lnSpc>
              </a:pPr>
              <a:r>
                <a:rPr lang="en-US" altLang="zh-CN" sz="1600" dirty="0">
                  <a:latin typeface="Times New Roman" panose="02020603050405020304" pitchFamily="18" charset="0"/>
                </a:rPr>
                <a:t>FY-4B/AGRI</a:t>
              </a:r>
            </a:p>
            <a:p>
              <a:pPr algn="ctr">
                <a:lnSpc>
                  <a:spcPct val="105000"/>
                </a:lnSpc>
              </a:pPr>
              <a:r>
                <a:rPr lang="en-US" altLang="zh-CN" sz="1600" dirty="0">
                  <a:latin typeface="Times New Roman" panose="02020603050405020304" pitchFamily="18" charset="0"/>
                </a:rPr>
                <a:t>L1 Images (2024)</a:t>
              </a:r>
              <a:endParaRPr lang="zh-CN" altLang="en-US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41AA6028-28D9-5090-F863-215F1C1C2CCB}"/>
                </a:ext>
              </a:extLst>
            </p:cNvPr>
            <p:cNvSpPr/>
            <p:nvPr/>
          </p:nvSpPr>
          <p:spPr>
            <a:xfrm>
              <a:off x="1411143" y="2649868"/>
              <a:ext cx="2336200" cy="526379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5000"/>
                </a:lnSpc>
              </a:pPr>
              <a:r>
                <a:rPr lang="en-US" altLang="zh-CN" sz="1600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Background Subtraction </a:t>
              </a:r>
            </a:p>
            <a:p>
              <a:pPr algn="ctr">
                <a:lnSpc>
                  <a:spcPct val="105000"/>
                </a:lnSpc>
              </a:pPr>
              <a:r>
                <a:rPr lang="en-US" altLang="zh-CN" sz="1600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&amp; Disk Integration</a:t>
              </a:r>
              <a:endParaRPr lang="zh-CN" altLang="en-US" sz="160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DABA0B57-F201-5989-2E81-1F3976C807AB}"/>
                </a:ext>
              </a:extLst>
            </p:cNvPr>
            <p:cNvSpPr/>
            <p:nvPr/>
          </p:nvSpPr>
          <p:spPr>
            <a:xfrm>
              <a:off x="1411143" y="4422211"/>
              <a:ext cx="2336200" cy="526379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5000"/>
                </a:lnSpc>
              </a:pPr>
              <a:r>
                <a:rPr lang="en-US" altLang="zh-CN" sz="1600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Geometric Correction &amp; Disk Extraction</a:t>
              </a:r>
              <a:endParaRPr lang="zh-CN" altLang="en-US" sz="160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C0EB1AC9-6F1B-8E42-C574-54102A9E6922}"/>
                </a:ext>
              </a:extLst>
            </p:cNvPr>
            <p:cNvSpPr/>
            <p:nvPr/>
          </p:nvSpPr>
          <p:spPr>
            <a:xfrm>
              <a:off x="1442078" y="3316805"/>
              <a:ext cx="2274330" cy="315589"/>
            </a:xfrm>
            <a:prstGeom prst="rect">
              <a:avLst/>
            </a:prstGeom>
            <a:solidFill>
              <a:srgbClr val="FEE073"/>
            </a:solidFill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5000"/>
                </a:lnSpc>
              </a:pPr>
              <a:r>
                <a:rPr lang="en-US" altLang="zh-CN" sz="1600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Uncalibrated Mean DN</a:t>
              </a:r>
              <a:endParaRPr lang="zh-CN" altLang="en-US" sz="160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DFB13FD9-B03B-1AA2-97D7-0A8369E10A50}"/>
                </a:ext>
              </a:extLst>
            </p:cNvPr>
            <p:cNvSpPr/>
            <p:nvPr/>
          </p:nvSpPr>
          <p:spPr>
            <a:xfrm>
              <a:off x="1411141" y="5074042"/>
              <a:ext cx="2336200" cy="471315"/>
            </a:xfrm>
            <a:prstGeom prst="rect">
              <a:avLst/>
            </a:prstGeom>
            <a:solidFill>
              <a:srgbClr val="FEE073"/>
            </a:solidFill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5000"/>
                </a:lnSpc>
              </a:pPr>
              <a:r>
                <a:rPr lang="en-US" altLang="zh-CN" sz="1600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FY-4B Phase Curve Model</a:t>
              </a:r>
              <a:endParaRPr lang="zh-CN" altLang="en-US" sz="160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0B789BC6-B6C9-0975-24AB-A11E81F5F86A}"/>
                </a:ext>
              </a:extLst>
            </p:cNvPr>
            <p:cNvSpPr/>
            <p:nvPr/>
          </p:nvSpPr>
          <p:spPr>
            <a:xfrm>
              <a:off x="4125561" y="1460867"/>
              <a:ext cx="3996170" cy="42099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ED3EBE83-1ADC-2291-0820-1443A4184B38}"/>
                </a:ext>
              </a:extLst>
            </p:cNvPr>
            <p:cNvCxnSpPr>
              <a:cxnSpLocks/>
            </p:cNvCxnSpPr>
            <p:nvPr/>
          </p:nvCxnSpPr>
          <p:spPr>
            <a:xfrm>
              <a:off x="4125561" y="1817520"/>
              <a:ext cx="399617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91F210D0-2F9F-E201-4066-FDB1CE381517}"/>
                </a:ext>
              </a:extLst>
            </p:cNvPr>
            <p:cNvSpPr txBox="1"/>
            <p:nvPr/>
          </p:nvSpPr>
          <p:spPr>
            <a:xfrm>
              <a:off x="4033916" y="1463199"/>
              <a:ext cx="43429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latin typeface="Times New Roman" panose="02020603050405020304" pitchFamily="18" charset="0"/>
                </a:rPr>
                <a:t>Component Decoupling &amp; Spectral Matching</a:t>
              </a:r>
              <a:endParaRPr lang="zh-CN" altLang="en-US" sz="16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0C23AABD-E7D3-12D6-30A7-2E0FD44484D1}"/>
                </a:ext>
              </a:extLst>
            </p:cNvPr>
            <p:cNvSpPr/>
            <p:nvPr/>
          </p:nvSpPr>
          <p:spPr>
            <a:xfrm>
              <a:off x="6113110" y="1973162"/>
              <a:ext cx="1807155" cy="497300"/>
            </a:xfrm>
            <a:prstGeom prst="rect">
              <a:avLst/>
            </a:prstGeom>
            <a:solidFill>
              <a:srgbClr val="6CA448"/>
            </a:solidFill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5000"/>
                </a:lnSpc>
              </a:pPr>
              <a:r>
                <a:rPr lang="en-US" altLang="zh-CN" sz="1600" dirty="0">
                  <a:latin typeface="Times New Roman" panose="02020603050405020304" pitchFamily="18" charset="0"/>
                </a:rPr>
                <a:t>RELAB </a:t>
              </a:r>
            </a:p>
            <a:p>
              <a:pPr algn="ctr">
                <a:lnSpc>
                  <a:spcPct val="105000"/>
                </a:lnSpc>
              </a:pPr>
              <a:r>
                <a:rPr lang="en-US" altLang="zh-CN" sz="1600" dirty="0">
                  <a:latin typeface="Times New Roman" panose="02020603050405020304" pitchFamily="18" charset="0"/>
                </a:rPr>
                <a:t>Lunar Soil Spectra</a:t>
              </a:r>
              <a:endParaRPr lang="zh-CN" altLang="en-US" sz="1600" dirty="0">
                <a:latin typeface="Times New Roman" panose="02020603050405020304" pitchFamily="18" charset="0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1377BA5-0D87-2057-655F-6206097C469E}"/>
                </a:ext>
              </a:extLst>
            </p:cNvPr>
            <p:cNvSpPr/>
            <p:nvPr/>
          </p:nvSpPr>
          <p:spPr>
            <a:xfrm>
              <a:off x="4267870" y="1973160"/>
              <a:ext cx="1684503" cy="497300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5000"/>
                </a:lnSpc>
              </a:pPr>
              <a:r>
                <a:rPr lang="en-US" altLang="zh-CN" sz="1600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SRF Convolution (B6 &amp; MIR)</a:t>
              </a:r>
              <a:endParaRPr lang="zh-CN" altLang="en-US" sz="160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矩形 29">
                  <a:extLst>
                    <a:ext uri="{FF2B5EF4-FFF2-40B4-BE49-F238E27FC236}">
                      <a16:creationId xmlns:a16="http://schemas.microsoft.com/office/drawing/2014/main" id="{68FD2EB5-1D33-75AF-CA06-764519B6FF7E}"/>
                    </a:ext>
                  </a:extLst>
                </p:cNvPr>
                <p:cNvSpPr/>
                <p:nvPr/>
              </p:nvSpPr>
              <p:spPr>
                <a:xfrm>
                  <a:off x="4224980" y="4191275"/>
                  <a:ext cx="1828023" cy="548141"/>
                </a:xfrm>
                <a:prstGeom prst="rect">
                  <a:avLst/>
                </a:prstGeom>
                <a:solidFill>
                  <a:srgbClr val="FEE073"/>
                </a:solidFill>
                <a:ln w="15875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05000"/>
                    </a:lnSpc>
                  </a:pPr>
                  <a:r>
                    <a:rPr lang="en-US" altLang="zh-CN" sz="1600" dirty="0">
                      <a:solidFill>
                        <a:schemeClr val="tx1"/>
                      </a:solidFill>
                      <a:latin typeface="Times New Roman" panose="02020603050405020304" pitchFamily="18" charset="0"/>
                    </a:rPr>
                    <a:t>Thermal Irradiance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16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altLang="zh-CN" sz="16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CN" sz="16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altLang="zh-CN" sz="16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𝑒𝑟𝑚</m:t>
                          </m:r>
                        </m:sub>
                      </m:sSub>
                    </m:oMath>
                  </a14:m>
                  <a:endParaRPr lang="zh-CN" altLang="en-US" sz="1600" dirty="0">
                    <a:solidFill>
                      <a:schemeClr val="tx1"/>
                    </a:solidFill>
                    <a:latin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30" name="矩形 29">
                  <a:extLst>
                    <a:ext uri="{FF2B5EF4-FFF2-40B4-BE49-F238E27FC236}">
                      <a16:creationId xmlns:a16="http://schemas.microsoft.com/office/drawing/2014/main" id="{68FD2EB5-1D33-75AF-CA06-764519B6FF7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24980" y="4191275"/>
                  <a:ext cx="1828023" cy="548141"/>
                </a:xfrm>
                <a:prstGeom prst="rect">
                  <a:avLst/>
                </a:prstGeom>
                <a:blipFill>
                  <a:blip r:embed="rId6"/>
                  <a:stretch>
                    <a:fillRect t="-6522" r="-2640" b="-2174"/>
                  </a:stretch>
                </a:blipFill>
                <a:ln w="15875">
                  <a:solidFill>
                    <a:schemeClr val="bg1">
                      <a:lumMod val="5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矩形 30">
                  <a:extLst>
                    <a:ext uri="{FF2B5EF4-FFF2-40B4-BE49-F238E27FC236}">
                      <a16:creationId xmlns:a16="http://schemas.microsoft.com/office/drawing/2014/main" id="{C3817AFE-7308-B40B-FFE6-FD85E91E28C0}"/>
                    </a:ext>
                  </a:extLst>
                </p:cNvPr>
                <p:cNvSpPr/>
                <p:nvPr/>
              </p:nvSpPr>
              <p:spPr>
                <a:xfrm>
                  <a:off x="6222539" y="4088581"/>
                  <a:ext cx="1684505" cy="548141"/>
                </a:xfrm>
                <a:prstGeom prst="rect">
                  <a:avLst/>
                </a:prstGeom>
                <a:solidFill>
                  <a:srgbClr val="FEE073"/>
                </a:solidFill>
                <a:ln w="15875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05000"/>
                    </a:lnSpc>
                  </a:pPr>
                  <a:r>
                    <a:rPr lang="en-US" altLang="zh-CN" sz="1600" dirty="0">
                      <a:solidFill>
                        <a:schemeClr val="tx1"/>
                      </a:solidFill>
                      <a:latin typeface="Times New Roman" panose="02020603050405020304" pitchFamily="18" charset="0"/>
                    </a:rPr>
                    <a:t>Reflected Irradiance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16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altLang="zh-CN" sz="16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𝑟𝑒𝑓</m:t>
                          </m:r>
                        </m:sub>
                      </m:sSub>
                    </m:oMath>
                  </a14:m>
                  <a:endParaRPr lang="zh-CN" altLang="en-US" sz="1600" dirty="0">
                    <a:solidFill>
                      <a:schemeClr val="tx1"/>
                    </a:solidFill>
                    <a:latin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31" name="矩形 30">
                  <a:extLst>
                    <a:ext uri="{FF2B5EF4-FFF2-40B4-BE49-F238E27FC236}">
                      <a16:creationId xmlns:a16="http://schemas.microsoft.com/office/drawing/2014/main" id="{C3817AFE-7308-B40B-FFE6-FD85E91E28C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22539" y="4088581"/>
                  <a:ext cx="1684505" cy="548141"/>
                </a:xfrm>
                <a:prstGeom prst="rect">
                  <a:avLst/>
                </a:prstGeom>
                <a:blipFill>
                  <a:blip r:embed="rId7"/>
                  <a:stretch>
                    <a:fillRect t="-9677" b="-13978"/>
                  </a:stretch>
                </a:blipFill>
                <a:ln w="15875">
                  <a:solidFill>
                    <a:schemeClr val="bg1">
                      <a:lumMod val="5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矩形 31">
                  <a:extLst>
                    <a:ext uri="{FF2B5EF4-FFF2-40B4-BE49-F238E27FC236}">
                      <a16:creationId xmlns:a16="http://schemas.microsoft.com/office/drawing/2014/main" id="{8CF0AC0F-5672-DDB2-9139-20087B128D26}"/>
                    </a:ext>
                  </a:extLst>
                </p:cNvPr>
                <p:cNvSpPr/>
                <p:nvPr/>
              </p:nvSpPr>
              <p:spPr>
                <a:xfrm>
                  <a:off x="4281064" y="4926383"/>
                  <a:ext cx="3699174" cy="588364"/>
                </a:xfrm>
                <a:prstGeom prst="rect">
                  <a:avLst/>
                </a:prstGeom>
                <a:solidFill>
                  <a:srgbClr val="E57F20"/>
                </a:solidFill>
                <a:ln w="15875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05000"/>
                    </a:lnSpc>
                  </a:pPr>
                  <a:r>
                    <a:rPr lang="en-US" altLang="zh-CN" sz="1600" dirty="0">
                      <a:solidFill>
                        <a:schemeClr val="bg1"/>
                      </a:solidFill>
                      <a:latin typeface="Times New Roman" panose="02020603050405020304" pitchFamily="18" charset="0"/>
                    </a:rPr>
                    <a:t>Synthesized GF-4 Reference Irradiance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16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16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altLang="zh-CN" sz="16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𝑡𝑜𝑡𝑎𝑙</m:t>
                          </m:r>
                        </m:sub>
                      </m:sSub>
                    </m:oMath>
                  </a14:m>
                  <a:endParaRPr lang="zh-CN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32" name="矩形 31">
                  <a:extLst>
                    <a:ext uri="{FF2B5EF4-FFF2-40B4-BE49-F238E27FC236}">
                      <a16:creationId xmlns:a16="http://schemas.microsoft.com/office/drawing/2014/main" id="{8CF0AC0F-5672-DDB2-9139-20087B128D2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81064" y="4926383"/>
                  <a:ext cx="3699174" cy="588364"/>
                </a:xfrm>
                <a:prstGeom prst="rect">
                  <a:avLst/>
                </a:prstGeom>
                <a:blipFill>
                  <a:blip r:embed="rId8"/>
                  <a:stretch>
                    <a:fillRect t="-2000" b="-11000"/>
                  </a:stretch>
                </a:blipFill>
                <a:ln w="15875">
                  <a:solidFill>
                    <a:schemeClr val="bg1">
                      <a:lumMod val="5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7D40DA2D-5506-6EFB-0BBD-A96085577474}"/>
                </a:ext>
              </a:extLst>
            </p:cNvPr>
            <p:cNvSpPr/>
            <p:nvPr/>
          </p:nvSpPr>
          <p:spPr>
            <a:xfrm>
              <a:off x="4267871" y="2665266"/>
              <a:ext cx="3705704" cy="482514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5000"/>
                </a:lnSpc>
              </a:pPr>
              <a:r>
                <a:rPr lang="en-US" altLang="zh-CN" sz="1600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Reflectance Extrapolation Model </a:t>
              </a:r>
            </a:p>
            <a:p>
              <a:pPr algn="ctr">
                <a:lnSpc>
                  <a:spcPct val="105000"/>
                </a:lnSpc>
              </a:pPr>
              <a:r>
                <a:rPr lang="en-US" altLang="zh-CN" sz="1600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(B6 to MIR)</a:t>
              </a:r>
              <a:endParaRPr lang="zh-CN" altLang="en-US" sz="160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D31DFF71-E3BA-7B48-FF34-E194F1165052}"/>
                </a:ext>
              </a:extLst>
            </p:cNvPr>
            <p:cNvSpPr/>
            <p:nvPr/>
          </p:nvSpPr>
          <p:spPr>
            <a:xfrm>
              <a:off x="4281064" y="3263749"/>
              <a:ext cx="1553173" cy="779183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5000"/>
                </a:lnSpc>
              </a:pPr>
              <a:r>
                <a:rPr lang="en-US" altLang="zh-CN" sz="1600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Brightness Temperature  Retrieval</a:t>
              </a:r>
              <a:endParaRPr lang="zh-CN" altLang="en-US" sz="160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7630A5F2-0CFD-D45A-0E1F-420499851342}"/>
                </a:ext>
              </a:extLst>
            </p:cNvPr>
            <p:cNvSpPr/>
            <p:nvPr/>
          </p:nvSpPr>
          <p:spPr>
            <a:xfrm>
              <a:off x="8394351" y="1460867"/>
              <a:ext cx="2741472" cy="420994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84D46281-6481-7B0D-331C-1CCDD705EF81}"/>
                </a:ext>
              </a:extLst>
            </p:cNvPr>
            <p:cNvCxnSpPr>
              <a:cxnSpLocks/>
            </p:cNvCxnSpPr>
            <p:nvPr/>
          </p:nvCxnSpPr>
          <p:spPr>
            <a:xfrm>
              <a:off x="8393003" y="1817520"/>
              <a:ext cx="2741472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74A41735-858C-4F44-D560-E7839DDC3DF5}"/>
                </a:ext>
              </a:extLst>
            </p:cNvPr>
            <p:cNvSpPr txBox="1"/>
            <p:nvPr/>
          </p:nvSpPr>
          <p:spPr>
            <a:xfrm>
              <a:off x="8476096" y="1472573"/>
              <a:ext cx="27414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latin typeface="Times New Roman" panose="02020603050405020304" pitchFamily="18" charset="0"/>
                </a:rPr>
                <a:t>Calibration &amp; Validation</a:t>
              </a:r>
              <a:endParaRPr lang="zh-CN" altLang="en-US" sz="16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453785AD-0221-BBFC-BECE-144058940D0C}"/>
                </a:ext>
              </a:extLst>
            </p:cNvPr>
            <p:cNvSpPr/>
            <p:nvPr/>
          </p:nvSpPr>
          <p:spPr>
            <a:xfrm>
              <a:off x="8476096" y="2733409"/>
              <a:ext cx="2560182" cy="526743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5000"/>
                </a:lnSpc>
              </a:pPr>
              <a:r>
                <a:rPr lang="en-US" altLang="zh-CN" sz="1600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Linear Fit &amp; Calibration Coefficients</a:t>
              </a:r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23405F3A-67B9-A33C-9BD8-34F5552F5874}"/>
                </a:ext>
              </a:extLst>
            </p:cNvPr>
            <p:cNvSpPr/>
            <p:nvPr/>
          </p:nvSpPr>
          <p:spPr>
            <a:xfrm>
              <a:off x="8503673" y="3557090"/>
              <a:ext cx="2496032" cy="950550"/>
            </a:xfrm>
            <a:prstGeom prst="rect">
              <a:avLst/>
            </a:prstGeom>
            <a:solidFill>
              <a:srgbClr val="BED9ED"/>
            </a:solidFill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 algn="ctr">
                <a:lnSpc>
                  <a:spcPct val="105000"/>
                </a:lnSpc>
                <a:buFont typeface="Arial" panose="020B0604020202020204" pitchFamily="34" charset="0"/>
                <a:buChar char="•"/>
              </a:pPr>
              <a:r>
                <a:rPr lang="en-US" altLang="zh-CN" sz="1600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Internal Check</a:t>
              </a:r>
            </a:p>
            <a:p>
              <a:pPr algn="ctr">
                <a:lnSpc>
                  <a:spcPct val="105000"/>
                </a:lnSpc>
              </a:pPr>
              <a:r>
                <a:rPr lang="en-US" altLang="zh-CN" sz="1600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 (vs. Reference Benchmark)</a:t>
              </a:r>
            </a:p>
            <a:p>
              <a:pPr marL="171450" indent="-171450" algn="ctr">
                <a:lnSpc>
                  <a:spcPct val="105000"/>
                </a:lnSpc>
                <a:buFont typeface="Arial" panose="020B0604020202020204" pitchFamily="34" charset="0"/>
                <a:buChar char="•"/>
              </a:pPr>
              <a:r>
                <a:rPr lang="en-US" altLang="zh-CN" sz="1600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External Validation</a:t>
              </a:r>
            </a:p>
            <a:p>
              <a:pPr algn="ctr">
                <a:lnSpc>
                  <a:spcPct val="105000"/>
                </a:lnSpc>
              </a:pPr>
              <a:r>
                <a:rPr lang="en-US" altLang="zh-CN" sz="1600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 (vs. TPM)</a:t>
              </a:r>
              <a:endParaRPr lang="zh-CN" altLang="en-US" sz="160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cxnSp>
          <p:nvCxnSpPr>
            <p:cNvPr id="40" name="直接箭头连接符 39">
              <a:extLst>
                <a:ext uri="{FF2B5EF4-FFF2-40B4-BE49-F238E27FC236}">
                  <a16:creationId xmlns:a16="http://schemas.microsoft.com/office/drawing/2014/main" id="{01615C60-A0C5-A25D-6CA0-88B351643675}"/>
                </a:ext>
              </a:extLst>
            </p:cNvPr>
            <p:cNvCxnSpPr>
              <a:cxnSpLocks/>
              <a:stCxn id="12" idx="2"/>
              <a:endCxn id="15" idx="0"/>
            </p:cNvCxnSpPr>
            <p:nvPr/>
          </p:nvCxnSpPr>
          <p:spPr>
            <a:xfrm flipH="1">
              <a:off x="2579243" y="3176247"/>
              <a:ext cx="1" cy="140558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stealth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箭头连接符 40">
              <a:extLst>
                <a:ext uri="{FF2B5EF4-FFF2-40B4-BE49-F238E27FC236}">
                  <a16:creationId xmlns:a16="http://schemas.microsoft.com/office/drawing/2014/main" id="{507A17F1-D6EE-DF7C-9B08-7FB997253E82}"/>
                </a:ext>
              </a:extLst>
            </p:cNvPr>
            <p:cNvCxnSpPr>
              <a:cxnSpLocks/>
              <a:stCxn id="8" idx="2"/>
              <a:endCxn id="12" idx="0"/>
            </p:cNvCxnSpPr>
            <p:nvPr/>
          </p:nvCxnSpPr>
          <p:spPr>
            <a:xfrm>
              <a:off x="2579244" y="2499540"/>
              <a:ext cx="0" cy="150329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stealth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箭头连接符 41">
              <a:extLst>
                <a:ext uri="{FF2B5EF4-FFF2-40B4-BE49-F238E27FC236}">
                  <a16:creationId xmlns:a16="http://schemas.microsoft.com/office/drawing/2014/main" id="{16C90642-58B7-DFB9-255D-3FF01E2F3E09}"/>
                </a:ext>
              </a:extLst>
            </p:cNvPr>
            <p:cNvCxnSpPr>
              <a:cxnSpLocks/>
              <a:stCxn id="10" idx="2"/>
              <a:endCxn id="13" idx="0"/>
            </p:cNvCxnSpPr>
            <p:nvPr/>
          </p:nvCxnSpPr>
          <p:spPr>
            <a:xfrm>
              <a:off x="2579243" y="4290408"/>
              <a:ext cx="1" cy="131803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stealth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箭头连接符 42">
              <a:extLst>
                <a:ext uri="{FF2B5EF4-FFF2-40B4-BE49-F238E27FC236}">
                  <a16:creationId xmlns:a16="http://schemas.microsoft.com/office/drawing/2014/main" id="{98FC3369-6291-B661-AD08-58D32AADF156}"/>
                </a:ext>
              </a:extLst>
            </p:cNvPr>
            <p:cNvCxnSpPr>
              <a:cxnSpLocks/>
              <a:stCxn id="13" idx="2"/>
              <a:endCxn id="17" idx="0"/>
            </p:cNvCxnSpPr>
            <p:nvPr/>
          </p:nvCxnSpPr>
          <p:spPr>
            <a:xfrm flipH="1">
              <a:off x="2579242" y="4948590"/>
              <a:ext cx="2" cy="125452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stealth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箭头连接符 43">
              <a:extLst>
                <a:ext uri="{FF2B5EF4-FFF2-40B4-BE49-F238E27FC236}">
                  <a16:creationId xmlns:a16="http://schemas.microsoft.com/office/drawing/2014/main" id="{939CD07F-70F6-365B-3980-DD5AAF58F87A}"/>
                </a:ext>
              </a:extLst>
            </p:cNvPr>
            <p:cNvCxnSpPr>
              <a:cxnSpLocks/>
              <a:stCxn id="28" idx="2"/>
            </p:cNvCxnSpPr>
            <p:nvPr/>
          </p:nvCxnSpPr>
          <p:spPr>
            <a:xfrm flipH="1">
              <a:off x="5105800" y="2470460"/>
              <a:ext cx="4322" cy="194804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stealth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箭头连接符 44">
              <a:extLst>
                <a:ext uri="{FF2B5EF4-FFF2-40B4-BE49-F238E27FC236}">
                  <a16:creationId xmlns:a16="http://schemas.microsoft.com/office/drawing/2014/main" id="{0FC900FB-DCA4-330C-DC00-E0DA949494AE}"/>
                </a:ext>
              </a:extLst>
            </p:cNvPr>
            <p:cNvCxnSpPr>
              <a:cxnSpLocks/>
              <a:endCxn id="28" idx="3"/>
            </p:cNvCxnSpPr>
            <p:nvPr/>
          </p:nvCxnSpPr>
          <p:spPr>
            <a:xfrm flipH="1">
              <a:off x="5952373" y="2213297"/>
              <a:ext cx="151986" cy="8513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stealth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箭头连接符 45">
              <a:extLst>
                <a:ext uri="{FF2B5EF4-FFF2-40B4-BE49-F238E27FC236}">
                  <a16:creationId xmlns:a16="http://schemas.microsoft.com/office/drawing/2014/main" id="{D52381E2-CE6E-79CB-CE07-F245AFF9F4FE}"/>
                </a:ext>
              </a:extLst>
            </p:cNvPr>
            <p:cNvCxnSpPr>
              <a:cxnSpLocks/>
              <a:endCxn id="54" idx="0"/>
            </p:cNvCxnSpPr>
            <p:nvPr/>
          </p:nvCxnSpPr>
          <p:spPr>
            <a:xfrm>
              <a:off x="7066091" y="3176247"/>
              <a:ext cx="0" cy="123118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stealth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箭头连接符 46">
              <a:extLst>
                <a:ext uri="{FF2B5EF4-FFF2-40B4-BE49-F238E27FC236}">
                  <a16:creationId xmlns:a16="http://schemas.microsoft.com/office/drawing/2014/main" id="{1917BAA2-6EAB-667C-3AF8-C1A4C5250956}"/>
                </a:ext>
              </a:extLst>
            </p:cNvPr>
            <p:cNvCxnSpPr>
              <a:cxnSpLocks/>
            </p:cNvCxnSpPr>
            <p:nvPr/>
          </p:nvCxnSpPr>
          <p:spPr>
            <a:xfrm>
              <a:off x="5035846" y="4058407"/>
              <a:ext cx="2365" cy="131595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stealth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箭头连接符 47">
              <a:extLst>
                <a:ext uri="{FF2B5EF4-FFF2-40B4-BE49-F238E27FC236}">
                  <a16:creationId xmlns:a16="http://schemas.microsoft.com/office/drawing/2014/main" id="{2B093F95-1E3A-02BF-81DC-B532850BEFDD}"/>
                </a:ext>
              </a:extLst>
            </p:cNvPr>
            <p:cNvCxnSpPr>
              <a:cxnSpLocks/>
            </p:cNvCxnSpPr>
            <p:nvPr/>
          </p:nvCxnSpPr>
          <p:spPr>
            <a:xfrm>
              <a:off x="5038211" y="4739416"/>
              <a:ext cx="0" cy="186966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stealth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箭头连接符 48">
              <a:extLst>
                <a:ext uri="{FF2B5EF4-FFF2-40B4-BE49-F238E27FC236}">
                  <a16:creationId xmlns:a16="http://schemas.microsoft.com/office/drawing/2014/main" id="{F1C2C7A2-CC11-4480-AE62-699DAA28C7CF}"/>
                </a:ext>
              </a:extLst>
            </p:cNvPr>
            <p:cNvCxnSpPr>
              <a:cxnSpLocks/>
              <a:stCxn id="31" idx="2"/>
            </p:cNvCxnSpPr>
            <p:nvPr/>
          </p:nvCxnSpPr>
          <p:spPr>
            <a:xfrm>
              <a:off x="7064792" y="4636722"/>
              <a:ext cx="0" cy="311868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stealth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箭头连接符 49">
              <a:extLst>
                <a:ext uri="{FF2B5EF4-FFF2-40B4-BE49-F238E27FC236}">
                  <a16:creationId xmlns:a16="http://schemas.microsoft.com/office/drawing/2014/main" id="{266187E5-1E0D-9271-33C8-1CA34D5E6485}"/>
                </a:ext>
              </a:extLst>
            </p:cNvPr>
            <p:cNvCxnSpPr>
              <a:cxnSpLocks/>
              <a:stCxn id="38" idx="2"/>
              <a:endCxn id="39" idx="0"/>
            </p:cNvCxnSpPr>
            <p:nvPr/>
          </p:nvCxnSpPr>
          <p:spPr>
            <a:xfrm flipH="1">
              <a:off x="9751689" y="3260152"/>
              <a:ext cx="4498" cy="296938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stealth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连接符: 肘形 50">
              <a:extLst>
                <a:ext uri="{FF2B5EF4-FFF2-40B4-BE49-F238E27FC236}">
                  <a16:creationId xmlns:a16="http://schemas.microsoft.com/office/drawing/2014/main" id="{46D3380D-25A0-7702-0987-80E4C59DF38C}"/>
                </a:ext>
              </a:extLst>
            </p:cNvPr>
            <p:cNvCxnSpPr>
              <a:cxnSpLocks/>
              <a:stCxn id="17" idx="3"/>
              <a:endCxn id="34" idx="1"/>
            </p:cNvCxnSpPr>
            <p:nvPr/>
          </p:nvCxnSpPr>
          <p:spPr>
            <a:xfrm flipV="1">
              <a:off x="3747341" y="3653341"/>
              <a:ext cx="533723" cy="1656359"/>
            </a:xfrm>
            <a:prstGeom prst="bentConnector3">
              <a:avLst>
                <a:gd name="adj1" fmla="val 43360"/>
              </a:avLst>
            </a:prstGeom>
            <a:ln w="15875">
              <a:solidFill>
                <a:schemeClr val="tx1"/>
              </a:solidFill>
              <a:tailEnd type="stealth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连接符: 肘形 51">
              <a:extLst>
                <a:ext uri="{FF2B5EF4-FFF2-40B4-BE49-F238E27FC236}">
                  <a16:creationId xmlns:a16="http://schemas.microsoft.com/office/drawing/2014/main" id="{18AA0356-E607-6CC3-A4A4-1690C329081E}"/>
                </a:ext>
              </a:extLst>
            </p:cNvPr>
            <p:cNvCxnSpPr>
              <a:cxnSpLocks/>
              <a:stCxn id="32" idx="3"/>
              <a:endCxn id="56" idx="1"/>
            </p:cNvCxnSpPr>
            <p:nvPr/>
          </p:nvCxnSpPr>
          <p:spPr>
            <a:xfrm flipV="1">
              <a:off x="7980238" y="2210680"/>
              <a:ext cx="633036" cy="3009885"/>
            </a:xfrm>
            <a:prstGeom prst="bentConnector3">
              <a:avLst>
                <a:gd name="adj1" fmla="val 50000"/>
              </a:avLst>
            </a:prstGeom>
            <a:ln w="15875">
              <a:solidFill>
                <a:schemeClr val="tx1"/>
              </a:solidFill>
              <a:tailEnd type="stealth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连接符: 肘形 52">
              <a:extLst>
                <a:ext uri="{FF2B5EF4-FFF2-40B4-BE49-F238E27FC236}">
                  <a16:creationId xmlns:a16="http://schemas.microsoft.com/office/drawing/2014/main" id="{253DD504-AA18-2F5E-808F-5304B325BD6D}"/>
                </a:ext>
              </a:extLst>
            </p:cNvPr>
            <p:cNvCxnSpPr>
              <a:cxnSpLocks/>
              <a:stCxn id="31" idx="1"/>
              <a:endCxn id="34" idx="3"/>
            </p:cNvCxnSpPr>
            <p:nvPr/>
          </p:nvCxnSpPr>
          <p:spPr>
            <a:xfrm rot="10800000">
              <a:off x="5834237" y="3653342"/>
              <a:ext cx="388302" cy="709311"/>
            </a:xfrm>
            <a:prstGeom prst="bentConnector3">
              <a:avLst>
                <a:gd name="adj1" fmla="val 50000"/>
              </a:avLst>
            </a:prstGeom>
            <a:ln w="15875">
              <a:solidFill>
                <a:schemeClr val="tx1"/>
              </a:solidFill>
              <a:tailEnd type="stealth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4726B038-AD7C-8356-3880-7A19585D4A17}"/>
                </a:ext>
              </a:extLst>
            </p:cNvPr>
            <p:cNvSpPr/>
            <p:nvPr/>
          </p:nvSpPr>
          <p:spPr>
            <a:xfrm>
              <a:off x="6225214" y="3299365"/>
              <a:ext cx="1681753" cy="544895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5000"/>
                </a:lnSpc>
              </a:pPr>
              <a:r>
                <a:rPr lang="en-US" altLang="zh-CN" sz="1600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M3-corrected ROLO Model</a:t>
              </a:r>
              <a:endParaRPr lang="zh-CN" altLang="en-US" sz="160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cxnSp>
          <p:nvCxnSpPr>
            <p:cNvPr id="55" name="直接箭头连接符 54">
              <a:extLst>
                <a:ext uri="{FF2B5EF4-FFF2-40B4-BE49-F238E27FC236}">
                  <a16:creationId xmlns:a16="http://schemas.microsoft.com/office/drawing/2014/main" id="{CDAD7ECA-44D3-F0D7-F142-D18F88746174}"/>
                </a:ext>
              </a:extLst>
            </p:cNvPr>
            <p:cNvCxnSpPr>
              <a:cxnSpLocks/>
              <a:stCxn id="54" idx="2"/>
              <a:endCxn id="31" idx="0"/>
            </p:cNvCxnSpPr>
            <p:nvPr/>
          </p:nvCxnSpPr>
          <p:spPr>
            <a:xfrm flipH="1">
              <a:off x="7064792" y="3844260"/>
              <a:ext cx="1299" cy="244321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stealth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C2AE6B22-7A07-336B-1A5A-F631C9107E02}"/>
                    </a:ext>
                  </a:extLst>
                </p:cNvPr>
                <p:cNvSpPr/>
                <p:nvPr/>
              </p:nvSpPr>
              <p:spPr>
                <a:xfrm>
                  <a:off x="8613274" y="1913743"/>
                  <a:ext cx="2276829" cy="593874"/>
                </a:xfrm>
                <a:prstGeom prst="rect">
                  <a:avLst/>
                </a:prstGeom>
                <a:solidFill>
                  <a:srgbClr val="E57F20"/>
                </a:solidFill>
                <a:ln w="15875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05000"/>
                    </a:lnSpc>
                  </a:pPr>
                  <a:r>
                    <a:rPr lang="de-DE" altLang="zh-CN" sz="1600" dirty="0">
                      <a:solidFill>
                        <a:schemeClr val="bg1"/>
                      </a:solidFill>
                      <a:latin typeface="Times New Roman" panose="02020603050405020304" pitchFamily="18" charset="0"/>
                    </a:rPr>
                    <a:t>GF-4 Reference Radiance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16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16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altLang="zh-CN" sz="1600" i="1" dirty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𝑡𝑜𝑡𝑎𝑙</m:t>
                          </m:r>
                        </m:sub>
                      </m:sSub>
                    </m:oMath>
                  </a14:m>
                  <a:endParaRPr lang="zh-CN" altLang="en-US" sz="1600" dirty="0">
                    <a:solidFill>
                      <a:schemeClr val="bg1"/>
                    </a:solidFill>
                    <a:latin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C2AE6B22-7A07-336B-1A5A-F631C9107E0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13274" y="1913743"/>
                  <a:ext cx="2276829" cy="593874"/>
                </a:xfrm>
                <a:prstGeom prst="rect">
                  <a:avLst/>
                </a:prstGeom>
                <a:blipFill>
                  <a:blip r:embed="rId9"/>
                  <a:stretch>
                    <a:fillRect t="-2000" b="-11000"/>
                  </a:stretch>
                </a:blipFill>
                <a:ln w="15875">
                  <a:solidFill>
                    <a:schemeClr val="bg1">
                      <a:lumMod val="5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7" name="直接箭头连接符 56">
              <a:extLst>
                <a:ext uri="{FF2B5EF4-FFF2-40B4-BE49-F238E27FC236}">
                  <a16:creationId xmlns:a16="http://schemas.microsoft.com/office/drawing/2014/main" id="{A710F7A7-08AE-BCB1-9B9E-496A022C2215}"/>
                </a:ext>
              </a:extLst>
            </p:cNvPr>
            <p:cNvCxnSpPr>
              <a:cxnSpLocks/>
              <a:endCxn id="38" idx="0"/>
            </p:cNvCxnSpPr>
            <p:nvPr/>
          </p:nvCxnSpPr>
          <p:spPr>
            <a:xfrm>
              <a:off x="9756187" y="2507617"/>
              <a:ext cx="0" cy="225792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stealth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3A4D56E6-0086-BC8A-39ED-1929B3510457}"/>
                </a:ext>
              </a:extLst>
            </p:cNvPr>
            <p:cNvSpPr/>
            <p:nvPr/>
          </p:nvSpPr>
          <p:spPr>
            <a:xfrm>
              <a:off x="8476096" y="4811564"/>
              <a:ext cx="2560179" cy="563474"/>
            </a:xfrm>
            <a:prstGeom prst="rect">
              <a:avLst/>
            </a:prstGeom>
            <a:solidFill>
              <a:srgbClr val="BED9ED"/>
            </a:solidFill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5000"/>
                </a:lnSpc>
              </a:pPr>
              <a:r>
                <a:rPr lang="de-DE" altLang="zh-CN" sz="1600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Thermophysical Analysis &amp; Validation</a:t>
              </a:r>
              <a:endParaRPr lang="zh-CN" altLang="en-US" sz="160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cxnSp>
          <p:nvCxnSpPr>
            <p:cNvPr id="59" name="直接箭头连接符 58">
              <a:extLst>
                <a:ext uri="{FF2B5EF4-FFF2-40B4-BE49-F238E27FC236}">
                  <a16:creationId xmlns:a16="http://schemas.microsoft.com/office/drawing/2014/main" id="{BF53B122-60BF-4DB9-03D0-3FB283E70314}"/>
                </a:ext>
              </a:extLst>
            </p:cNvPr>
            <p:cNvCxnSpPr>
              <a:cxnSpLocks/>
              <a:stCxn id="39" idx="2"/>
              <a:endCxn id="58" idx="0"/>
            </p:cNvCxnSpPr>
            <p:nvPr/>
          </p:nvCxnSpPr>
          <p:spPr>
            <a:xfrm>
              <a:off x="9751689" y="4507640"/>
              <a:ext cx="4497" cy="303924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stealth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43F4973B-30C0-44F0-C641-F443E56F832F}"/>
              </a:ext>
            </a:extLst>
          </p:cNvPr>
          <p:cNvSpPr txBox="1"/>
          <p:nvPr/>
        </p:nvSpPr>
        <p:spPr>
          <a:xfrm>
            <a:off x="11780650" y="6528249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1600" b="1" dirty="0">
              <a:solidFill>
                <a:schemeClr val="bg1">
                  <a:lumMod val="8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64BC5F8-A9D1-86C9-E5B7-3DABBECC455E}"/>
              </a:ext>
            </a:extLst>
          </p:cNvPr>
          <p:cNvSpPr txBox="1"/>
          <p:nvPr/>
        </p:nvSpPr>
        <p:spPr>
          <a:xfrm>
            <a:off x="411350" y="6519446"/>
            <a:ext cx="11208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2026/03/26</a:t>
            </a:r>
            <a:endParaRPr lang="zh-CN" altLang="en-US" sz="1600" b="1" dirty="0">
              <a:solidFill>
                <a:schemeClr val="bg1">
                  <a:lumMod val="8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Rectangle 1">
            <a:extLst>
              <a:ext uri="{FF2B5EF4-FFF2-40B4-BE49-F238E27FC236}">
                <a16:creationId xmlns:a16="http://schemas.microsoft.com/office/drawing/2014/main" id="{75C9209D-631B-06E5-BD62-8545661E79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2580" y="6596390"/>
            <a:ext cx="473129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  <a:ea typeface="Menlo"/>
                <a:cs typeface="Times New Roman" panose="02020603050405020304" pitchFamily="18" charset="0"/>
              </a:rPr>
              <a:t>GSICS Annual Meeting 2026, Ottawa, Canada | IR Session, 26 March 2026</a:t>
            </a:r>
            <a:r>
              <a:rPr kumimoji="0" lang="zh-CN" altLang="zh-CN" sz="11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zh-CN" altLang="zh-CN" sz="3200" b="0" i="0" u="none" strike="noStrike" cap="none" normalizeH="0" baseline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36875CDF-1152-B9AD-7314-9587E7FCDD0C}"/>
              </a:ext>
            </a:extLst>
          </p:cNvPr>
          <p:cNvGrpSpPr>
            <a:grpSpLocks noChangeAspect="1"/>
          </p:cNvGrpSpPr>
          <p:nvPr/>
        </p:nvGrpSpPr>
        <p:grpSpPr>
          <a:xfrm>
            <a:off x="9392261" y="54042"/>
            <a:ext cx="2773480" cy="534969"/>
            <a:chOff x="194442" y="180553"/>
            <a:chExt cx="4894338" cy="944055"/>
          </a:xfrm>
        </p:grpSpPr>
        <p:pic>
          <p:nvPicPr>
            <p:cNvPr id="62" name="图片 61" descr="图片包含 物体, 游戏机, 钟表, 标志&#10;&#10;描述已自动生成">
              <a:extLst>
                <a:ext uri="{FF2B5EF4-FFF2-40B4-BE49-F238E27FC236}">
                  <a16:creationId xmlns:a16="http://schemas.microsoft.com/office/drawing/2014/main" id="{A039A17D-53F5-8043-5752-F5077DE926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4442" y="181475"/>
              <a:ext cx="957530" cy="942210"/>
            </a:xfrm>
            <a:prstGeom prst="rect">
              <a:avLst/>
            </a:prstGeom>
          </p:spPr>
        </p:pic>
        <p:pic>
          <p:nvPicPr>
            <p:cNvPr id="63" name="Picture 2">
              <a:extLst>
                <a:ext uri="{FF2B5EF4-FFF2-40B4-BE49-F238E27FC236}">
                  <a16:creationId xmlns:a16="http://schemas.microsoft.com/office/drawing/2014/main" id="{FA400607-9C79-260C-7984-1728AEE675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873" y="180553"/>
              <a:ext cx="890109" cy="9440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4" name="Picture 3" descr="GSCIS Logo 2026, long">
              <a:extLst>
                <a:ext uri="{FF2B5EF4-FFF2-40B4-BE49-F238E27FC236}">
                  <a16:creationId xmlns:a16="http://schemas.microsoft.com/office/drawing/2014/main" id="{7930FBFA-FBDE-6D7A-B5E9-42CD331C4E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8644" y="210569"/>
              <a:ext cx="2950136" cy="8431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361140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B0225-2C48-DE41-0EC6-043D86E4B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4" name="图片 1273">
            <a:extLst>
              <a:ext uri="{FF2B5EF4-FFF2-40B4-BE49-F238E27FC236}">
                <a16:creationId xmlns:a16="http://schemas.microsoft.com/office/drawing/2014/main" id="{50F09CB3-9055-DF77-1C73-D41BB7F3654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5489815"/>
              <a:gd name="connsiteX1" fmla="*/ 12192000 w 12192000"/>
              <a:gd name="connsiteY1" fmla="*/ 0 h 5489815"/>
              <a:gd name="connsiteX2" fmla="*/ 12192000 w 12192000"/>
              <a:gd name="connsiteY2" fmla="*/ 5489815 h 5489815"/>
              <a:gd name="connsiteX3" fmla="*/ 0 w 12192000"/>
              <a:gd name="connsiteY3" fmla="*/ 5489815 h 5489815"/>
            </a:gdLst>
            <a:ahLst/>
            <a:cxnLst/>
            <a:rect l="l" t="t" r="r" b="b"/>
            <a:pathLst>
              <a:path w="12192000" h="5489815">
                <a:moveTo>
                  <a:pt x="0" y="0"/>
                </a:moveTo>
                <a:lnTo>
                  <a:pt x="12192000" y="0"/>
                </a:lnTo>
                <a:lnTo>
                  <a:pt x="12192000" y="5489815"/>
                </a:lnTo>
                <a:lnTo>
                  <a:pt x="0" y="5489815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271" name="文本框 1270">
            <a:extLst>
              <a:ext uri="{FF2B5EF4-FFF2-40B4-BE49-F238E27FC236}">
                <a16:creationId xmlns:a16="http://schemas.microsoft.com/office/drawing/2014/main" id="{8CF9AFDD-1F87-2E5C-173E-A0431431F0A4}"/>
              </a:ext>
            </a:extLst>
          </p:cNvPr>
          <p:cNvSpPr txBox="1"/>
          <p:nvPr/>
        </p:nvSpPr>
        <p:spPr>
          <a:xfrm>
            <a:off x="6239512" y="2881804"/>
            <a:ext cx="5503374" cy="25184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285750" indent="-285750" algn="l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de-DE" altLang="zh-CN" sz="1600" i="0" dirty="0">
              <a:solidFill>
                <a:srgbClr val="2B2D3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70" name="文本框 1269">
            <a:extLst>
              <a:ext uri="{FF2B5EF4-FFF2-40B4-BE49-F238E27FC236}">
                <a16:creationId xmlns:a16="http://schemas.microsoft.com/office/drawing/2014/main" id="{3739851C-0C24-C11A-5523-05D064F47C35}"/>
              </a:ext>
            </a:extLst>
          </p:cNvPr>
          <p:cNvSpPr txBox="1"/>
          <p:nvPr/>
        </p:nvSpPr>
        <p:spPr>
          <a:xfrm>
            <a:off x="495041" y="2882499"/>
            <a:ext cx="5245803" cy="251841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285750" indent="-285750" algn="l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de-DE" altLang="zh-CN" sz="1600" i="0" dirty="0">
              <a:solidFill>
                <a:srgbClr val="2B2D3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4A97CAA-1F0A-252E-3C0F-82767AC18868}"/>
              </a:ext>
            </a:extLst>
          </p:cNvPr>
          <p:cNvSpPr txBox="1"/>
          <p:nvPr/>
        </p:nvSpPr>
        <p:spPr>
          <a:xfrm>
            <a:off x="262800" y="658800"/>
            <a:ext cx="7427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2.1 Lunar Observing by FY-4B/AGRI and GF-4/IRS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B75E354D-55E7-32BA-14F0-E50CC86A7BBF}"/>
              </a:ext>
            </a:extLst>
          </p:cNvPr>
          <p:cNvGrpSpPr/>
          <p:nvPr/>
        </p:nvGrpSpPr>
        <p:grpSpPr>
          <a:xfrm>
            <a:off x="0" y="127537"/>
            <a:ext cx="12192000" cy="520645"/>
            <a:chOff x="0" y="127537"/>
            <a:chExt cx="12192000" cy="520645"/>
          </a:xfrm>
        </p:grpSpPr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9831764A-24BA-E554-F09E-EBB73B6BFDE0}"/>
                </a:ext>
              </a:extLst>
            </p:cNvPr>
            <p:cNvCxnSpPr/>
            <p:nvPr/>
          </p:nvCxnSpPr>
          <p:spPr>
            <a:xfrm>
              <a:off x="0" y="648182"/>
              <a:ext cx="12192000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CD7F2705-F91A-6351-67B2-DC6E6DF611CB}"/>
                </a:ext>
              </a:extLst>
            </p:cNvPr>
            <p:cNvSpPr txBox="1"/>
            <p:nvPr/>
          </p:nvSpPr>
          <p:spPr>
            <a:xfrm>
              <a:off x="0" y="127537"/>
              <a:ext cx="109561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		</a:t>
              </a:r>
              <a:r>
                <a:rPr lang="en-US" altLang="zh-CN" sz="2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zh-CN" altLang="en-US" sz="2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sz="2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Lunar Observation Mechanisms &amp; Datasets</a:t>
              </a:r>
            </a:p>
          </p:txBody>
        </p:sp>
        <p:sp>
          <p:nvSpPr>
            <p:cNvPr id="22" name="标题 1">
              <a:extLst>
                <a:ext uri="{FF2B5EF4-FFF2-40B4-BE49-F238E27FC236}">
                  <a16:creationId xmlns:a16="http://schemas.microsoft.com/office/drawing/2014/main" id="{B95A1344-B945-9741-16DA-9846994489CE}"/>
                </a:ext>
              </a:extLst>
            </p:cNvPr>
            <p:cNvSpPr txBox="1"/>
            <p:nvPr/>
          </p:nvSpPr>
          <p:spPr>
            <a:xfrm>
              <a:off x="704481" y="248900"/>
              <a:ext cx="214814" cy="218940"/>
            </a:xfrm>
            <a:prstGeom prst="chevron">
              <a:avLst/>
            </a:prstGeom>
            <a:solidFill>
              <a:schemeClr val="accent3">
                <a:lumMod val="50000"/>
              </a:schemeClr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 dirty="0"/>
            </a:p>
          </p:txBody>
        </p:sp>
        <p:sp>
          <p:nvSpPr>
            <p:cNvPr id="23" name="标题 1">
              <a:extLst>
                <a:ext uri="{FF2B5EF4-FFF2-40B4-BE49-F238E27FC236}">
                  <a16:creationId xmlns:a16="http://schemas.microsoft.com/office/drawing/2014/main" id="{CFDE1674-6156-9454-CD36-A2BD7D298DA3}"/>
                </a:ext>
              </a:extLst>
            </p:cNvPr>
            <p:cNvSpPr txBox="1"/>
            <p:nvPr/>
          </p:nvSpPr>
          <p:spPr>
            <a:xfrm>
              <a:off x="513112" y="248900"/>
              <a:ext cx="214814" cy="218940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24" name="标题 1">
              <a:extLst>
                <a:ext uri="{FF2B5EF4-FFF2-40B4-BE49-F238E27FC236}">
                  <a16:creationId xmlns:a16="http://schemas.microsoft.com/office/drawing/2014/main" id="{249D6E9B-7B49-A197-6FC0-FE363D481B14}"/>
                </a:ext>
              </a:extLst>
            </p:cNvPr>
            <p:cNvSpPr txBox="1"/>
            <p:nvPr/>
          </p:nvSpPr>
          <p:spPr>
            <a:xfrm>
              <a:off x="321742" y="248900"/>
              <a:ext cx="214814" cy="218940"/>
            </a:xfrm>
            <a:prstGeom prst="chevron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7B5043BD-0AB1-08BA-758D-DE57CB91E721}"/>
              </a:ext>
            </a:extLst>
          </p:cNvPr>
          <p:cNvSpPr txBox="1"/>
          <p:nvPr/>
        </p:nvSpPr>
        <p:spPr>
          <a:xfrm>
            <a:off x="483933" y="5447871"/>
            <a:ext cx="11258953" cy="88524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285750" indent="-285750" algn="l">
              <a:lnSpc>
                <a:spcPct val="11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de-DE" altLang="zh-CN" sz="1600" b="1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Mismatch Challenge</a:t>
            </a:r>
            <a:endParaRPr lang="de-DE" altLang="zh-CN" sz="1600" b="1" dirty="0">
              <a:solidFill>
                <a:srgbClr val="2B2D3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de-DE" altLang="zh-CN" sz="1600" b="1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Core Dilemma: </a:t>
            </a:r>
            <a:r>
              <a:rPr lang="de-DE" altLang="zh-CN" sz="1600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Observation disparities and a ~</a:t>
            </a:r>
            <a:r>
              <a:rPr lang="de-DE" altLang="zh-CN" sz="16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5x</a:t>
            </a:r>
            <a:r>
              <a:rPr lang="de-DE" altLang="zh-CN" sz="1600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resolution gap invalidate traditional pixel-level registration.</a:t>
            </a:r>
          </a:p>
          <a:p>
            <a:pPr marL="285750" indent="-285750" algn="l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de-DE" altLang="zh-CN" sz="1600" b="1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Methodological Shift: </a:t>
            </a:r>
            <a:r>
              <a:rPr lang="de-DE" altLang="zh-CN" sz="1600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Strictly necessitates a </a:t>
            </a:r>
            <a:r>
              <a:rPr lang="de-DE" altLang="zh-CN" sz="16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full-disk integrated </a:t>
            </a:r>
            <a:r>
              <a:rPr lang="de-DE" altLang="zh-CN" sz="1600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approach for radiometric transfer.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28286C9-CF9E-81FB-D1B4-37C094B7D84E}"/>
              </a:ext>
            </a:extLst>
          </p:cNvPr>
          <p:cNvSpPr txBox="1"/>
          <p:nvPr/>
        </p:nvSpPr>
        <p:spPr>
          <a:xfrm>
            <a:off x="496309" y="1644056"/>
            <a:ext cx="5245803" cy="14269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285750" indent="-28575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de-DE" altLang="zh-CN" sz="1600" b="1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Imaging Mode:</a:t>
            </a:r>
            <a:r>
              <a:rPr lang="de-DE" altLang="zh-CN" sz="1600" b="0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Area Array </a:t>
            </a:r>
            <a:r>
              <a:rPr lang="de-DE" altLang="zh-CN" sz="16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Staring</a:t>
            </a:r>
            <a:endParaRPr lang="de-DE" altLang="zh-CN" sz="1600" b="0" i="0" dirty="0"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de-DE" altLang="zh-CN" sz="1600" b="1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Spatial Resolution:</a:t>
            </a:r>
            <a:r>
              <a:rPr lang="de-DE" altLang="zh-CN" sz="1600" b="0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de-DE" altLang="zh-CN" sz="1600" b="1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~4.4 km/px</a:t>
            </a:r>
            <a:r>
              <a:rPr lang="de-DE" altLang="zh-CN" sz="1600" b="0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(High)</a:t>
            </a:r>
          </a:p>
          <a:p>
            <a:pPr marL="285750" indent="-28575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de-DE" altLang="zh-CN" sz="1600" b="1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Capture:</a:t>
            </a:r>
            <a:r>
              <a:rPr lang="de-DE" altLang="zh-CN" sz="1600" b="0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de-DE" altLang="zh-CN" sz="1600" b="1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Single Exposure</a:t>
            </a:r>
            <a:r>
              <a:rPr lang="de-DE" altLang="zh-CN" sz="1600" b="0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(active attitude maneuver)</a:t>
            </a:r>
          </a:p>
          <a:p>
            <a:pPr marL="285750" indent="-28575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zh-CN" sz="1600" b="1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Advantage: </a:t>
            </a:r>
            <a:r>
              <a:rPr lang="en-US" altLang="zh-CN" sz="1600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 image stitching; </a:t>
            </a:r>
          </a:p>
          <a:p>
            <a:pPr algn="l">
              <a:lnSpc>
                <a:spcPct val="110000"/>
              </a:lnSpc>
            </a:pPr>
            <a:r>
              <a:rPr lang="en-US" altLang="zh-CN" sz="1600" dirty="0">
                <a:solidFill>
                  <a:srgbClr val="2B2D3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altLang="zh-CN" sz="1600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avoids geometric/radiometric distortions.</a:t>
            </a:r>
            <a:endParaRPr lang="de-DE" altLang="zh-CN" sz="1600" i="0" dirty="0">
              <a:solidFill>
                <a:srgbClr val="2B2D3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090E416-3CBA-EA89-CD14-371A16551D41}"/>
              </a:ext>
            </a:extLst>
          </p:cNvPr>
          <p:cNvSpPr txBox="1"/>
          <p:nvPr/>
        </p:nvSpPr>
        <p:spPr>
          <a:xfrm>
            <a:off x="6239512" y="1649976"/>
            <a:ext cx="5503374" cy="14269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285750" indent="-28575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de-DE" altLang="zh-CN" sz="1600" b="1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Imaging Mode:</a:t>
            </a:r>
            <a:r>
              <a:rPr lang="de-DE" altLang="zh-CN" sz="1600" b="0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Linear Array </a:t>
            </a:r>
            <a:r>
              <a:rPr lang="de-DE" altLang="zh-CN" sz="16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Scanning</a:t>
            </a:r>
            <a:endParaRPr lang="de-DE" altLang="zh-CN" sz="1600" b="0" i="0" dirty="0"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de-DE" altLang="zh-CN" sz="1600" b="1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Spatial Resolution:</a:t>
            </a:r>
            <a:r>
              <a:rPr lang="de-DE" altLang="zh-CN" sz="1600" b="0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de-DE" altLang="zh-CN" sz="1600" b="1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~21.5 km/px</a:t>
            </a:r>
            <a:r>
              <a:rPr lang="de-DE" altLang="zh-CN" sz="1600" b="0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(Moderate)</a:t>
            </a:r>
          </a:p>
          <a:p>
            <a:pPr marL="285750" indent="-28575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de-DE" altLang="zh-CN" sz="1600" b="1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Capture:</a:t>
            </a:r>
            <a:r>
              <a:rPr lang="de-DE" altLang="zh-CN" sz="1600" b="0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de-DE" altLang="zh-CN" sz="1600" b="1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Passive Observation</a:t>
            </a:r>
            <a:r>
              <a:rPr lang="de-DE" altLang="zh-CN" sz="1600" b="0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(During full-disk Earth scan).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rgbClr val="2B2D3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Drawback: </a:t>
            </a:r>
            <a:r>
              <a:rPr lang="en-US" altLang="zh-CN" sz="1600" dirty="0">
                <a:solidFill>
                  <a:srgbClr val="2B2D3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Introduces inter-frame staggering; requires geometric registration.</a:t>
            </a:r>
            <a:endParaRPr lang="de-DE" altLang="zh-CN" sz="1600" dirty="0">
              <a:solidFill>
                <a:srgbClr val="2B2D3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64" name="组合 1263">
            <a:extLst>
              <a:ext uri="{FF2B5EF4-FFF2-40B4-BE49-F238E27FC236}">
                <a16:creationId xmlns:a16="http://schemas.microsoft.com/office/drawing/2014/main" id="{A59BE50E-D4F9-4F8C-69D0-CD635D70EA77}"/>
              </a:ext>
            </a:extLst>
          </p:cNvPr>
          <p:cNvGrpSpPr/>
          <p:nvPr/>
        </p:nvGrpSpPr>
        <p:grpSpPr>
          <a:xfrm>
            <a:off x="1442461" y="3104462"/>
            <a:ext cx="3346391" cy="2196558"/>
            <a:chOff x="1518992" y="3131956"/>
            <a:chExt cx="3346391" cy="2196558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5AE816E5-527F-61AD-6086-CCE336EB52C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518992" y="3131956"/>
              <a:ext cx="3274952" cy="2174400"/>
              <a:chOff x="-6971782" y="631186"/>
              <a:chExt cx="9307891" cy="6179962"/>
            </a:xfrm>
          </p:grpSpPr>
          <p:grpSp>
            <p:nvGrpSpPr>
              <p:cNvPr id="31" name="组合 30">
                <a:extLst>
                  <a:ext uri="{FF2B5EF4-FFF2-40B4-BE49-F238E27FC236}">
                    <a16:creationId xmlns:a16="http://schemas.microsoft.com/office/drawing/2014/main" id="{139D9DD6-B846-1EDE-A089-80DF889B3C5B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-6971782" y="631186"/>
                <a:ext cx="9307891" cy="6179962"/>
                <a:chOff x="-1304962" y="3224145"/>
                <a:chExt cx="3272590" cy="2172832"/>
              </a:xfrm>
            </p:grpSpPr>
            <p:sp>
              <p:nvSpPr>
                <p:cNvPr id="1221" name="文本框 1220">
                  <a:extLst>
                    <a:ext uri="{FF2B5EF4-FFF2-40B4-BE49-F238E27FC236}">
                      <a16:creationId xmlns:a16="http://schemas.microsoft.com/office/drawing/2014/main" id="{028EF53D-A76A-B476-CDC8-C4286794D766}"/>
                    </a:ext>
                  </a:extLst>
                </p:cNvPr>
                <p:cNvSpPr txBox="1"/>
                <p:nvPr/>
              </p:nvSpPr>
              <p:spPr>
                <a:xfrm>
                  <a:off x="-1304962" y="3224145"/>
                  <a:ext cx="3272590" cy="2172832"/>
                </a:xfrm>
                <a:prstGeom prst="rect">
                  <a:avLst/>
                </a:prstGeom>
                <a:solidFill>
                  <a:schemeClr val="tx1"/>
                </a:solidFill>
              </p:spPr>
              <p:txBody>
                <a:bodyPr wrap="square" rtlCol="0">
                  <a:spAutoFit/>
                </a:bodyPr>
                <a:lstStyle/>
                <a:p>
                  <a:endParaRPr lang="zh-CN" altLang="en-US" dirty="0"/>
                </a:p>
              </p:txBody>
            </p:sp>
            <p:pic>
              <p:nvPicPr>
                <p:cNvPr id="1222" name="图片 1221">
                  <a:extLst>
                    <a:ext uri="{FF2B5EF4-FFF2-40B4-BE49-F238E27FC236}">
                      <a16:creationId xmlns:a16="http://schemas.microsoft.com/office/drawing/2014/main" id="{1C4010E6-3A3C-2D06-6A69-CEA41B1DF04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9499" r="14798" b="3765"/>
                <a:stretch>
                  <a:fillRect/>
                </a:stretch>
              </p:blipFill>
              <p:spPr>
                <a:xfrm>
                  <a:off x="-710476" y="3224145"/>
                  <a:ext cx="2134383" cy="2172832"/>
                </a:xfrm>
                <a:prstGeom prst="rect">
                  <a:avLst/>
                </a:prstGeom>
              </p:spPr>
            </p:pic>
          </p:grpSp>
          <p:grpSp>
            <p:nvGrpSpPr>
              <p:cNvPr id="32" name="组合 31">
                <a:extLst>
                  <a:ext uri="{FF2B5EF4-FFF2-40B4-BE49-F238E27FC236}">
                    <a16:creationId xmlns:a16="http://schemas.microsoft.com/office/drawing/2014/main" id="{B6FC8110-61CF-D193-DBC2-DC4598D7E938}"/>
                  </a:ext>
                </a:extLst>
              </p:cNvPr>
              <p:cNvGrpSpPr/>
              <p:nvPr/>
            </p:nvGrpSpPr>
            <p:grpSpPr>
              <a:xfrm>
                <a:off x="-5136245" y="829768"/>
                <a:ext cx="5636815" cy="5782798"/>
                <a:chOff x="5575299" y="1291168"/>
                <a:chExt cx="5636815" cy="5782798"/>
              </a:xfrm>
            </p:grpSpPr>
            <p:sp>
              <p:nvSpPr>
                <p:cNvPr id="33" name="矩形 32">
                  <a:extLst>
                    <a:ext uri="{FF2B5EF4-FFF2-40B4-BE49-F238E27FC236}">
                      <a16:creationId xmlns:a16="http://schemas.microsoft.com/office/drawing/2014/main" id="{84435202-659F-05E1-1BF6-C672F635D086}"/>
                    </a:ext>
                  </a:extLst>
                </p:cNvPr>
                <p:cNvSpPr/>
                <p:nvPr/>
              </p:nvSpPr>
              <p:spPr>
                <a:xfrm>
                  <a:off x="5575299" y="129116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" name="矩形 33">
                  <a:extLst>
                    <a:ext uri="{FF2B5EF4-FFF2-40B4-BE49-F238E27FC236}">
                      <a16:creationId xmlns:a16="http://schemas.microsoft.com/office/drawing/2014/main" id="{71CA254C-F908-CBCD-CCB7-80A3EB3CF534}"/>
                    </a:ext>
                  </a:extLst>
                </p:cNvPr>
                <p:cNvSpPr/>
                <p:nvPr/>
              </p:nvSpPr>
              <p:spPr>
                <a:xfrm>
                  <a:off x="5746949" y="129116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" name="矩形 34">
                  <a:extLst>
                    <a:ext uri="{FF2B5EF4-FFF2-40B4-BE49-F238E27FC236}">
                      <a16:creationId xmlns:a16="http://schemas.microsoft.com/office/drawing/2014/main" id="{8CF230C4-1D04-4D57-5E51-8E8CFB7691F5}"/>
                    </a:ext>
                  </a:extLst>
                </p:cNvPr>
                <p:cNvSpPr/>
                <p:nvPr/>
              </p:nvSpPr>
              <p:spPr>
                <a:xfrm>
                  <a:off x="5918599" y="129116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" name="矩形 35">
                  <a:extLst>
                    <a:ext uri="{FF2B5EF4-FFF2-40B4-BE49-F238E27FC236}">
                      <a16:creationId xmlns:a16="http://schemas.microsoft.com/office/drawing/2014/main" id="{96A01010-38E2-1483-1006-12F73B237DF2}"/>
                    </a:ext>
                  </a:extLst>
                </p:cNvPr>
                <p:cNvSpPr/>
                <p:nvPr/>
              </p:nvSpPr>
              <p:spPr>
                <a:xfrm>
                  <a:off x="6090249" y="129116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" name="矩形 36">
                  <a:extLst>
                    <a:ext uri="{FF2B5EF4-FFF2-40B4-BE49-F238E27FC236}">
                      <a16:creationId xmlns:a16="http://schemas.microsoft.com/office/drawing/2014/main" id="{F802F4FA-14EA-19A4-869F-4209A80BE539}"/>
                    </a:ext>
                  </a:extLst>
                </p:cNvPr>
                <p:cNvSpPr/>
                <p:nvPr/>
              </p:nvSpPr>
              <p:spPr>
                <a:xfrm>
                  <a:off x="6261899" y="129116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F9FEE2F1-1BB9-673F-1406-8E787D268FAF}"/>
                    </a:ext>
                  </a:extLst>
                </p:cNvPr>
                <p:cNvSpPr/>
                <p:nvPr/>
              </p:nvSpPr>
              <p:spPr>
                <a:xfrm>
                  <a:off x="6433549" y="129116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" name="矩形 38">
                  <a:extLst>
                    <a:ext uri="{FF2B5EF4-FFF2-40B4-BE49-F238E27FC236}">
                      <a16:creationId xmlns:a16="http://schemas.microsoft.com/office/drawing/2014/main" id="{36A70861-2E11-9EBD-F1E2-80111EE76511}"/>
                    </a:ext>
                  </a:extLst>
                </p:cNvPr>
                <p:cNvSpPr/>
                <p:nvPr/>
              </p:nvSpPr>
              <p:spPr>
                <a:xfrm>
                  <a:off x="6605199" y="129116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" name="矩形 39">
                  <a:extLst>
                    <a:ext uri="{FF2B5EF4-FFF2-40B4-BE49-F238E27FC236}">
                      <a16:creationId xmlns:a16="http://schemas.microsoft.com/office/drawing/2014/main" id="{CFF1F97B-D4B2-95F6-9052-D8D985495D24}"/>
                    </a:ext>
                  </a:extLst>
                </p:cNvPr>
                <p:cNvSpPr/>
                <p:nvPr/>
              </p:nvSpPr>
              <p:spPr>
                <a:xfrm>
                  <a:off x="6776849" y="129116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" name="矩形 40">
                  <a:extLst>
                    <a:ext uri="{FF2B5EF4-FFF2-40B4-BE49-F238E27FC236}">
                      <a16:creationId xmlns:a16="http://schemas.microsoft.com/office/drawing/2014/main" id="{CED5AFB2-C900-5DE7-40FA-9A9C810FDA3C}"/>
                    </a:ext>
                  </a:extLst>
                </p:cNvPr>
                <p:cNvSpPr/>
                <p:nvPr/>
              </p:nvSpPr>
              <p:spPr>
                <a:xfrm>
                  <a:off x="6948499" y="129116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" name="矩形 41">
                  <a:extLst>
                    <a:ext uri="{FF2B5EF4-FFF2-40B4-BE49-F238E27FC236}">
                      <a16:creationId xmlns:a16="http://schemas.microsoft.com/office/drawing/2014/main" id="{551B11AA-0544-A2D8-018E-58EC499747E0}"/>
                    </a:ext>
                  </a:extLst>
                </p:cNvPr>
                <p:cNvSpPr/>
                <p:nvPr/>
              </p:nvSpPr>
              <p:spPr>
                <a:xfrm>
                  <a:off x="7120149" y="129116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3" name="矩形 42">
                  <a:extLst>
                    <a:ext uri="{FF2B5EF4-FFF2-40B4-BE49-F238E27FC236}">
                      <a16:creationId xmlns:a16="http://schemas.microsoft.com/office/drawing/2014/main" id="{B11A2BBF-1190-F4A4-AC97-DDA8FDF87B3E}"/>
                    </a:ext>
                  </a:extLst>
                </p:cNvPr>
                <p:cNvSpPr/>
                <p:nvPr/>
              </p:nvSpPr>
              <p:spPr>
                <a:xfrm>
                  <a:off x="7291799" y="129116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8AC61997-751C-7D25-7F83-4AAE082FAD64}"/>
                    </a:ext>
                  </a:extLst>
                </p:cNvPr>
                <p:cNvSpPr/>
                <p:nvPr/>
              </p:nvSpPr>
              <p:spPr>
                <a:xfrm>
                  <a:off x="7463449" y="129116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5" name="矩形 44">
                  <a:extLst>
                    <a:ext uri="{FF2B5EF4-FFF2-40B4-BE49-F238E27FC236}">
                      <a16:creationId xmlns:a16="http://schemas.microsoft.com/office/drawing/2014/main" id="{28959EAF-585C-AED9-A55F-B7667C771CD7}"/>
                    </a:ext>
                  </a:extLst>
                </p:cNvPr>
                <p:cNvSpPr/>
                <p:nvPr/>
              </p:nvSpPr>
              <p:spPr>
                <a:xfrm>
                  <a:off x="7635099" y="129116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6" name="矩形 45">
                  <a:extLst>
                    <a:ext uri="{FF2B5EF4-FFF2-40B4-BE49-F238E27FC236}">
                      <a16:creationId xmlns:a16="http://schemas.microsoft.com/office/drawing/2014/main" id="{54847EE3-9D2A-6B9B-82D1-242F94ED2A6B}"/>
                    </a:ext>
                  </a:extLst>
                </p:cNvPr>
                <p:cNvSpPr/>
                <p:nvPr/>
              </p:nvSpPr>
              <p:spPr>
                <a:xfrm>
                  <a:off x="7806749" y="129116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7" name="矩形 46">
                  <a:extLst>
                    <a:ext uri="{FF2B5EF4-FFF2-40B4-BE49-F238E27FC236}">
                      <a16:creationId xmlns:a16="http://schemas.microsoft.com/office/drawing/2014/main" id="{2E0BC48D-C7DF-9ADB-D26B-E2654322ABD4}"/>
                    </a:ext>
                  </a:extLst>
                </p:cNvPr>
                <p:cNvSpPr/>
                <p:nvPr/>
              </p:nvSpPr>
              <p:spPr>
                <a:xfrm>
                  <a:off x="7978399" y="129116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8" name="矩形 47">
                  <a:extLst>
                    <a:ext uri="{FF2B5EF4-FFF2-40B4-BE49-F238E27FC236}">
                      <a16:creationId xmlns:a16="http://schemas.microsoft.com/office/drawing/2014/main" id="{107F9D05-D493-70EC-14E6-045E4C155A1A}"/>
                    </a:ext>
                  </a:extLst>
                </p:cNvPr>
                <p:cNvSpPr/>
                <p:nvPr/>
              </p:nvSpPr>
              <p:spPr>
                <a:xfrm>
                  <a:off x="8150049" y="129116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9" name="矩形 48">
                  <a:extLst>
                    <a:ext uri="{FF2B5EF4-FFF2-40B4-BE49-F238E27FC236}">
                      <a16:creationId xmlns:a16="http://schemas.microsoft.com/office/drawing/2014/main" id="{967371AF-7E19-0C70-F74E-61F69DAD4C8F}"/>
                    </a:ext>
                  </a:extLst>
                </p:cNvPr>
                <p:cNvSpPr/>
                <p:nvPr/>
              </p:nvSpPr>
              <p:spPr>
                <a:xfrm>
                  <a:off x="8321699" y="129116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0" name="矩形 49">
                  <a:extLst>
                    <a:ext uri="{FF2B5EF4-FFF2-40B4-BE49-F238E27FC236}">
                      <a16:creationId xmlns:a16="http://schemas.microsoft.com/office/drawing/2014/main" id="{DC15425C-CF79-A86F-C9E2-36665D3CF759}"/>
                    </a:ext>
                  </a:extLst>
                </p:cNvPr>
                <p:cNvSpPr/>
                <p:nvPr/>
              </p:nvSpPr>
              <p:spPr>
                <a:xfrm>
                  <a:off x="8493349" y="129116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1" name="矩形 50">
                  <a:extLst>
                    <a:ext uri="{FF2B5EF4-FFF2-40B4-BE49-F238E27FC236}">
                      <a16:creationId xmlns:a16="http://schemas.microsoft.com/office/drawing/2014/main" id="{97C4A6AA-2AF2-6E9A-E8DC-E070B9FAD9CE}"/>
                    </a:ext>
                  </a:extLst>
                </p:cNvPr>
                <p:cNvSpPr/>
                <p:nvPr/>
              </p:nvSpPr>
              <p:spPr>
                <a:xfrm>
                  <a:off x="8664999" y="129116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5464D0E5-FE68-04F2-0A79-523A3C18CA95}"/>
                    </a:ext>
                  </a:extLst>
                </p:cNvPr>
                <p:cNvSpPr/>
                <p:nvPr/>
              </p:nvSpPr>
              <p:spPr>
                <a:xfrm>
                  <a:off x="8836649" y="129116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1B9F5C83-9274-3EDE-CF9D-594D1ECB27FA}"/>
                    </a:ext>
                  </a:extLst>
                </p:cNvPr>
                <p:cNvSpPr/>
                <p:nvPr/>
              </p:nvSpPr>
              <p:spPr>
                <a:xfrm>
                  <a:off x="9008299" y="129116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4" name="矩形 53">
                  <a:extLst>
                    <a:ext uri="{FF2B5EF4-FFF2-40B4-BE49-F238E27FC236}">
                      <a16:creationId xmlns:a16="http://schemas.microsoft.com/office/drawing/2014/main" id="{BAB2D27E-DD97-E6E0-DC10-B21C6703417D}"/>
                    </a:ext>
                  </a:extLst>
                </p:cNvPr>
                <p:cNvSpPr/>
                <p:nvPr/>
              </p:nvSpPr>
              <p:spPr>
                <a:xfrm>
                  <a:off x="9179949" y="129116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5" name="矩形 54">
                  <a:extLst>
                    <a:ext uri="{FF2B5EF4-FFF2-40B4-BE49-F238E27FC236}">
                      <a16:creationId xmlns:a16="http://schemas.microsoft.com/office/drawing/2014/main" id="{E28FF6F2-BFDB-2C75-3B5A-357DBEB02179}"/>
                    </a:ext>
                  </a:extLst>
                </p:cNvPr>
                <p:cNvSpPr/>
                <p:nvPr/>
              </p:nvSpPr>
              <p:spPr>
                <a:xfrm>
                  <a:off x="9351599" y="129116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F03D8E3C-6C26-4E56-50FC-6A0F6046D11D}"/>
                    </a:ext>
                  </a:extLst>
                </p:cNvPr>
                <p:cNvSpPr/>
                <p:nvPr/>
              </p:nvSpPr>
              <p:spPr>
                <a:xfrm>
                  <a:off x="9523249" y="129116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A8232F45-B6C8-F233-919B-C8EFED24A4BC}"/>
                    </a:ext>
                  </a:extLst>
                </p:cNvPr>
                <p:cNvSpPr/>
                <p:nvPr/>
              </p:nvSpPr>
              <p:spPr>
                <a:xfrm>
                  <a:off x="9694899" y="129116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8" name="矩形 57">
                  <a:extLst>
                    <a:ext uri="{FF2B5EF4-FFF2-40B4-BE49-F238E27FC236}">
                      <a16:creationId xmlns:a16="http://schemas.microsoft.com/office/drawing/2014/main" id="{E8D6B7F9-E4B3-BFF3-92D7-4CABA3A78C7C}"/>
                    </a:ext>
                  </a:extLst>
                </p:cNvPr>
                <p:cNvSpPr/>
                <p:nvPr/>
              </p:nvSpPr>
              <p:spPr>
                <a:xfrm>
                  <a:off x="9866549" y="129116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9" name="矩形 58">
                  <a:extLst>
                    <a:ext uri="{FF2B5EF4-FFF2-40B4-BE49-F238E27FC236}">
                      <a16:creationId xmlns:a16="http://schemas.microsoft.com/office/drawing/2014/main" id="{43414BE7-E49B-E663-796A-C0DA99C6F271}"/>
                    </a:ext>
                  </a:extLst>
                </p:cNvPr>
                <p:cNvSpPr/>
                <p:nvPr/>
              </p:nvSpPr>
              <p:spPr>
                <a:xfrm>
                  <a:off x="10038199" y="129116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7403932A-2481-B2E3-3BB9-A07666F03007}"/>
                    </a:ext>
                  </a:extLst>
                </p:cNvPr>
                <p:cNvSpPr/>
                <p:nvPr/>
              </p:nvSpPr>
              <p:spPr>
                <a:xfrm>
                  <a:off x="10209849" y="129116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AAE4976D-18A4-4A8A-2FF5-A4147A0825CA}"/>
                    </a:ext>
                  </a:extLst>
                </p:cNvPr>
                <p:cNvSpPr/>
                <p:nvPr/>
              </p:nvSpPr>
              <p:spPr>
                <a:xfrm>
                  <a:off x="10381499" y="129116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2" name="矩形 61">
                  <a:extLst>
                    <a:ext uri="{FF2B5EF4-FFF2-40B4-BE49-F238E27FC236}">
                      <a16:creationId xmlns:a16="http://schemas.microsoft.com/office/drawing/2014/main" id="{0D0516A6-6556-2958-57AC-52E405872401}"/>
                    </a:ext>
                  </a:extLst>
                </p:cNvPr>
                <p:cNvSpPr/>
                <p:nvPr/>
              </p:nvSpPr>
              <p:spPr>
                <a:xfrm>
                  <a:off x="10553149" y="129116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3" name="矩形 62">
                  <a:extLst>
                    <a:ext uri="{FF2B5EF4-FFF2-40B4-BE49-F238E27FC236}">
                      <a16:creationId xmlns:a16="http://schemas.microsoft.com/office/drawing/2014/main" id="{DF600343-80BA-1593-DEC8-CEBFB52BE57A}"/>
                    </a:ext>
                  </a:extLst>
                </p:cNvPr>
                <p:cNvSpPr/>
                <p:nvPr/>
              </p:nvSpPr>
              <p:spPr>
                <a:xfrm>
                  <a:off x="10724799" y="129116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4" name="矩形 63">
                  <a:extLst>
                    <a:ext uri="{FF2B5EF4-FFF2-40B4-BE49-F238E27FC236}">
                      <a16:creationId xmlns:a16="http://schemas.microsoft.com/office/drawing/2014/main" id="{81D8518C-6D77-A37A-52FC-F85F46B74838}"/>
                    </a:ext>
                  </a:extLst>
                </p:cNvPr>
                <p:cNvSpPr/>
                <p:nvPr/>
              </p:nvSpPr>
              <p:spPr>
                <a:xfrm>
                  <a:off x="10896449" y="129116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5" name="矩形 64">
                  <a:extLst>
                    <a:ext uri="{FF2B5EF4-FFF2-40B4-BE49-F238E27FC236}">
                      <a16:creationId xmlns:a16="http://schemas.microsoft.com/office/drawing/2014/main" id="{3D195035-3AA6-B95E-7108-520305836C84}"/>
                    </a:ext>
                  </a:extLst>
                </p:cNvPr>
                <p:cNvSpPr/>
                <p:nvPr/>
              </p:nvSpPr>
              <p:spPr>
                <a:xfrm>
                  <a:off x="11068114" y="129116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6" name="矩形 65">
                  <a:extLst>
                    <a:ext uri="{FF2B5EF4-FFF2-40B4-BE49-F238E27FC236}">
                      <a16:creationId xmlns:a16="http://schemas.microsoft.com/office/drawing/2014/main" id="{2D38F0B2-122A-CEB9-4778-A42996BA0F63}"/>
                    </a:ext>
                  </a:extLst>
                </p:cNvPr>
                <p:cNvSpPr/>
                <p:nvPr/>
              </p:nvSpPr>
              <p:spPr>
                <a:xfrm>
                  <a:off x="5575299" y="145227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7" name="矩形 66">
                  <a:extLst>
                    <a:ext uri="{FF2B5EF4-FFF2-40B4-BE49-F238E27FC236}">
                      <a16:creationId xmlns:a16="http://schemas.microsoft.com/office/drawing/2014/main" id="{216130D1-9C66-D5DC-2931-E58C8DF4CF6C}"/>
                    </a:ext>
                  </a:extLst>
                </p:cNvPr>
                <p:cNvSpPr/>
                <p:nvPr/>
              </p:nvSpPr>
              <p:spPr>
                <a:xfrm>
                  <a:off x="5746949" y="145227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8" name="矩形 67">
                  <a:extLst>
                    <a:ext uri="{FF2B5EF4-FFF2-40B4-BE49-F238E27FC236}">
                      <a16:creationId xmlns:a16="http://schemas.microsoft.com/office/drawing/2014/main" id="{6F88EE50-9727-EDDA-205A-C515D5A5B634}"/>
                    </a:ext>
                  </a:extLst>
                </p:cNvPr>
                <p:cNvSpPr/>
                <p:nvPr/>
              </p:nvSpPr>
              <p:spPr>
                <a:xfrm>
                  <a:off x="5918599" y="145227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9" name="矩形 68">
                  <a:extLst>
                    <a:ext uri="{FF2B5EF4-FFF2-40B4-BE49-F238E27FC236}">
                      <a16:creationId xmlns:a16="http://schemas.microsoft.com/office/drawing/2014/main" id="{DF4A5C30-5F25-EEF2-7C6A-4B7F350E2527}"/>
                    </a:ext>
                  </a:extLst>
                </p:cNvPr>
                <p:cNvSpPr/>
                <p:nvPr/>
              </p:nvSpPr>
              <p:spPr>
                <a:xfrm>
                  <a:off x="6090249" y="145227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0" name="矩形 69">
                  <a:extLst>
                    <a:ext uri="{FF2B5EF4-FFF2-40B4-BE49-F238E27FC236}">
                      <a16:creationId xmlns:a16="http://schemas.microsoft.com/office/drawing/2014/main" id="{8144CEFB-B2C8-0D7E-44BA-84164747A14D}"/>
                    </a:ext>
                  </a:extLst>
                </p:cNvPr>
                <p:cNvSpPr/>
                <p:nvPr/>
              </p:nvSpPr>
              <p:spPr>
                <a:xfrm>
                  <a:off x="6261899" y="145227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1" name="矩形 70">
                  <a:extLst>
                    <a:ext uri="{FF2B5EF4-FFF2-40B4-BE49-F238E27FC236}">
                      <a16:creationId xmlns:a16="http://schemas.microsoft.com/office/drawing/2014/main" id="{A92671EB-6C46-B286-9E3C-4F7FEDFCBFCD}"/>
                    </a:ext>
                  </a:extLst>
                </p:cNvPr>
                <p:cNvSpPr/>
                <p:nvPr/>
              </p:nvSpPr>
              <p:spPr>
                <a:xfrm>
                  <a:off x="6433549" y="145227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2" name="矩形 71">
                  <a:extLst>
                    <a:ext uri="{FF2B5EF4-FFF2-40B4-BE49-F238E27FC236}">
                      <a16:creationId xmlns:a16="http://schemas.microsoft.com/office/drawing/2014/main" id="{85A8BBA1-DFD5-91CA-CC6A-83D00C99E8BB}"/>
                    </a:ext>
                  </a:extLst>
                </p:cNvPr>
                <p:cNvSpPr/>
                <p:nvPr/>
              </p:nvSpPr>
              <p:spPr>
                <a:xfrm>
                  <a:off x="6605199" y="145227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3" name="矩形 72">
                  <a:extLst>
                    <a:ext uri="{FF2B5EF4-FFF2-40B4-BE49-F238E27FC236}">
                      <a16:creationId xmlns:a16="http://schemas.microsoft.com/office/drawing/2014/main" id="{3C8ED2E8-41D4-A8BC-D25F-4B4BE93CDE36}"/>
                    </a:ext>
                  </a:extLst>
                </p:cNvPr>
                <p:cNvSpPr/>
                <p:nvPr/>
              </p:nvSpPr>
              <p:spPr>
                <a:xfrm>
                  <a:off x="6776849" y="145227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4" name="矩形 73">
                  <a:extLst>
                    <a:ext uri="{FF2B5EF4-FFF2-40B4-BE49-F238E27FC236}">
                      <a16:creationId xmlns:a16="http://schemas.microsoft.com/office/drawing/2014/main" id="{855E2B71-78BF-B456-4C09-2791A791475C}"/>
                    </a:ext>
                  </a:extLst>
                </p:cNvPr>
                <p:cNvSpPr/>
                <p:nvPr/>
              </p:nvSpPr>
              <p:spPr>
                <a:xfrm>
                  <a:off x="6948499" y="145227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5" name="矩形 74">
                  <a:extLst>
                    <a:ext uri="{FF2B5EF4-FFF2-40B4-BE49-F238E27FC236}">
                      <a16:creationId xmlns:a16="http://schemas.microsoft.com/office/drawing/2014/main" id="{3A038DE5-677B-3F96-106D-D209639BDA02}"/>
                    </a:ext>
                  </a:extLst>
                </p:cNvPr>
                <p:cNvSpPr/>
                <p:nvPr/>
              </p:nvSpPr>
              <p:spPr>
                <a:xfrm>
                  <a:off x="7120149" y="145227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6" name="矩形 75">
                  <a:extLst>
                    <a:ext uri="{FF2B5EF4-FFF2-40B4-BE49-F238E27FC236}">
                      <a16:creationId xmlns:a16="http://schemas.microsoft.com/office/drawing/2014/main" id="{3C2B3EB7-794E-A60E-EC4B-69CF97001EDE}"/>
                    </a:ext>
                  </a:extLst>
                </p:cNvPr>
                <p:cNvSpPr/>
                <p:nvPr/>
              </p:nvSpPr>
              <p:spPr>
                <a:xfrm>
                  <a:off x="7291799" y="145227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7" name="矩形 76">
                  <a:extLst>
                    <a:ext uri="{FF2B5EF4-FFF2-40B4-BE49-F238E27FC236}">
                      <a16:creationId xmlns:a16="http://schemas.microsoft.com/office/drawing/2014/main" id="{ADFC1290-B9A8-12B1-C87A-2483510078C6}"/>
                    </a:ext>
                  </a:extLst>
                </p:cNvPr>
                <p:cNvSpPr/>
                <p:nvPr/>
              </p:nvSpPr>
              <p:spPr>
                <a:xfrm>
                  <a:off x="7463449" y="145227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8" name="矩形 77">
                  <a:extLst>
                    <a:ext uri="{FF2B5EF4-FFF2-40B4-BE49-F238E27FC236}">
                      <a16:creationId xmlns:a16="http://schemas.microsoft.com/office/drawing/2014/main" id="{C6E8F5F6-F2E9-94F6-4D6D-5820D00937B0}"/>
                    </a:ext>
                  </a:extLst>
                </p:cNvPr>
                <p:cNvSpPr/>
                <p:nvPr/>
              </p:nvSpPr>
              <p:spPr>
                <a:xfrm>
                  <a:off x="7635099" y="145227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9" name="矩形 78">
                  <a:extLst>
                    <a:ext uri="{FF2B5EF4-FFF2-40B4-BE49-F238E27FC236}">
                      <a16:creationId xmlns:a16="http://schemas.microsoft.com/office/drawing/2014/main" id="{ACB11E79-D073-91F3-A115-606BD58B248E}"/>
                    </a:ext>
                  </a:extLst>
                </p:cNvPr>
                <p:cNvSpPr/>
                <p:nvPr/>
              </p:nvSpPr>
              <p:spPr>
                <a:xfrm>
                  <a:off x="7806749" y="145227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0" name="矩形 79">
                  <a:extLst>
                    <a:ext uri="{FF2B5EF4-FFF2-40B4-BE49-F238E27FC236}">
                      <a16:creationId xmlns:a16="http://schemas.microsoft.com/office/drawing/2014/main" id="{0F58915F-33E2-F60C-DCCB-7E99568067D6}"/>
                    </a:ext>
                  </a:extLst>
                </p:cNvPr>
                <p:cNvSpPr/>
                <p:nvPr/>
              </p:nvSpPr>
              <p:spPr>
                <a:xfrm>
                  <a:off x="7978399" y="145227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1" name="矩形 80">
                  <a:extLst>
                    <a:ext uri="{FF2B5EF4-FFF2-40B4-BE49-F238E27FC236}">
                      <a16:creationId xmlns:a16="http://schemas.microsoft.com/office/drawing/2014/main" id="{B357B24E-FFB5-80EA-0151-AE740AED946A}"/>
                    </a:ext>
                  </a:extLst>
                </p:cNvPr>
                <p:cNvSpPr/>
                <p:nvPr/>
              </p:nvSpPr>
              <p:spPr>
                <a:xfrm>
                  <a:off x="8150049" y="145227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2" name="矩形 81">
                  <a:extLst>
                    <a:ext uri="{FF2B5EF4-FFF2-40B4-BE49-F238E27FC236}">
                      <a16:creationId xmlns:a16="http://schemas.microsoft.com/office/drawing/2014/main" id="{75E84C7A-E627-A65F-BAEC-C80043686F6A}"/>
                    </a:ext>
                  </a:extLst>
                </p:cNvPr>
                <p:cNvSpPr/>
                <p:nvPr/>
              </p:nvSpPr>
              <p:spPr>
                <a:xfrm>
                  <a:off x="8321699" y="145227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3" name="矩形 82">
                  <a:extLst>
                    <a:ext uri="{FF2B5EF4-FFF2-40B4-BE49-F238E27FC236}">
                      <a16:creationId xmlns:a16="http://schemas.microsoft.com/office/drawing/2014/main" id="{A16B9B7A-5E70-3852-F378-F2E548496209}"/>
                    </a:ext>
                  </a:extLst>
                </p:cNvPr>
                <p:cNvSpPr/>
                <p:nvPr/>
              </p:nvSpPr>
              <p:spPr>
                <a:xfrm>
                  <a:off x="8493349" y="145227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4" name="矩形 83">
                  <a:extLst>
                    <a:ext uri="{FF2B5EF4-FFF2-40B4-BE49-F238E27FC236}">
                      <a16:creationId xmlns:a16="http://schemas.microsoft.com/office/drawing/2014/main" id="{1AA578FC-BF50-B04E-3F09-B8B258B7C873}"/>
                    </a:ext>
                  </a:extLst>
                </p:cNvPr>
                <p:cNvSpPr/>
                <p:nvPr/>
              </p:nvSpPr>
              <p:spPr>
                <a:xfrm>
                  <a:off x="8664999" y="145227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5" name="矩形 84">
                  <a:extLst>
                    <a:ext uri="{FF2B5EF4-FFF2-40B4-BE49-F238E27FC236}">
                      <a16:creationId xmlns:a16="http://schemas.microsoft.com/office/drawing/2014/main" id="{0E64078B-A0AB-F484-BC42-B253419966F9}"/>
                    </a:ext>
                  </a:extLst>
                </p:cNvPr>
                <p:cNvSpPr/>
                <p:nvPr/>
              </p:nvSpPr>
              <p:spPr>
                <a:xfrm>
                  <a:off x="8836649" y="145227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6" name="矩形 85">
                  <a:extLst>
                    <a:ext uri="{FF2B5EF4-FFF2-40B4-BE49-F238E27FC236}">
                      <a16:creationId xmlns:a16="http://schemas.microsoft.com/office/drawing/2014/main" id="{04A8A633-0DA3-8A2D-3D3D-D178308D8BF3}"/>
                    </a:ext>
                  </a:extLst>
                </p:cNvPr>
                <p:cNvSpPr/>
                <p:nvPr/>
              </p:nvSpPr>
              <p:spPr>
                <a:xfrm>
                  <a:off x="9008299" y="145227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7" name="矩形 86">
                  <a:extLst>
                    <a:ext uri="{FF2B5EF4-FFF2-40B4-BE49-F238E27FC236}">
                      <a16:creationId xmlns:a16="http://schemas.microsoft.com/office/drawing/2014/main" id="{A242B96B-09AD-CA4A-9EC3-186BFF495322}"/>
                    </a:ext>
                  </a:extLst>
                </p:cNvPr>
                <p:cNvSpPr/>
                <p:nvPr/>
              </p:nvSpPr>
              <p:spPr>
                <a:xfrm>
                  <a:off x="9179949" y="145227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8" name="矩形 87">
                  <a:extLst>
                    <a:ext uri="{FF2B5EF4-FFF2-40B4-BE49-F238E27FC236}">
                      <a16:creationId xmlns:a16="http://schemas.microsoft.com/office/drawing/2014/main" id="{7A129935-835F-E82E-C78B-5E4618169D79}"/>
                    </a:ext>
                  </a:extLst>
                </p:cNvPr>
                <p:cNvSpPr/>
                <p:nvPr/>
              </p:nvSpPr>
              <p:spPr>
                <a:xfrm>
                  <a:off x="9351599" y="145227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9" name="矩形 88">
                  <a:extLst>
                    <a:ext uri="{FF2B5EF4-FFF2-40B4-BE49-F238E27FC236}">
                      <a16:creationId xmlns:a16="http://schemas.microsoft.com/office/drawing/2014/main" id="{8CAEEB77-302B-5F1E-F990-3BC8548B54B7}"/>
                    </a:ext>
                  </a:extLst>
                </p:cNvPr>
                <p:cNvSpPr/>
                <p:nvPr/>
              </p:nvSpPr>
              <p:spPr>
                <a:xfrm>
                  <a:off x="9523249" y="145227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0" name="矩形 89">
                  <a:extLst>
                    <a:ext uri="{FF2B5EF4-FFF2-40B4-BE49-F238E27FC236}">
                      <a16:creationId xmlns:a16="http://schemas.microsoft.com/office/drawing/2014/main" id="{7AC72228-5015-3DFE-C5FE-1B904F7CD4A9}"/>
                    </a:ext>
                  </a:extLst>
                </p:cNvPr>
                <p:cNvSpPr/>
                <p:nvPr/>
              </p:nvSpPr>
              <p:spPr>
                <a:xfrm>
                  <a:off x="9694899" y="145227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1" name="矩形 90">
                  <a:extLst>
                    <a:ext uri="{FF2B5EF4-FFF2-40B4-BE49-F238E27FC236}">
                      <a16:creationId xmlns:a16="http://schemas.microsoft.com/office/drawing/2014/main" id="{C1F4C359-0EE7-1610-A953-DEFB4292DC9C}"/>
                    </a:ext>
                  </a:extLst>
                </p:cNvPr>
                <p:cNvSpPr/>
                <p:nvPr/>
              </p:nvSpPr>
              <p:spPr>
                <a:xfrm>
                  <a:off x="9866549" y="145227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2" name="矩形 91">
                  <a:extLst>
                    <a:ext uri="{FF2B5EF4-FFF2-40B4-BE49-F238E27FC236}">
                      <a16:creationId xmlns:a16="http://schemas.microsoft.com/office/drawing/2014/main" id="{5D14C3E3-3DD1-91AA-6D6B-7780C2DFBC7F}"/>
                    </a:ext>
                  </a:extLst>
                </p:cNvPr>
                <p:cNvSpPr/>
                <p:nvPr/>
              </p:nvSpPr>
              <p:spPr>
                <a:xfrm>
                  <a:off x="10038199" y="145227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3" name="矩形 92">
                  <a:extLst>
                    <a:ext uri="{FF2B5EF4-FFF2-40B4-BE49-F238E27FC236}">
                      <a16:creationId xmlns:a16="http://schemas.microsoft.com/office/drawing/2014/main" id="{23919E0C-F7E5-DE65-02D6-E1A8100A4F5D}"/>
                    </a:ext>
                  </a:extLst>
                </p:cNvPr>
                <p:cNvSpPr/>
                <p:nvPr/>
              </p:nvSpPr>
              <p:spPr>
                <a:xfrm>
                  <a:off x="10209849" y="145227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4" name="矩形 93">
                  <a:extLst>
                    <a:ext uri="{FF2B5EF4-FFF2-40B4-BE49-F238E27FC236}">
                      <a16:creationId xmlns:a16="http://schemas.microsoft.com/office/drawing/2014/main" id="{F809C144-E2E3-846C-71B1-0DB36AB94617}"/>
                    </a:ext>
                  </a:extLst>
                </p:cNvPr>
                <p:cNvSpPr/>
                <p:nvPr/>
              </p:nvSpPr>
              <p:spPr>
                <a:xfrm>
                  <a:off x="10381499" y="145227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5" name="矩形 94">
                  <a:extLst>
                    <a:ext uri="{FF2B5EF4-FFF2-40B4-BE49-F238E27FC236}">
                      <a16:creationId xmlns:a16="http://schemas.microsoft.com/office/drawing/2014/main" id="{F53626D5-1CF9-ACFC-6A6A-3ADC03563DC3}"/>
                    </a:ext>
                  </a:extLst>
                </p:cNvPr>
                <p:cNvSpPr/>
                <p:nvPr/>
              </p:nvSpPr>
              <p:spPr>
                <a:xfrm>
                  <a:off x="10553149" y="145227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6" name="矩形 95">
                  <a:extLst>
                    <a:ext uri="{FF2B5EF4-FFF2-40B4-BE49-F238E27FC236}">
                      <a16:creationId xmlns:a16="http://schemas.microsoft.com/office/drawing/2014/main" id="{6CE3E716-8090-E348-E837-D96921A5B7F9}"/>
                    </a:ext>
                  </a:extLst>
                </p:cNvPr>
                <p:cNvSpPr/>
                <p:nvPr/>
              </p:nvSpPr>
              <p:spPr>
                <a:xfrm>
                  <a:off x="10724799" y="145227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7" name="矩形 96">
                  <a:extLst>
                    <a:ext uri="{FF2B5EF4-FFF2-40B4-BE49-F238E27FC236}">
                      <a16:creationId xmlns:a16="http://schemas.microsoft.com/office/drawing/2014/main" id="{59F70995-2112-2835-E0CE-2CDAC55871EA}"/>
                    </a:ext>
                  </a:extLst>
                </p:cNvPr>
                <p:cNvSpPr/>
                <p:nvPr/>
              </p:nvSpPr>
              <p:spPr>
                <a:xfrm>
                  <a:off x="10896449" y="145227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8" name="矩形 97">
                  <a:extLst>
                    <a:ext uri="{FF2B5EF4-FFF2-40B4-BE49-F238E27FC236}">
                      <a16:creationId xmlns:a16="http://schemas.microsoft.com/office/drawing/2014/main" id="{65B06824-DFBC-DD93-BBB6-71ED73141E97}"/>
                    </a:ext>
                  </a:extLst>
                </p:cNvPr>
                <p:cNvSpPr/>
                <p:nvPr/>
              </p:nvSpPr>
              <p:spPr>
                <a:xfrm>
                  <a:off x="11068114" y="145227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9" name="矩形 98">
                  <a:extLst>
                    <a:ext uri="{FF2B5EF4-FFF2-40B4-BE49-F238E27FC236}">
                      <a16:creationId xmlns:a16="http://schemas.microsoft.com/office/drawing/2014/main" id="{CF6DD9F2-D1C4-ACBB-1635-8CACF414C85E}"/>
                    </a:ext>
                  </a:extLst>
                </p:cNvPr>
                <p:cNvSpPr/>
                <p:nvPr/>
              </p:nvSpPr>
              <p:spPr>
                <a:xfrm>
                  <a:off x="5575299" y="161338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0" name="矩形 99">
                  <a:extLst>
                    <a:ext uri="{FF2B5EF4-FFF2-40B4-BE49-F238E27FC236}">
                      <a16:creationId xmlns:a16="http://schemas.microsoft.com/office/drawing/2014/main" id="{862B89D0-977F-280A-8B82-9FE14EA3742E}"/>
                    </a:ext>
                  </a:extLst>
                </p:cNvPr>
                <p:cNvSpPr/>
                <p:nvPr/>
              </p:nvSpPr>
              <p:spPr>
                <a:xfrm>
                  <a:off x="5746949" y="161338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1" name="矩形 100">
                  <a:extLst>
                    <a:ext uri="{FF2B5EF4-FFF2-40B4-BE49-F238E27FC236}">
                      <a16:creationId xmlns:a16="http://schemas.microsoft.com/office/drawing/2014/main" id="{542618E9-45C3-FBE1-2BD9-B1613A544AF3}"/>
                    </a:ext>
                  </a:extLst>
                </p:cNvPr>
                <p:cNvSpPr/>
                <p:nvPr/>
              </p:nvSpPr>
              <p:spPr>
                <a:xfrm>
                  <a:off x="5918599" y="161338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2" name="矩形 101">
                  <a:extLst>
                    <a:ext uri="{FF2B5EF4-FFF2-40B4-BE49-F238E27FC236}">
                      <a16:creationId xmlns:a16="http://schemas.microsoft.com/office/drawing/2014/main" id="{76A01EA6-6F32-6EEF-0BDA-2CB14B05A34A}"/>
                    </a:ext>
                  </a:extLst>
                </p:cNvPr>
                <p:cNvSpPr/>
                <p:nvPr/>
              </p:nvSpPr>
              <p:spPr>
                <a:xfrm>
                  <a:off x="6090249" y="161338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3" name="矩形 102">
                  <a:extLst>
                    <a:ext uri="{FF2B5EF4-FFF2-40B4-BE49-F238E27FC236}">
                      <a16:creationId xmlns:a16="http://schemas.microsoft.com/office/drawing/2014/main" id="{C672123E-744F-D86C-4052-3C63FB1F0E04}"/>
                    </a:ext>
                  </a:extLst>
                </p:cNvPr>
                <p:cNvSpPr/>
                <p:nvPr/>
              </p:nvSpPr>
              <p:spPr>
                <a:xfrm>
                  <a:off x="6261899" y="161338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4" name="矩形 103">
                  <a:extLst>
                    <a:ext uri="{FF2B5EF4-FFF2-40B4-BE49-F238E27FC236}">
                      <a16:creationId xmlns:a16="http://schemas.microsoft.com/office/drawing/2014/main" id="{1A498AB2-6152-BAF2-ECA9-E8856459CC57}"/>
                    </a:ext>
                  </a:extLst>
                </p:cNvPr>
                <p:cNvSpPr/>
                <p:nvPr/>
              </p:nvSpPr>
              <p:spPr>
                <a:xfrm>
                  <a:off x="6433549" y="161338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5" name="矩形 104">
                  <a:extLst>
                    <a:ext uri="{FF2B5EF4-FFF2-40B4-BE49-F238E27FC236}">
                      <a16:creationId xmlns:a16="http://schemas.microsoft.com/office/drawing/2014/main" id="{7A3B82D8-248C-1010-D1F8-3543A91524FF}"/>
                    </a:ext>
                  </a:extLst>
                </p:cNvPr>
                <p:cNvSpPr/>
                <p:nvPr/>
              </p:nvSpPr>
              <p:spPr>
                <a:xfrm>
                  <a:off x="6605199" y="161338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6" name="矩形 105">
                  <a:extLst>
                    <a:ext uri="{FF2B5EF4-FFF2-40B4-BE49-F238E27FC236}">
                      <a16:creationId xmlns:a16="http://schemas.microsoft.com/office/drawing/2014/main" id="{BD57D077-1454-2380-8067-2DC3EED8A3BA}"/>
                    </a:ext>
                  </a:extLst>
                </p:cNvPr>
                <p:cNvSpPr/>
                <p:nvPr/>
              </p:nvSpPr>
              <p:spPr>
                <a:xfrm>
                  <a:off x="6776849" y="161338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7" name="矩形 106">
                  <a:extLst>
                    <a:ext uri="{FF2B5EF4-FFF2-40B4-BE49-F238E27FC236}">
                      <a16:creationId xmlns:a16="http://schemas.microsoft.com/office/drawing/2014/main" id="{00B5B9F3-2533-B87A-8F93-60CFCEDA179B}"/>
                    </a:ext>
                  </a:extLst>
                </p:cNvPr>
                <p:cNvSpPr/>
                <p:nvPr/>
              </p:nvSpPr>
              <p:spPr>
                <a:xfrm>
                  <a:off x="6948499" y="161338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8" name="矩形 107">
                  <a:extLst>
                    <a:ext uri="{FF2B5EF4-FFF2-40B4-BE49-F238E27FC236}">
                      <a16:creationId xmlns:a16="http://schemas.microsoft.com/office/drawing/2014/main" id="{2AE7984E-6D6D-B8A5-D55C-F450EEF273F6}"/>
                    </a:ext>
                  </a:extLst>
                </p:cNvPr>
                <p:cNvSpPr/>
                <p:nvPr/>
              </p:nvSpPr>
              <p:spPr>
                <a:xfrm>
                  <a:off x="7120149" y="161338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9" name="矩形 108">
                  <a:extLst>
                    <a:ext uri="{FF2B5EF4-FFF2-40B4-BE49-F238E27FC236}">
                      <a16:creationId xmlns:a16="http://schemas.microsoft.com/office/drawing/2014/main" id="{2B422C59-0C0F-F2BA-EA16-DF0789F5E53D}"/>
                    </a:ext>
                  </a:extLst>
                </p:cNvPr>
                <p:cNvSpPr/>
                <p:nvPr/>
              </p:nvSpPr>
              <p:spPr>
                <a:xfrm>
                  <a:off x="7291799" y="161338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0" name="矩形 109">
                  <a:extLst>
                    <a:ext uri="{FF2B5EF4-FFF2-40B4-BE49-F238E27FC236}">
                      <a16:creationId xmlns:a16="http://schemas.microsoft.com/office/drawing/2014/main" id="{1EE8FA0F-E10B-1EF5-6AC2-18306A77D945}"/>
                    </a:ext>
                  </a:extLst>
                </p:cNvPr>
                <p:cNvSpPr/>
                <p:nvPr/>
              </p:nvSpPr>
              <p:spPr>
                <a:xfrm>
                  <a:off x="7463449" y="161338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1" name="矩形 110">
                  <a:extLst>
                    <a:ext uri="{FF2B5EF4-FFF2-40B4-BE49-F238E27FC236}">
                      <a16:creationId xmlns:a16="http://schemas.microsoft.com/office/drawing/2014/main" id="{C0C8AF88-7601-6570-66FC-767D29691DBB}"/>
                    </a:ext>
                  </a:extLst>
                </p:cNvPr>
                <p:cNvSpPr/>
                <p:nvPr/>
              </p:nvSpPr>
              <p:spPr>
                <a:xfrm>
                  <a:off x="7635099" y="161338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2" name="矩形 111">
                  <a:extLst>
                    <a:ext uri="{FF2B5EF4-FFF2-40B4-BE49-F238E27FC236}">
                      <a16:creationId xmlns:a16="http://schemas.microsoft.com/office/drawing/2014/main" id="{EE435CEA-C8E1-A606-80CF-6582A3D482AE}"/>
                    </a:ext>
                  </a:extLst>
                </p:cNvPr>
                <p:cNvSpPr/>
                <p:nvPr/>
              </p:nvSpPr>
              <p:spPr>
                <a:xfrm>
                  <a:off x="7806749" y="161338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3" name="矩形 112">
                  <a:extLst>
                    <a:ext uri="{FF2B5EF4-FFF2-40B4-BE49-F238E27FC236}">
                      <a16:creationId xmlns:a16="http://schemas.microsoft.com/office/drawing/2014/main" id="{BC04FB53-2CCB-1997-7E39-9544A1FFA6B4}"/>
                    </a:ext>
                  </a:extLst>
                </p:cNvPr>
                <p:cNvSpPr/>
                <p:nvPr/>
              </p:nvSpPr>
              <p:spPr>
                <a:xfrm>
                  <a:off x="7978399" y="161338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4" name="矩形 113">
                  <a:extLst>
                    <a:ext uri="{FF2B5EF4-FFF2-40B4-BE49-F238E27FC236}">
                      <a16:creationId xmlns:a16="http://schemas.microsoft.com/office/drawing/2014/main" id="{A684B4FF-47D3-099E-26F4-29CD076C70C6}"/>
                    </a:ext>
                  </a:extLst>
                </p:cNvPr>
                <p:cNvSpPr/>
                <p:nvPr/>
              </p:nvSpPr>
              <p:spPr>
                <a:xfrm>
                  <a:off x="8150049" y="161338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5" name="矩形 114">
                  <a:extLst>
                    <a:ext uri="{FF2B5EF4-FFF2-40B4-BE49-F238E27FC236}">
                      <a16:creationId xmlns:a16="http://schemas.microsoft.com/office/drawing/2014/main" id="{FB351F1A-026B-70E8-6D90-08A6C18E915F}"/>
                    </a:ext>
                  </a:extLst>
                </p:cNvPr>
                <p:cNvSpPr/>
                <p:nvPr/>
              </p:nvSpPr>
              <p:spPr>
                <a:xfrm>
                  <a:off x="8321699" y="161338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6" name="矩形 115">
                  <a:extLst>
                    <a:ext uri="{FF2B5EF4-FFF2-40B4-BE49-F238E27FC236}">
                      <a16:creationId xmlns:a16="http://schemas.microsoft.com/office/drawing/2014/main" id="{BFDCB796-5EB3-5BC2-5290-2589B67AA266}"/>
                    </a:ext>
                  </a:extLst>
                </p:cNvPr>
                <p:cNvSpPr/>
                <p:nvPr/>
              </p:nvSpPr>
              <p:spPr>
                <a:xfrm>
                  <a:off x="8493349" y="161338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7" name="矩形 116">
                  <a:extLst>
                    <a:ext uri="{FF2B5EF4-FFF2-40B4-BE49-F238E27FC236}">
                      <a16:creationId xmlns:a16="http://schemas.microsoft.com/office/drawing/2014/main" id="{ED19B473-140A-CCC4-F130-D9B429315C96}"/>
                    </a:ext>
                  </a:extLst>
                </p:cNvPr>
                <p:cNvSpPr/>
                <p:nvPr/>
              </p:nvSpPr>
              <p:spPr>
                <a:xfrm>
                  <a:off x="8664999" y="161338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8" name="矩形 117">
                  <a:extLst>
                    <a:ext uri="{FF2B5EF4-FFF2-40B4-BE49-F238E27FC236}">
                      <a16:creationId xmlns:a16="http://schemas.microsoft.com/office/drawing/2014/main" id="{43ADBDE6-A6B3-7488-2E3E-F5DA77CBB7A7}"/>
                    </a:ext>
                  </a:extLst>
                </p:cNvPr>
                <p:cNvSpPr/>
                <p:nvPr/>
              </p:nvSpPr>
              <p:spPr>
                <a:xfrm>
                  <a:off x="8836649" y="161338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9" name="矩形 118">
                  <a:extLst>
                    <a:ext uri="{FF2B5EF4-FFF2-40B4-BE49-F238E27FC236}">
                      <a16:creationId xmlns:a16="http://schemas.microsoft.com/office/drawing/2014/main" id="{A29BF01B-DB38-D042-D848-C48CD565EE7B}"/>
                    </a:ext>
                  </a:extLst>
                </p:cNvPr>
                <p:cNvSpPr/>
                <p:nvPr/>
              </p:nvSpPr>
              <p:spPr>
                <a:xfrm>
                  <a:off x="9008299" y="161338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0" name="矩形 119">
                  <a:extLst>
                    <a:ext uri="{FF2B5EF4-FFF2-40B4-BE49-F238E27FC236}">
                      <a16:creationId xmlns:a16="http://schemas.microsoft.com/office/drawing/2014/main" id="{23635556-1763-36D6-D3F7-D81906745DE3}"/>
                    </a:ext>
                  </a:extLst>
                </p:cNvPr>
                <p:cNvSpPr/>
                <p:nvPr/>
              </p:nvSpPr>
              <p:spPr>
                <a:xfrm>
                  <a:off x="9179949" y="161338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1" name="矩形 120">
                  <a:extLst>
                    <a:ext uri="{FF2B5EF4-FFF2-40B4-BE49-F238E27FC236}">
                      <a16:creationId xmlns:a16="http://schemas.microsoft.com/office/drawing/2014/main" id="{238BF43E-3064-FE0D-2D9A-CAC229B7CFC2}"/>
                    </a:ext>
                  </a:extLst>
                </p:cNvPr>
                <p:cNvSpPr/>
                <p:nvPr/>
              </p:nvSpPr>
              <p:spPr>
                <a:xfrm>
                  <a:off x="9351599" y="161338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2" name="矩形 121">
                  <a:extLst>
                    <a:ext uri="{FF2B5EF4-FFF2-40B4-BE49-F238E27FC236}">
                      <a16:creationId xmlns:a16="http://schemas.microsoft.com/office/drawing/2014/main" id="{16F40FF5-A5B7-94AE-0D22-681BBD614899}"/>
                    </a:ext>
                  </a:extLst>
                </p:cNvPr>
                <p:cNvSpPr/>
                <p:nvPr/>
              </p:nvSpPr>
              <p:spPr>
                <a:xfrm>
                  <a:off x="9523249" y="161338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3" name="矩形 122">
                  <a:extLst>
                    <a:ext uri="{FF2B5EF4-FFF2-40B4-BE49-F238E27FC236}">
                      <a16:creationId xmlns:a16="http://schemas.microsoft.com/office/drawing/2014/main" id="{CFD8C34F-7D96-EE98-9CEE-F78B8D2D55C3}"/>
                    </a:ext>
                  </a:extLst>
                </p:cNvPr>
                <p:cNvSpPr/>
                <p:nvPr/>
              </p:nvSpPr>
              <p:spPr>
                <a:xfrm>
                  <a:off x="9694899" y="161338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4" name="矩形 123">
                  <a:extLst>
                    <a:ext uri="{FF2B5EF4-FFF2-40B4-BE49-F238E27FC236}">
                      <a16:creationId xmlns:a16="http://schemas.microsoft.com/office/drawing/2014/main" id="{9572A6F5-0844-42AA-1C7D-1699AA4C43D4}"/>
                    </a:ext>
                  </a:extLst>
                </p:cNvPr>
                <p:cNvSpPr/>
                <p:nvPr/>
              </p:nvSpPr>
              <p:spPr>
                <a:xfrm>
                  <a:off x="9866549" y="161338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5" name="矩形 124">
                  <a:extLst>
                    <a:ext uri="{FF2B5EF4-FFF2-40B4-BE49-F238E27FC236}">
                      <a16:creationId xmlns:a16="http://schemas.microsoft.com/office/drawing/2014/main" id="{74CBB889-896A-848C-A74A-6D2F1AFE31AD}"/>
                    </a:ext>
                  </a:extLst>
                </p:cNvPr>
                <p:cNvSpPr/>
                <p:nvPr/>
              </p:nvSpPr>
              <p:spPr>
                <a:xfrm>
                  <a:off x="10038199" y="161338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6" name="矩形 125">
                  <a:extLst>
                    <a:ext uri="{FF2B5EF4-FFF2-40B4-BE49-F238E27FC236}">
                      <a16:creationId xmlns:a16="http://schemas.microsoft.com/office/drawing/2014/main" id="{4349A0B3-3DE3-B47C-7212-B0CE9EA0EAC2}"/>
                    </a:ext>
                  </a:extLst>
                </p:cNvPr>
                <p:cNvSpPr/>
                <p:nvPr/>
              </p:nvSpPr>
              <p:spPr>
                <a:xfrm>
                  <a:off x="10209849" y="161338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7" name="矩形 126">
                  <a:extLst>
                    <a:ext uri="{FF2B5EF4-FFF2-40B4-BE49-F238E27FC236}">
                      <a16:creationId xmlns:a16="http://schemas.microsoft.com/office/drawing/2014/main" id="{C5E603C9-5364-DE79-19F5-1165644312D1}"/>
                    </a:ext>
                  </a:extLst>
                </p:cNvPr>
                <p:cNvSpPr/>
                <p:nvPr/>
              </p:nvSpPr>
              <p:spPr>
                <a:xfrm>
                  <a:off x="10381499" y="161338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8" name="矩形 127">
                  <a:extLst>
                    <a:ext uri="{FF2B5EF4-FFF2-40B4-BE49-F238E27FC236}">
                      <a16:creationId xmlns:a16="http://schemas.microsoft.com/office/drawing/2014/main" id="{07FEAC05-FCB8-2C9F-EFD8-ED1C087F0FD5}"/>
                    </a:ext>
                  </a:extLst>
                </p:cNvPr>
                <p:cNvSpPr/>
                <p:nvPr/>
              </p:nvSpPr>
              <p:spPr>
                <a:xfrm>
                  <a:off x="10553149" y="161338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9" name="矩形 128">
                  <a:extLst>
                    <a:ext uri="{FF2B5EF4-FFF2-40B4-BE49-F238E27FC236}">
                      <a16:creationId xmlns:a16="http://schemas.microsoft.com/office/drawing/2014/main" id="{B23E0219-BF34-FA19-5DFB-50B58240A50C}"/>
                    </a:ext>
                  </a:extLst>
                </p:cNvPr>
                <p:cNvSpPr/>
                <p:nvPr/>
              </p:nvSpPr>
              <p:spPr>
                <a:xfrm>
                  <a:off x="10724799" y="161338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0" name="矩形 129">
                  <a:extLst>
                    <a:ext uri="{FF2B5EF4-FFF2-40B4-BE49-F238E27FC236}">
                      <a16:creationId xmlns:a16="http://schemas.microsoft.com/office/drawing/2014/main" id="{7EC790E7-F580-8527-1501-A5A15B038CAC}"/>
                    </a:ext>
                  </a:extLst>
                </p:cNvPr>
                <p:cNvSpPr/>
                <p:nvPr/>
              </p:nvSpPr>
              <p:spPr>
                <a:xfrm>
                  <a:off x="10896449" y="161338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1" name="矩形 130">
                  <a:extLst>
                    <a:ext uri="{FF2B5EF4-FFF2-40B4-BE49-F238E27FC236}">
                      <a16:creationId xmlns:a16="http://schemas.microsoft.com/office/drawing/2014/main" id="{117C7BD7-5C87-A531-FB87-691E931CE203}"/>
                    </a:ext>
                  </a:extLst>
                </p:cNvPr>
                <p:cNvSpPr/>
                <p:nvPr/>
              </p:nvSpPr>
              <p:spPr>
                <a:xfrm>
                  <a:off x="11068114" y="161338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2" name="矩形 131">
                  <a:extLst>
                    <a:ext uri="{FF2B5EF4-FFF2-40B4-BE49-F238E27FC236}">
                      <a16:creationId xmlns:a16="http://schemas.microsoft.com/office/drawing/2014/main" id="{2BC36887-62FD-4EE6-A53D-7A903DA4E6E1}"/>
                    </a:ext>
                  </a:extLst>
                </p:cNvPr>
                <p:cNvSpPr/>
                <p:nvPr/>
              </p:nvSpPr>
              <p:spPr>
                <a:xfrm>
                  <a:off x="5575299" y="177449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3" name="矩形 132">
                  <a:extLst>
                    <a:ext uri="{FF2B5EF4-FFF2-40B4-BE49-F238E27FC236}">
                      <a16:creationId xmlns:a16="http://schemas.microsoft.com/office/drawing/2014/main" id="{84F3BA24-6672-BC50-B4D5-6D649DCCD3B5}"/>
                    </a:ext>
                  </a:extLst>
                </p:cNvPr>
                <p:cNvSpPr/>
                <p:nvPr/>
              </p:nvSpPr>
              <p:spPr>
                <a:xfrm>
                  <a:off x="5746949" y="177449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4" name="矩形 133">
                  <a:extLst>
                    <a:ext uri="{FF2B5EF4-FFF2-40B4-BE49-F238E27FC236}">
                      <a16:creationId xmlns:a16="http://schemas.microsoft.com/office/drawing/2014/main" id="{99239140-7D08-62F1-A40C-8ED1FD5D0558}"/>
                    </a:ext>
                  </a:extLst>
                </p:cNvPr>
                <p:cNvSpPr/>
                <p:nvPr/>
              </p:nvSpPr>
              <p:spPr>
                <a:xfrm>
                  <a:off x="5918599" y="177449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5" name="矩形 134">
                  <a:extLst>
                    <a:ext uri="{FF2B5EF4-FFF2-40B4-BE49-F238E27FC236}">
                      <a16:creationId xmlns:a16="http://schemas.microsoft.com/office/drawing/2014/main" id="{6D96C431-3766-0579-3C78-553DD4717D42}"/>
                    </a:ext>
                  </a:extLst>
                </p:cNvPr>
                <p:cNvSpPr/>
                <p:nvPr/>
              </p:nvSpPr>
              <p:spPr>
                <a:xfrm>
                  <a:off x="6090249" y="177449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6" name="矩形 135">
                  <a:extLst>
                    <a:ext uri="{FF2B5EF4-FFF2-40B4-BE49-F238E27FC236}">
                      <a16:creationId xmlns:a16="http://schemas.microsoft.com/office/drawing/2014/main" id="{B07C6CEC-6295-468F-F3AC-C94B80B30B63}"/>
                    </a:ext>
                  </a:extLst>
                </p:cNvPr>
                <p:cNvSpPr/>
                <p:nvPr/>
              </p:nvSpPr>
              <p:spPr>
                <a:xfrm>
                  <a:off x="6261899" y="177449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7" name="矩形 136">
                  <a:extLst>
                    <a:ext uri="{FF2B5EF4-FFF2-40B4-BE49-F238E27FC236}">
                      <a16:creationId xmlns:a16="http://schemas.microsoft.com/office/drawing/2014/main" id="{35EA5B69-6D8C-4447-9CAC-1451E1784F4B}"/>
                    </a:ext>
                  </a:extLst>
                </p:cNvPr>
                <p:cNvSpPr/>
                <p:nvPr/>
              </p:nvSpPr>
              <p:spPr>
                <a:xfrm>
                  <a:off x="6433549" y="177449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8" name="矩形 137">
                  <a:extLst>
                    <a:ext uri="{FF2B5EF4-FFF2-40B4-BE49-F238E27FC236}">
                      <a16:creationId xmlns:a16="http://schemas.microsoft.com/office/drawing/2014/main" id="{74ADA6CD-FA40-F78D-DE25-43268E6ECD05}"/>
                    </a:ext>
                  </a:extLst>
                </p:cNvPr>
                <p:cNvSpPr/>
                <p:nvPr/>
              </p:nvSpPr>
              <p:spPr>
                <a:xfrm>
                  <a:off x="6605199" y="177449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9" name="矩形 138">
                  <a:extLst>
                    <a:ext uri="{FF2B5EF4-FFF2-40B4-BE49-F238E27FC236}">
                      <a16:creationId xmlns:a16="http://schemas.microsoft.com/office/drawing/2014/main" id="{DF164BB0-E79D-05BE-18AD-C2848E3C7591}"/>
                    </a:ext>
                  </a:extLst>
                </p:cNvPr>
                <p:cNvSpPr/>
                <p:nvPr/>
              </p:nvSpPr>
              <p:spPr>
                <a:xfrm>
                  <a:off x="6776849" y="177449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0" name="矩形 139">
                  <a:extLst>
                    <a:ext uri="{FF2B5EF4-FFF2-40B4-BE49-F238E27FC236}">
                      <a16:creationId xmlns:a16="http://schemas.microsoft.com/office/drawing/2014/main" id="{6D5A5275-A0B8-B852-6516-FC6516BB87A5}"/>
                    </a:ext>
                  </a:extLst>
                </p:cNvPr>
                <p:cNvSpPr/>
                <p:nvPr/>
              </p:nvSpPr>
              <p:spPr>
                <a:xfrm>
                  <a:off x="6948499" y="177449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1" name="矩形 140">
                  <a:extLst>
                    <a:ext uri="{FF2B5EF4-FFF2-40B4-BE49-F238E27FC236}">
                      <a16:creationId xmlns:a16="http://schemas.microsoft.com/office/drawing/2014/main" id="{0C15955E-791D-D064-CDB3-F8BC9C8E3BAF}"/>
                    </a:ext>
                  </a:extLst>
                </p:cNvPr>
                <p:cNvSpPr/>
                <p:nvPr/>
              </p:nvSpPr>
              <p:spPr>
                <a:xfrm>
                  <a:off x="7120149" y="177449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2" name="矩形 141">
                  <a:extLst>
                    <a:ext uri="{FF2B5EF4-FFF2-40B4-BE49-F238E27FC236}">
                      <a16:creationId xmlns:a16="http://schemas.microsoft.com/office/drawing/2014/main" id="{4DE3D744-1775-8659-D93A-0612132F978C}"/>
                    </a:ext>
                  </a:extLst>
                </p:cNvPr>
                <p:cNvSpPr/>
                <p:nvPr/>
              </p:nvSpPr>
              <p:spPr>
                <a:xfrm>
                  <a:off x="7291799" y="177449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3" name="矩形 142">
                  <a:extLst>
                    <a:ext uri="{FF2B5EF4-FFF2-40B4-BE49-F238E27FC236}">
                      <a16:creationId xmlns:a16="http://schemas.microsoft.com/office/drawing/2014/main" id="{DFE7798B-0DBE-9813-7D2E-4256BA99C0C4}"/>
                    </a:ext>
                  </a:extLst>
                </p:cNvPr>
                <p:cNvSpPr/>
                <p:nvPr/>
              </p:nvSpPr>
              <p:spPr>
                <a:xfrm>
                  <a:off x="7463449" y="177449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4" name="矩形 143">
                  <a:extLst>
                    <a:ext uri="{FF2B5EF4-FFF2-40B4-BE49-F238E27FC236}">
                      <a16:creationId xmlns:a16="http://schemas.microsoft.com/office/drawing/2014/main" id="{C8D75E21-FA82-F52C-D353-ECA0A08CD9DA}"/>
                    </a:ext>
                  </a:extLst>
                </p:cNvPr>
                <p:cNvSpPr/>
                <p:nvPr/>
              </p:nvSpPr>
              <p:spPr>
                <a:xfrm>
                  <a:off x="7635099" y="177449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5" name="矩形 144">
                  <a:extLst>
                    <a:ext uri="{FF2B5EF4-FFF2-40B4-BE49-F238E27FC236}">
                      <a16:creationId xmlns:a16="http://schemas.microsoft.com/office/drawing/2014/main" id="{4B2E80C4-5657-8180-FE41-DFFBEA29F6B3}"/>
                    </a:ext>
                  </a:extLst>
                </p:cNvPr>
                <p:cNvSpPr/>
                <p:nvPr/>
              </p:nvSpPr>
              <p:spPr>
                <a:xfrm>
                  <a:off x="7806749" y="177449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6" name="矩形 145">
                  <a:extLst>
                    <a:ext uri="{FF2B5EF4-FFF2-40B4-BE49-F238E27FC236}">
                      <a16:creationId xmlns:a16="http://schemas.microsoft.com/office/drawing/2014/main" id="{1AFF317D-890E-023E-FC0E-F6B66522F69D}"/>
                    </a:ext>
                  </a:extLst>
                </p:cNvPr>
                <p:cNvSpPr/>
                <p:nvPr/>
              </p:nvSpPr>
              <p:spPr>
                <a:xfrm>
                  <a:off x="7978399" y="177449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7" name="矩形 146">
                  <a:extLst>
                    <a:ext uri="{FF2B5EF4-FFF2-40B4-BE49-F238E27FC236}">
                      <a16:creationId xmlns:a16="http://schemas.microsoft.com/office/drawing/2014/main" id="{70AA62D6-294D-9D6F-8B0E-F2348DE9BCE2}"/>
                    </a:ext>
                  </a:extLst>
                </p:cNvPr>
                <p:cNvSpPr/>
                <p:nvPr/>
              </p:nvSpPr>
              <p:spPr>
                <a:xfrm>
                  <a:off x="8150049" y="177449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8" name="矩形 147">
                  <a:extLst>
                    <a:ext uri="{FF2B5EF4-FFF2-40B4-BE49-F238E27FC236}">
                      <a16:creationId xmlns:a16="http://schemas.microsoft.com/office/drawing/2014/main" id="{4FFF29A3-0AF8-A334-279C-2BD463A22422}"/>
                    </a:ext>
                  </a:extLst>
                </p:cNvPr>
                <p:cNvSpPr/>
                <p:nvPr/>
              </p:nvSpPr>
              <p:spPr>
                <a:xfrm>
                  <a:off x="8321699" y="177449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9" name="矩形 148">
                  <a:extLst>
                    <a:ext uri="{FF2B5EF4-FFF2-40B4-BE49-F238E27FC236}">
                      <a16:creationId xmlns:a16="http://schemas.microsoft.com/office/drawing/2014/main" id="{66B22630-EA2B-A7A3-3BBB-CD4DF9741635}"/>
                    </a:ext>
                  </a:extLst>
                </p:cNvPr>
                <p:cNvSpPr/>
                <p:nvPr/>
              </p:nvSpPr>
              <p:spPr>
                <a:xfrm>
                  <a:off x="8493349" y="177449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0" name="矩形 149">
                  <a:extLst>
                    <a:ext uri="{FF2B5EF4-FFF2-40B4-BE49-F238E27FC236}">
                      <a16:creationId xmlns:a16="http://schemas.microsoft.com/office/drawing/2014/main" id="{12FB918C-E135-AB30-8F4B-E72453A02898}"/>
                    </a:ext>
                  </a:extLst>
                </p:cNvPr>
                <p:cNvSpPr/>
                <p:nvPr/>
              </p:nvSpPr>
              <p:spPr>
                <a:xfrm>
                  <a:off x="8664999" y="177449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1" name="矩形 150">
                  <a:extLst>
                    <a:ext uri="{FF2B5EF4-FFF2-40B4-BE49-F238E27FC236}">
                      <a16:creationId xmlns:a16="http://schemas.microsoft.com/office/drawing/2014/main" id="{9DCDE802-2DEC-7364-EB68-AD760ECBF80E}"/>
                    </a:ext>
                  </a:extLst>
                </p:cNvPr>
                <p:cNvSpPr/>
                <p:nvPr/>
              </p:nvSpPr>
              <p:spPr>
                <a:xfrm>
                  <a:off x="8836649" y="177449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2" name="矩形 151">
                  <a:extLst>
                    <a:ext uri="{FF2B5EF4-FFF2-40B4-BE49-F238E27FC236}">
                      <a16:creationId xmlns:a16="http://schemas.microsoft.com/office/drawing/2014/main" id="{2CEA61C1-6728-8384-F307-5597F8470EF0}"/>
                    </a:ext>
                  </a:extLst>
                </p:cNvPr>
                <p:cNvSpPr/>
                <p:nvPr/>
              </p:nvSpPr>
              <p:spPr>
                <a:xfrm>
                  <a:off x="9008299" y="177449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3" name="矩形 152">
                  <a:extLst>
                    <a:ext uri="{FF2B5EF4-FFF2-40B4-BE49-F238E27FC236}">
                      <a16:creationId xmlns:a16="http://schemas.microsoft.com/office/drawing/2014/main" id="{894FAD8C-E013-58C8-B0A5-071EAF07A5AD}"/>
                    </a:ext>
                  </a:extLst>
                </p:cNvPr>
                <p:cNvSpPr/>
                <p:nvPr/>
              </p:nvSpPr>
              <p:spPr>
                <a:xfrm>
                  <a:off x="9179949" y="177449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4" name="矩形 153">
                  <a:extLst>
                    <a:ext uri="{FF2B5EF4-FFF2-40B4-BE49-F238E27FC236}">
                      <a16:creationId xmlns:a16="http://schemas.microsoft.com/office/drawing/2014/main" id="{E05C7AFA-31B7-D09F-71AD-06421B78129F}"/>
                    </a:ext>
                  </a:extLst>
                </p:cNvPr>
                <p:cNvSpPr/>
                <p:nvPr/>
              </p:nvSpPr>
              <p:spPr>
                <a:xfrm>
                  <a:off x="9351599" y="177449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5" name="矩形 154">
                  <a:extLst>
                    <a:ext uri="{FF2B5EF4-FFF2-40B4-BE49-F238E27FC236}">
                      <a16:creationId xmlns:a16="http://schemas.microsoft.com/office/drawing/2014/main" id="{5801B388-9749-5AC9-36E2-622F6CE87CFA}"/>
                    </a:ext>
                  </a:extLst>
                </p:cNvPr>
                <p:cNvSpPr/>
                <p:nvPr/>
              </p:nvSpPr>
              <p:spPr>
                <a:xfrm>
                  <a:off x="9523249" y="177449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6" name="矩形 155">
                  <a:extLst>
                    <a:ext uri="{FF2B5EF4-FFF2-40B4-BE49-F238E27FC236}">
                      <a16:creationId xmlns:a16="http://schemas.microsoft.com/office/drawing/2014/main" id="{F2FDE898-938E-DFBF-FC60-95819DA02AD0}"/>
                    </a:ext>
                  </a:extLst>
                </p:cNvPr>
                <p:cNvSpPr/>
                <p:nvPr/>
              </p:nvSpPr>
              <p:spPr>
                <a:xfrm>
                  <a:off x="9694899" y="177449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7" name="矩形 156">
                  <a:extLst>
                    <a:ext uri="{FF2B5EF4-FFF2-40B4-BE49-F238E27FC236}">
                      <a16:creationId xmlns:a16="http://schemas.microsoft.com/office/drawing/2014/main" id="{DB5AFF55-9237-D457-8CC7-0F52D3581CC6}"/>
                    </a:ext>
                  </a:extLst>
                </p:cNvPr>
                <p:cNvSpPr/>
                <p:nvPr/>
              </p:nvSpPr>
              <p:spPr>
                <a:xfrm>
                  <a:off x="9866549" y="177449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8" name="矩形 157">
                  <a:extLst>
                    <a:ext uri="{FF2B5EF4-FFF2-40B4-BE49-F238E27FC236}">
                      <a16:creationId xmlns:a16="http://schemas.microsoft.com/office/drawing/2014/main" id="{87832652-9E0E-AD50-63FB-D6FB7FFD8F2E}"/>
                    </a:ext>
                  </a:extLst>
                </p:cNvPr>
                <p:cNvSpPr/>
                <p:nvPr/>
              </p:nvSpPr>
              <p:spPr>
                <a:xfrm>
                  <a:off x="10038199" y="177449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9" name="矩形 158">
                  <a:extLst>
                    <a:ext uri="{FF2B5EF4-FFF2-40B4-BE49-F238E27FC236}">
                      <a16:creationId xmlns:a16="http://schemas.microsoft.com/office/drawing/2014/main" id="{386666D1-E89F-96E4-3B8C-F233F8ECD36B}"/>
                    </a:ext>
                  </a:extLst>
                </p:cNvPr>
                <p:cNvSpPr/>
                <p:nvPr/>
              </p:nvSpPr>
              <p:spPr>
                <a:xfrm>
                  <a:off x="10209849" y="177449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0" name="矩形 159">
                  <a:extLst>
                    <a:ext uri="{FF2B5EF4-FFF2-40B4-BE49-F238E27FC236}">
                      <a16:creationId xmlns:a16="http://schemas.microsoft.com/office/drawing/2014/main" id="{41E6B25B-3E1D-6AA5-F870-38A55971DB8F}"/>
                    </a:ext>
                  </a:extLst>
                </p:cNvPr>
                <p:cNvSpPr/>
                <p:nvPr/>
              </p:nvSpPr>
              <p:spPr>
                <a:xfrm>
                  <a:off x="10381499" y="177449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1" name="矩形 160">
                  <a:extLst>
                    <a:ext uri="{FF2B5EF4-FFF2-40B4-BE49-F238E27FC236}">
                      <a16:creationId xmlns:a16="http://schemas.microsoft.com/office/drawing/2014/main" id="{7A29A8B5-487D-0BE4-1F74-E2578A76ED1B}"/>
                    </a:ext>
                  </a:extLst>
                </p:cNvPr>
                <p:cNvSpPr/>
                <p:nvPr/>
              </p:nvSpPr>
              <p:spPr>
                <a:xfrm>
                  <a:off x="10553149" y="177449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2" name="矩形 161">
                  <a:extLst>
                    <a:ext uri="{FF2B5EF4-FFF2-40B4-BE49-F238E27FC236}">
                      <a16:creationId xmlns:a16="http://schemas.microsoft.com/office/drawing/2014/main" id="{F864DDFA-8101-A836-C6D8-1DD53B2621D6}"/>
                    </a:ext>
                  </a:extLst>
                </p:cNvPr>
                <p:cNvSpPr/>
                <p:nvPr/>
              </p:nvSpPr>
              <p:spPr>
                <a:xfrm>
                  <a:off x="10724799" y="177449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3" name="矩形 162">
                  <a:extLst>
                    <a:ext uri="{FF2B5EF4-FFF2-40B4-BE49-F238E27FC236}">
                      <a16:creationId xmlns:a16="http://schemas.microsoft.com/office/drawing/2014/main" id="{B95C846A-13D3-2A7B-2FD5-8B9489F529BD}"/>
                    </a:ext>
                  </a:extLst>
                </p:cNvPr>
                <p:cNvSpPr/>
                <p:nvPr/>
              </p:nvSpPr>
              <p:spPr>
                <a:xfrm>
                  <a:off x="10896449" y="177449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4" name="矩形 163">
                  <a:extLst>
                    <a:ext uri="{FF2B5EF4-FFF2-40B4-BE49-F238E27FC236}">
                      <a16:creationId xmlns:a16="http://schemas.microsoft.com/office/drawing/2014/main" id="{0A449F32-8CFF-329C-9E16-9539A7BCEE3D}"/>
                    </a:ext>
                  </a:extLst>
                </p:cNvPr>
                <p:cNvSpPr/>
                <p:nvPr/>
              </p:nvSpPr>
              <p:spPr>
                <a:xfrm>
                  <a:off x="11068114" y="177449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5" name="矩形 164">
                  <a:extLst>
                    <a:ext uri="{FF2B5EF4-FFF2-40B4-BE49-F238E27FC236}">
                      <a16:creationId xmlns:a16="http://schemas.microsoft.com/office/drawing/2014/main" id="{297E3D83-9B05-E2FE-C0DC-68B797BCDB79}"/>
                    </a:ext>
                  </a:extLst>
                </p:cNvPr>
                <p:cNvSpPr/>
                <p:nvPr/>
              </p:nvSpPr>
              <p:spPr>
                <a:xfrm>
                  <a:off x="5575299" y="193560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6" name="矩形 165">
                  <a:extLst>
                    <a:ext uri="{FF2B5EF4-FFF2-40B4-BE49-F238E27FC236}">
                      <a16:creationId xmlns:a16="http://schemas.microsoft.com/office/drawing/2014/main" id="{50C300F6-C603-7975-F608-666B2F0FB747}"/>
                    </a:ext>
                  </a:extLst>
                </p:cNvPr>
                <p:cNvSpPr/>
                <p:nvPr/>
              </p:nvSpPr>
              <p:spPr>
                <a:xfrm>
                  <a:off x="5746949" y="193560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7" name="矩形 166">
                  <a:extLst>
                    <a:ext uri="{FF2B5EF4-FFF2-40B4-BE49-F238E27FC236}">
                      <a16:creationId xmlns:a16="http://schemas.microsoft.com/office/drawing/2014/main" id="{8B3BBB63-4283-8AAC-A054-F9E83FD958C8}"/>
                    </a:ext>
                  </a:extLst>
                </p:cNvPr>
                <p:cNvSpPr/>
                <p:nvPr/>
              </p:nvSpPr>
              <p:spPr>
                <a:xfrm>
                  <a:off x="5918599" y="193560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8" name="矩形 167">
                  <a:extLst>
                    <a:ext uri="{FF2B5EF4-FFF2-40B4-BE49-F238E27FC236}">
                      <a16:creationId xmlns:a16="http://schemas.microsoft.com/office/drawing/2014/main" id="{36113F51-FD19-D54D-F49F-833C3A147A66}"/>
                    </a:ext>
                  </a:extLst>
                </p:cNvPr>
                <p:cNvSpPr/>
                <p:nvPr/>
              </p:nvSpPr>
              <p:spPr>
                <a:xfrm>
                  <a:off x="6090249" y="193560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69" name="矩形 168">
                  <a:extLst>
                    <a:ext uri="{FF2B5EF4-FFF2-40B4-BE49-F238E27FC236}">
                      <a16:creationId xmlns:a16="http://schemas.microsoft.com/office/drawing/2014/main" id="{97CDE759-6704-9B1C-AF76-2F3C766D676C}"/>
                    </a:ext>
                  </a:extLst>
                </p:cNvPr>
                <p:cNvSpPr/>
                <p:nvPr/>
              </p:nvSpPr>
              <p:spPr>
                <a:xfrm>
                  <a:off x="6261899" y="193560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0" name="矩形 169">
                  <a:extLst>
                    <a:ext uri="{FF2B5EF4-FFF2-40B4-BE49-F238E27FC236}">
                      <a16:creationId xmlns:a16="http://schemas.microsoft.com/office/drawing/2014/main" id="{E66ADFF0-34EE-8C21-1A4F-B66402618DC2}"/>
                    </a:ext>
                  </a:extLst>
                </p:cNvPr>
                <p:cNvSpPr/>
                <p:nvPr/>
              </p:nvSpPr>
              <p:spPr>
                <a:xfrm>
                  <a:off x="6433549" y="193560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1" name="矩形 170">
                  <a:extLst>
                    <a:ext uri="{FF2B5EF4-FFF2-40B4-BE49-F238E27FC236}">
                      <a16:creationId xmlns:a16="http://schemas.microsoft.com/office/drawing/2014/main" id="{CE7593EE-8066-9313-8CA8-C9D37577F979}"/>
                    </a:ext>
                  </a:extLst>
                </p:cNvPr>
                <p:cNvSpPr/>
                <p:nvPr/>
              </p:nvSpPr>
              <p:spPr>
                <a:xfrm>
                  <a:off x="6605199" y="193560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2" name="矩形 171">
                  <a:extLst>
                    <a:ext uri="{FF2B5EF4-FFF2-40B4-BE49-F238E27FC236}">
                      <a16:creationId xmlns:a16="http://schemas.microsoft.com/office/drawing/2014/main" id="{5E16A156-88B6-FF01-7B21-8DE437E680E1}"/>
                    </a:ext>
                  </a:extLst>
                </p:cNvPr>
                <p:cNvSpPr/>
                <p:nvPr/>
              </p:nvSpPr>
              <p:spPr>
                <a:xfrm>
                  <a:off x="6776849" y="193560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3" name="矩形 172">
                  <a:extLst>
                    <a:ext uri="{FF2B5EF4-FFF2-40B4-BE49-F238E27FC236}">
                      <a16:creationId xmlns:a16="http://schemas.microsoft.com/office/drawing/2014/main" id="{3B2DE50A-4DE9-777D-DA37-B2C9365126D4}"/>
                    </a:ext>
                  </a:extLst>
                </p:cNvPr>
                <p:cNvSpPr/>
                <p:nvPr/>
              </p:nvSpPr>
              <p:spPr>
                <a:xfrm>
                  <a:off x="6948499" y="193560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4" name="矩形 173">
                  <a:extLst>
                    <a:ext uri="{FF2B5EF4-FFF2-40B4-BE49-F238E27FC236}">
                      <a16:creationId xmlns:a16="http://schemas.microsoft.com/office/drawing/2014/main" id="{BA32A3AF-826C-939A-859B-139E688E5D65}"/>
                    </a:ext>
                  </a:extLst>
                </p:cNvPr>
                <p:cNvSpPr/>
                <p:nvPr/>
              </p:nvSpPr>
              <p:spPr>
                <a:xfrm>
                  <a:off x="7120149" y="193560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5" name="矩形 174">
                  <a:extLst>
                    <a:ext uri="{FF2B5EF4-FFF2-40B4-BE49-F238E27FC236}">
                      <a16:creationId xmlns:a16="http://schemas.microsoft.com/office/drawing/2014/main" id="{45A4E48A-4FFA-2103-0AA2-CBC88FDC6E07}"/>
                    </a:ext>
                  </a:extLst>
                </p:cNvPr>
                <p:cNvSpPr/>
                <p:nvPr/>
              </p:nvSpPr>
              <p:spPr>
                <a:xfrm>
                  <a:off x="7291799" y="193560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6" name="矩形 175">
                  <a:extLst>
                    <a:ext uri="{FF2B5EF4-FFF2-40B4-BE49-F238E27FC236}">
                      <a16:creationId xmlns:a16="http://schemas.microsoft.com/office/drawing/2014/main" id="{EF083AD0-7290-E0D1-25DF-37963988968E}"/>
                    </a:ext>
                  </a:extLst>
                </p:cNvPr>
                <p:cNvSpPr/>
                <p:nvPr/>
              </p:nvSpPr>
              <p:spPr>
                <a:xfrm>
                  <a:off x="7463449" y="193560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7" name="矩形 176">
                  <a:extLst>
                    <a:ext uri="{FF2B5EF4-FFF2-40B4-BE49-F238E27FC236}">
                      <a16:creationId xmlns:a16="http://schemas.microsoft.com/office/drawing/2014/main" id="{EC4BC8AF-1694-43ED-1E9A-676F371444DD}"/>
                    </a:ext>
                  </a:extLst>
                </p:cNvPr>
                <p:cNvSpPr/>
                <p:nvPr/>
              </p:nvSpPr>
              <p:spPr>
                <a:xfrm>
                  <a:off x="7635099" y="193560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8" name="矩形 177">
                  <a:extLst>
                    <a:ext uri="{FF2B5EF4-FFF2-40B4-BE49-F238E27FC236}">
                      <a16:creationId xmlns:a16="http://schemas.microsoft.com/office/drawing/2014/main" id="{69DE0616-01CE-539C-D32F-6BAAC530875C}"/>
                    </a:ext>
                  </a:extLst>
                </p:cNvPr>
                <p:cNvSpPr/>
                <p:nvPr/>
              </p:nvSpPr>
              <p:spPr>
                <a:xfrm>
                  <a:off x="7806749" y="193560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9" name="矩形 178">
                  <a:extLst>
                    <a:ext uri="{FF2B5EF4-FFF2-40B4-BE49-F238E27FC236}">
                      <a16:creationId xmlns:a16="http://schemas.microsoft.com/office/drawing/2014/main" id="{28744C3C-2E69-93BA-0807-6A36686CC2E3}"/>
                    </a:ext>
                  </a:extLst>
                </p:cNvPr>
                <p:cNvSpPr/>
                <p:nvPr/>
              </p:nvSpPr>
              <p:spPr>
                <a:xfrm>
                  <a:off x="7978399" y="193560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0" name="矩形 179">
                  <a:extLst>
                    <a:ext uri="{FF2B5EF4-FFF2-40B4-BE49-F238E27FC236}">
                      <a16:creationId xmlns:a16="http://schemas.microsoft.com/office/drawing/2014/main" id="{6AD10633-1B1C-124B-1964-3E8627222235}"/>
                    </a:ext>
                  </a:extLst>
                </p:cNvPr>
                <p:cNvSpPr/>
                <p:nvPr/>
              </p:nvSpPr>
              <p:spPr>
                <a:xfrm>
                  <a:off x="8150049" y="193560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1" name="矩形 180">
                  <a:extLst>
                    <a:ext uri="{FF2B5EF4-FFF2-40B4-BE49-F238E27FC236}">
                      <a16:creationId xmlns:a16="http://schemas.microsoft.com/office/drawing/2014/main" id="{70E0C3A1-37CC-F2DF-F87A-160ADC80FF98}"/>
                    </a:ext>
                  </a:extLst>
                </p:cNvPr>
                <p:cNvSpPr/>
                <p:nvPr/>
              </p:nvSpPr>
              <p:spPr>
                <a:xfrm>
                  <a:off x="8321699" y="193560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2" name="矩形 181">
                  <a:extLst>
                    <a:ext uri="{FF2B5EF4-FFF2-40B4-BE49-F238E27FC236}">
                      <a16:creationId xmlns:a16="http://schemas.microsoft.com/office/drawing/2014/main" id="{79DB7720-5536-8988-D430-C659DE8B6E60}"/>
                    </a:ext>
                  </a:extLst>
                </p:cNvPr>
                <p:cNvSpPr/>
                <p:nvPr/>
              </p:nvSpPr>
              <p:spPr>
                <a:xfrm>
                  <a:off x="8493349" y="193560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3" name="矩形 182">
                  <a:extLst>
                    <a:ext uri="{FF2B5EF4-FFF2-40B4-BE49-F238E27FC236}">
                      <a16:creationId xmlns:a16="http://schemas.microsoft.com/office/drawing/2014/main" id="{D7D163B4-3DF1-68C4-857B-ACBCF604FA45}"/>
                    </a:ext>
                  </a:extLst>
                </p:cNvPr>
                <p:cNvSpPr/>
                <p:nvPr/>
              </p:nvSpPr>
              <p:spPr>
                <a:xfrm>
                  <a:off x="8664999" y="193560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4" name="矩形 183">
                  <a:extLst>
                    <a:ext uri="{FF2B5EF4-FFF2-40B4-BE49-F238E27FC236}">
                      <a16:creationId xmlns:a16="http://schemas.microsoft.com/office/drawing/2014/main" id="{31904D7E-A4AA-957C-CFCD-0D490C3E3D46}"/>
                    </a:ext>
                  </a:extLst>
                </p:cNvPr>
                <p:cNvSpPr/>
                <p:nvPr/>
              </p:nvSpPr>
              <p:spPr>
                <a:xfrm>
                  <a:off x="8836649" y="193560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5" name="矩形 184">
                  <a:extLst>
                    <a:ext uri="{FF2B5EF4-FFF2-40B4-BE49-F238E27FC236}">
                      <a16:creationId xmlns:a16="http://schemas.microsoft.com/office/drawing/2014/main" id="{00306D91-6FF4-9DD2-F4DA-32211BBFA8F4}"/>
                    </a:ext>
                  </a:extLst>
                </p:cNvPr>
                <p:cNvSpPr/>
                <p:nvPr/>
              </p:nvSpPr>
              <p:spPr>
                <a:xfrm>
                  <a:off x="9008299" y="193560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6" name="矩形 185">
                  <a:extLst>
                    <a:ext uri="{FF2B5EF4-FFF2-40B4-BE49-F238E27FC236}">
                      <a16:creationId xmlns:a16="http://schemas.microsoft.com/office/drawing/2014/main" id="{55717352-F793-6733-A674-6F2924470111}"/>
                    </a:ext>
                  </a:extLst>
                </p:cNvPr>
                <p:cNvSpPr/>
                <p:nvPr/>
              </p:nvSpPr>
              <p:spPr>
                <a:xfrm>
                  <a:off x="9179949" y="193560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7" name="矩形 186">
                  <a:extLst>
                    <a:ext uri="{FF2B5EF4-FFF2-40B4-BE49-F238E27FC236}">
                      <a16:creationId xmlns:a16="http://schemas.microsoft.com/office/drawing/2014/main" id="{F8345E43-18A0-A05E-1D85-543E0B82420E}"/>
                    </a:ext>
                  </a:extLst>
                </p:cNvPr>
                <p:cNvSpPr/>
                <p:nvPr/>
              </p:nvSpPr>
              <p:spPr>
                <a:xfrm>
                  <a:off x="9351599" y="193560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8" name="矩形 187">
                  <a:extLst>
                    <a:ext uri="{FF2B5EF4-FFF2-40B4-BE49-F238E27FC236}">
                      <a16:creationId xmlns:a16="http://schemas.microsoft.com/office/drawing/2014/main" id="{5D574DC0-3A08-2903-FD85-1B06A2459A8B}"/>
                    </a:ext>
                  </a:extLst>
                </p:cNvPr>
                <p:cNvSpPr/>
                <p:nvPr/>
              </p:nvSpPr>
              <p:spPr>
                <a:xfrm>
                  <a:off x="9523249" y="193560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9" name="矩形 188">
                  <a:extLst>
                    <a:ext uri="{FF2B5EF4-FFF2-40B4-BE49-F238E27FC236}">
                      <a16:creationId xmlns:a16="http://schemas.microsoft.com/office/drawing/2014/main" id="{D4D36BC2-53F7-977F-BFB2-06B82BB9F327}"/>
                    </a:ext>
                  </a:extLst>
                </p:cNvPr>
                <p:cNvSpPr/>
                <p:nvPr/>
              </p:nvSpPr>
              <p:spPr>
                <a:xfrm>
                  <a:off x="9694899" y="193560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0" name="矩形 189">
                  <a:extLst>
                    <a:ext uri="{FF2B5EF4-FFF2-40B4-BE49-F238E27FC236}">
                      <a16:creationId xmlns:a16="http://schemas.microsoft.com/office/drawing/2014/main" id="{F34335A9-F1D4-94C3-E82C-FB2B099E1AA2}"/>
                    </a:ext>
                  </a:extLst>
                </p:cNvPr>
                <p:cNvSpPr/>
                <p:nvPr/>
              </p:nvSpPr>
              <p:spPr>
                <a:xfrm>
                  <a:off x="9866549" y="193560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1" name="矩形 190">
                  <a:extLst>
                    <a:ext uri="{FF2B5EF4-FFF2-40B4-BE49-F238E27FC236}">
                      <a16:creationId xmlns:a16="http://schemas.microsoft.com/office/drawing/2014/main" id="{689F3920-FDA0-7CB6-90AE-89BF8B5ED3D0}"/>
                    </a:ext>
                  </a:extLst>
                </p:cNvPr>
                <p:cNvSpPr/>
                <p:nvPr/>
              </p:nvSpPr>
              <p:spPr>
                <a:xfrm>
                  <a:off x="10038199" y="193560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2" name="矩形 191">
                  <a:extLst>
                    <a:ext uri="{FF2B5EF4-FFF2-40B4-BE49-F238E27FC236}">
                      <a16:creationId xmlns:a16="http://schemas.microsoft.com/office/drawing/2014/main" id="{F935EEC2-B92E-5AE8-2281-8A29A5BEE665}"/>
                    </a:ext>
                  </a:extLst>
                </p:cNvPr>
                <p:cNvSpPr/>
                <p:nvPr/>
              </p:nvSpPr>
              <p:spPr>
                <a:xfrm>
                  <a:off x="10209849" y="193560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3" name="矩形 192">
                  <a:extLst>
                    <a:ext uri="{FF2B5EF4-FFF2-40B4-BE49-F238E27FC236}">
                      <a16:creationId xmlns:a16="http://schemas.microsoft.com/office/drawing/2014/main" id="{90956233-719F-5380-D299-5FD86FBFD508}"/>
                    </a:ext>
                  </a:extLst>
                </p:cNvPr>
                <p:cNvSpPr/>
                <p:nvPr/>
              </p:nvSpPr>
              <p:spPr>
                <a:xfrm>
                  <a:off x="10381499" y="193560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4" name="矩形 193">
                  <a:extLst>
                    <a:ext uri="{FF2B5EF4-FFF2-40B4-BE49-F238E27FC236}">
                      <a16:creationId xmlns:a16="http://schemas.microsoft.com/office/drawing/2014/main" id="{1C44BD55-29AF-04FF-FDC4-533995423964}"/>
                    </a:ext>
                  </a:extLst>
                </p:cNvPr>
                <p:cNvSpPr/>
                <p:nvPr/>
              </p:nvSpPr>
              <p:spPr>
                <a:xfrm>
                  <a:off x="10553149" y="193560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5" name="矩形 194">
                  <a:extLst>
                    <a:ext uri="{FF2B5EF4-FFF2-40B4-BE49-F238E27FC236}">
                      <a16:creationId xmlns:a16="http://schemas.microsoft.com/office/drawing/2014/main" id="{6E89EF87-6004-69C5-1ACA-73C154C288BC}"/>
                    </a:ext>
                  </a:extLst>
                </p:cNvPr>
                <p:cNvSpPr/>
                <p:nvPr/>
              </p:nvSpPr>
              <p:spPr>
                <a:xfrm>
                  <a:off x="10724799" y="193560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6" name="矩形 195">
                  <a:extLst>
                    <a:ext uri="{FF2B5EF4-FFF2-40B4-BE49-F238E27FC236}">
                      <a16:creationId xmlns:a16="http://schemas.microsoft.com/office/drawing/2014/main" id="{0993A053-AB34-B10E-CDDF-0368F487C11A}"/>
                    </a:ext>
                  </a:extLst>
                </p:cNvPr>
                <p:cNvSpPr/>
                <p:nvPr/>
              </p:nvSpPr>
              <p:spPr>
                <a:xfrm>
                  <a:off x="10896449" y="193560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7" name="矩形 196">
                  <a:extLst>
                    <a:ext uri="{FF2B5EF4-FFF2-40B4-BE49-F238E27FC236}">
                      <a16:creationId xmlns:a16="http://schemas.microsoft.com/office/drawing/2014/main" id="{6C521B43-839A-8589-F98C-10D3AE8CA8F1}"/>
                    </a:ext>
                  </a:extLst>
                </p:cNvPr>
                <p:cNvSpPr/>
                <p:nvPr/>
              </p:nvSpPr>
              <p:spPr>
                <a:xfrm>
                  <a:off x="11068114" y="193560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8" name="矩形 197">
                  <a:extLst>
                    <a:ext uri="{FF2B5EF4-FFF2-40B4-BE49-F238E27FC236}">
                      <a16:creationId xmlns:a16="http://schemas.microsoft.com/office/drawing/2014/main" id="{3FBB516F-3188-97F4-2C47-C6B8F003CE89}"/>
                    </a:ext>
                  </a:extLst>
                </p:cNvPr>
                <p:cNvSpPr/>
                <p:nvPr/>
              </p:nvSpPr>
              <p:spPr>
                <a:xfrm>
                  <a:off x="5575299" y="209671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9" name="矩形 198">
                  <a:extLst>
                    <a:ext uri="{FF2B5EF4-FFF2-40B4-BE49-F238E27FC236}">
                      <a16:creationId xmlns:a16="http://schemas.microsoft.com/office/drawing/2014/main" id="{322D54B5-323E-DECF-FB36-2139E728A78C}"/>
                    </a:ext>
                  </a:extLst>
                </p:cNvPr>
                <p:cNvSpPr/>
                <p:nvPr/>
              </p:nvSpPr>
              <p:spPr>
                <a:xfrm>
                  <a:off x="5746949" y="209671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0" name="矩形 199">
                  <a:extLst>
                    <a:ext uri="{FF2B5EF4-FFF2-40B4-BE49-F238E27FC236}">
                      <a16:creationId xmlns:a16="http://schemas.microsoft.com/office/drawing/2014/main" id="{9A69F239-3469-A6FF-ABB6-D1ECEFD45E91}"/>
                    </a:ext>
                  </a:extLst>
                </p:cNvPr>
                <p:cNvSpPr/>
                <p:nvPr/>
              </p:nvSpPr>
              <p:spPr>
                <a:xfrm>
                  <a:off x="5918599" y="209671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1" name="矩形 200">
                  <a:extLst>
                    <a:ext uri="{FF2B5EF4-FFF2-40B4-BE49-F238E27FC236}">
                      <a16:creationId xmlns:a16="http://schemas.microsoft.com/office/drawing/2014/main" id="{E4EFD369-0062-EF04-F8B4-B38E3159113D}"/>
                    </a:ext>
                  </a:extLst>
                </p:cNvPr>
                <p:cNvSpPr/>
                <p:nvPr/>
              </p:nvSpPr>
              <p:spPr>
                <a:xfrm>
                  <a:off x="6090249" y="209671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2" name="矩形 201">
                  <a:extLst>
                    <a:ext uri="{FF2B5EF4-FFF2-40B4-BE49-F238E27FC236}">
                      <a16:creationId xmlns:a16="http://schemas.microsoft.com/office/drawing/2014/main" id="{E45119DA-EA88-B45D-9134-054030C1ACEA}"/>
                    </a:ext>
                  </a:extLst>
                </p:cNvPr>
                <p:cNvSpPr/>
                <p:nvPr/>
              </p:nvSpPr>
              <p:spPr>
                <a:xfrm>
                  <a:off x="6261899" y="209671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3" name="矩形 202">
                  <a:extLst>
                    <a:ext uri="{FF2B5EF4-FFF2-40B4-BE49-F238E27FC236}">
                      <a16:creationId xmlns:a16="http://schemas.microsoft.com/office/drawing/2014/main" id="{1F5A246B-CCB5-A979-757C-009C97E56BAD}"/>
                    </a:ext>
                  </a:extLst>
                </p:cNvPr>
                <p:cNvSpPr/>
                <p:nvPr/>
              </p:nvSpPr>
              <p:spPr>
                <a:xfrm>
                  <a:off x="6433549" y="209671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4" name="矩形 203">
                  <a:extLst>
                    <a:ext uri="{FF2B5EF4-FFF2-40B4-BE49-F238E27FC236}">
                      <a16:creationId xmlns:a16="http://schemas.microsoft.com/office/drawing/2014/main" id="{541EFEE3-E810-E5B4-EE35-F411AE5728CA}"/>
                    </a:ext>
                  </a:extLst>
                </p:cNvPr>
                <p:cNvSpPr/>
                <p:nvPr/>
              </p:nvSpPr>
              <p:spPr>
                <a:xfrm>
                  <a:off x="6605199" y="209671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5" name="矩形 204">
                  <a:extLst>
                    <a:ext uri="{FF2B5EF4-FFF2-40B4-BE49-F238E27FC236}">
                      <a16:creationId xmlns:a16="http://schemas.microsoft.com/office/drawing/2014/main" id="{AB78FC0A-2E6E-17A1-CDBD-DF3A22D1B4FA}"/>
                    </a:ext>
                  </a:extLst>
                </p:cNvPr>
                <p:cNvSpPr/>
                <p:nvPr/>
              </p:nvSpPr>
              <p:spPr>
                <a:xfrm>
                  <a:off x="6776849" y="209671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6" name="矩形 205">
                  <a:extLst>
                    <a:ext uri="{FF2B5EF4-FFF2-40B4-BE49-F238E27FC236}">
                      <a16:creationId xmlns:a16="http://schemas.microsoft.com/office/drawing/2014/main" id="{5270C0A8-5E7E-E63E-4732-1B7C5FBDF9AE}"/>
                    </a:ext>
                  </a:extLst>
                </p:cNvPr>
                <p:cNvSpPr/>
                <p:nvPr/>
              </p:nvSpPr>
              <p:spPr>
                <a:xfrm>
                  <a:off x="6948499" y="209671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7" name="矩形 206">
                  <a:extLst>
                    <a:ext uri="{FF2B5EF4-FFF2-40B4-BE49-F238E27FC236}">
                      <a16:creationId xmlns:a16="http://schemas.microsoft.com/office/drawing/2014/main" id="{8A4C9A18-4CAD-23BF-93F8-E1B6B516D516}"/>
                    </a:ext>
                  </a:extLst>
                </p:cNvPr>
                <p:cNvSpPr/>
                <p:nvPr/>
              </p:nvSpPr>
              <p:spPr>
                <a:xfrm>
                  <a:off x="7120149" y="209671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8" name="矩形 207">
                  <a:extLst>
                    <a:ext uri="{FF2B5EF4-FFF2-40B4-BE49-F238E27FC236}">
                      <a16:creationId xmlns:a16="http://schemas.microsoft.com/office/drawing/2014/main" id="{8AE458C9-8510-EB2D-2508-20361FF6E55B}"/>
                    </a:ext>
                  </a:extLst>
                </p:cNvPr>
                <p:cNvSpPr/>
                <p:nvPr/>
              </p:nvSpPr>
              <p:spPr>
                <a:xfrm>
                  <a:off x="7291799" y="209671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9" name="矩形 208">
                  <a:extLst>
                    <a:ext uri="{FF2B5EF4-FFF2-40B4-BE49-F238E27FC236}">
                      <a16:creationId xmlns:a16="http://schemas.microsoft.com/office/drawing/2014/main" id="{C196D58E-BA29-B000-6557-DE2F43B5F765}"/>
                    </a:ext>
                  </a:extLst>
                </p:cNvPr>
                <p:cNvSpPr/>
                <p:nvPr/>
              </p:nvSpPr>
              <p:spPr>
                <a:xfrm>
                  <a:off x="7463449" y="209671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0" name="矩形 209">
                  <a:extLst>
                    <a:ext uri="{FF2B5EF4-FFF2-40B4-BE49-F238E27FC236}">
                      <a16:creationId xmlns:a16="http://schemas.microsoft.com/office/drawing/2014/main" id="{620C16A0-7906-060E-1F96-4360A97851B6}"/>
                    </a:ext>
                  </a:extLst>
                </p:cNvPr>
                <p:cNvSpPr/>
                <p:nvPr/>
              </p:nvSpPr>
              <p:spPr>
                <a:xfrm>
                  <a:off x="7635099" y="209671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1" name="矩形 210">
                  <a:extLst>
                    <a:ext uri="{FF2B5EF4-FFF2-40B4-BE49-F238E27FC236}">
                      <a16:creationId xmlns:a16="http://schemas.microsoft.com/office/drawing/2014/main" id="{1AF2F70A-ADEC-3AA6-88FB-5FCD0186E549}"/>
                    </a:ext>
                  </a:extLst>
                </p:cNvPr>
                <p:cNvSpPr/>
                <p:nvPr/>
              </p:nvSpPr>
              <p:spPr>
                <a:xfrm>
                  <a:off x="7806749" y="209671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2" name="矩形 211">
                  <a:extLst>
                    <a:ext uri="{FF2B5EF4-FFF2-40B4-BE49-F238E27FC236}">
                      <a16:creationId xmlns:a16="http://schemas.microsoft.com/office/drawing/2014/main" id="{5D264CF4-4435-3316-7111-B6BE8B1D69F2}"/>
                    </a:ext>
                  </a:extLst>
                </p:cNvPr>
                <p:cNvSpPr/>
                <p:nvPr/>
              </p:nvSpPr>
              <p:spPr>
                <a:xfrm>
                  <a:off x="7978399" y="209671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3" name="矩形 212">
                  <a:extLst>
                    <a:ext uri="{FF2B5EF4-FFF2-40B4-BE49-F238E27FC236}">
                      <a16:creationId xmlns:a16="http://schemas.microsoft.com/office/drawing/2014/main" id="{3B565CE7-BD0A-5812-7E2D-8E35F32E7C50}"/>
                    </a:ext>
                  </a:extLst>
                </p:cNvPr>
                <p:cNvSpPr/>
                <p:nvPr/>
              </p:nvSpPr>
              <p:spPr>
                <a:xfrm>
                  <a:off x="8150049" y="209671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4" name="矩形 213">
                  <a:extLst>
                    <a:ext uri="{FF2B5EF4-FFF2-40B4-BE49-F238E27FC236}">
                      <a16:creationId xmlns:a16="http://schemas.microsoft.com/office/drawing/2014/main" id="{7AD4C761-F048-808F-F883-E145B0CEE75F}"/>
                    </a:ext>
                  </a:extLst>
                </p:cNvPr>
                <p:cNvSpPr/>
                <p:nvPr/>
              </p:nvSpPr>
              <p:spPr>
                <a:xfrm>
                  <a:off x="8321699" y="209671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5" name="矩形 214">
                  <a:extLst>
                    <a:ext uri="{FF2B5EF4-FFF2-40B4-BE49-F238E27FC236}">
                      <a16:creationId xmlns:a16="http://schemas.microsoft.com/office/drawing/2014/main" id="{6C54C3B3-F7DF-59B7-A999-3718AA0297C1}"/>
                    </a:ext>
                  </a:extLst>
                </p:cNvPr>
                <p:cNvSpPr/>
                <p:nvPr/>
              </p:nvSpPr>
              <p:spPr>
                <a:xfrm>
                  <a:off x="8493349" y="209671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6" name="矩形 215">
                  <a:extLst>
                    <a:ext uri="{FF2B5EF4-FFF2-40B4-BE49-F238E27FC236}">
                      <a16:creationId xmlns:a16="http://schemas.microsoft.com/office/drawing/2014/main" id="{7A9B5C02-F912-610E-F604-2B5C0B696FBD}"/>
                    </a:ext>
                  </a:extLst>
                </p:cNvPr>
                <p:cNvSpPr/>
                <p:nvPr/>
              </p:nvSpPr>
              <p:spPr>
                <a:xfrm>
                  <a:off x="8664999" y="209671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7" name="矩形 216">
                  <a:extLst>
                    <a:ext uri="{FF2B5EF4-FFF2-40B4-BE49-F238E27FC236}">
                      <a16:creationId xmlns:a16="http://schemas.microsoft.com/office/drawing/2014/main" id="{D99C8BDA-9071-A3DD-3277-227BA8A83DE4}"/>
                    </a:ext>
                  </a:extLst>
                </p:cNvPr>
                <p:cNvSpPr/>
                <p:nvPr/>
              </p:nvSpPr>
              <p:spPr>
                <a:xfrm>
                  <a:off x="8836649" y="209671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8" name="矩形 217">
                  <a:extLst>
                    <a:ext uri="{FF2B5EF4-FFF2-40B4-BE49-F238E27FC236}">
                      <a16:creationId xmlns:a16="http://schemas.microsoft.com/office/drawing/2014/main" id="{4C850FBA-B195-3C0C-5880-2517B6CFE4FD}"/>
                    </a:ext>
                  </a:extLst>
                </p:cNvPr>
                <p:cNvSpPr/>
                <p:nvPr/>
              </p:nvSpPr>
              <p:spPr>
                <a:xfrm>
                  <a:off x="9008299" y="209671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9" name="矩形 218">
                  <a:extLst>
                    <a:ext uri="{FF2B5EF4-FFF2-40B4-BE49-F238E27FC236}">
                      <a16:creationId xmlns:a16="http://schemas.microsoft.com/office/drawing/2014/main" id="{AA7BE355-52F9-E8F0-986E-A61A68204974}"/>
                    </a:ext>
                  </a:extLst>
                </p:cNvPr>
                <p:cNvSpPr/>
                <p:nvPr/>
              </p:nvSpPr>
              <p:spPr>
                <a:xfrm>
                  <a:off x="9179949" y="209671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0" name="矩形 219">
                  <a:extLst>
                    <a:ext uri="{FF2B5EF4-FFF2-40B4-BE49-F238E27FC236}">
                      <a16:creationId xmlns:a16="http://schemas.microsoft.com/office/drawing/2014/main" id="{2D67E7DA-2BE8-2694-AA0C-DC92A946EBAE}"/>
                    </a:ext>
                  </a:extLst>
                </p:cNvPr>
                <p:cNvSpPr/>
                <p:nvPr/>
              </p:nvSpPr>
              <p:spPr>
                <a:xfrm>
                  <a:off x="9351599" y="209671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1" name="矩形 220">
                  <a:extLst>
                    <a:ext uri="{FF2B5EF4-FFF2-40B4-BE49-F238E27FC236}">
                      <a16:creationId xmlns:a16="http://schemas.microsoft.com/office/drawing/2014/main" id="{5FA03038-A644-B888-C0DF-BF9F50180843}"/>
                    </a:ext>
                  </a:extLst>
                </p:cNvPr>
                <p:cNvSpPr/>
                <p:nvPr/>
              </p:nvSpPr>
              <p:spPr>
                <a:xfrm>
                  <a:off x="9523249" y="209671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2" name="矩形 221">
                  <a:extLst>
                    <a:ext uri="{FF2B5EF4-FFF2-40B4-BE49-F238E27FC236}">
                      <a16:creationId xmlns:a16="http://schemas.microsoft.com/office/drawing/2014/main" id="{21F02EDC-3783-2009-54CD-7450A901D84D}"/>
                    </a:ext>
                  </a:extLst>
                </p:cNvPr>
                <p:cNvSpPr/>
                <p:nvPr/>
              </p:nvSpPr>
              <p:spPr>
                <a:xfrm>
                  <a:off x="9694899" y="209671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3" name="矩形 222">
                  <a:extLst>
                    <a:ext uri="{FF2B5EF4-FFF2-40B4-BE49-F238E27FC236}">
                      <a16:creationId xmlns:a16="http://schemas.microsoft.com/office/drawing/2014/main" id="{09C9CE29-0A7E-FF42-5692-E7C2BE67F8D1}"/>
                    </a:ext>
                  </a:extLst>
                </p:cNvPr>
                <p:cNvSpPr/>
                <p:nvPr/>
              </p:nvSpPr>
              <p:spPr>
                <a:xfrm>
                  <a:off x="9866549" y="209671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4" name="矩形 223">
                  <a:extLst>
                    <a:ext uri="{FF2B5EF4-FFF2-40B4-BE49-F238E27FC236}">
                      <a16:creationId xmlns:a16="http://schemas.microsoft.com/office/drawing/2014/main" id="{A276FC22-44A3-6F43-8AFF-5BD83B747E31}"/>
                    </a:ext>
                  </a:extLst>
                </p:cNvPr>
                <p:cNvSpPr/>
                <p:nvPr/>
              </p:nvSpPr>
              <p:spPr>
                <a:xfrm>
                  <a:off x="10038199" y="209671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5" name="矩形 224">
                  <a:extLst>
                    <a:ext uri="{FF2B5EF4-FFF2-40B4-BE49-F238E27FC236}">
                      <a16:creationId xmlns:a16="http://schemas.microsoft.com/office/drawing/2014/main" id="{4CCC6F8C-B57B-11FF-B72E-267297576724}"/>
                    </a:ext>
                  </a:extLst>
                </p:cNvPr>
                <p:cNvSpPr/>
                <p:nvPr/>
              </p:nvSpPr>
              <p:spPr>
                <a:xfrm>
                  <a:off x="10209849" y="209671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6" name="矩形 225">
                  <a:extLst>
                    <a:ext uri="{FF2B5EF4-FFF2-40B4-BE49-F238E27FC236}">
                      <a16:creationId xmlns:a16="http://schemas.microsoft.com/office/drawing/2014/main" id="{1076B686-BB56-6D90-78D6-42682E7717D8}"/>
                    </a:ext>
                  </a:extLst>
                </p:cNvPr>
                <p:cNvSpPr/>
                <p:nvPr/>
              </p:nvSpPr>
              <p:spPr>
                <a:xfrm>
                  <a:off x="10381499" y="209671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7" name="矩形 226">
                  <a:extLst>
                    <a:ext uri="{FF2B5EF4-FFF2-40B4-BE49-F238E27FC236}">
                      <a16:creationId xmlns:a16="http://schemas.microsoft.com/office/drawing/2014/main" id="{B3691A80-CC2C-2C70-13EE-C481104EC335}"/>
                    </a:ext>
                  </a:extLst>
                </p:cNvPr>
                <p:cNvSpPr/>
                <p:nvPr/>
              </p:nvSpPr>
              <p:spPr>
                <a:xfrm>
                  <a:off x="10553149" y="209671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8" name="矩形 227">
                  <a:extLst>
                    <a:ext uri="{FF2B5EF4-FFF2-40B4-BE49-F238E27FC236}">
                      <a16:creationId xmlns:a16="http://schemas.microsoft.com/office/drawing/2014/main" id="{02B6F805-BA53-DBED-6AEE-6D6CBA8E58FF}"/>
                    </a:ext>
                  </a:extLst>
                </p:cNvPr>
                <p:cNvSpPr/>
                <p:nvPr/>
              </p:nvSpPr>
              <p:spPr>
                <a:xfrm>
                  <a:off x="10724799" y="209671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9" name="矩形 228">
                  <a:extLst>
                    <a:ext uri="{FF2B5EF4-FFF2-40B4-BE49-F238E27FC236}">
                      <a16:creationId xmlns:a16="http://schemas.microsoft.com/office/drawing/2014/main" id="{40DF437E-E550-9A95-B352-CBEA58474808}"/>
                    </a:ext>
                  </a:extLst>
                </p:cNvPr>
                <p:cNvSpPr/>
                <p:nvPr/>
              </p:nvSpPr>
              <p:spPr>
                <a:xfrm>
                  <a:off x="10896449" y="209671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0" name="矩形 229">
                  <a:extLst>
                    <a:ext uri="{FF2B5EF4-FFF2-40B4-BE49-F238E27FC236}">
                      <a16:creationId xmlns:a16="http://schemas.microsoft.com/office/drawing/2014/main" id="{900A7A23-AFF1-68DE-9E46-7236917FABB1}"/>
                    </a:ext>
                  </a:extLst>
                </p:cNvPr>
                <p:cNvSpPr/>
                <p:nvPr/>
              </p:nvSpPr>
              <p:spPr>
                <a:xfrm>
                  <a:off x="11068114" y="209671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1" name="矩形 230">
                  <a:extLst>
                    <a:ext uri="{FF2B5EF4-FFF2-40B4-BE49-F238E27FC236}">
                      <a16:creationId xmlns:a16="http://schemas.microsoft.com/office/drawing/2014/main" id="{D1B08762-A6C7-7C5B-631D-68D049774973}"/>
                    </a:ext>
                  </a:extLst>
                </p:cNvPr>
                <p:cNvSpPr/>
                <p:nvPr/>
              </p:nvSpPr>
              <p:spPr>
                <a:xfrm>
                  <a:off x="5575299" y="225782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2" name="矩形 231">
                  <a:extLst>
                    <a:ext uri="{FF2B5EF4-FFF2-40B4-BE49-F238E27FC236}">
                      <a16:creationId xmlns:a16="http://schemas.microsoft.com/office/drawing/2014/main" id="{589D39D2-5ED1-50C3-9869-406D76827BBF}"/>
                    </a:ext>
                  </a:extLst>
                </p:cNvPr>
                <p:cNvSpPr/>
                <p:nvPr/>
              </p:nvSpPr>
              <p:spPr>
                <a:xfrm>
                  <a:off x="5746949" y="225782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3" name="矩形 232">
                  <a:extLst>
                    <a:ext uri="{FF2B5EF4-FFF2-40B4-BE49-F238E27FC236}">
                      <a16:creationId xmlns:a16="http://schemas.microsoft.com/office/drawing/2014/main" id="{60E409BA-6A32-A916-30FA-EDE20A4C2AE8}"/>
                    </a:ext>
                  </a:extLst>
                </p:cNvPr>
                <p:cNvSpPr/>
                <p:nvPr/>
              </p:nvSpPr>
              <p:spPr>
                <a:xfrm>
                  <a:off x="5918599" y="225782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4" name="矩形 233">
                  <a:extLst>
                    <a:ext uri="{FF2B5EF4-FFF2-40B4-BE49-F238E27FC236}">
                      <a16:creationId xmlns:a16="http://schemas.microsoft.com/office/drawing/2014/main" id="{77EC2F03-73B0-C73C-110E-88CB4A010229}"/>
                    </a:ext>
                  </a:extLst>
                </p:cNvPr>
                <p:cNvSpPr/>
                <p:nvPr/>
              </p:nvSpPr>
              <p:spPr>
                <a:xfrm>
                  <a:off x="6090249" y="225782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5" name="矩形 234">
                  <a:extLst>
                    <a:ext uri="{FF2B5EF4-FFF2-40B4-BE49-F238E27FC236}">
                      <a16:creationId xmlns:a16="http://schemas.microsoft.com/office/drawing/2014/main" id="{78BAA0C8-024D-CE89-5884-00885D2B5342}"/>
                    </a:ext>
                  </a:extLst>
                </p:cNvPr>
                <p:cNvSpPr/>
                <p:nvPr/>
              </p:nvSpPr>
              <p:spPr>
                <a:xfrm>
                  <a:off x="6261899" y="225782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6" name="矩形 235">
                  <a:extLst>
                    <a:ext uri="{FF2B5EF4-FFF2-40B4-BE49-F238E27FC236}">
                      <a16:creationId xmlns:a16="http://schemas.microsoft.com/office/drawing/2014/main" id="{E0128C19-FC26-5451-05E9-410D58D26E2F}"/>
                    </a:ext>
                  </a:extLst>
                </p:cNvPr>
                <p:cNvSpPr/>
                <p:nvPr/>
              </p:nvSpPr>
              <p:spPr>
                <a:xfrm>
                  <a:off x="6433549" y="225782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7" name="矩形 236">
                  <a:extLst>
                    <a:ext uri="{FF2B5EF4-FFF2-40B4-BE49-F238E27FC236}">
                      <a16:creationId xmlns:a16="http://schemas.microsoft.com/office/drawing/2014/main" id="{EBB9D967-D059-796D-D50D-046487E8CBD3}"/>
                    </a:ext>
                  </a:extLst>
                </p:cNvPr>
                <p:cNvSpPr/>
                <p:nvPr/>
              </p:nvSpPr>
              <p:spPr>
                <a:xfrm>
                  <a:off x="6605199" y="225782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8" name="矩形 237">
                  <a:extLst>
                    <a:ext uri="{FF2B5EF4-FFF2-40B4-BE49-F238E27FC236}">
                      <a16:creationId xmlns:a16="http://schemas.microsoft.com/office/drawing/2014/main" id="{1A12F34C-A401-F19D-0FF5-D3ABD83B71D1}"/>
                    </a:ext>
                  </a:extLst>
                </p:cNvPr>
                <p:cNvSpPr/>
                <p:nvPr/>
              </p:nvSpPr>
              <p:spPr>
                <a:xfrm>
                  <a:off x="6776849" y="225782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9" name="矩形 238">
                  <a:extLst>
                    <a:ext uri="{FF2B5EF4-FFF2-40B4-BE49-F238E27FC236}">
                      <a16:creationId xmlns:a16="http://schemas.microsoft.com/office/drawing/2014/main" id="{14E645F1-4B64-FDC6-092E-A6108FD414B3}"/>
                    </a:ext>
                  </a:extLst>
                </p:cNvPr>
                <p:cNvSpPr/>
                <p:nvPr/>
              </p:nvSpPr>
              <p:spPr>
                <a:xfrm>
                  <a:off x="6948499" y="225782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0" name="矩形 239">
                  <a:extLst>
                    <a:ext uri="{FF2B5EF4-FFF2-40B4-BE49-F238E27FC236}">
                      <a16:creationId xmlns:a16="http://schemas.microsoft.com/office/drawing/2014/main" id="{D2C48C13-26CF-E0E1-3566-74FF9FF0B2E1}"/>
                    </a:ext>
                  </a:extLst>
                </p:cNvPr>
                <p:cNvSpPr/>
                <p:nvPr/>
              </p:nvSpPr>
              <p:spPr>
                <a:xfrm>
                  <a:off x="7120149" y="225782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1" name="矩形 240">
                  <a:extLst>
                    <a:ext uri="{FF2B5EF4-FFF2-40B4-BE49-F238E27FC236}">
                      <a16:creationId xmlns:a16="http://schemas.microsoft.com/office/drawing/2014/main" id="{9D430F03-AEA5-781A-DCA8-B47CBC460201}"/>
                    </a:ext>
                  </a:extLst>
                </p:cNvPr>
                <p:cNvSpPr/>
                <p:nvPr/>
              </p:nvSpPr>
              <p:spPr>
                <a:xfrm>
                  <a:off x="7291799" y="225782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2" name="矩形 241">
                  <a:extLst>
                    <a:ext uri="{FF2B5EF4-FFF2-40B4-BE49-F238E27FC236}">
                      <a16:creationId xmlns:a16="http://schemas.microsoft.com/office/drawing/2014/main" id="{B94C0947-EF66-72F9-7228-2A25B422A711}"/>
                    </a:ext>
                  </a:extLst>
                </p:cNvPr>
                <p:cNvSpPr/>
                <p:nvPr/>
              </p:nvSpPr>
              <p:spPr>
                <a:xfrm>
                  <a:off x="7463449" y="225782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3" name="矩形 242">
                  <a:extLst>
                    <a:ext uri="{FF2B5EF4-FFF2-40B4-BE49-F238E27FC236}">
                      <a16:creationId xmlns:a16="http://schemas.microsoft.com/office/drawing/2014/main" id="{1CB8765C-468B-3CF4-0076-955D5F10F4AA}"/>
                    </a:ext>
                  </a:extLst>
                </p:cNvPr>
                <p:cNvSpPr/>
                <p:nvPr/>
              </p:nvSpPr>
              <p:spPr>
                <a:xfrm>
                  <a:off x="7635099" y="225782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4" name="矩形 243">
                  <a:extLst>
                    <a:ext uri="{FF2B5EF4-FFF2-40B4-BE49-F238E27FC236}">
                      <a16:creationId xmlns:a16="http://schemas.microsoft.com/office/drawing/2014/main" id="{696A3402-6705-CBFD-CB96-90D4DBCE9F44}"/>
                    </a:ext>
                  </a:extLst>
                </p:cNvPr>
                <p:cNvSpPr/>
                <p:nvPr/>
              </p:nvSpPr>
              <p:spPr>
                <a:xfrm>
                  <a:off x="7806749" y="225782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5" name="矩形 244">
                  <a:extLst>
                    <a:ext uri="{FF2B5EF4-FFF2-40B4-BE49-F238E27FC236}">
                      <a16:creationId xmlns:a16="http://schemas.microsoft.com/office/drawing/2014/main" id="{6F161355-14E4-A089-6949-13F88FDC7E4F}"/>
                    </a:ext>
                  </a:extLst>
                </p:cNvPr>
                <p:cNvSpPr/>
                <p:nvPr/>
              </p:nvSpPr>
              <p:spPr>
                <a:xfrm>
                  <a:off x="7978399" y="225782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6" name="矩形 245">
                  <a:extLst>
                    <a:ext uri="{FF2B5EF4-FFF2-40B4-BE49-F238E27FC236}">
                      <a16:creationId xmlns:a16="http://schemas.microsoft.com/office/drawing/2014/main" id="{4084B225-E41E-F446-5A43-AC8282912700}"/>
                    </a:ext>
                  </a:extLst>
                </p:cNvPr>
                <p:cNvSpPr/>
                <p:nvPr/>
              </p:nvSpPr>
              <p:spPr>
                <a:xfrm>
                  <a:off x="8150049" y="225782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7" name="矩形 246">
                  <a:extLst>
                    <a:ext uri="{FF2B5EF4-FFF2-40B4-BE49-F238E27FC236}">
                      <a16:creationId xmlns:a16="http://schemas.microsoft.com/office/drawing/2014/main" id="{220698D8-CFB4-74FC-5774-E3E38314E59B}"/>
                    </a:ext>
                  </a:extLst>
                </p:cNvPr>
                <p:cNvSpPr/>
                <p:nvPr/>
              </p:nvSpPr>
              <p:spPr>
                <a:xfrm>
                  <a:off x="8321699" y="225782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8" name="矩形 247">
                  <a:extLst>
                    <a:ext uri="{FF2B5EF4-FFF2-40B4-BE49-F238E27FC236}">
                      <a16:creationId xmlns:a16="http://schemas.microsoft.com/office/drawing/2014/main" id="{A7128F10-3E97-E803-5A50-95BE1EE60C6F}"/>
                    </a:ext>
                  </a:extLst>
                </p:cNvPr>
                <p:cNvSpPr/>
                <p:nvPr/>
              </p:nvSpPr>
              <p:spPr>
                <a:xfrm>
                  <a:off x="8493349" y="225782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49" name="矩形 248">
                  <a:extLst>
                    <a:ext uri="{FF2B5EF4-FFF2-40B4-BE49-F238E27FC236}">
                      <a16:creationId xmlns:a16="http://schemas.microsoft.com/office/drawing/2014/main" id="{AAFB5DE8-3039-60C7-BFE3-E30E359419E7}"/>
                    </a:ext>
                  </a:extLst>
                </p:cNvPr>
                <p:cNvSpPr/>
                <p:nvPr/>
              </p:nvSpPr>
              <p:spPr>
                <a:xfrm>
                  <a:off x="8664999" y="225782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50" name="矩形 249">
                  <a:extLst>
                    <a:ext uri="{FF2B5EF4-FFF2-40B4-BE49-F238E27FC236}">
                      <a16:creationId xmlns:a16="http://schemas.microsoft.com/office/drawing/2014/main" id="{8BB7F193-93F0-791F-7ECA-A2FD980D0AFB}"/>
                    </a:ext>
                  </a:extLst>
                </p:cNvPr>
                <p:cNvSpPr/>
                <p:nvPr/>
              </p:nvSpPr>
              <p:spPr>
                <a:xfrm>
                  <a:off x="8836649" y="225782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51" name="矩形 250">
                  <a:extLst>
                    <a:ext uri="{FF2B5EF4-FFF2-40B4-BE49-F238E27FC236}">
                      <a16:creationId xmlns:a16="http://schemas.microsoft.com/office/drawing/2014/main" id="{048B95DB-F287-7B4C-A7EA-19B9FE9F1CF8}"/>
                    </a:ext>
                  </a:extLst>
                </p:cNvPr>
                <p:cNvSpPr/>
                <p:nvPr/>
              </p:nvSpPr>
              <p:spPr>
                <a:xfrm>
                  <a:off x="9008299" y="225782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52" name="矩形 251">
                  <a:extLst>
                    <a:ext uri="{FF2B5EF4-FFF2-40B4-BE49-F238E27FC236}">
                      <a16:creationId xmlns:a16="http://schemas.microsoft.com/office/drawing/2014/main" id="{87A4C5F3-0F8B-B1F5-3CB1-9741AEAE4B97}"/>
                    </a:ext>
                  </a:extLst>
                </p:cNvPr>
                <p:cNvSpPr/>
                <p:nvPr/>
              </p:nvSpPr>
              <p:spPr>
                <a:xfrm>
                  <a:off x="9179949" y="225782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53" name="矩形 252">
                  <a:extLst>
                    <a:ext uri="{FF2B5EF4-FFF2-40B4-BE49-F238E27FC236}">
                      <a16:creationId xmlns:a16="http://schemas.microsoft.com/office/drawing/2014/main" id="{8F7733FE-8A2A-88A7-9495-030DD2640A05}"/>
                    </a:ext>
                  </a:extLst>
                </p:cNvPr>
                <p:cNvSpPr/>
                <p:nvPr/>
              </p:nvSpPr>
              <p:spPr>
                <a:xfrm>
                  <a:off x="9351599" y="225782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54" name="矩形 253">
                  <a:extLst>
                    <a:ext uri="{FF2B5EF4-FFF2-40B4-BE49-F238E27FC236}">
                      <a16:creationId xmlns:a16="http://schemas.microsoft.com/office/drawing/2014/main" id="{D42FB055-5B9E-0898-B1AB-1CAC70B87D04}"/>
                    </a:ext>
                  </a:extLst>
                </p:cNvPr>
                <p:cNvSpPr/>
                <p:nvPr/>
              </p:nvSpPr>
              <p:spPr>
                <a:xfrm>
                  <a:off x="9523249" y="225782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55" name="矩形 254">
                  <a:extLst>
                    <a:ext uri="{FF2B5EF4-FFF2-40B4-BE49-F238E27FC236}">
                      <a16:creationId xmlns:a16="http://schemas.microsoft.com/office/drawing/2014/main" id="{8419553C-CB7E-C4AB-4984-EBFEA12129E1}"/>
                    </a:ext>
                  </a:extLst>
                </p:cNvPr>
                <p:cNvSpPr/>
                <p:nvPr/>
              </p:nvSpPr>
              <p:spPr>
                <a:xfrm>
                  <a:off x="9694899" y="225782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56" name="矩形 255">
                  <a:extLst>
                    <a:ext uri="{FF2B5EF4-FFF2-40B4-BE49-F238E27FC236}">
                      <a16:creationId xmlns:a16="http://schemas.microsoft.com/office/drawing/2014/main" id="{0CF23E9B-866D-ED92-61D2-9525C1F32BB2}"/>
                    </a:ext>
                  </a:extLst>
                </p:cNvPr>
                <p:cNvSpPr/>
                <p:nvPr/>
              </p:nvSpPr>
              <p:spPr>
                <a:xfrm>
                  <a:off x="9866549" y="225782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57" name="矩形 256">
                  <a:extLst>
                    <a:ext uri="{FF2B5EF4-FFF2-40B4-BE49-F238E27FC236}">
                      <a16:creationId xmlns:a16="http://schemas.microsoft.com/office/drawing/2014/main" id="{B155C241-1A2A-D485-4538-EF8E3C5D7F55}"/>
                    </a:ext>
                  </a:extLst>
                </p:cNvPr>
                <p:cNvSpPr/>
                <p:nvPr/>
              </p:nvSpPr>
              <p:spPr>
                <a:xfrm>
                  <a:off x="10038199" y="225782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58" name="矩形 257">
                  <a:extLst>
                    <a:ext uri="{FF2B5EF4-FFF2-40B4-BE49-F238E27FC236}">
                      <a16:creationId xmlns:a16="http://schemas.microsoft.com/office/drawing/2014/main" id="{68161C05-C2D0-7E68-DBC9-F1923DA4DA63}"/>
                    </a:ext>
                  </a:extLst>
                </p:cNvPr>
                <p:cNvSpPr/>
                <p:nvPr/>
              </p:nvSpPr>
              <p:spPr>
                <a:xfrm>
                  <a:off x="10209849" y="225782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59" name="矩形 258">
                  <a:extLst>
                    <a:ext uri="{FF2B5EF4-FFF2-40B4-BE49-F238E27FC236}">
                      <a16:creationId xmlns:a16="http://schemas.microsoft.com/office/drawing/2014/main" id="{FD88C90A-AD32-9D90-2045-9AF52E75642B}"/>
                    </a:ext>
                  </a:extLst>
                </p:cNvPr>
                <p:cNvSpPr/>
                <p:nvPr/>
              </p:nvSpPr>
              <p:spPr>
                <a:xfrm>
                  <a:off x="10381499" y="225782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0" name="矩形 259">
                  <a:extLst>
                    <a:ext uri="{FF2B5EF4-FFF2-40B4-BE49-F238E27FC236}">
                      <a16:creationId xmlns:a16="http://schemas.microsoft.com/office/drawing/2014/main" id="{B6FE8EBE-2210-57CD-A201-E7592132F821}"/>
                    </a:ext>
                  </a:extLst>
                </p:cNvPr>
                <p:cNvSpPr/>
                <p:nvPr/>
              </p:nvSpPr>
              <p:spPr>
                <a:xfrm>
                  <a:off x="10553149" y="225782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1" name="矩形 260">
                  <a:extLst>
                    <a:ext uri="{FF2B5EF4-FFF2-40B4-BE49-F238E27FC236}">
                      <a16:creationId xmlns:a16="http://schemas.microsoft.com/office/drawing/2014/main" id="{D1A359FE-F733-B870-C143-852C8DE04A00}"/>
                    </a:ext>
                  </a:extLst>
                </p:cNvPr>
                <p:cNvSpPr/>
                <p:nvPr/>
              </p:nvSpPr>
              <p:spPr>
                <a:xfrm>
                  <a:off x="10724799" y="225782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2" name="矩形 261">
                  <a:extLst>
                    <a:ext uri="{FF2B5EF4-FFF2-40B4-BE49-F238E27FC236}">
                      <a16:creationId xmlns:a16="http://schemas.microsoft.com/office/drawing/2014/main" id="{C2637920-0A9F-5E90-1A35-14375D7A5C8F}"/>
                    </a:ext>
                  </a:extLst>
                </p:cNvPr>
                <p:cNvSpPr/>
                <p:nvPr/>
              </p:nvSpPr>
              <p:spPr>
                <a:xfrm>
                  <a:off x="10896449" y="225782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3" name="矩形 262">
                  <a:extLst>
                    <a:ext uri="{FF2B5EF4-FFF2-40B4-BE49-F238E27FC236}">
                      <a16:creationId xmlns:a16="http://schemas.microsoft.com/office/drawing/2014/main" id="{D20612B1-0484-CE23-C48F-16610265AB3D}"/>
                    </a:ext>
                  </a:extLst>
                </p:cNvPr>
                <p:cNvSpPr/>
                <p:nvPr/>
              </p:nvSpPr>
              <p:spPr>
                <a:xfrm>
                  <a:off x="11068114" y="225782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4" name="矩形 263">
                  <a:extLst>
                    <a:ext uri="{FF2B5EF4-FFF2-40B4-BE49-F238E27FC236}">
                      <a16:creationId xmlns:a16="http://schemas.microsoft.com/office/drawing/2014/main" id="{1026353A-5E88-F150-5CE7-DDAB85EC08F8}"/>
                    </a:ext>
                  </a:extLst>
                </p:cNvPr>
                <p:cNvSpPr/>
                <p:nvPr/>
              </p:nvSpPr>
              <p:spPr>
                <a:xfrm>
                  <a:off x="5575299" y="241893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5" name="矩形 264">
                  <a:extLst>
                    <a:ext uri="{FF2B5EF4-FFF2-40B4-BE49-F238E27FC236}">
                      <a16:creationId xmlns:a16="http://schemas.microsoft.com/office/drawing/2014/main" id="{AF93C8EC-A7E1-32BE-7568-3D36E69A084F}"/>
                    </a:ext>
                  </a:extLst>
                </p:cNvPr>
                <p:cNvSpPr/>
                <p:nvPr/>
              </p:nvSpPr>
              <p:spPr>
                <a:xfrm>
                  <a:off x="5746949" y="241893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6" name="矩形 265">
                  <a:extLst>
                    <a:ext uri="{FF2B5EF4-FFF2-40B4-BE49-F238E27FC236}">
                      <a16:creationId xmlns:a16="http://schemas.microsoft.com/office/drawing/2014/main" id="{1D9DCDE3-A1AD-2645-5376-48BD9B12905F}"/>
                    </a:ext>
                  </a:extLst>
                </p:cNvPr>
                <p:cNvSpPr/>
                <p:nvPr/>
              </p:nvSpPr>
              <p:spPr>
                <a:xfrm>
                  <a:off x="5918599" y="241893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7" name="矩形 266">
                  <a:extLst>
                    <a:ext uri="{FF2B5EF4-FFF2-40B4-BE49-F238E27FC236}">
                      <a16:creationId xmlns:a16="http://schemas.microsoft.com/office/drawing/2014/main" id="{8A8411E2-056D-4118-C3EC-5743270EE2D2}"/>
                    </a:ext>
                  </a:extLst>
                </p:cNvPr>
                <p:cNvSpPr/>
                <p:nvPr/>
              </p:nvSpPr>
              <p:spPr>
                <a:xfrm>
                  <a:off x="6090249" y="241893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8" name="矩形 267">
                  <a:extLst>
                    <a:ext uri="{FF2B5EF4-FFF2-40B4-BE49-F238E27FC236}">
                      <a16:creationId xmlns:a16="http://schemas.microsoft.com/office/drawing/2014/main" id="{52104D5B-32A0-E26B-D83C-D4049D63D86B}"/>
                    </a:ext>
                  </a:extLst>
                </p:cNvPr>
                <p:cNvSpPr/>
                <p:nvPr/>
              </p:nvSpPr>
              <p:spPr>
                <a:xfrm>
                  <a:off x="6261899" y="241893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9" name="矩形 268">
                  <a:extLst>
                    <a:ext uri="{FF2B5EF4-FFF2-40B4-BE49-F238E27FC236}">
                      <a16:creationId xmlns:a16="http://schemas.microsoft.com/office/drawing/2014/main" id="{41C97B60-024E-D9C2-1B6A-2D1AA03F87A7}"/>
                    </a:ext>
                  </a:extLst>
                </p:cNvPr>
                <p:cNvSpPr/>
                <p:nvPr/>
              </p:nvSpPr>
              <p:spPr>
                <a:xfrm>
                  <a:off x="6433549" y="241893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0" name="矩形 269">
                  <a:extLst>
                    <a:ext uri="{FF2B5EF4-FFF2-40B4-BE49-F238E27FC236}">
                      <a16:creationId xmlns:a16="http://schemas.microsoft.com/office/drawing/2014/main" id="{380C9316-06EB-79E8-86EE-B86322CDC462}"/>
                    </a:ext>
                  </a:extLst>
                </p:cNvPr>
                <p:cNvSpPr/>
                <p:nvPr/>
              </p:nvSpPr>
              <p:spPr>
                <a:xfrm>
                  <a:off x="6605199" y="241893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1" name="矩形 270">
                  <a:extLst>
                    <a:ext uri="{FF2B5EF4-FFF2-40B4-BE49-F238E27FC236}">
                      <a16:creationId xmlns:a16="http://schemas.microsoft.com/office/drawing/2014/main" id="{40BA0A35-FEDC-4EB8-4BBA-03E759564ED2}"/>
                    </a:ext>
                  </a:extLst>
                </p:cNvPr>
                <p:cNvSpPr/>
                <p:nvPr/>
              </p:nvSpPr>
              <p:spPr>
                <a:xfrm>
                  <a:off x="6776849" y="241893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2" name="矩形 271">
                  <a:extLst>
                    <a:ext uri="{FF2B5EF4-FFF2-40B4-BE49-F238E27FC236}">
                      <a16:creationId xmlns:a16="http://schemas.microsoft.com/office/drawing/2014/main" id="{F10781C6-0F35-48F4-BCC4-447F31DBD5D7}"/>
                    </a:ext>
                  </a:extLst>
                </p:cNvPr>
                <p:cNvSpPr/>
                <p:nvPr/>
              </p:nvSpPr>
              <p:spPr>
                <a:xfrm>
                  <a:off x="6948499" y="241893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3" name="矩形 272">
                  <a:extLst>
                    <a:ext uri="{FF2B5EF4-FFF2-40B4-BE49-F238E27FC236}">
                      <a16:creationId xmlns:a16="http://schemas.microsoft.com/office/drawing/2014/main" id="{B07A0C3E-5EBC-5554-1442-59FCBBCB53A2}"/>
                    </a:ext>
                  </a:extLst>
                </p:cNvPr>
                <p:cNvSpPr/>
                <p:nvPr/>
              </p:nvSpPr>
              <p:spPr>
                <a:xfrm>
                  <a:off x="7120149" y="241893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4" name="矩形 273">
                  <a:extLst>
                    <a:ext uri="{FF2B5EF4-FFF2-40B4-BE49-F238E27FC236}">
                      <a16:creationId xmlns:a16="http://schemas.microsoft.com/office/drawing/2014/main" id="{7BF08434-5048-AA68-CD72-B44C6786E840}"/>
                    </a:ext>
                  </a:extLst>
                </p:cNvPr>
                <p:cNvSpPr/>
                <p:nvPr/>
              </p:nvSpPr>
              <p:spPr>
                <a:xfrm>
                  <a:off x="7291799" y="241893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5" name="矩形 274">
                  <a:extLst>
                    <a:ext uri="{FF2B5EF4-FFF2-40B4-BE49-F238E27FC236}">
                      <a16:creationId xmlns:a16="http://schemas.microsoft.com/office/drawing/2014/main" id="{4540CBBB-13B9-BC4B-4B63-C78B12A3A45A}"/>
                    </a:ext>
                  </a:extLst>
                </p:cNvPr>
                <p:cNvSpPr/>
                <p:nvPr/>
              </p:nvSpPr>
              <p:spPr>
                <a:xfrm>
                  <a:off x="7463449" y="241893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6" name="矩形 275">
                  <a:extLst>
                    <a:ext uri="{FF2B5EF4-FFF2-40B4-BE49-F238E27FC236}">
                      <a16:creationId xmlns:a16="http://schemas.microsoft.com/office/drawing/2014/main" id="{3D475B2A-60F5-F179-35B8-F613F56848D0}"/>
                    </a:ext>
                  </a:extLst>
                </p:cNvPr>
                <p:cNvSpPr/>
                <p:nvPr/>
              </p:nvSpPr>
              <p:spPr>
                <a:xfrm>
                  <a:off x="7635099" y="241893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7" name="矩形 276">
                  <a:extLst>
                    <a:ext uri="{FF2B5EF4-FFF2-40B4-BE49-F238E27FC236}">
                      <a16:creationId xmlns:a16="http://schemas.microsoft.com/office/drawing/2014/main" id="{F0E8A8BE-D9D0-3B14-8677-65179BBA87E3}"/>
                    </a:ext>
                  </a:extLst>
                </p:cNvPr>
                <p:cNvSpPr/>
                <p:nvPr/>
              </p:nvSpPr>
              <p:spPr>
                <a:xfrm>
                  <a:off x="7806749" y="241893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8" name="矩形 277">
                  <a:extLst>
                    <a:ext uri="{FF2B5EF4-FFF2-40B4-BE49-F238E27FC236}">
                      <a16:creationId xmlns:a16="http://schemas.microsoft.com/office/drawing/2014/main" id="{31487801-68D2-E133-0D3E-FEFC53580EC9}"/>
                    </a:ext>
                  </a:extLst>
                </p:cNvPr>
                <p:cNvSpPr/>
                <p:nvPr/>
              </p:nvSpPr>
              <p:spPr>
                <a:xfrm>
                  <a:off x="7978399" y="241893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9" name="矩形 278">
                  <a:extLst>
                    <a:ext uri="{FF2B5EF4-FFF2-40B4-BE49-F238E27FC236}">
                      <a16:creationId xmlns:a16="http://schemas.microsoft.com/office/drawing/2014/main" id="{5B795F2A-87D0-4D97-6C41-C836B6C0A8A5}"/>
                    </a:ext>
                  </a:extLst>
                </p:cNvPr>
                <p:cNvSpPr/>
                <p:nvPr/>
              </p:nvSpPr>
              <p:spPr>
                <a:xfrm>
                  <a:off x="8150049" y="241893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80" name="矩形 279">
                  <a:extLst>
                    <a:ext uri="{FF2B5EF4-FFF2-40B4-BE49-F238E27FC236}">
                      <a16:creationId xmlns:a16="http://schemas.microsoft.com/office/drawing/2014/main" id="{EF8DF4B5-B33E-0F71-7CC1-9D2046BC41EB}"/>
                    </a:ext>
                  </a:extLst>
                </p:cNvPr>
                <p:cNvSpPr/>
                <p:nvPr/>
              </p:nvSpPr>
              <p:spPr>
                <a:xfrm>
                  <a:off x="8321699" y="241893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81" name="矩形 280">
                  <a:extLst>
                    <a:ext uri="{FF2B5EF4-FFF2-40B4-BE49-F238E27FC236}">
                      <a16:creationId xmlns:a16="http://schemas.microsoft.com/office/drawing/2014/main" id="{04D613CD-4595-7525-4074-8CAF261E780B}"/>
                    </a:ext>
                  </a:extLst>
                </p:cNvPr>
                <p:cNvSpPr/>
                <p:nvPr/>
              </p:nvSpPr>
              <p:spPr>
                <a:xfrm>
                  <a:off x="8493349" y="241893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82" name="矩形 281">
                  <a:extLst>
                    <a:ext uri="{FF2B5EF4-FFF2-40B4-BE49-F238E27FC236}">
                      <a16:creationId xmlns:a16="http://schemas.microsoft.com/office/drawing/2014/main" id="{2D43646B-A9E6-F32D-1294-3F154BADD6D0}"/>
                    </a:ext>
                  </a:extLst>
                </p:cNvPr>
                <p:cNvSpPr/>
                <p:nvPr/>
              </p:nvSpPr>
              <p:spPr>
                <a:xfrm>
                  <a:off x="8664999" y="241893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83" name="矩形 282">
                  <a:extLst>
                    <a:ext uri="{FF2B5EF4-FFF2-40B4-BE49-F238E27FC236}">
                      <a16:creationId xmlns:a16="http://schemas.microsoft.com/office/drawing/2014/main" id="{3FEE5AFA-F310-5DE7-8AAD-B3317152CD6A}"/>
                    </a:ext>
                  </a:extLst>
                </p:cNvPr>
                <p:cNvSpPr/>
                <p:nvPr/>
              </p:nvSpPr>
              <p:spPr>
                <a:xfrm>
                  <a:off x="8836649" y="241893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84" name="矩形 283">
                  <a:extLst>
                    <a:ext uri="{FF2B5EF4-FFF2-40B4-BE49-F238E27FC236}">
                      <a16:creationId xmlns:a16="http://schemas.microsoft.com/office/drawing/2014/main" id="{17618869-2DB9-C427-1871-A1E57092A14B}"/>
                    </a:ext>
                  </a:extLst>
                </p:cNvPr>
                <p:cNvSpPr/>
                <p:nvPr/>
              </p:nvSpPr>
              <p:spPr>
                <a:xfrm>
                  <a:off x="9008299" y="241893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85" name="矩形 284">
                  <a:extLst>
                    <a:ext uri="{FF2B5EF4-FFF2-40B4-BE49-F238E27FC236}">
                      <a16:creationId xmlns:a16="http://schemas.microsoft.com/office/drawing/2014/main" id="{5B919681-B203-6786-F826-A0F8672F3DE9}"/>
                    </a:ext>
                  </a:extLst>
                </p:cNvPr>
                <p:cNvSpPr/>
                <p:nvPr/>
              </p:nvSpPr>
              <p:spPr>
                <a:xfrm>
                  <a:off x="9179949" y="241893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86" name="矩形 285">
                  <a:extLst>
                    <a:ext uri="{FF2B5EF4-FFF2-40B4-BE49-F238E27FC236}">
                      <a16:creationId xmlns:a16="http://schemas.microsoft.com/office/drawing/2014/main" id="{42A64446-61E4-152D-1B4C-B7E4C7D309B6}"/>
                    </a:ext>
                  </a:extLst>
                </p:cNvPr>
                <p:cNvSpPr/>
                <p:nvPr/>
              </p:nvSpPr>
              <p:spPr>
                <a:xfrm>
                  <a:off x="9351599" y="241893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87" name="矩形 286">
                  <a:extLst>
                    <a:ext uri="{FF2B5EF4-FFF2-40B4-BE49-F238E27FC236}">
                      <a16:creationId xmlns:a16="http://schemas.microsoft.com/office/drawing/2014/main" id="{B60A3D53-22A6-D3B5-65B8-AB0460FD91AF}"/>
                    </a:ext>
                  </a:extLst>
                </p:cNvPr>
                <p:cNvSpPr/>
                <p:nvPr/>
              </p:nvSpPr>
              <p:spPr>
                <a:xfrm>
                  <a:off x="9523249" y="241893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88" name="矩形 287">
                  <a:extLst>
                    <a:ext uri="{FF2B5EF4-FFF2-40B4-BE49-F238E27FC236}">
                      <a16:creationId xmlns:a16="http://schemas.microsoft.com/office/drawing/2014/main" id="{3AFDFF4B-0178-9E99-2F12-B1760938456C}"/>
                    </a:ext>
                  </a:extLst>
                </p:cNvPr>
                <p:cNvSpPr/>
                <p:nvPr/>
              </p:nvSpPr>
              <p:spPr>
                <a:xfrm>
                  <a:off x="9694899" y="241893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89" name="矩形 288">
                  <a:extLst>
                    <a:ext uri="{FF2B5EF4-FFF2-40B4-BE49-F238E27FC236}">
                      <a16:creationId xmlns:a16="http://schemas.microsoft.com/office/drawing/2014/main" id="{55C6431B-48EE-3FB7-CD3B-2642C32EFF4A}"/>
                    </a:ext>
                  </a:extLst>
                </p:cNvPr>
                <p:cNvSpPr/>
                <p:nvPr/>
              </p:nvSpPr>
              <p:spPr>
                <a:xfrm>
                  <a:off x="9866549" y="241893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0" name="矩形 289">
                  <a:extLst>
                    <a:ext uri="{FF2B5EF4-FFF2-40B4-BE49-F238E27FC236}">
                      <a16:creationId xmlns:a16="http://schemas.microsoft.com/office/drawing/2014/main" id="{E6648608-90E4-E5DB-8EAE-ED11A41DE166}"/>
                    </a:ext>
                  </a:extLst>
                </p:cNvPr>
                <p:cNvSpPr/>
                <p:nvPr/>
              </p:nvSpPr>
              <p:spPr>
                <a:xfrm>
                  <a:off x="10038199" y="241893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1" name="矩形 290">
                  <a:extLst>
                    <a:ext uri="{FF2B5EF4-FFF2-40B4-BE49-F238E27FC236}">
                      <a16:creationId xmlns:a16="http://schemas.microsoft.com/office/drawing/2014/main" id="{69EAA8E8-44D1-496B-A025-9EAFFD1CAC36}"/>
                    </a:ext>
                  </a:extLst>
                </p:cNvPr>
                <p:cNvSpPr/>
                <p:nvPr/>
              </p:nvSpPr>
              <p:spPr>
                <a:xfrm>
                  <a:off x="10209849" y="241893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2" name="矩形 291">
                  <a:extLst>
                    <a:ext uri="{FF2B5EF4-FFF2-40B4-BE49-F238E27FC236}">
                      <a16:creationId xmlns:a16="http://schemas.microsoft.com/office/drawing/2014/main" id="{FCD0FC95-641B-4B7F-DFCB-929051464C5D}"/>
                    </a:ext>
                  </a:extLst>
                </p:cNvPr>
                <p:cNvSpPr/>
                <p:nvPr/>
              </p:nvSpPr>
              <p:spPr>
                <a:xfrm>
                  <a:off x="10381499" y="241893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3" name="矩形 292">
                  <a:extLst>
                    <a:ext uri="{FF2B5EF4-FFF2-40B4-BE49-F238E27FC236}">
                      <a16:creationId xmlns:a16="http://schemas.microsoft.com/office/drawing/2014/main" id="{8DE06114-4488-8C16-5997-958C8D165B44}"/>
                    </a:ext>
                  </a:extLst>
                </p:cNvPr>
                <p:cNvSpPr/>
                <p:nvPr/>
              </p:nvSpPr>
              <p:spPr>
                <a:xfrm>
                  <a:off x="10553149" y="241893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4" name="矩形 293">
                  <a:extLst>
                    <a:ext uri="{FF2B5EF4-FFF2-40B4-BE49-F238E27FC236}">
                      <a16:creationId xmlns:a16="http://schemas.microsoft.com/office/drawing/2014/main" id="{E1900934-8EA1-55F5-F43B-B4E3E919D57E}"/>
                    </a:ext>
                  </a:extLst>
                </p:cNvPr>
                <p:cNvSpPr/>
                <p:nvPr/>
              </p:nvSpPr>
              <p:spPr>
                <a:xfrm>
                  <a:off x="10724799" y="241893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5" name="矩形 294">
                  <a:extLst>
                    <a:ext uri="{FF2B5EF4-FFF2-40B4-BE49-F238E27FC236}">
                      <a16:creationId xmlns:a16="http://schemas.microsoft.com/office/drawing/2014/main" id="{218E29A7-7DC7-84BA-F71A-A1959D0F011E}"/>
                    </a:ext>
                  </a:extLst>
                </p:cNvPr>
                <p:cNvSpPr/>
                <p:nvPr/>
              </p:nvSpPr>
              <p:spPr>
                <a:xfrm>
                  <a:off x="10896449" y="241893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6" name="矩形 295">
                  <a:extLst>
                    <a:ext uri="{FF2B5EF4-FFF2-40B4-BE49-F238E27FC236}">
                      <a16:creationId xmlns:a16="http://schemas.microsoft.com/office/drawing/2014/main" id="{50F06CFE-0385-DC9D-D4AA-EFA133789F89}"/>
                    </a:ext>
                  </a:extLst>
                </p:cNvPr>
                <p:cNvSpPr/>
                <p:nvPr/>
              </p:nvSpPr>
              <p:spPr>
                <a:xfrm>
                  <a:off x="11068114" y="241893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7" name="矩形 296">
                  <a:extLst>
                    <a:ext uri="{FF2B5EF4-FFF2-40B4-BE49-F238E27FC236}">
                      <a16:creationId xmlns:a16="http://schemas.microsoft.com/office/drawing/2014/main" id="{4AE719CA-FB87-91A8-095B-628A85EADBF7}"/>
                    </a:ext>
                  </a:extLst>
                </p:cNvPr>
                <p:cNvSpPr/>
                <p:nvPr/>
              </p:nvSpPr>
              <p:spPr>
                <a:xfrm>
                  <a:off x="5575299" y="258004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8" name="矩形 297">
                  <a:extLst>
                    <a:ext uri="{FF2B5EF4-FFF2-40B4-BE49-F238E27FC236}">
                      <a16:creationId xmlns:a16="http://schemas.microsoft.com/office/drawing/2014/main" id="{CD708C60-CA7A-F956-D6F7-D5162271B3F3}"/>
                    </a:ext>
                  </a:extLst>
                </p:cNvPr>
                <p:cNvSpPr/>
                <p:nvPr/>
              </p:nvSpPr>
              <p:spPr>
                <a:xfrm>
                  <a:off x="5746949" y="258004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9" name="矩形 298">
                  <a:extLst>
                    <a:ext uri="{FF2B5EF4-FFF2-40B4-BE49-F238E27FC236}">
                      <a16:creationId xmlns:a16="http://schemas.microsoft.com/office/drawing/2014/main" id="{5989694E-8697-D76C-D6CD-647E4E5EC202}"/>
                    </a:ext>
                  </a:extLst>
                </p:cNvPr>
                <p:cNvSpPr/>
                <p:nvPr/>
              </p:nvSpPr>
              <p:spPr>
                <a:xfrm>
                  <a:off x="5918599" y="258004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0" name="矩形 299">
                  <a:extLst>
                    <a:ext uri="{FF2B5EF4-FFF2-40B4-BE49-F238E27FC236}">
                      <a16:creationId xmlns:a16="http://schemas.microsoft.com/office/drawing/2014/main" id="{94FC34D3-3618-E5DB-1F79-96A93AE93733}"/>
                    </a:ext>
                  </a:extLst>
                </p:cNvPr>
                <p:cNvSpPr/>
                <p:nvPr/>
              </p:nvSpPr>
              <p:spPr>
                <a:xfrm>
                  <a:off x="6090249" y="258004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1" name="矩形 300">
                  <a:extLst>
                    <a:ext uri="{FF2B5EF4-FFF2-40B4-BE49-F238E27FC236}">
                      <a16:creationId xmlns:a16="http://schemas.microsoft.com/office/drawing/2014/main" id="{703173BF-84B7-37FF-3F5A-BACC08E48BF2}"/>
                    </a:ext>
                  </a:extLst>
                </p:cNvPr>
                <p:cNvSpPr/>
                <p:nvPr/>
              </p:nvSpPr>
              <p:spPr>
                <a:xfrm>
                  <a:off x="6261899" y="258004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2" name="矩形 301">
                  <a:extLst>
                    <a:ext uri="{FF2B5EF4-FFF2-40B4-BE49-F238E27FC236}">
                      <a16:creationId xmlns:a16="http://schemas.microsoft.com/office/drawing/2014/main" id="{ABBF02F7-C40C-2706-9A18-01410EFFEEE4}"/>
                    </a:ext>
                  </a:extLst>
                </p:cNvPr>
                <p:cNvSpPr/>
                <p:nvPr/>
              </p:nvSpPr>
              <p:spPr>
                <a:xfrm>
                  <a:off x="6433549" y="258004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3" name="矩形 302">
                  <a:extLst>
                    <a:ext uri="{FF2B5EF4-FFF2-40B4-BE49-F238E27FC236}">
                      <a16:creationId xmlns:a16="http://schemas.microsoft.com/office/drawing/2014/main" id="{6023085C-2451-F5E8-57F4-C8CB840B3644}"/>
                    </a:ext>
                  </a:extLst>
                </p:cNvPr>
                <p:cNvSpPr/>
                <p:nvPr/>
              </p:nvSpPr>
              <p:spPr>
                <a:xfrm>
                  <a:off x="6605199" y="258004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4" name="矩形 303">
                  <a:extLst>
                    <a:ext uri="{FF2B5EF4-FFF2-40B4-BE49-F238E27FC236}">
                      <a16:creationId xmlns:a16="http://schemas.microsoft.com/office/drawing/2014/main" id="{2746E71E-5F61-EA60-BEC1-8BBC32B12A63}"/>
                    </a:ext>
                  </a:extLst>
                </p:cNvPr>
                <p:cNvSpPr/>
                <p:nvPr/>
              </p:nvSpPr>
              <p:spPr>
                <a:xfrm>
                  <a:off x="6776849" y="258004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5" name="矩形 304">
                  <a:extLst>
                    <a:ext uri="{FF2B5EF4-FFF2-40B4-BE49-F238E27FC236}">
                      <a16:creationId xmlns:a16="http://schemas.microsoft.com/office/drawing/2014/main" id="{DC7EE7BF-44D7-752C-A687-47618A90EC6E}"/>
                    </a:ext>
                  </a:extLst>
                </p:cNvPr>
                <p:cNvSpPr/>
                <p:nvPr/>
              </p:nvSpPr>
              <p:spPr>
                <a:xfrm>
                  <a:off x="6948499" y="258004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6" name="矩形 305">
                  <a:extLst>
                    <a:ext uri="{FF2B5EF4-FFF2-40B4-BE49-F238E27FC236}">
                      <a16:creationId xmlns:a16="http://schemas.microsoft.com/office/drawing/2014/main" id="{5E91C4EB-5D7B-9AB8-2EEC-EE8F44ADF1B3}"/>
                    </a:ext>
                  </a:extLst>
                </p:cNvPr>
                <p:cNvSpPr/>
                <p:nvPr/>
              </p:nvSpPr>
              <p:spPr>
                <a:xfrm>
                  <a:off x="7120149" y="258004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7" name="矩形 306">
                  <a:extLst>
                    <a:ext uri="{FF2B5EF4-FFF2-40B4-BE49-F238E27FC236}">
                      <a16:creationId xmlns:a16="http://schemas.microsoft.com/office/drawing/2014/main" id="{655D0B1A-0474-6D57-C045-483B014E171C}"/>
                    </a:ext>
                  </a:extLst>
                </p:cNvPr>
                <p:cNvSpPr/>
                <p:nvPr/>
              </p:nvSpPr>
              <p:spPr>
                <a:xfrm>
                  <a:off x="7291799" y="258004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8" name="矩形 307">
                  <a:extLst>
                    <a:ext uri="{FF2B5EF4-FFF2-40B4-BE49-F238E27FC236}">
                      <a16:creationId xmlns:a16="http://schemas.microsoft.com/office/drawing/2014/main" id="{2A4FDA2E-E3B7-9A35-861D-0C22382B6373}"/>
                    </a:ext>
                  </a:extLst>
                </p:cNvPr>
                <p:cNvSpPr/>
                <p:nvPr/>
              </p:nvSpPr>
              <p:spPr>
                <a:xfrm>
                  <a:off x="7463449" y="258004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9" name="矩形 308">
                  <a:extLst>
                    <a:ext uri="{FF2B5EF4-FFF2-40B4-BE49-F238E27FC236}">
                      <a16:creationId xmlns:a16="http://schemas.microsoft.com/office/drawing/2014/main" id="{54282CA3-B236-AC40-94B0-E2BFEE01EBB4}"/>
                    </a:ext>
                  </a:extLst>
                </p:cNvPr>
                <p:cNvSpPr/>
                <p:nvPr/>
              </p:nvSpPr>
              <p:spPr>
                <a:xfrm>
                  <a:off x="7635099" y="258004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10" name="矩形 309">
                  <a:extLst>
                    <a:ext uri="{FF2B5EF4-FFF2-40B4-BE49-F238E27FC236}">
                      <a16:creationId xmlns:a16="http://schemas.microsoft.com/office/drawing/2014/main" id="{F8AFE7FD-3578-117A-EB40-EFF014718BE3}"/>
                    </a:ext>
                  </a:extLst>
                </p:cNvPr>
                <p:cNvSpPr/>
                <p:nvPr/>
              </p:nvSpPr>
              <p:spPr>
                <a:xfrm>
                  <a:off x="7806749" y="258004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11" name="矩形 310">
                  <a:extLst>
                    <a:ext uri="{FF2B5EF4-FFF2-40B4-BE49-F238E27FC236}">
                      <a16:creationId xmlns:a16="http://schemas.microsoft.com/office/drawing/2014/main" id="{3D939AEF-B00E-414B-7F75-9FC3D1BB8714}"/>
                    </a:ext>
                  </a:extLst>
                </p:cNvPr>
                <p:cNvSpPr/>
                <p:nvPr/>
              </p:nvSpPr>
              <p:spPr>
                <a:xfrm>
                  <a:off x="7978399" y="258004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12" name="矩形 311">
                  <a:extLst>
                    <a:ext uri="{FF2B5EF4-FFF2-40B4-BE49-F238E27FC236}">
                      <a16:creationId xmlns:a16="http://schemas.microsoft.com/office/drawing/2014/main" id="{1259022D-C97E-0D5D-B8DC-12D15966B496}"/>
                    </a:ext>
                  </a:extLst>
                </p:cNvPr>
                <p:cNvSpPr/>
                <p:nvPr/>
              </p:nvSpPr>
              <p:spPr>
                <a:xfrm>
                  <a:off x="8150049" y="258004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13" name="矩形 312">
                  <a:extLst>
                    <a:ext uri="{FF2B5EF4-FFF2-40B4-BE49-F238E27FC236}">
                      <a16:creationId xmlns:a16="http://schemas.microsoft.com/office/drawing/2014/main" id="{682963AA-C7AE-4164-ABA7-23ED58106A72}"/>
                    </a:ext>
                  </a:extLst>
                </p:cNvPr>
                <p:cNvSpPr/>
                <p:nvPr/>
              </p:nvSpPr>
              <p:spPr>
                <a:xfrm>
                  <a:off x="8321699" y="258004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14" name="矩形 313">
                  <a:extLst>
                    <a:ext uri="{FF2B5EF4-FFF2-40B4-BE49-F238E27FC236}">
                      <a16:creationId xmlns:a16="http://schemas.microsoft.com/office/drawing/2014/main" id="{3550FE86-DDB0-B4A8-38D3-0886B20C9041}"/>
                    </a:ext>
                  </a:extLst>
                </p:cNvPr>
                <p:cNvSpPr/>
                <p:nvPr/>
              </p:nvSpPr>
              <p:spPr>
                <a:xfrm>
                  <a:off x="8493349" y="258004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15" name="矩形 314">
                  <a:extLst>
                    <a:ext uri="{FF2B5EF4-FFF2-40B4-BE49-F238E27FC236}">
                      <a16:creationId xmlns:a16="http://schemas.microsoft.com/office/drawing/2014/main" id="{9813B129-4F19-540D-6333-297727AC42CF}"/>
                    </a:ext>
                  </a:extLst>
                </p:cNvPr>
                <p:cNvSpPr/>
                <p:nvPr/>
              </p:nvSpPr>
              <p:spPr>
                <a:xfrm>
                  <a:off x="8664999" y="258004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16" name="矩形 315">
                  <a:extLst>
                    <a:ext uri="{FF2B5EF4-FFF2-40B4-BE49-F238E27FC236}">
                      <a16:creationId xmlns:a16="http://schemas.microsoft.com/office/drawing/2014/main" id="{E4244357-65AC-8781-6B8F-605476819951}"/>
                    </a:ext>
                  </a:extLst>
                </p:cNvPr>
                <p:cNvSpPr/>
                <p:nvPr/>
              </p:nvSpPr>
              <p:spPr>
                <a:xfrm>
                  <a:off x="8836649" y="258004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17" name="矩形 316">
                  <a:extLst>
                    <a:ext uri="{FF2B5EF4-FFF2-40B4-BE49-F238E27FC236}">
                      <a16:creationId xmlns:a16="http://schemas.microsoft.com/office/drawing/2014/main" id="{D32CE138-5BA4-FB94-DB0B-FC82CA1E0A88}"/>
                    </a:ext>
                  </a:extLst>
                </p:cNvPr>
                <p:cNvSpPr/>
                <p:nvPr/>
              </p:nvSpPr>
              <p:spPr>
                <a:xfrm>
                  <a:off x="9008299" y="258004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18" name="矩形 317">
                  <a:extLst>
                    <a:ext uri="{FF2B5EF4-FFF2-40B4-BE49-F238E27FC236}">
                      <a16:creationId xmlns:a16="http://schemas.microsoft.com/office/drawing/2014/main" id="{7310391B-EC73-C278-68EC-75F03BAD973E}"/>
                    </a:ext>
                  </a:extLst>
                </p:cNvPr>
                <p:cNvSpPr/>
                <p:nvPr/>
              </p:nvSpPr>
              <p:spPr>
                <a:xfrm>
                  <a:off x="9179949" y="258004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19" name="矩形 318">
                  <a:extLst>
                    <a:ext uri="{FF2B5EF4-FFF2-40B4-BE49-F238E27FC236}">
                      <a16:creationId xmlns:a16="http://schemas.microsoft.com/office/drawing/2014/main" id="{FEE6EF3E-9F23-7D4F-68C1-839A1C2E80A4}"/>
                    </a:ext>
                  </a:extLst>
                </p:cNvPr>
                <p:cNvSpPr/>
                <p:nvPr/>
              </p:nvSpPr>
              <p:spPr>
                <a:xfrm>
                  <a:off x="9351599" y="258004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0" name="矩形 319">
                  <a:extLst>
                    <a:ext uri="{FF2B5EF4-FFF2-40B4-BE49-F238E27FC236}">
                      <a16:creationId xmlns:a16="http://schemas.microsoft.com/office/drawing/2014/main" id="{E8D7ABBC-01FD-811F-8E4D-D70361789D45}"/>
                    </a:ext>
                  </a:extLst>
                </p:cNvPr>
                <p:cNvSpPr/>
                <p:nvPr/>
              </p:nvSpPr>
              <p:spPr>
                <a:xfrm>
                  <a:off x="9523249" y="258004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1" name="矩形 320">
                  <a:extLst>
                    <a:ext uri="{FF2B5EF4-FFF2-40B4-BE49-F238E27FC236}">
                      <a16:creationId xmlns:a16="http://schemas.microsoft.com/office/drawing/2014/main" id="{D5B535E5-EAAA-D721-EC04-2C81B362BAA6}"/>
                    </a:ext>
                  </a:extLst>
                </p:cNvPr>
                <p:cNvSpPr/>
                <p:nvPr/>
              </p:nvSpPr>
              <p:spPr>
                <a:xfrm>
                  <a:off x="9694899" y="258004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2" name="矩形 321">
                  <a:extLst>
                    <a:ext uri="{FF2B5EF4-FFF2-40B4-BE49-F238E27FC236}">
                      <a16:creationId xmlns:a16="http://schemas.microsoft.com/office/drawing/2014/main" id="{D7E62CE0-CE4B-4379-9F15-79160E67E792}"/>
                    </a:ext>
                  </a:extLst>
                </p:cNvPr>
                <p:cNvSpPr/>
                <p:nvPr/>
              </p:nvSpPr>
              <p:spPr>
                <a:xfrm>
                  <a:off x="9866549" y="258004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3" name="矩形 322">
                  <a:extLst>
                    <a:ext uri="{FF2B5EF4-FFF2-40B4-BE49-F238E27FC236}">
                      <a16:creationId xmlns:a16="http://schemas.microsoft.com/office/drawing/2014/main" id="{690AD704-B182-F50A-3B7B-E6C68F62AAD1}"/>
                    </a:ext>
                  </a:extLst>
                </p:cNvPr>
                <p:cNvSpPr/>
                <p:nvPr/>
              </p:nvSpPr>
              <p:spPr>
                <a:xfrm>
                  <a:off x="10038199" y="258004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4" name="矩形 323">
                  <a:extLst>
                    <a:ext uri="{FF2B5EF4-FFF2-40B4-BE49-F238E27FC236}">
                      <a16:creationId xmlns:a16="http://schemas.microsoft.com/office/drawing/2014/main" id="{C8858AB4-E85A-B368-4C7A-B9BD44FAFF90}"/>
                    </a:ext>
                  </a:extLst>
                </p:cNvPr>
                <p:cNvSpPr/>
                <p:nvPr/>
              </p:nvSpPr>
              <p:spPr>
                <a:xfrm>
                  <a:off x="10209849" y="258004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5" name="矩形 324">
                  <a:extLst>
                    <a:ext uri="{FF2B5EF4-FFF2-40B4-BE49-F238E27FC236}">
                      <a16:creationId xmlns:a16="http://schemas.microsoft.com/office/drawing/2014/main" id="{78CD0A42-7DC7-988F-96D6-7F7726955E88}"/>
                    </a:ext>
                  </a:extLst>
                </p:cNvPr>
                <p:cNvSpPr/>
                <p:nvPr/>
              </p:nvSpPr>
              <p:spPr>
                <a:xfrm>
                  <a:off x="10381499" y="258004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6" name="矩形 325">
                  <a:extLst>
                    <a:ext uri="{FF2B5EF4-FFF2-40B4-BE49-F238E27FC236}">
                      <a16:creationId xmlns:a16="http://schemas.microsoft.com/office/drawing/2014/main" id="{69F64EC4-E95A-A987-4A98-8283C4401D96}"/>
                    </a:ext>
                  </a:extLst>
                </p:cNvPr>
                <p:cNvSpPr/>
                <p:nvPr/>
              </p:nvSpPr>
              <p:spPr>
                <a:xfrm>
                  <a:off x="10553149" y="258004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7" name="矩形 326">
                  <a:extLst>
                    <a:ext uri="{FF2B5EF4-FFF2-40B4-BE49-F238E27FC236}">
                      <a16:creationId xmlns:a16="http://schemas.microsoft.com/office/drawing/2014/main" id="{6FD11938-905E-7E1C-3DE2-7BB36305B853}"/>
                    </a:ext>
                  </a:extLst>
                </p:cNvPr>
                <p:cNvSpPr/>
                <p:nvPr/>
              </p:nvSpPr>
              <p:spPr>
                <a:xfrm>
                  <a:off x="10724799" y="258004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8" name="矩形 327">
                  <a:extLst>
                    <a:ext uri="{FF2B5EF4-FFF2-40B4-BE49-F238E27FC236}">
                      <a16:creationId xmlns:a16="http://schemas.microsoft.com/office/drawing/2014/main" id="{1743054A-752B-88BE-88E6-EE8686F04187}"/>
                    </a:ext>
                  </a:extLst>
                </p:cNvPr>
                <p:cNvSpPr/>
                <p:nvPr/>
              </p:nvSpPr>
              <p:spPr>
                <a:xfrm>
                  <a:off x="10896449" y="258004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9" name="矩形 328">
                  <a:extLst>
                    <a:ext uri="{FF2B5EF4-FFF2-40B4-BE49-F238E27FC236}">
                      <a16:creationId xmlns:a16="http://schemas.microsoft.com/office/drawing/2014/main" id="{95EEF35B-5A15-439C-FF90-46F777BB740A}"/>
                    </a:ext>
                  </a:extLst>
                </p:cNvPr>
                <p:cNvSpPr/>
                <p:nvPr/>
              </p:nvSpPr>
              <p:spPr>
                <a:xfrm>
                  <a:off x="11068114" y="258004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0" name="矩形 329">
                  <a:extLst>
                    <a:ext uri="{FF2B5EF4-FFF2-40B4-BE49-F238E27FC236}">
                      <a16:creationId xmlns:a16="http://schemas.microsoft.com/office/drawing/2014/main" id="{A48C285A-B4CC-ABAE-049B-35458F71EBF3}"/>
                    </a:ext>
                  </a:extLst>
                </p:cNvPr>
                <p:cNvSpPr/>
                <p:nvPr/>
              </p:nvSpPr>
              <p:spPr>
                <a:xfrm>
                  <a:off x="5575299" y="274114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1" name="矩形 330">
                  <a:extLst>
                    <a:ext uri="{FF2B5EF4-FFF2-40B4-BE49-F238E27FC236}">
                      <a16:creationId xmlns:a16="http://schemas.microsoft.com/office/drawing/2014/main" id="{1027D6FA-BB92-8769-7C1E-0CC35FCC0D71}"/>
                    </a:ext>
                  </a:extLst>
                </p:cNvPr>
                <p:cNvSpPr/>
                <p:nvPr/>
              </p:nvSpPr>
              <p:spPr>
                <a:xfrm>
                  <a:off x="5746949" y="274114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2" name="矩形 331">
                  <a:extLst>
                    <a:ext uri="{FF2B5EF4-FFF2-40B4-BE49-F238E27FC236}">
                      <a16:creationId xmlns:a16="http://schemas.microsoft.com/office/drawing/2014/main" id="{C829C291-093F-F02C-99B8-878E0E1671CE}"/>
                    </a:ext>
                  </a:extLst>
                </p:cNvPr>
                <p:cNvSpPr/>
                <p:nvPr/>
              </p:nvSpPr>
              <p:spPr>
                <a:xfrm>
                  <a:off x="5918599" y="274114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3" name="矩形 332">
                  <a:extLst>
                    <a:ext uri="{FF2B5EF4-FFF2-40B4-BE49-F238E27FC236}">
                      <a16:creationId xmlns:a16="http://schemas.microsoft.com/office/drawing/2014/main" id="{FEE4F8EF-B3C4-2405-6D1E-42343C694DF3}"/>
                    </a:ext>
                  </a:extLst>
                </p:cNvPr>
                <p:cNvSpPr/>
                <p:nvPr/>
              </p:nvSpPr>
              <p:spPr>
                <a:xfrm>
                  <a:off x="6090249" y="274114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4" name="矩形 333">
                  <a:extLst>
                    <a:ext uri="{FF2B5EF4-FFF2-40B4-BE49-F238E27FC236}">
                      <a16:creationId xmlns:a16="http://schemas.microsoft.com/office/drawing/2014/main" id="{AF8D957F-94CF-E2CE-3EE2-85F635F3862D}"/>
                    </a:ext>
                  </a:extLst>
                </p:cNvPr>
                <p:cNvSpPr/>
                <p:nvPr/>
              </p:nvSpPr>
              <p:spPr>
                <a:xfrm>
                  <a:off x="6261899" y="274114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5" name="矩形 334">
                  <a:extLst>
                    <a:ext uri="{FF2B5EF4-FFF2-40B4-BE49-F238E27FC236}">
                      <a16:creationId xmlns:a16="http://schemas.microsoft.com/office/drawing/2014/main" id="{F489D750-F104-17EB-883D-90408D249A86}"/>
                    </a:ext>
                  </a:extLst>
                </p:cNvPr>
                <p:cNvSpPr/>
                <p:nvPr/>
              </p:nvSpPr>
              <p:spPr>
                <a:xfrm>
                  <a:off x="6433549" y="274114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6" name="矩形 335">
                  <a:extLst>
                    <a:ext uri="{FF2B5EF4-FFF2-40B4-BE49-F238E27FC236}">
                      <a16:creationId xmlns:a16="http://schemas.microsoft.com/office/drawing/2014/main" id="{E9619FEF-D8AD-E897-57D6-2BF7188DE2DB}"/>
                    </a:ext>
                  </a:extLst>
                </p:cNvPr>
                <p:cNvSpPr/>
                <p:nvPr/>
              </p:nvSpPr>
              <p:spPr>
                <a:xfrm>
                  <a:off x="6605199" y="274114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7" name="矩形 336">
                  <a:extLst>
                    <a:ext uri="{FF2B5EF4-FFF2-40B4-BE49-F238E27FC236}">
                      <a16:creationId xmlns:a16="http://schemas.microsoft.com/office/drawing/2014/main" id="{30C0B796-828D-0058-27C9-EEA6F0729B6C}"/>
                    </a:ext>
                  </a:extLst>
                </p:cNvPr>
                <p:cNvSpPr/>
                <p:nvPr/>
              </p:nvSpPr>
              <p:spPr>
                <a:xfrm>
                  <a:off x="6776849" y="274114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8" name="矩形 337">
                  <a:extLst>
                    <a:ext uri="{FF2B5EF4-FFF2-40B4-BE49-F238E27FC236}">
                      <a16:creationId xmlns:a16="http://schemas.microsoft.com/office/drawing/2014/main" id="{24AEBE01-1039-2FD4-6641-89D0F684393F}"/>
                    </a:ext>
                  </a:extLst>
                </p:cNvPr>
                <p:cNvSpPr/>
                <p:nvPr/>
              </p:nvSpPr>
              <p:spPr>
                <a:xfrm>
                  <a:off x="6948499" y="274114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9" name="矩形 338">
                  <a:extLst>
                    <a:ext uri="{FF2B5EF4-FFF2-40B4-BE49-F238E27FC236}">
                      <a16:creationId xmlns:a16="http://schemas.microsoft.com/office/drawing/2014/main" id="{BD8DEDEC-F7B6-6489-D7C1-4EC6B62DAA40}"/>
                    </a:ext>
                  </a:extLst>
                </p:cNvPr>
                <p:cNvSpPr/>
                <p:nvPr/>
              </p:nvSpPr>
              <p:spPr>
                <a:xfrm>
                  <a:off x="7120149" y="274114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0" name="矩形 339">
                  <a:extLst>
                    <a:ext uri="{FF2B5EF4-FFF2-40B4-BE49-F238E27FC236}">
                      <a16:creationId xmlns:a16="http://schemas.microsoft.com/office/drawing/2014/main" id="{370C4E32-18DA-A38C-8A28-4EB4B24B8E14}"/>
                    </a:ext>
                  </a:extLst>
                </p:cNvPr>
                <p:cNvSpPr/>
                <p:nvPr/>
              </p:nvSpPr>
              <p:spPr>
                <a:xfrm>
                  <a:off x="7291799" y="274114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1" name="矩形 340">
                  <a:extLst>
                    <a:ext uri="{FF2B5EF4-FFF2-40B4-BE49-F238E27FC236}">
                      <a16:creationId xmlns:a16="http://schemas.microsoft.com/office/drawing/2014/main" id="{2E4C9F03-8BF6-53A3-74FC-F7537960EF9C}"/>
                    </a:ext>
                  </a:extLst>
                </p:cNvPr>
                <p:cNvSpPr/>
                <p:nvPr/>
              </p:nvSpPr>
              <p:spPr>
                <a:xfrm>
                  <a:off x="7463449" y="274114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2" name="矩形 341">
                  <a:extLst>
                    <a:ext uri="{FF2B5EF4-FFF2-40B4-BE49-F238E27FC236}">
                      <a16:creationId xmlns:a16="http://schemas.microsoft.com/office/drawing/2014/main" id="{470001EC-701B-79FF-5DDC-F758DCC0D07F}"/>
                    </a:ext>
                  </a:extLst>
                </p:cNvPr>
                <p:cNvSpPr/>
                <p:nvPr/>
              </p:nvSpPr>
              <p:spPr>
                <a:xfrm>
                  <a:off x="7635099" y="274114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3" name="矩形 342">
                  <a:extLst>
                    <a:ext uri="{FF2B5EF4-FFF2-40B4-BE49-F238E27FC236}">
                      <a16:creationId xmlns:a16="http://schemas.microsoft.com/office/drawing/2014/main" id="{532ADD81-817B-DE3B-FC97-3B593A6EB25F}"/>
                    </a:ext>
                  </a:extLst>
                </p:cNvPr>
                <p:cNvSpPr/>
                <p:nvPr/>
              </p:nvSpPr>
              <p:spPr>
                <a:xfrm>
                  <a:off x="7806749" y="274114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4" name="矩形 343">
                  <a:extLst>
                    <a:ext uri="{FF2B5EF4-FFF2-40B4-BE49-F238E27FC236}">
                      <a16:creationId xmlns:a16="http://schemas.microsoft.com/office/drawing/2014/main" id="{A7394FBF-239A-01F0-DF5A-417AC59BD730}"/>
                    </a:ext>
                  </a:extLst>
                </p:cNvPr>
                <p:cNvSpPr/>
                <p:nvPr/>
              </p:nvSpPr>
              <p:spPr>
                <a:xfrm>
                  <a:off x="7978399" y="274114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5" name="矩形 344">
                  <a:extLst>
                    <a:ext uri="{FF2B5EF4-FFF2-40B4-BE49-F238E27FC236}">
                      <a16:creationId xmlns:a16="http://schemas.microsoft.com/office/drawing/2014/main" id="{16E573CC-2459-975C-01EF-A70A336A4BEB}"/>
                    </a:ext>
                  </a:extLst>
                </p:cNvPr>
                <p:cNvSpPr/>
                <p:nvPr/>
              </p:nvSpPr>
              <p:spPr>
                <a:xfrm>
                  <a:off x="8150049" y="274114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6" name="矩形 345">
                  <a:extLst>
                    <a:ext uri="{FF2B5EF4-FFF2-40B4-BE49-F238E27FC236}">
                      <a16:creationId xmlns:a16="http://schemas.microsoft.com/office/drawing/2014/main" id="{11814BC3-495F-2842-9948-E97F9A2003C5}"/>
                    </a:ext>
                  </a:extLst>
                </p:cNvPr>
                <p:cNvSpPr/>
                <p:nvPr/>
              </p:nvSpPr>
              <p:spPr>
                <a:xfrm>
                  <a:off x="8321699" y="274114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7" name="矩形 346">
                  <a:extLst>
                    <a:ext uri="{FF2B5EF4-FFF2-40B4-BE49-F238E27FC236}">
                      <a16:creationId xmlns:a16="http://schemas.microsoft.com/office/drawing/2014/main" id="{3EC3B341-A74C-8EBE-301E-7E99779403C1}"/>
                    </a:ext>
                  </a:extLst>
                </p:cNvPr>
                <p:cNvSpPr/>
                <p:nvPr/>
              </p:nvSpPr>
              <p:spPr>
                <a:xfrm>
                  <a:off x="8493349" y="274114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8" name="矩形 347">
                  <a:extLst>
                    <a:ext uri="{FF2B5EF4-FFF2-40B4-BE49-F238E27FC236}">
                      <a16:creationId xmlns:a16="http://schemas.microsoft.com/office/drawing/2014/main" id="{6EB579F9-278A-DF47-28CE-DC0AF19442EC}"/>
                    </a:ext>
                  </a:extLst>
                </p:cNvPr>
                <p:cNvSpPr/>
                <p:nvPr/>
              </p:nvSpPr>
              <p:spPr>
                <a:xfrm>
                  <a:off x="8664999" y="274114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9" name="矩形 348">
                  <a:extLst>
                    <a:ext uri="{FF2B5EF4-FFF2-40B4-BE49-F238E27FC236}">
                      <a16:creationId xmlns:a16="http://schemas.microsoft.com/office/drawing/2014/main" id="{F203F85D-09EC-AEC4-F9F0-4263F2D44EF2}"/>
                    </a:ext>
                  </a:extLst>
                </p:cNvPr>
                <p:cNvSpPr/>
                <p:nvPr/>
              </p:nvSpPr>
              <p:spPr>
                <a:xfrm>
                  <a:off x="8836649" y="274114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0" name="矩形 349">
                  <a:extLst>
                    <a:ext uri="{FF2B5EF4-FFF2-40B4-BE49-F238E27FC236}">
                      <a16:creationId xmlns:a16="http://schemas.microsoft.com/office/drawing/2014/main" id="{A677420C-A89E-4167-41AE-A3F3126B0242}"/>
                    </a:ext>
                  </a:extLst>
                </p:cNvPr>
                <p:cNvSpPr/>
                <p:nvPr/>
              </p:nvSpPr>
              <p:spPr>
                <a:xfrm>
                  <a:off x="9008299" y="274114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1" name="矩形 350">
                  <a:extLst>
                    <a:ext uri="{FF2B5EF4-FFF2-40B4-BE49-F238E27FC236}">
                      <a16:creationId xmlns:a16="http://schemas.microsoft.com/office/drawing/2014/main" id="{9FF2C4EF-0D34-67F6-A949-E3F0BB5AF1C8}"/>
                    </a:ext>
                  </a:extLst>
                </p:cNvPr>
                <p:cNvSpPr/>
                <p:nvPr/>
              </p:nvSpPr>
              <p:spPr>
                <a:xfrm>
                  <a:off x="9179949" y="274114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2" name="矩形 351">
                  <a:extLst>
                    <a:ext uri="{FF2B5EF4-FFF2-40B4-BE49-F238E27FC236}">
                      <a16:creationId xmlns:a16="http://schemas.microsoft.com/office/drawing/2014/main" id="{7F980B55-7CF4-8BD3-97B2-23D39460CF3A}"/>
                    </a:ext>
                  </a:extLst>
                </p:cNvPr>
                <p:cNvSpPr/>
                <p:nvPr/>
              </p:nvSpPr>
              <p:spPr>
                <a:xfrm>
                  <a:off x="9351599" y="274114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3" name="矩形 352">
                  <a:extLst>
                    <a:ext uri="{FF2B5EF4-FFF2-40B4-BE49-F238E27FC236}">
                      <a16:creationId xmlns:a16="http://schemas.microsoft.com/office/drawing/2014/main" id="{9060D1E6-25D9-7903-31DA-343D628ED664}"/>
                    </a:ext>
                  </a:extLst>
                </p:cNvPr>
                <p:cNvSpPr/>
                <p:nvPr/>
              </p:nvSpPr>
              <p:spPr>
                <a:xfrm>
                  <a:off x="9523249" y="274114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4" name="矩形 353">
                  <a:extLst>
                    <a:ext uri="{FF2B5EF4-FFF2-40B4-BE49-F238E27FC236}">
                      <a16:creationId xmlns:a16="http://schemas.microsoft.com/office/drawing/2014/main" id="{D8287667-F28B-55B9-61E3-329FBD7B962F}"/>
                    </a:ext>
                  </a:extLst>
                </p:cNvPr>
                <p:cNvSpPr/>
                <p:nvPr/>
              </p:nvSpPr>
              <p:spPr>
                <a:xfrm>
                  <a:off x="9694899" y="274114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5" name="矩形 354">
                  <a:extLst>
                    <a:ext uri="{FF2B5EF4-FFF2-40B4-BE49-F238E27FC236}">
                      <a16:creationId xmlns:a16="http://schemas.microsoft.com/office/drawing/2014/main" id="{78CA3064-ADC2-A20C-67EF-0330346E094A}"/>
                    </a:ext>
                  </a:extLst>
                </p:cNvPr>
                <p:cNvSpPr/>
                <p:nvPr/>
              </p:nvSpPr>
              <p:spPr>
                <a:xfrm>
                  <a:off x="9866549" y="274114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6" name="矩形 355">
                  <a:extLst>
                    <a:ext uri="{FF2B5EF4-FFF2-40B4-BE49-F238E27FC236}">
                      <a16:creationId xmlns:a16="http://schemas.microsoft.com/office/drawing/2014/main" id="{AF90E303-164A-5AD2-AFEC-D2D4FB2756E7}"/>
                    </a:ext>
                  </a:extLst>
                </p:cNvPr>
                <p:cNvSpPr/>
                <p:nvPr/>
              </p:nvSpPr>
              <p:spPr>
                <a:xfrm>
                  <a:off x="10038199" y="274114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7" name="矩形 356">
                  <a:extLst>
                    <a:ext uri="{FF2B5EF4-FFF2-40B4-BE49-F238E27FC236}">
                      <a16:creationId xmlns:a16="http://schemas.microsoft.com/office/drawing/2014/main" id="{076BA5ED-57CB-3856-06A7-9EB307E319C1}"/>
                    </a:ext>
                  </a:extLst>
                </p:cNvPr>
                <p:cNvSpPr/>
                <p:nvPr/>
              </p:nvSpPr>
              <p:spPr>
                <a:xfrm>
                  <a:off x="10209849" y="274114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8" name="矩形 357">
                  <a:extLst>
                    <a:ext uri="{FF2B5EF4-FFF2-40B4-BE49-F238E27FC236}">
                      <a16:creationId xmlns:a16="http://schemas.microsoft.com/office/drawing/2014/main" id="{8DDA346C-F4CE-BE74-03DF-0BB4205BE7AF}"/>
                    </a:ext>
                  </a:extLst>
                </p:cNvPr>
                <p:cNvSpPr/>
                <p:nvPr/>
              </p:nvSpPr>
              <p:spPr>
                <a:xfrm>
                  <a:off x="10381499" y="274114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9" name="矩形 358">
                  <a:extLst>
                    <a:ext uri="{FF2B5EF4-FFF2-40B4-BE49-F238E27FC236}">
                      <a16:creationId xmlns:a16="http://schemas.microsoft.com/office/drawing/2014/main" id="{B79DE236-E4AD-A0EC-B2F5-4B9EB1AB5CE8}"/>
                    </a:ext>
                  </a:extLst>
                </p:cNvPr>
                <p:cNvSpPr/>
                <p:nvPr/>
              </p:nvSpPr>
              <p:spPr>
                <a:xfrm>
                  <a:off x="10553149" y="274114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0" name="矩形 359">
                  <a:extLst>
                    <a:ext uri="{FF2B5EF4-FFF2-40B4-BE49-F238E27FC236}">
                      <a16:creationId xmlns:a16="http://schemas.microsoft.com/office/drawing/2014/main" id="{9C7E46A4-4A99-237B-EF20-3EA8591F6F51}"/>
                    </a:ext>
                  </a:extLst>
                </p:cNvPr>
                <p:cNvSpPr/>
                <p:nvPr/>
              </p:nvSpPr>
              <p:spPr>
                <a:xfrm>
                  <a:off x="10724799" y="274114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1" name="矩形 360">
                  <a:extLst>
                    <a:ext uri="{FF2B5EF4-FFF2-40B4-BE49-F238E27FC236}">
                      <a16:creationId xmlns:a16="http://schemas.microsoft.com/office/drawing/2014/main" id="{63C3B062-8B6D-1AEC-A021-16AB9C5D7038}"/>
                    </a:ext>
                  </a:extLst>
                </p:cNvPr>
                <p:cNvSpPr/>
                <p:nvPr/>
              </p:nvSpPr>
              <p:spPr>
                <a:xfrm>
                  <a:off x="10896449" y="274114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2" name="矩形 361">
                  <a:extLst>
                    <a:ext uri="{FF2B5EF4-FFF2-40B4-BE49-F238E27FC236}">
                      <a16:creationId xmlns:a16="http://schemas.microsoft.com/office/drawing/2014/main" id="{F7DAC1E9-D36A-109A-33D9-398611C7B7DE}"/>
                    </a:ext>
                  </a:extLst>
                </p:cNvPr>
                <p:cNvSpPr/>
                <p:nvPr/>
              </p:nvSpPr>
              <p:spPr>
                <a:xfrm>
                  <a:off x="11068114" y="274114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3" name="矩形 362">
                  <a:extLst>
                    <a:ext uri="{FF2B5EF4-FFF2-40B4-BE49-F238E27FC236}">
                      <a16:creationId xmlns:a16="http://schemas.microsoft.com/office/drawing/2014/main" id="{11D3019C-9623-3C1E-8894-379C5620D322}"/>
                    </a:ext>
                  </a:extLst>
                </p:cNvPr>
                <p:cNvSpPr/>
                <p:nvPr/>
              </p:nvSpPr>
              <p:spPr>
                <a:xfrm>
                  <a:off x="5575299" y="290225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4" name="矩形 363">
                  <a:extLst>
                    <a:ext uri="{FF2B5EF4-FFF2-40B4-BE49-F238E27FC236}">
                      <a16:creationId xmlns:a16="http://schemas.microsoft.com/office/drawing/2014/main" id="{2C617D7B-857E-594C-814F-460BB9964FD3}"/>
                    </a:ext>
                  </a:extLst>
                </p:cNvPr>
                <p:cNvSpPr/>
                <p:nvPr/>
              </p:nvSpPr>
              <p:spPr>
                <a:xfrm>
                  <a:off x="5746949" y="290225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5" name="矩形 364">
                  <a:extLst>
                    <a:ext uri="{FF2B5EF4-FFF2-40B4-BE49-F238E27FC236}">
                      <a16:creationId xmlns:a16="http://schemas.microsoft.com/office/drawing/2014/main" id="{0BA558F9-63F0-816B-5915-54CC31FAFFD2}"/>
                    </a:ext>
                  </a:extLst>
                </p:cNvPr>
                <p:cNvSpPr/>
                <p:nvPr/>
              </p:nvSpPr>
              <p:spPr>
                <a:xfrm>
                  <a:off x="5918599" y="290225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6" name="矩形 365">
                  <a:extLst>
                    <a:ext uri="{FF2B5EF4-FFF2-40B4-BE49-F238E27FC236}">
                      <a16:creationId xmlns:a16="http://schemas.microsoft.com/office/drawing/2014/main" id="{D4192347-2C04-A5F8-2AD6-C6E14A25BAF5}"/>
                    </a:ext>
                  </a:extLst>
                </p:cNvPr>
                <p:cNvSpPr/>
                <p:nvPr/>
              </p:nvSpPr>
              <p:spPr>
                <a:xfrm>
                  <a:off x="6090249" y="290225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7" name="矩形 366">
                  <a:extLst>
                    <a:ext uri="{FF2B5EF4-FFF2-40B4-BE49-F238E27FC236}">
                      <a16:creationId xmlns:a16="http://schemas.microsoft.com/office/drawing/2014/main" id="{1AB3A0F6-87B6-D9EC-EE27-40484705A459}"/>
                    </a:ext>
                  </a:extLst>
                </p:cNvPr>
                <p:cNvSpPr/>
                <p:nvPr/>
              </p:nvSpPr>
              <p:spPr>
                <a:xfrm>
                  <a:off x="6261899" y="290225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8" name="矩形 367">
                  <a:extLst>
                    <a:ext uri="{FF2B5EF4-FFF2-40B4-BE49-F238E27FC236}">
                      <a16:creationId xmlns:a16="http://schemas.microsoft.com/office/drawing/2014/main" id="{04285ECF-1BB2-01FE-B2A9-5612A35A5D1F}"/>
                    </a:ext>
                  </a:extLst>
                </p:cNvPr>
                <p:cNvSpPr/>
                <p:nvPr/>
              </p:nvSpPr>
              <p:spPr>
                <a:xfrm>
                  <a:off x="6433549" y="290225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9" name="矩形 368">
                  <a:extLst>
                    <a:ext uri="{FF2B5EF4-FFF2-40B4-BE49-F238E27FC236}">
                      <a16:creationId xmlns:a16="http://schemas.microsoft.com/office/drawing/2014/main" id="{6B4E1C80-0237-BD92-CAF2-059EB4E1EE35}"/>
                    </a:ext>
                  </a:extLst>
                </p:cNvPr>
                <p:cNvSpPr/>
                <p:nvPr/>
              </p:nvSpPr>
              <p:spPr>
                <a:xfrm>
                  <a:off x="6605199" y="290225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0" name="矩形 369">
                  <a:extLst>
                    <a:ext uri="{FF2B5EF4-FFF2-40B4-BE49-F238E27FC236}">
                      <a16:creationId xmlns:a16="http://schemas.microsoft.com/office/drawing/2014/main" id="{99BA66CB-4FC4-46A0-F33C-6643D5832A50}"/>
                    </a:ext>
                  </a:extLst>
                </p:cNvPr>
                <p:cNvSpPr/>
                <p:nvPr/>
              </p:nvSpPr>
              <p:spPr>
                <a:xfrm>
                  <a:off x="6776849" y="290225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1" name="矩形 370">
                  <a:extLst>
                    <a:ext uri="{FF2B5EF4-FFF2-40B4-BE49-F238E27FC236}">
                      <a16:creationId xmlns:a16="http://schemas.microsoft.com/office/drawing/2014/main" id="{DD23F286-3499-F42A-D5AB-96B9AC0B10B4}"/>
                    </a:ext>
                  </a:extLst>
                </p:cNvPr>
                <p:cNvSpPr/>
                <p:nvPr/>
              </p:nvSpPr>
              <p:spPr>
                <a:xfrm>
                  <a:off x="6948499" y="290225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2" name="矩形 371">
                  <a:extLst>
                    <a:ext uri="{FF2B5EF4-FFF2-40B4-BE49-F238E27FC236}">
                      <a16:creationId xmlns:a16="http://schemas.microsoft.com/office/drawing/2014/main" id="{778661DC-D16F-0D01-607B-58F338C768DB}"/>
                    </a:ext>
                  </a:extLst>
                </p:cNvPr>
                <p:cNvSpPr/>
                <p:nvPr/>
              </p:nvSpPr>
              <p:spPr>
                <a:xfrm>
                  <a:off x="7120149" y="290225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3" name="矩形 372">
                  <a:extLst>
                    <a:ext uri="{FF2B5EF4-FFF2-40B4-BE49-F238E27FC236}">
                      <a16:creationId xmlns:a16="http://schemas.microsoft.com/office/drawing/2014/main" id="{D61834CE-68DF-0084-0869-39329BDA22C5}"/>
                    </a:ext>
                  </a:extLst>
                </p:cNvPr>
                <p:cNvSpPr/>
                <p:nvPr/>
              </p:nvSpPr>
              <p:spPr>
                <a:xfrm>
                  <a:off x="7291799" y="290225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4" name="矩形 373">
                  <a:extLst>
                    <a:ext uri="{FF2B5EF4-FFF2-40B4-BE49-F238E27FC236}">
                      <a16:creationId xmlns:a16="http://schemas.microsoft.com/office/drawing/2014/main" id="{97C2D00B-56D6-C8BC-D635-BA5BCD79863B}"/>
                    </a:ext>
                  </a:extLst>
                </p:cNvPr>
                <p:cNvSpPr/>
                <p:nvPr/>
              </p:nvSpPr>
              <p:spPr>
                <a:xfrm>
                  <a:off x="7463449" y="290225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5" name="矩形 374">
                  <a:extLst>
                    <a:ext uri="{FF2B5EF4-FFF2-40B4-BE49-F238E27FC236}">
                      <a16:creationId xmlns:a16="http://schemas.microsoft.com/office/drawing/2014/main" id="{9B56BF96-1EAF-D54A-C150-EF11778AA44B}"/>
                    </a:ext>
                  </a:extLst>
                </p:cNvPr>
                <p:cNvSpPr/>
                <p:nvPr/>
              </p:nvSpPr>
              <p:spPr>
                <a:xfrm>
                  <a:off x="7635099" y="290225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6" name="矩形 375">
                  <a:extLst>
                    <a:ext uri="{FF2B5EF4-FFF2-40B4-BE49-F238E27FC236}">
                      <a16:creationId xmlns:a16="http://schemas.microsoft.com/office/drawing/2014/main" id="{77C0AC13-AC0D-F5D5-F4E3-EB3EF0F7B8B1}"/>
                    </a:ext>
                  </a:extLst>
                </p:cNvPr>
                <p:cNvSpPr/>
                <p:nvPr/>
              </p:nvSpPr>
              <p:spPr>
                <a:xfrm>
                  <a:off x="7806749" y="290225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7" name="矩形 376">
                  <a:extLst>
                    <a:ext uri="{FF2B5EF4-FFF2-40B4-BE49-F238E27FC236}">
                      <a16:creationId xmlns:a16="http://schemas.microsoft.com/office/drawing/2014/main" id="{B8AB16E8-49A4-CFEE-9DB2-EB83E8380B94}"/>
                    </a:ext>
                  </a:extLst>
                </p:cNvPr>
                <p:cNvSpPr/>
                <p:nvPr/>
              </p:nvSpPr>
              <p:spPr>
                <a:xfrm>
                  <a:off x="7978399" y="290225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8" name="矩形 377">
                  <a:extLst>
                    <a:ext uri="{FF2B5EF4-FFF2-40B4-BE49-F238E27FC236}">
                      <a16:creationId xmlns:a16="http://schemas.microsoft.com/office/drawing/2014/main" id="{E1442E66-498A-45BE-C406-AC2CFFBF90A8}"/>
                    </a:ext>
                  </a:extLst>
                </p:cNvPr>
                <p:cNvSpPr/>
                <p:nvPr/>
              </p:nvSpPr>
              <p:spPr>
                <a:xfrm>
                  <a:off x="8150049" y="290225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9" name="矩形 378">
                  <a:extLst>
                    <a:ext uri="{FF2B5EF4-FFF2-40B4-BE49-F238E27FC236}">
                      <a16:creationId xmlns:a16="http://schemas.microsoft.com/office/drawing/2014/main" id="{69331F8F-68EF-73A2-3F42-29F385576785}"/>
                    </a:ext>
                  </a:extLst>
                </p:cNvPr>
                <p:cNvSpPr/>
                <p:nvPr/>
              </p:nvSpPr>
              <p:spPr>
                <a:xfrm>
                  <a:off x="8321699" y="290225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0" name="矩形 379">
                  <a:extLst>
                    <a:ext uri="{FF2B5EF4-FFF2-40B4-BE49-F238E27FC236}">
                      <a16:creationId xmlns:a16="http://schemas.microsoft.com/office/drawing/2014/main" id="{CCC9078D-32C9-F9AC-120D-A187B9714647}"/>
                    </a:ext>
                  </a:extLst>
                </p:cNvPr>
                <p:cNvSpPr/>
                <p:nvPr/>
              </p:nvSpPr>
              <p:spPr>
                <a:xfrm>
                  <a:off x="8493349" y="290225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1" name="矩形 380">
                  <a:extLst>
                    <a:ext uri="{FF2B5EF4-FFF2-40B4-BE49-F238E27FC236}">
                      <a16:creationId xmlns:a16="http://schemas.microsoft.com/office/drawing/2014/main" id="{7D119098-543E-4609-14FC-69C5F2B551D9}"/>
                    </a:ext>
                  </a:extLst>
                </p:cNvPr>
                <p:cNvSpPr/>
                <p:nvPr/>
              </p:nvSpPr>
              <p:spPr>
                <a:xfrm>
                  <a:off x="8664999" y="290225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2" name="矩形 381">
                  <a:extLst>
                    <a:ext uri="{FF2B5EF4-FFF2-40B4-BE49-F238E27FC236}">
                      <a16:creationId xmlns:a16="http://schemas.microsoft.com/office/drawing/2014/main" id="{6DB250EF-CE3F-4E34-5EB1-4A00449B8AFD}"/>
                    </a:ext>
                  </a:extLst>
                </p:cNvPr>
                <p:cNvSpPr/>
                <p:nvPr/>
              </p:nvSpPr>
              <p:spPr>
                <a:xfrm>
                  <a:off x="8836649" y="290225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3" name="矩形 382">
                  <a:extLst>
                    <a:ext uri="{FF2B5EF4-FFF2-40B4-BE49-F238E27FC236}">
                      <a16:creationId xmlns:a16="http://schemas.microsoft.com/office/drawing/2014/main" id="{57889E14-53FB-18E6-4379-74B73417D014}"/>
                    </a:ext>
                  </a:extLst>
                </p:cNvPr>
                <p:cNvSpPr/>
                <p:nvPr/>
              </p:nvSpPr>
              <p:spPr>
                <a:xfrm>
                  <a:off x="9008299" y="290225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4" name="矩形 383">
                  <a:extLst>
                    <a:ext uri="{FF2B5EF4-FFF2-40B4-BE49-F238E27FC236}">
                      <a16:creationId xmlns:a16="http://schemas.microsoft.com/office/drawing/2014/main" id="{A5A23B50-8960-6A1E-A99A-C1D643862DDA}"/>
                    </a:ext>
                  </a:extLst>
                </p:cNvPr>
                <p:cNvSpPr/>
                <p:nvPr/>
              </p:nvSpPr>
              <p:spPr>
                <a:xfrm>
                  <a:off x="9179949" y="290225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5" name="矩形 384">
                  <a:extLst>
                    <a:ext uri="{FF2B5EF4-FFF2-40B4-BE49-F238E27FC236}">
                      <a16:creationId xmlns:a16="http://schemas.microsoft.com/office/drawing/2014/main" id="{E393D7CF-6C72-BE5B-940E-84163C0F172C}"/>
                    </a:ext>
                  </a:extLst>
                </p:cNvPr>
                <p:cNvSpPr/>
                <p:nvPr/>
              </p:nvSpPr>
              <p:spPr>
                <a:xfrm>
                  <a:off x="9351599" y="290225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6" name="矩形 385">
                  <a:extLst>
                    <a:ext uri="{FF2B5EF4-FFF2-40B4-BE49-F238E27FC236}">
                      <a16:creationId xmlns:a16="http://schemas.microsoft.com/office/drawing/2014/main" id="{63F1B44E-91F7-1628-2A48-9116BB85D4F4}"/>
                    </a:ext>
                  </a:extLst>
                </p:cNvPr>
                <p:cNvSpPr/>
                <p:nvPr/>
              </p:nvSpPr>
              <p:spPr>
                <a:xfrm>
                  <a:off x="9523249" y="290225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7" name="矩形 386">
                  <a:extLst>
                    <a:ext uri="{FF2B5EF4-FFF2-40B4-BE49-F238E27FC236}">
                      <a16:creationId xmlns:a16="http://schemas.microsoft.com/office/drawing/2014/main" id="{1D90CF21-2E5C-5886-2111-32D427860DC5}"/>
                    </a:ext>
                  </a:extLst>
                </p:cNvPr>
                <p:cNvSpPr/>
                <p:nvPr/>
              </p:nvSpPr>
              <p:spPr>
                <a:xfrm>
                  <a:off x="9694899" y="290225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8" name="矩形 387">
                  <a:extLst>
                    <a:ext uri="{FF2B5EF4-FFF2-40B4-BE49-F238E27FC236}">
                      <a16:creationId xmlns:a16="http://schemas.microsoft.com/office/drawing/2014/main" id="{4399E42A-3E7B-1813-7C9C-CCB94A58DF5D}"/>
                    </a:ext>
                  </a:extLst>
                </p:cNvPr>
                <p:cNvSpPr/>
                <p:nvPr/>
              </p:nvSpPr>
              <p:spPr>
                <a:xfrm>
                  <a:off x="9866549" y="290225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9" name="矩形 388">
                  <a:extLst>
                    <a:ext uri="{FF2B5EF4-FFF2-40B4-BE49-F238E27FC236}">
                      <a16:creationId xmlns:a16="http://schemas.microsoft.com/office/drawing/2014/main" id="{8D5E6E52-6EB7-F6AA-870E-E3399CE7B165}"/>
                    </a:ext>
                  </a:extLst>
                </p:cNvPr>
                <p:cNvSpPr/>
                <p:nvPr/>
              </p:nvSpPr>
              <p:spPr>
                <a:xfrm>
                  <a:off x="10038199" y="290225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0" name="矩形 389">
                  <a:extLst>
                    <a:ext uri="{FF2B5EF4-FFF2-40B4-BE49-F238E27FC236}">
                      <a16:creationId xmlns:a16="http://schemas.microsoft.com/office/drawing/2014/main" id="{991C94C6-D0B6-85B6-8F5A-4F09474EAA6A}"/>
                    </a:ext>
                  </a:extLst>
                </p:cNvPr>
                <p:cNvSpPr/>
                <p:nvPr/>
              </p:nvSpPr>
              <p:spPr>
                <a:xfrm>
                  <a:off x="10209849" y="290225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1" name="矩形 390">
                  <a:extLst>
                    <a:ext uri="{FF2B5EF4-FFF2-40B4-BE49-F238E27FC236}">
                      <a16:creationId xmlns:a16="http://schemas.microsoft.com/office/drawing/2014/main" id="{B49F997C-D65A-1BE4-AE1D-AC5E678A533E}"/>
                    </a:ext>
                  </a:extLst>
                </p:cNvPr>
                <p:cNvSpPr/>
                <p:nvPr/>
              </p:nvSpPr>
              <p:spPr>
                <a:xfrm>
                  <a:off x="10381499" y="290225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2" name="矩形 391">
                  <a:extLst>
                    <a:ext uri="{FF2B5EF4-FFF2-40B4-BE49-F238E27FC236}">
                      <a16:creationId xmlns:a16="http://schemas.microsoft.com/office/drawing/2014/main" id="{972E118A-4392-8C5C-4A09-668ECEFF3919}"/>
                    </a:ext>
                  </a:extLst>
                </p:cNvPr>
                <p:cNvSpPr/>
                <p:nvPr/>
              </p:nvSpPr>
              <p:spPr>
                <a:xfrm>
                  <a:off x="10553149" y="290225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3" name="矩形 392">
                  <a:extLst>
                    <a:ext uri="{FF2B5EF4-FFF2-40B4-BE49-F238E27FC236}">
                      <a16:creationId xmlns:a16="http://schemas.microsoft.com/office/drawing/2014/main" id="{F1DF2A81-D845-F899-BAD5-E98FA2D3C7D9}"/>
                    </a:ext>
                  </a:extLst>
                </p:cNvPr>
                <p:cNvSpPr/>
                <p:nvPr/>
              </p:nvSpPr>
              <p:spPr>
                <a:xfrm>
                  <a:off x="10724799" y="290225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4" name="矩形 393">
                  <a:extLst>
                    <a:ext uri="{FF2B5EF4-FFF2-40B4-BE49-F238E27FC236}">
                      <a16:creationId xmlns:a16="http://schemas.microsoft.com/office/drawing/2014/main" id="{66D4200B-7EBF-1485-F9E4-0F5D30B9AC18}"/>
                    </a:ext>
                  </a:extLst>
                </p:cNvPr>
                <p:cNvSpPr/>
                <p:nvPr/>
              </p:nvSpPr>
              <p:spPr>
                <a:xfrm>
                  <a:off x="10896449" y="290225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5" name="矩形 394">
                  <a:extLst>
                    <a:ext uri="{FF2B5EF4-FFF2-40B4-BE49-F238E27FC236}">
                      <a16:creationId xmlns:a16="http://schemas.microsoft.com/office/drawing/2014/main" id="{8DBD95F8-949B-7459-6530-BEFE140C0837}"/>
                    </a:ext>
                  </a:extLst>
                </p:cNvPr>
                <p:cNvSpPr/>
                <p:nvPr/>
              </p:nvSpPr>
              <p:spPr>
                <a:xfrm>
                  <a:off x="11068114" y="290225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6" name="矩形 395">
                  <a:extLst>
                    <a:ext uri="{FF2B5EF4-FFF2-40B4-BE49-F238E27FC236}">
                      <a16:creationId xmlns:a16="http://schemas.microsoft.com/office/drawing/2014/main" id="{93B17B66-016D-ABE0-7081-D89071D8AFA2}"/>
                    </a:ext>
                  </a:extLst>
                </p:cNvPr>
                <p:cNvSpPr/>
                <p:nvPr/>
              </p:nvSpPr>
              <p:spPr>
                <a:xfrm>
                  <a:off x="5575299" y="306336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7" name="矩形 396">
                  <a:extLst>
                    <a:ext uri="{FF2B5EF4-FFF2-40B4-BE49-F238E27FC236}">
                      <a16:creationId xmlns:a16="http://schemas.microsoft.com/office/drawing/2014/main" id="{747D7A65-805C-D0DB-2351-7E4AE3F301BA}"/>
                    </a:ext>
                  </a:extLst>
                </p:cNvPr>
                <p:cNvSpPr/>
                <p:nvPr/>
              </p:nvSpPr>
              <p:spPr>
                <a:xfrm>
                  <a:off x="5746949" y="306336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8" name="矩形 397">
                  <a:extLst>
                    <a:ext uri="{FF2B5EF4-FFF2-40B4-BE49-F238E27FC236}">
                      <a16:creationId xmlns:a16="http://schemas.microsoft.com/office/drawing/2014/main" id="{BBF50051-E98A-D37E-8B99-386BC278309F}"/>
                    </a:ext>
                  </a:extLst>
                </p:cNvPr>
                <p:cNvSpPr/>
                <p:nvPr/>
              </p:nvSpPr>
              <p:spPr>
                <a:xfrm>
                  <a:off x="5918599" y="306336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9" name="矩形 398">
                  <a:extLst>
                    <a:ext uri="{FF2B5EF4-FFF2-40B4-BE49-F238E27FC236}">
                      <a16:creationId xmlns:a16="http://schemas.microsoft.com/office/drawing/2014/main" id="{95D7D3CD-B61F-35EB-8AD6-58016D2B67FD}"/>
                    </a:ext>
                  </a:extLst>
                </p:cNvPr>
                <p:cNvSpPr/>
                <p:nvPr/>
              </p:nvSpPr>
              <p:spPr>
                <a:xfrm>
                  <a:off x="6090249" y="306336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0" name="矩形 399">
                  <a:extLst>
                    <a:ext uri="{FF2B5EF4-FFF2-40B4-BE49-F238E27FC236}">
                      <a16:creationId xmlns:a16="http://schemas.microsoft.com/office/drawing/2014/main" id="{26C588B5-F6A4-5B1E-7551-D72707B89B5B}"/>
                    </a:ext>
                  </a:extLst>
                </p:cNvPr>
                <p:cNvSpPr/>
                <p:nvPr/>
              </p:nvSpPr>
              <p:spPr>
                <a:xfrm>
                  <a:off x="6261899" y="306336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1" name="矩形 400">
                  <a:extLst>
                    <a:ext uri="{FF2B5EF4-FFF2-40B4-BE49-F238E27FC236}">
                      <a16:creationId xmlns:a16="http://schemas.microsoft.com/office/drawing/2014/main" id="{0738533D-3885-7FC1-A2D3-4DDF4C8FD720}"/>
                    </a:ext>
                  </a:extLst>
                </p:cNvPr>
                <p:cNvSpPr/>
                <p:nvPr/>
              </p:nvSpPr>
              <p:spPr>
                <a:xfrm>
                  <a:off x="6433549" y="306336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2" name="矩形 401">
                  <a:extLst>
                    <a:ext uri="{FF2B5EF4-FFF2-40B4-BE49-F238E27FC236}">
                      <a16:creationId xmlns:a16="http://schemas.microsoft.com/office/drawing/2014/main" id="{11F0C806-9A75-4676-F8F5-D881A0ACDE6D}"/>
                    </a:ext>
                  </a:extLst>
                </p:cNvPr>
                <p:cNvSpPr/>
                <p:nvPr/>
              </p:nvSpPr>
              <p:spPr>
                <a:xfrm>
                  <a:off x="6605199" y="306336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3" name="矩形 402">
                  <a:extLst>
                    <a:ext uri="{FF2B5EF4-FFF2-40B4-BE49-F238E27FC236}">
                      <a16:creationId xmlns:a16="http://schemas.microsoft.com/office/drawing/2014/main" id="{A162CBDC-04A2-7B0F-4ACF-B5DB1117700D}"/>
                    </a:ext>
                  </a:extLst>
                </p:cNvPr>
                <p:cNvSpPr/>
                <p:nvPr/>
              </p:nvSpPr>
              <p:spPr>
                <a:xfrm>
                  <a:off x="6776849" y="306336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4" name="矩形 403">
                  <a:extLst>
                    <a:ext uri="{FF2B5EF4-FFF2-40B4-BE49-F238E27FC236}">
                      <a16:creationId xmlns:a16="http://schemas.microsoft.com/office/drawing/2014/main" id="{5418B4A0-E434-09D2-3F20-9FC52BD2C637}"/>
                    </a:ext>
                  </a:extLst>
                </p:cNvPr>
                <p:cNvSpPr/>
                <p:nvPr/>
              </p:nvSpPr>
              <p:spPr>
                <a:xfrm>
                  <a:off x="6948499" y="306336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5" name="矩形 404">
                  <a:extLst>
                    <a:ext uri="{FF2B5EF4-FFF2-40B4-BE49-F238E27FC236}">
                      <a16:creationId xmlns:a16="http://schemas.microsoft.com/office/drawing/2014/main" id="{C79DFAE7-107E-0103-748C-A849D9E479FC}"/>
                    </a:ext>
                  </a:extLst>
                </p:cNvPr>
                <p:cNvSpPr/>
                <p:nvPr/>
              </p:nvSpPr>
              <p:spPr>
                <a:xfrm>
                  <a:off x="7120149" y="306336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6" name="矩形 405">
                  <a:extLst>
                    <a:ext uri="{FF2B5EF4-FFF2-40B4-BE49-F238E27FC236}">
                      <a16:creationId xmlns:a16="http://schemas.microsoft.com/office/drawing/2014/main" id="{69178549-1DB1-B24C-E80C-635CF13A5F32}"/>
                    </a:ext>
                  </a:extLst>
                </p:cNvPr>
                <p:cNvSpPr/>
                <p:nvPr/>
              </p:nvSpPr>
              <p:spPr>
                <a:xfrm>
                  <a:off x="7291799" y="306336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7" name="矩形 406">
                  <a:extLst>
                    <a:ext uri="{FF2B5EF4-FFF2-40B4-BE49-F238E27FC236}">
                      <a16:creationId xmlns:a16="http://schemas.microsoft.com/office/drawing/2014/main" id="{ECF37A78-CCB9-FAB1-21CD-464339A4C0C8}"/>
                    </a:ext>
                  </a:extLst>
                </p:cNvPr>
                <p:cNvSpPr/>
                <p:nvPr/>
              </p:nvSpPr>
              <p:spPr>
                <a:xfrm>
                  <a:off x="7463449" y="306336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8" name="矩形 407">
                  <a:extLst>
                    <a:ext uri="{FF2B5EF4-FFF2-40B4-BE49-F238E27FC236}">
                      <a16:creationId xmlns:a16="http://schemas.microsoft.com/office/drawing/2014/main" id="{4280CEF1-7D32-28E5-C44C-89E8C352FBDE}"/>
                    </a:ext>
                  </a:extLst>
                </p:cNvPr>
                <p:cNvSpPr/>
                <p:nvPr/>
              </p:nvSpPr>
              <p:spPr>
                <a:xfrm>
                  <a:off x="7635099" y="306336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9" name="矩形 408">
                  <a:extLst>
                    <a:ext uri="{FF2B5EF4-FFF2-40B4-BE49-F238E27FC236}">
                      <a16:creationId xmlns:a16="http://schemas.microsoft.com/office/drawing/2014/main" id="{55B69A60-8B46-C07E-873A-F547F633EE31}"/>
                    </a:ext>
                  </a:extLst>
                </p:cNvPr>
                <p:cNvSpPr/>
                <p:nvPr/>
              </p:nvSpPr>
              <p:spPr>
                <a:xfrm>
                  <a:off x="7806749" y="306336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0" name="矩形 409">
                  <a:extLst>
                    <a:ext uri="{FF2B5EF4-FFF2-40B4-BE49-F238E27FC236}">
                      <a16:creationId xmlns:a16="http://schemas.microsoft.com/office/drawing/2014/main" id="{BEEE694C-1CBC-1568-0E05-0C76412B3276}"/>
                    </a:ext>
                  </a:extLst>
                </p:cNvPr>
                <p:cNvSpPr/>
                <p:nvPr/>
              </p:nvSpPr>
              <p:spPr>
                <a:xfrm>
                  <a:off x="7978399" y="306336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1" name="矩形 410">
                  <a:extLst>
                    <a:ext uri="{FF2B5EF4-FFF2-40B4-BE49-F238E27FC236}">
                      <a16:creationId xmlns:a16="http://schemas.microsoft.com/office/drawing/2014/main" id="{8030613A-B016-1549-7AF7-8CA44AD8BECB}"/>
                    </a:ext>
                  </a:extLst>
                </p:cNvPr>
                <p:cNvSpPr/>
                <p:nvPr/>
              </p:nvSpPr>
              <p:spPr>
                <a:xfrm>
                  <a:off x="8150049" y="306336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2" name="矩形 411">
                  <a:extLst>
                    <a:ext uri="{FF2B5EF4-FFF2-40B4-BE49-F238E27FC236}">
                      <a16:creationId xmlns:a16="http://schemas.microsoft.com/office/drawing/2014/main" id="{A8845032-C0F6-7C48-71E6-C56E7B3A17ED}"/>
                    </a:ext>
                  </a:extLst>
                </p:cNvPr>
                <p:cNvSpPr/>
                <p:nvPr/>
              </p:nvSpPr>
              <p:spPr>
                <a:xfrm>
                  <a:off x="8321699" y="306336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3" name="矩形 412">
                  <a:extLst>
                    <a:ext uri="{FF2B5EF4-FFF2-40B4-BE49-F238E27FC236}">
                      <a16:creationId xmlns:a16="http://schemas.microsoft.com/office/drawing/2014/main" id="{A5565579-E1DA-AB67-7390-AB2F8FD95E3F}"/>
                    </a:ext>
                  </a:extLst>
                </p:cNvPr>
                <p:cNvSpPr/>
                <p:nvPr/>
              </p:nvSpPr>
              <p:spPr>
                <a:xfrm>
                  <a:off x="8493349" y="306336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4" name="矩形 413">
                  <a:extLst>
                    <a:ext uri="{FF2B5EF4-FFF2-40B4-BE49-F238E27FC236}">
                      <a16:creationId xmlns:a16="http://schemas.microsoft.com/office/drawing/2014/main" id="{9AA2CCF6-1665-1E2A-E1FB-88BD5B3BBFA7}"/>
                    </a:ext>
                  </a:extLst>
                </p:cNvPr>
                <p:cNvSpPr/>
                <p:nvPr/>
              </p:nvSpPr>
              <p:spPr>
                <a:xfrm>
                  <a:off x="8664999" y="306336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5" name="矩形 414">
                  <a:extLst>
                    <a:ext uri="{FF2B5EF4-FFF2-40B4-BE49-F238E27FC236}">
                      <a16:creationId xmlns:a16="http://schemas.microsoft.com/office/drawing/2014/main" id="{5CBC20C0-159B-1827-5B7E-8981E017F973}"/>
                    </a:ext>
                  </a:extLst>
                </p:cNvPr>
                <p:cNvSpPr/>
                <p:nvPr/>
              </p:nvSpPr>
              <p:spPr>
                <a:xfrm>
                  <a:off x="8836649" y="306336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6" name="矩形 415">
                  <a:extLst>
                    <a:ext uri="{FF2B5EF4-FFF2-40B4-BE49-F238E27FC236}">
                      <a16:creationId xmlns:a16="http://schemas.microsoft.com/office/drawing/2014/main" id="{C8C7A214-5527-B16A-2A07-4DBA27926115}"/>
                    </a:ext>
                  </a:extLst>
                </p:cNvPr>
                <p:cNvSpPr/>
                <p:nvPr/>
              </p:nvSpPr>
              <p:spPr>
                <a:xfrm>
                  <a:off x="9008299" y="306336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7" name="矩形 416">
                  <a:extLst>
                    <a:ext uri="{FF2B5EF4-FFF2-40B4-BE49-F238E27FC236}">
                      <a16:creationId xmlns:a16="http://schemas.microsoft.com/office/drawing/2014/main" id="{C7442430-0CD2-A23E-E0D4-342050864072}"/>
                    </a:ext>
                  </a:extLst>
                </p:cNvPr>
                <p:cNvSpPr/>
                <p:nvPr/>
              </p:nvSpPr>
              <p:spPr>
                <a:xfrm>
                  <a:off x="9179949" y="306336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8" name="矩形 417">
                  <a:extLst>
                    <a:ext uri="{FF2B5EF4-FFF2-40B4-BE49-F238E27FC236}">
                      <a16:creationId xmlns:a16="http://schemas.microsoft.com/office/drawing/2014/main" id="{6D824796-88EA-8F3A-0680-8E578243CAF3}"/>
                    </a:ext>
                  </a:extLst>
                </p:cNvPr>
                <p:cNvSpPr/>
                <p:nvPr/>
              </p:nvSpPr>
              <p:spPr>
                <a:xfrm>
                  <a:off x="9351599" y="306336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9" name="矩形 418">
                  <a:extLst>
                    <a:ext uri="{FF2B5EF4-FFF2-40B4-BE49-F238E27FC236}">
                      <a16:creationId xmlns:a16="http://schemas.microsoft.com/office/drawing/2014/main" id="{02912A62-69FC-00CD-FAF2-8381EECF461B}"/>
                    </a:ext>
                  </a:extLst>
                </p:cNvPr>
                <p:cNvSpPr/>
                <p:nvPr/>
              </p:nvSpPr>
              <p:spPr>
                <a:xfrm>
                  <a:off x="9523249" y="306336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0" name="矩形 419">
                  <a:extLst>
                    <a:ext uri="{FF2B5EF4-FFF2-40B4-BE49-F238E27FC236}">
                      <a16:creationId xmlns:a16="http://schemas.microsoft.com/office/drawing/2014/main" id="{68B6A5E0-CA56-C554-9EFC-9463D1E9D3DC}"/>
                    </a:ext>
                  </a:extLst>
                </p:cNvPr>
                <p:cNvSpPr/>
                <p:nvPr/>
              </p:nvSpPr>
              <p:spPr>
                <a:xfrm>
                  <a:off x="9694899" y="306336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1" name="矩形 420">
                  <a:extLst>
                    <a:ext uri="{FF2B5EF4-FFF2-40B4-BE49-F238E27FC236}">
                      <a16:creationId xmlns:a16="http://schemas.microsoft.com/office/drawing/2014/main" id="{8CE937CD-D579-1A15-B110-EAB36CEC4233}"/>
                    </a:ext>
                  </a:extLst>
                </p:cNvPr>
                <p:cNvSpPr/>
                <p:nvPr/>
              </p:nvSpPr>
              <p:spPr>
                <a:xfrm>
                  <a:off x="9866549" y="306336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2" name="矩形 421">
                  <a:extLst>
                    <a:ext uri="{FF2B5EF4-FFF2-40B4-BE49-F238E27FC236}">
                      <a16:creationId xmlns:a16="http://schemas.microsoft.com/office/drawing/2014/main" id="{2BB91C3E-689E-5352-CA4A-89755F08F914}"/>
                    </a:ext>
                  </a:extLst>
                </p:cNvPr>
                <p:cNvSpPr/>
                <p:nvPr/>
              </p:nvSpPr>
              <p:spPr>
                <a:xfrm>
                  <a:off x="10038199" y="306336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3" name="矩形 422">
                  <a:extLst>
                    <a:ext uri="{FF2B5EF4-FFF2-40B4-BE49-F238E27FC236}">
                      <a16:creationId xmlns:a16="http://schemas.microsoft.com/office/drawing/2014/main" id="{123297AA-AD4F-77A0-3519-834CEAABF73C}"/>
                    </a:ext>
                  </a:extLst>
                </p:cNvPr>
                <p:cNvSpPr/>
                <p:nvPr/>
              </p:nvSpPr>
              <p:spPr>
                <a:xfrm>
                  <a:off x="10209849" y="306336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4" name="矩形 423">
                  <a:extLst>
                    <a:ext uri="{FF2B5EF4-FFF2-40B4-BE49-F238E27FC236}">
                      <a16:creationId xmlns:a16="http://schemas.microsoft.com/office/drawing/2014/main" id="{6B5202F6-90C7-66B8-DB9D-27D2F7C189C9}"/>
                    </a:ext>
                  </a:extLst>
                </p:cNvPr>
                <p:cNvSpPr/>
                <p:nvPr/>
              </p:nvSpPr>
              <p:spPr>
                <a:xfrm>
                  <a:off x="10381499" y="306336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5" name="矩形 424">
                  <a:extLst>
                    <a:ext uri="{FF2B5EF4-FFF2-40B4-BE49-F238E27FC236}">
                      <a16:creationId xmlns:a16="http://schemas.microsoft.com/office/drawing/2014/main" id="{C10C5218-271C-5681-BF28-0B4E3EF4CE93}"/>
                    </a:ext>
                  </a:extLst>
                </p:cNvPr>
                <p:cNvSpPr/>
                <p:nvPr/>
              </p:nvSpPr>
              <p:spPr>
                <a:xfrm>
                  <a:off x="10553149" y="306336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6" name="矩形 425">
                  <a:extLst>
                    <a:ext uri="{FF2B5EF4-FFF2-40B4-BE49-F238E27FC236}">
                      <a16:creationId xmlns:a16="http://schemas.microsoft.com/office/drawing/2014/main" id="{A7323EBA-87DF-7877-6BA7-C5B0E59F30CE}"/>
                    </a:ext>
                  </a:extLst>
                </p:cNvPr>
                <p:cNvSpPr/>
                <p:nvPr/>
              </p:nvSpPr>
              <p:spPr>
                <a:xfrm>
                  <a:off x="10724799" y="306336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7" name="矩形 426">
                  <a:extLst>
                    <a:ext uri="{FF2B5EF4-FFF2-40B4-BE49-F238E27FC236}">
                      <a16:creationId xmlns:a16="http://schemas.microsoft.com/office/drawing/2014/main" id="{87AF388D-565D-803A-A914-002795958288}"/>
                    </a:ext>
                  </a:extLst>
                </p:cNvPr>
                <p:cNvSpPr/>
                <p:nvPr/>
              </p:nvSpPr>
              <p:spPr>
                <a:xfrm>
                  <a:off x="10896449" y="306336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8" name="矩形 427">
                  <a:extLst>
                    <a:ext uri="{FF2B5EF4-FFF2-40B4-BE49-F238E27FC236}">
                      <a16:creationId xmlns:a16="http://schemas.microsoft.com/office/drawing/2014/main" id="{29C3CA50-7E9B-F9A5-19CB-8B4DC841C536}"/>
                    </a:ext>
                  </a:extLst>
                </p:cNvPr>
                <p:cNvSpPr/>
                <p:nvPr/>
              </p:nvSpPr>
              <p:spPr>
                <a:xfrm>
                  <a:off x="11068114" y="306336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9" name="矩形 428">
                  <a:extLst>
                    <a:ext uri="{FF2B5EF4-FFF2-40B4-BE49-F238E27FC236}">
                      <a16:creationId xmlns:a16="http://schemas.microsoft.com/office/drawing/2014/main" id="{D1C78B63-1DF4-B4A5-8887-7BA57CC578BF}"/>
                    </a:ext>
                  </a:extLst>
                </p:cNvPr>
                <p:cNvSpPr/>
                <p:nvPr/>
              </p:nvSpPr>
              <p:spPr>
                <a:xfrm>
                  <a:off x="5575299" y="322447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30" name="矩形 429">
                  <a:extLst>
                    <a:ext uri="{FF2B5EF4-FFF2-40B4-BE49-F238E27FC236}">
                      <a16:creationId xmlns:a16="http://schemas.microsoft.com/office/drawing/2014/main" id="{3A7D5535-0B0D-BF77-6C74-CDD69041E37C}"/>
                    </a:ext>
                  </a:extLst>
                </p:cNvPr>
                <p:cNvSpPr/>
                <p:nvPr/>
              </p:nvSpPr>
              <p:spPr>
                <a:xfrm>
                  <a:off x="5746949" y="322447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31" name="矩形 430">
                  <a:extLst>
                    <a:ext uri="{FF2B5EF4-FFF2-40B4-BE49-F238E27FC236}">
                      <a16:creationId xmlns:a16="http://schemas.microsoft.com/office/drawing/2014/main" id="{B3D71897-FD67-70C0-DA00-BD26A23421EF}"/>
                    </a:ext>
                  </a:extLst>
                </p:cNvPr>
                <p:cNvSpPr/>
                <p:nvPr/>
              </p:nvSpPr>
              <p:spPr>
                <a:xfrm>
                  <a:off x="5918599" y="322447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32" name="矩形 431">
                  <a:extLst>
                    <a:ext uri="{FF2B5EF4-FFF2-40B4-BE49-F238E27FC236}">
                      <a16:creationId xmlns:a16="http://schemas.microsoft.com/office/drawing/2014/main" id="{FC2FDB18-FE90-3C30-C687-BDDAB0F5C21B}"/>
                    </a:ext>
                  </a:extLst>
                </p:cNvPr>
                <p:cNvSpPr/>
                <p:nvPr/>
              </p:nvSpPr>
              <p:spPr>
                <a:xfrm>
                  <a:off x="6090249" y="322447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33" name="矩形 432">
                  <a:extLst>
                    <a:ext uri="{FF2B5EF4-FFF2-40B4-BE49-F238E27FC236}">
                      <a16:creationId xmlns:a16="http://schemas.microsoft.com/office/drawing/2014/main" id="{FDE45169-299F-27A9-1DFA-85FBAC17806C}"/>
                    </a:ext>
                  </a:extLst>
                </p:cNvPr>
                <p:cNvSpPr/>
                <p:nvPr/>
              </p:nvSpPr>
              <p:spPr>
                <a:xfrm>
                  <a:off x="6261899" y="322447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34" name="矩形 433">
                  <a:extLst>
                    <a:ext uri="{FF2B5EF4-FFF2-40B4-BE49-F238E27FC236}">
                      <a16:creationId xmlns:a16="http://schemas.microsoft.com/office/drawing/2014/main" id="{220F5CA9-6570-14AE-3D99-DD13CAC70D76}"/>
                    </a:ext>
                  </a:extLst>
                </p:cNvPr>
                <p:cNvSpPr/>
                <p:nvPr/>
              </p:nvSpPr>
              <p:spPr>
                <a:xfrm>
                  <a:off x="6433549" y="322447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35" name="矩形 434">
                  <a:extLst>
                    <a:ext uri="{FF2B5EF4-FFF2-40B4-BE49-F238E27FC236}">
                      <a16:creationId xmlns:a16="http://schemas.microsoft.com/office/drawing/2014/main" id="{AA03434B-4C19-D149-9203-47DFF24A736E}"/>
                    </a:ext>
                  </a:extLst>
                </p:cNvPr>
                <p:cNvSpPr/>
                <p:nvPr/>
              </p:nvSpPr>
              <p:spPr>
                <a:xfrm>
                  <a:off x="6605199" y="322447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36" name="矩形 435">
                  <a:extLst>
                    <a:ext uri="{FF2B5EF4-FFF2-40B4-BE49-F238E27FC236}">
                      <a16:creationId xmlns:a16="http://schemas.microsoft.com/office/drawing/2014/main" id="{C5A78B2A-9DBF-03A5-59D0-6730F855654E}"/>
                    </a:ext>
                  </a:extLst>
                </p:cNvPr>
                <p:cNvSpPr/>
                <p:nvPr/>
              </p:nvSpPr>
              <p:spPr>
                <a:xfrm>
                  <a:off x="6776849" y="322447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37" name="矩形 436">
                  <a:extLst>
                    <a:ext uri="{FF2B5EF4-FFF2-40B4-BE49-F238E27FC236}">
                      <a16:creationId xmlns:a16="http://schemas.microsoft.com/office/drawing/2014/main" id="{4CFD16BF-5070-9606-33F3-DF04E2D9DC72}"/>
                    </a:ext>
                  </a:extLst>
                </p:cNvPr>
                <p:cNvSpPr/>
                <p:nvPr/>
              </p:nvSpPr>
              <p:spPr>
                <a:xfrm>
                  <a:off x="6948499" y="322447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38" name="矩形 437">
                  <a:extLst>
                    <a:ext uri="{FF2B5EF4-FFF2-40B4-BE49-F238E27FC236}">
                      <a16:creationId xmlns:a16="http://schemas.microsoft.com/office/drawing/2014/main" id="{9D8CAA7B-5BCC-BA38-9296-25E169E09ED0}"/>
                    </a:ext>
                  </a:extLst>
                </p:cNvPr>
                <p:cNvSpPr/>
                <p:nvPr/>
              </p:nvSpPr>
              <p:spPr>
                <a:xfrm>
                  <a:off x="7120149" y="322447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39" name="矩形 438">
                  <a:extLst>
                    <a:ext uri="{FF2B5EF4-FFF2-40B4-BE49-F238E27FC236}">
                      <a16:creationId xmlns:a16="http://schemas.microsoft.com/office/drawing/2014/main" id="{6DA251CD-7C4B-9CAA-4C7A-8A19C86660EB}"/>
                    </a:ext>
                  </a:extLst>
                </p:cNvPr>
                <p:cNvSpPr/>
                <p:nvPr/>
              </p:nvSpPr>
              <p:spPr>
                <a:xfrm>
                  <a:off x="7291799" y="322447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40" name="矩形 439">
                  <a:extLst>
                    <a:ext uri="{FF2B5EF4-FFF2-40B4-BE49-F238E27FC236}">
                      <a16:creationId xmlns:a16="http://schemas.microsoft.com/office/drawing/2014/main" id="{1CA25E21-6E7D-AAFA-B67D-AA13181AC53A}"/>
                    </a:ext>
                  </a:extLst>
                </p:cNvPr>
                <p:cNvSpPr/>
                <p:nvPr/>
              </p:nvSpPr>
              <p:spPr>
                <a:xfrm>
                  <a:off x="7463449" y="322447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41" name="矩形 440">
                  <a:extLst>
                    <a:ext uri="{FF2B5EF4-FFF2-40B4-BE49-F238E27FC236}">
                      <a16:creationId xmlns:a16="http://schemas.microsoft.com/office/drawing/2014/main" id="{0B88297C-A3AC-23B9-C0B9-DCB3D2651627}"/>
                    </a:ext>
                  </a:extLst>
                </p:cNvPr>
                <p:cNvSpPr/>
                <p:nvPr/>
              </p:nvSpPr>
              <p:spPr>
                <a:xfrm>
                  <a:off x="7635099" y="322447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42" name="矩形 441">
                  <a:extLst>
                    <a:ext uri="{FF2B5EF4-FFF2-40B4-BE49-F238E27FC236}">
                      <a16:creationId xmlns:a16="http://schemas.microsoft.com/office/drawing/2014/main" id="{72F3BDD9-FB55-C91E-1CBC-EF13F24CB847}"/>
                    </a:ext>
                  </a:extLst>
                </p:cNvPr>
                <p:cNvSpPr/>
                <p:nvPr/>
              </p:nvSpPr>
              <p:spPr>
                <a:xfrm>
                  <a:off x="7806749" y="322447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43" name="矩形 442">
                  <a:extLst>
                    <a:ext uri="{FF2B5EF4-FFF2-40B4-BE49-F238E27FC236}">
                      <a16:creationId xmlns:a16="http://schemas.microsoft.com/office/drawing/2014/main" id="{E725D26E-A156-631B-95A7-4D758DF5D01F}"/>
                    </a:ext>
                  </a:extLst>
                </p:cNvPr>
                <p:cNvSpPr/>
                <p:nvPr/>
              </p:nvSpPr>
              <p:spPr>
                <a:xfrm>
                  <a:off x="7978399" y="322447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44" name="矩形 443">
                  <a:extLst>
                    <a:ext uri="{FF2B5EF4-FFF2-40B4-BE49-F238E27FC236}">
                      <a16:creationId xmlns:a16="http://schemas.microsoft.com/office/drawing/2014/main" id="{70F75060-6DA6-0D3F-1F74-242AAF194660}"/>
                    </a:ext>
                  </a:extLst>
                </p:cNvPr>
                <p:cNvSpPr/>
                <p:nvPr/>
              </p:nvSpPr>
              <p:spPr>
                <a:xfrm>
                  <a:off x="8150049" y="322447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45" name="矩形 444">
                  <a:extLst>
                    <a:ext uri="{FF2B5EF4-FFF2-40B4-BE49-F238E27FC236}">
                      <a16:creationId xmlns:a16="http://schemas.microsoft.com/office/drawing/2014/main" id="{D2B4E0F7-3278-D8D6-9127-CEE31FEAC074}"/>
                    </a:ext>
                  </a:extLst>
                </p:cNvPr>
                <p:cNvSpPr/>
                <p:nvPr/>
              </p:nvSpPr>
              <p:spPr>
                <a:xfrm>
                  <a:off x="8321699" y="322447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46" name="矩形 445">
                  <a:extLst>
                    <a:ext uri="{FF2B5EF4-FFF2-40B4-BE49-F238E27FC236}">
                      <a16:creationId xmlns:a16="http://schemas.microsoft.com/office/drawing/2014/main" id="{3EB2480B-72EA-705C-1E72-C49D53B98E5D}"/>
                    </a:ext>
                  </a:extLst>
                </p:cNvPr>
                <p:cNvSpPr/>
                <p:nvPr/>
              </p:nvSpPr>
              <p:spPr>
                <a:xfrm>
                  <a:off x="8493349" y="322447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47" name="矩形 446">
                  <a:extLst>
                    <a:ext uri="{FF2B5EF4-FFF2-40B4-BE49-F238E27FC236}">
                      <a16:creationId xmlns:a16="http://schemas.microsoft.com/office/drawing/2014/main" id="{18F12883-750C-926A-0729-D83F461180AB}"/>
                    </a:ext>
                  </a:extLst>
                </p:cNvPr>
                <p:cNvSpPr/>
                <p:nvPr/>
              </p:nvSpPr>
              <p:spPr>
                <a:xfrm>
                  <a:off x="8664999" y="322447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48" name="矩形 447">
                  <a:extLst>
                    <a:ext uri="{FF2B5EF4-FFF2-40B4-BE49-F238E27FC236}">
                      <a16:creationId xmlns:a16="http://schemas.microsoft.com/office/drawing/2014/main" id="{F2AF2F1C-8B94-37B1-D097-6EBDA92CE49A}"/>
                    </a:ext>
                  </a:extLst>
                </p:cNvPr>
                <p:cNvSpPr/>
                <p:nvPr/>
              </p:nvSpPr>
              <p:spPr>
                <a:xfrm>
                  <a:off x="8836649" y="322447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49" name="矩形 448">
                  <a:extLst>
                    <a:ext uri="{FF2B5EF4-FFF2-40B4-BE49-F238E27FC236}">
                      <a16:creationId xmlns:a16="http://schemas.microsoft.com/office/drawing/2014/main" id="{CBA95794-6F49-6843-A6FE-D7E2AA38C831}"/>
                    </a:ext>
                  </a:extLst>
                </p:cNvPr>
                <p:cNvSpPr/>
                <p:nvPr/>
              </p:nvSpPr>
              <p:spPr>
                <a:xfrm>
                  <a:off x="9008299" y="322447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50" name="矩形 449">
                  <a:extLst>
                    <a:ext uri="{FF2B5EF4-FFF2-40B4-BE49-F238E27FC236}">
                      <a16:creationId xmlns:a16="http://schemas.microsoft.com/office/drawing/2014/main" id="{63BA1F79-7219-4137-F451-0F2CD093F868}"/>
                    </a:ext>
                  </a:extLst>
                </p:cNvPr>
                <p:cNvSpPr/>
                <p:nvPr/>
              </p:nvSpPr>
              <p:spPr>
                <a:xfrm>
                  <a:off x="9179949" y="322447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51" name="矩形 450">
                  <a:extLst>
                    <a:ext uri="{FF2B5EF4-FFF2-40B4-BE49-F238E27FC236}">
                      <a16:creationId xmlns:a16="http://schemas.microsoft.com/office/drawing/2014/main" id="{9282B1C3-6E19-779A-79D9-D2486EBCCC23}"/>
                    </a:ext>
                  </a:extLst>
                </p:cNvPr>
                <p:cNvSpPr/>
                <p:nvPr/>
              </p:nvSpPr>
              <p:spPr>
                <a:xfrm>
                  <a:off x="9351599" y="322447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52" name="矩形 451">
                  <a:extLst>
                    <a:ext uri="{FF2B5EF4-FFF2-40B4-BE49-F238E27FC236}">
                      <a16:creationId xmlns:a16="http://schemas.microsoft.com/office/drawing/2014/main" id="{76946592-805D-2E56-2BC8-3988C0DF19CC}"/>
                    </a:ext>
                  </a:extLst>
                </p:cNvPr>
                <p:cNvSpPr/>
                <p:nvPr/>
              </p:nvSpPr>
              <p:spPr>
                <a:xfrm>
                  <a:off x="9523249" y="322447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53" name="矩形 452">
                  <a:extLst>
                    <a:ext uri="{FF2B5EF4-FFF2-40B4-BE49-F238E27FC236}">
                      <a16:creationId xmlns:a16="http://schemas.microsoft.com/office/drawing/2014/main" id="{02F6DA96-2F58-D13A-9654-094FC754F3D7}"/>
                    </a:ext>
                  </a:extLst>
                </p:cNvPr>
                <p:cNvSpPr/>
                <p:nvPr/>
              </p:nvSpPr>
              <p:spPr>
                <a:xfrm>
                  <a:off x="9694899" y="322447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54" name="矩形 453">
                  <a:extLst>
                    <a:ext uri="{FF2B5EF4-FFF2-40B4-BE49-F238E27FC236}">
                      <a16:creationId xmlns:a16="http://schemas.microsoft.com/office/drawing/2014/main" id="{C61DCC5B-F874-8656-8373-DAE9D8E33010}"/>
                    </a:ext>
                  </a:extLst>
                </p:cNvPr>
                <p:cNvSpPr/>
                <p:nvPr/>
              </p:nvSpPr>
              <p:spPr>
                <a:xfrm>
                  <a:off x="9866549" y="322447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55" name="矩形 454">
                  <a:extLst>
                    <a:ext uri="{FF2B5EF4-FFF2-40B4-BE49-F238E27FC236}">
                      <a16:creationId xmlns:a16="http://schemas.microsoft.com/office/drawing/2014/main" id="{50EEB6C2-1C4F-024D-08C6-DC682D739250}"/>
                    </a:ext>
                  </a:extLst>
                </p:cNvPr>
                <p:cNvSpPr/>
                <p:nvPr/>
              </p:nvSpPr>
              <p:spPr>
                <a:xfrm>
                  <a:off x="10038199" y="322447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56" name="矩形 455">
                  <a:extLst>
                    <a:ext uri="{FF2B5EF4-FFF2-40B4-BE49-F238E27FC236}">
                      <a16:creationId xmlns:a16="http://schemas.microsoft.com/office/drawing/2014/main" id="{E361A553-B412-4611-9F4E-A2FEAA974DBA}"/>
                    </a:ext>
                  </a:extLst>
                </p:cNvPr>
                <p:cNvSpPr/>
                <p:nvPr/>
              </p:nvSpPr>
              <p:spPr>
                <a:xfrm>
                  <a:off x="10209849" y="322447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57" name="矩形 456">
                  <a:extLst>
                    <a:ext uri="{FF2B5EF4-FFF2-40B4-BE49-F238E27FC236}">
                      <a16:creationId xmlns:a16="http://schemas.microsoft.com/office/drawing/2014/main" id="{B15B5721-793D-68AF-D061-92601B549011}"/>
                    </a:ext>
                  </a:extLst>
                </p:cNvPr>
                <p:cNvSpPr/>
                <p:nvPr/>
              </p:nvSpPr>
              <p:spPr>
                <a:xfrm>
                  <a:off x="10381499" y="322447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58" name="矩形 457">
                  <a:extLst>
                    <a:ext uri="{FF2B5EF4-FFF2-40B4-BE49-F238E27FC236}">
                      <a16:creationId xmlns:a16="http://schemas.microsoft.com/office/drawing/2014/main" id="{1430C49B-E2D0-69DB-91DA-04836F089220}"/>
                    </a:ext>
                  </a:extLst>
                </p:cNvPr>
                <p:cNvSpPr/>
                <p:nvPr/>
              </p:nvSpPr>
              <p:spPr>
                <a:xfrm>
                  <a:off x="10553149" y="322447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59" name="矩形 458">
                  <a:extLst>
                    <a:ext uri="{FF2B5EF4-FFF2-40B4-BE49-F238E27FC236}">
                      <a16:creationId xmlns:a16="http://schemas.microsoft.com/office/drawing/2014/main" id="{9DC41ABE-FF10-0FC4-AB7F-BBD57022A7CD}"/>
                    </a:ext>
                  </a:extLst>
                </p:cNvPr>
                <p:cNvSpPr/>
                <p:nvPr/>
              </p:nvSpPr>
              <p:spPr>
                <a:xfrm>
                  <a:off x="10724799" y="322447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60" name="矩形 459">
                  <a:extLst>
                    <a:ext uri="{FF2B5EF4-FFF2-40B4-BE49-F238E27FC236}">
                      <a16:creationId xmlns:a16="http://schemas.microsoft.com/office/drawing/2014/main" id="{73FCC6FE-C36D-490D-4D09-0E488CA334AF}"/>
                    </a:ext>
                  </a:extLst>
                </p:cNvPr>
                <p:cNvSpPr/>
                <p:nvPr/>
              </p:nvSpPr>
              <p:spPr>
                <a:xfrm>
                  <a:off x="10896449" y="322447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61" name="矩形 460">
                  <a:extLst>
                    <a:ext uri="{FF2B5EF4-FFF2-40B4-BE49-F238E27FC236}">
                      <a16:creationId xmlns:a16="http://schemas.microsoft.com/office/drawing/2014/main" id="{AEA94FCE-49B4-90A2-6580-9D0D8B80DB54}"/>
                    </a:ext>
                  </a:extLst>
                </p:cNvPr>
                <p:cNvSpPr/>
                <p:nvPr/>
              </p:nvSpPr>
              <p:spPr>
                <a:xfrm>
                  <a:off x="11068114" y="322447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62" name="矩形 461">
                  <a:extLst>
                    <a:ext uri="{FF2B5EF4-FFF2-40B4-BE49-F238E27FC236}">
                      <a16:creationId xmlns:a16="http://schemas.microsoft.com/office/drawing/2014/main" id="{02AE968D-FAA8-309B-824E-7FD655CCC0B1}"/>
                    </a:ext>
                  </a:extLst>
                </p:cNvPr>
                <p:cNvSpPr/>
                <p:nvPr/>
              </p:nvSpPr>
              <p:spPr>
                <a:xfrm>
                  <a:off x="5575299" y="338558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63" name="矩形 462">
                  <a:extLst>
                    <a:ext uri="{FF2B5EF4-FFF2-40B4-BE49-F238E27FC236}">
                      <a16:creationId xmlns:a16="http://schemas.microsoft.com/office/drawing/2014/main" id="{CFD0E8B5-AD8B-2BAB-95AE-4F8275BE8315}"/>
                    </a:ext>
                  </a:extLst>
                </p:cNvPr>
                <p:cNvSpPr/>
                <p:nvPr/>
              </p:nvSpPr>
              <p:spPr>
                <a:xfrm>
                  <a:off x="5746949" y="338558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64" name="矩形 463">
                  <a:extLst>
                    <a:ext uri="{FF2B5EF4-FFF2-40B4-BE49-F238E27FC236}">
                      <a16:creationId xmlns:a16="http://schemas.microsoft.com/office/drawing/2014/main" id="{03404957-5D5C-1388-6B67-6907F0E41AA8}"/>
                    </a:ext>
                  </a:extLst>
                </p:cNvPr>
                <p:cNvSpPr/>
                <p:nvPr/>
              </p:nvSpPr>
              <p:spPr>
                <a:xfrm>
                  <a:off x="5918599" y="338558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65" name="矩形 464">
                  <a:extLst>
                    <a:ext uri="{FF2B5EF4-FFF2-40B4-BE49-F238E27FC236}">
                      <a16:creationId xmlns:a16="http://schemas.microsoft.com/office/drawing/2014/main" id="{B45CED6C-4A19-937A-58E2-67B63E83EA85}"/>
                    </a:ext>
                  </a:extLst>
                </p:cNvPr>
                <p:cNvSpPr/>
                <p:nvPr/>
              </p:nvSpPr>
              <p:spPr>
                <a:xfrm>
                  <a:off x="6090249" y="338558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66" name="矩形 465">
                  <a:extLst>
                    <a:ext uri="{FF2B5EF4-FFF2-40B4-BE49-F238E27FC236}">
                      <a16:creationId xmlns:a16="http://schemas.microsoft.com/office/drawing/2014/main" id="{D3F88BDA-7091-E771-292E-58E4796819BE}"/>
                    </a:ext>
                  </a:extLst>
                </p:cNvPr>
                <p:cNvSpPr/>
                <p:nvPr/>
              </p:nvSpPr>
              <p:spPr>
                <a:xfrm>
                  <a:off x="6261899" y="338558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67" name="矩形 466">
                  <a:extLst>
                    <a:ext uri="{FF2B5EF4-FFF2-40B4-BE49-F238E27FC236}">
                      <a16:creationId xmlns:a16="http://schemas.microsoft.com/office/drawing/2014/main" id="{4F4854DA-B583-81CF-4C0C-5D6F7DB6BE5B}"/>
                    </a:ext>
                  </a:extLst>
                </p:cNvPr>
                <p:cNvSpPr/>
                <p:nvPr/>
              </p:nvSpPr>
              <p:spPr>
                <a:xfrm>
                  <a:off x="6433549" y="338558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68" name="矩形 467">
                  <a:extLst>
                    <a:ext uri="{FF2B5EF4-FFF2-40B4-BE49-F238E27FC236}">
                      <a16:creationId xmlns:a16="http://schemas.microsoft.com/office/drawing/2014/main" id="{DA8797B1-B66D-AA7B-10A2-B3CA354D32CB}"/>
                    </a:ext>
                  </a:extLst>
                </p:cNvPr>
                <p:cNvSpPr/>
                <p:nvPr/>
              </p:nvSpPr>
              <p:spPr>
                <a:xfrm>
                  <a:off x="6605199" y="338558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69" name="矩形 468">
                  <a:extLst>
                    <a:ext uri="{FF2B5EF4-FFF2-40B4-BE49-F238E27FC236}">
                      <a16:creationId xmlns:a16="http://schemas.microsoft.com/office/drawing/2014/main" id="{97DA077D-2F0E-E535-9D23-C21CE24C7B25}"/>
                    </a:ext>
                  </a:extLst>
                </p:cNvPr>
                <p:cNvSpPr/>
                <p:nvPr/>
              </p:nvSpPr>
              <p:spPr>
                <a:xfrm>
                  <a:off x="6776849" y="338558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70" name="矩形 469">
                  <a:extLst>
                    <a:ext uri="{FF2B5EF4-FFF2-40B4-BE49-F238E27FC236}">
                      <a16:creationId xmlns:a16="http://schemas.microsoft.com/office/drawing/2014/main" id="{DFB0244C-11FE-50A7-57EA-DB5E2F2568A0}"/>
                    </a:ext>
                  </a:extLst>
                </p:cNvPr>
                <p:cNvSpPr/>
                <p:nvPr/>
              </p:nvSpPr>
              <p:spPr>
                <a:xfrm>
                  <a:off x="6948499" y="338558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71" name="矩形 470">
                  <a:extLst>
                    <a:ext uri="{FF2B5EF4-FFF2-40B4-BE49-F238E27FC236}">
                      <a16:creationId xmlns:a16="http://schemas.microsoft.com/office/drawing/2014/main" id="{086CDAEF-1BDD-C474-4545-04730E4802D3}"/>
                    </a:ext>
                  </a:extLst>
                </p:cNvPr>
                <p:cNvSpPr/>
                <p:nvPr/>
              </p:nvSpPr>
              <p:spPr>
                <a:xfrm>
                  <a:off x="7120149" y="338558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72" name="矩形 471">
                  <a:extLst>
                    <a:ext uri="{FF2B5EF4-FFF2-40B4-BE49-F238E27FC236}">
                      <a16:creationId xmlns:a16="http://schemas.microsoft.com/office/drawing/2014/main" id="{BFEDF503-5A81-49C2-7296-FF6EC44223B8}"/>
                    </a:ext>
                  </a:extLst>
                </p:cNvPr>
                <p:cNvSpPr/>
                <p:nvPr/>
              </p:nvSpPr>
              <p:spPr>
                <a:xfrm>
                  <a:off x="7291799" y="338558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73" name="矩形 472">
                  <a:extLst>
                    <a:ext uri="{FF2B5EF4-FFF2-40B4-BE49-F238E27FC236}">
                      <a16:creationId xmlns:a16="http://schemas.microsoft.com/office/drawing/2014/main" id="{7D8014C7-5220-57A1-F988-02E05F4360B7}"/>
                    </a:ext>
                  </a:extLst>
                </p:cNvPr>
                <p:cNvSpPr/>
                <p:nvPr/>
              </p:nvSpPr>
              <p:spPr>
                <a:xfrm>
                  <a:off x="7463449" y="338558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74" name="矩形 473">
                  <a:extLst>
                    <a:ext uri="{FF2B5EF4-FFF2-40B4-BE49-F238E27FC236}">
                      <a16:creationId xmlns:a16="http://schemas.microsoft.com/office/drawing/2014/main" id="{FBF6DE57-1AF3-BF02-F4B7-86A6E228E2F8}"/>
                    </a:ext>
                  </a:extLst>
                </p:cNvPr>
                <p:cNvSpPr/>
                <p:nvPr/>
              </p:nvSpPr>
              <p:spPr>
                <a:xfrm>
                  <a:off x="7635099" y="338558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75" name="矩形 474">
                  <a:extLst>
                    <a:ext uri="{FF2B5EF4-FFF2-40B4-BE49-F238E27FC236}">
                      <a16:creationId xmlns:a16="http://schemas.microsoft.com/office/drawing/2014/main" id="{8500525D-1FC5-2156-611A-BEDAAAD86BB2}"/>
                    </a:ext>
                  </a:extLst>
                </p:cNvPr>
                <p:cNvSpPr/>
                <p:nvPr/>
              </p:nvSpPr>
              <p:spPr>
                <a:xfrm>
                  <a:off x="7806749" y="338558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76" name="矩形 475">
                  <a:extLst>
                    <a:ext uri="{FF2B5EF4-FFF2-40B4-BE49-F238E27FC236}">
                      <a16:creationId xmlns:a16="http://schemas.microsoft.com/office/drawing/2014/main" id="{ED8317BE-EE10-C689-EA4C-F8F8EEB8F929}"/>
                    </a:ext>
                  </a:extLst>
                </p:cNvPr>
                <p:cNvSpPr/>
                <p:nvPr/>
              </p:nvSpPr>
              <p:spPr>
                <a:xfrm>
                  <a:off x="7978399" y="338558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77" name="矩形 476">
                  <a:extLst>
                    <a:ext uri="{FF2B5EF4-FFF2-40B4-BE49-F238E27FC236}">
                      <a16:creationId xmlns:a16="http://schemas.microsoft.com/office/drawing/2014/main" id="{2C205A30-BDC5-EAAD-252A-FE3DDA53CD28}"/>
                    </a:ext>
                  </a:extLst>
                </p:cNvPr>
                <p:cNvSpPr/>
                <p:nvPr/>
              </p:nvSpPr>
              <p:spPr>
                <a:xfrm>
                  <a:off x="8150049" y="338558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78" name="矩形 477">
                  <a:extLst>
                    <a:ext uri="{FF2B5EF4-FFF2-40B4-BE49-F238E27FC236}">
                      <a16:creationId xmlns:a16="http://schemas.microsoft.com/office/drawing/2014/main" id="{BA9FD5BC-6AD1-F2BB-08D0-5548E48F1055}"/>
                    </a:ext>
                  </a:extLst>
                </p:cNvPr>
                <p:cNvSpPr/>
                <p:nvPr/>
              </p:nvSpPr>
              <p:spPr>
                <a:xfrm>
                  <a:off x="8321699" y="338558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79" name="矩形 478">
                  <a:extLst>
                    <a:ext uri="{FF2B5EF4-FFF2-40B4-BE49-F238E27FC236}">
                      <a16:creationId xmlns:a16="http://schemas.microsoft.com/office/drawing/2014/main" id="{9B4AFC7B-3898-F153-036E-48973BC9A3EA}"/>
                    </a:ext>
                  </a:extLst>
                </p:cNvPr>
                <p:cNvSpPr/>
                <p:nvPr/>
              </p:nvSpPr>
              <p:spPr>
                <a:xfrm>
                  <a:off x="8493349" y="338558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80" name="矩形 479">
                  <a:extLst>
                    <a:ext uri="{FF2B5EF4-FFF2-40B4-BE49-F238E27FC236}">
                      <a16:creationId xmlns:a16="http://schemas.microsoft.com/office/drawing/2014/main" id="{2AEDFF43-8533-D5CC-2038-8F5F0074342D}"/>
                    </a:ext>
                  </a:extLst>
                </p:cNvPr>
                <p:cNvSpPr/>
                <p:nvPr/>
              </p:nvSpPr>
              <p:spPr>
                <a:xfrm>
                  <a:off x="8664999" y="338558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81" name="矩形 480">
                  <a:extLst>
                    <a:ext uri="{FF2B5EF4-FFF2-40B4-BE49-F238E27FC236}">
                      <a16:creationId xmlns:a16="http://schemas.microsoft.com/office/drawing/2014/main" id="{22D521FF-7CBA-8BC0-E90A-C215F54A9EAF}"/>
                    </a:ext>
                  </a:extLst>
                </p:cNvPr>
                <p:cNvSpPr/>
                <p:nvPr/>
              </p:nvSpPr>
              <p:spPr>
                <a:xfrm>
                  <a:off x="8836649" y="338558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82" name="矩形 481">
                  <a:extLst>
                    <a:ext uri="{FF2B5EF4-FFF2-40B4-BE49-F238E27FC236}">
                      <a16:creationId xmlns:a16="http://schemas.microsoft.com/office/drawing/2014/main" id="{1F0B4E25-2AB3-FE0A-6183-33020089798C}"/>
                    </a:ext>
                  </a:extLst>
                </p:cNvPr>
                <p:cNvSpPr/>
                <p:nvPr/>
              </p:nvSpPr>
              <p:spPr>
                <a:xfrm>
                  <a:off x="9008299" y="338558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83" name="矩形 482">
                  <a:extLst>
                    <a:ext uri="{FF2B5EF4-FFF2-40B4-BE49-F238E27FC236}">
                      <a16:creationId xmlns:a16="http://schemas.microsoft.com/office/drawing/2014/main" id="{42F39D03-1607-EFC8-B40A-0EB0BBA5718C}"/>
                    </a:ext>
                  </a:extLst>
                </p:cNvPr>
                <p:cNvSpPr/>
                <p:nvPr/>
              </p:nvSpPr>
              <p:spPr>
                <a:xfrm>
                  <a:off x="9179949" y="338558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84" name="矩形 483">
                  <a:extLst>
                    <a:ext uri="{FF2B5EF4-FFF2-40B4-BE49-F238E27FC236}">
                      <a16:creationId xmlns:a16="http://schemas.microsoft.com/office/drawing/2014/main" id="{8B33AEB7-C16A-62F2-341A-B430690BB68E}"/>
                    </a:ext>
                  </a:extLst>
                </p:cNvPr>
                <p:cNvSpPr/>
                <p:nvPr/>
              </p:nvSpPr>
              <p:spPr>
                <a:xfrm>
                  <a:off x="9351599" y="338558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85" name="矩形 484">
                  <a:extLst>
                    <a:ext uri="{FF2B5EF4-FFF2-40B4-BE49-F238E27FC236}">
                      <a16:creationId xmlns:a16="http://schemas.microsoft.com/office/drawing/2014/main" id="{E91F9C89-DC03-24F0-B41C-1D25FCA793B0}"/>
                    </a:ext>
                  </a:extLst>
                </p:cNvPr>
                <p:cNvSpPr/>
                <p:nvPr/>
              </p:nvSpPr>
              <p:spPr>
                <a:xfrm>
                  <a:off x="9523249" y="338558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86" name="矩形 485">
                  <a:extLst>
                    <a:ext uri="{FF2B5EF4-FFF2-40B4-BE49-F238E27FC236}">
                      <a16:creationId xmlns:a16="http://schemas.microsoft.com/office/drawing/2014/main" id="{00929694-926B-985C-D3D6-BD944EA27261}"/>
                    </a:ext>
                  </a:extLst>
                </p:cNvPr>
                <p:cNvSpPr/>
                <p:nvPr/>
              </p:nvSpPr>
              <p:spPr>
                <a:xfrm>
                  <a:off x="9694899" y="338558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87" name="矩形 486">
                  <a:extLst>
                    <a:ext uri="{FF2B5EF4-FFF2-40B4-BE49-F238E27FC236}">
                      <a16:creationId xmlns:a16="http://schemas.microsoft.com/office/drawing/2014/main" id="{2C2C46E2-CDBD-1365-8243-91E752CB89A8}"/>
                    </a:ext>
                  </a:extLst>
                </p:cNvPr>
                <p:cNvSpPr/>
                <p:nvPr/>
              </p:nvSpPr>
              <p:spPr>
                <a:xfrm>
                  <a:off x="9866549" y="338558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88" name="矩形 487">
                  <a:extLst>
                    <a:ext uri="{FF2B5EF4-FFF2-40B4-BE49-F238E27FC236}">
                      <a16:creationId xmlns:a16="http://schemas.microsoft.com/office/drawing/2014/main" id="{58AD81EA-E9F9-933D-0F18-8F89730ACCC3}"/>
                    </a:ext>
                  </a:extLst>
                </p:cNvPr>
                <p:cNvSpPr/>
                <p:nvPr/>
              </p:nvSpPr>
              <p:spPr>
                <a:xfrm>
                  <a:off x="10038199" y="338558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89" name="矩形 488">
                  <a:extLst>
                    <a:ext uri="{FF2B5EF4-FFF2-40B4-BE49-F238E27FC236}">
                      <a16:creationId xmlns:a16="http://schemas.microsoft.com/office/drawing/2014/main" id="{038B6750-5ABB-C8B0-86DA-D2AB1E59123A}"/>
                    </a:ext>
                  </a:extLst>
                </p:cNvPr>
                <p:cNvSpPr/>
                <p:nvPr/>
              </p:nvSpPr>
              <p:spPr>
                <a:xfrm>
                  <a:off x="10209849" y="338558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90" name="矩形 489">
                  <a:extLst>
                    <a:ext uri="{FF2B5EF4-FFF2-40B4-BE49-F238E27FC236}">
                      <a16:creationId xmlns:a16="http://schemas.microsoft.com/office/drawing/2014/main" id="{311CC7EA-8A00-D604-A537-600BB1E7724C}"/>
                    </a:ext>
                  </a:extLst>
                </p:cNvPr>
                <p:cNvSpPr/>
                <p:nvPr/>
              </p:nvSpPr>
              <p:spPr>
                <a:xfrm>
                  <a:off x="10381499" y="338558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91" name="矩形 490">
                  <a:extLst>
                    <a:ext uri="{FF2B5EF4-FFF2-40B4-BE49-F238E27FC236}">
                      <a16:creationId xmlns:a16="http://schemas.microsoft.com/office/drawing/2014/main" id="{C6E1DD55-C8A9-6CBD-B3A9-81DA4E5B318F}"/>
                    </a:ext>
                  </a:extLst>
                </p:cNvPr>
                <p:cNvSpPr/>
                <p:nvPr/>
              </p:nvSpPr>
              <p:spPr>
                <a:xfrm>
                  <a:off x="10553149" y="338558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92" name="矩形 491">
                  <a:extLst>
                    <a:ext uri="{FF2B5EF4-FFF2-40B4-BE49-F238E27FC236}">
                      <a16:creationId xmlns:a16="http://schemas.microsoft.com/office/drawing/2014/main" id="{48E4C635-5A74-F195-3A85-546E23E8D7D4}"/>
                    </a:ext>
                  </a:extLst>
                </p:cNvPr>
                <p:cNvSpPr/>
                <p:nvPr/>
              </p:nvSpPr>
              <p:spPr>
                <a:xfrm>
                  <a:off x="10724799" y="338558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93" name="矩形 492">
                  <a:extLst>
                    <a:ext uri="{FF2B5EF4-FFF2-40B4-BE49-F238E27FC236}">
                      <a16:creationId xmlns:a16="http://schemas.microsoft.com/office/drawing/2014/main" id="{7CD0DF07-8B9E-251E-B835-021998775C15}"/>
                    </a:ext>
                  </a:extLst>
                </p:cNvPr>
                <p:cNvSpPr/>
                <p:nvPr/>
              </p:nvSpPr>
              <p:spPr>
                <a:xfrm>
                  <a:off x="10896449" y="338558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94" name="矩形 493">
                  <a:extLst>
                    <a:ext uri="{FF2B5EF4-FFF2-40B4-BE49-F238E27FC236}">
                      <a16:creationId xmlns:a16="http://schemas.microsoft.com/office/drawing/2014/main" id="{39CE48B4-76BA-E48C-32EE-F35CF68D704E}"/>
                    </a:ext>
                  </a:extLst>
                </p:cNvPr>
                <p:cNvSpPr/>
                <p:nvPr/>
              </p:nvSpPr>
              <p:spPr>
                <a:xfrm>
                  <a:off x="11068114" y="338558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95" name="矩形 494">
                  <a:extLst>
                    <a:ext uri="{FF2B5EF4-FFF2-40B4-BE49-F238E27FC236}">
                      <a16:creationId xmlns:a16="http://schemas.microsoft.com/office/drawing/2014/main" id="{6CF06353-96E1-626C-3E05-A6E7C77B624D}"/>
                    </a:ext>
                  </a:extLst>
                </p:cNvPr>
                <p:cNvSpPr/>
                <p:nvPr/>
              </p:nvSpPr>
              <p:spPr>
                <a:xfrm>
                  <a:off x="5575299" y="354669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96" name="矩形 495">
                  <a:extLst>
                    <a:ext uri="{FF2B5EF4-FFF2-40B4-BE49-F238E27FC236}">
                      <a16:creationId xmlns:a16="http://schemas.microsoft.com/office/drawing/2014/main" id="{E59CEF5C-07CB-C69C-539B-792B6C0F217B}"/>
                    </a:ext>
                  </a:extLst>
                </p:cNvPr>
                <p:cNvSpPr/>
                <p:nvPr/>
              </p:nvSpPr>
              <p:spPr>
                <a:xfrm>
                  <a:off x="5746949" y="354669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97" name="矩形 496">
                  <a:extLst>
                    <a:ext uri="{FF2B5EF4-FFF2-40B4-BE49-F238E27FC236}">
                      <a16:creationId xmlns:a16="http://schemas.microsoft.com/office/drawing/2014/main" id="{31FA384C-32AA-EE58-35B6-9DB614374431}"/>
                    </a:ext>
                  </a:extLst>
                </p:cNvPr>
                <p:cNvSpPr/>
                <p:nvPr/>
              </p:nvSpPr>
              <p:spPr>
                <a:xfrm>
                  <a:off x="5918599" y="354669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98" name="矩形 497">
                  <a:extLst>
                    <a:ext uri="{FF2B5EF4-FFF2-40B4-BE49-F238E27FC236}">
                      <a16:creationId xmlns:a16="http://schemas.microsoft.com/office/drawing/2014/main" id="{6330AB99-19F5-F4DB-E7AB-30DCD8618663}"/>
                    </a:ext>
                  </a:extLst>
                </p:cNvPr>
                <p:cNvSpPr/>
                <p:nvPr/>
              </p:nvSpPr>
              <p:spPr>
                <a:xfrm>
                  <a:off x="6090249" y="354669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99" name="矩形 498">
                  <a:extLst>
                    <a:ext uri="{FF2B5EF4-FFF2-40B4-BE49-F238E27FC236}">
                      <a16:creationId xmlns:a16="http://schemas.microsoft.com/office/drawing/2014/main" id="{8CAF21DF-8655-37B3-AE92-C65B1C49A676}"/>
                    </a:ext>
                  </a:extLst>
                </p:cNvPr>
                <p:cNvSpPr/>
                <p:nvPr/>
              </p:nvSpPr>
              <p:spPr>
                <a:xfrm>
                  <a:off x="6261899" y="354669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00" name="矩形 499">
                  <a:extLst>
                    <a:ext uri="{FF2B5EF4-FFF2-40B4-BE49-F238E27FC236}">
                      <a16:creationId xmlns:a16="http://schemas.microsoft.com/office/drawing/2014/main" id="{41108E35-AA74-0EC0-9663-039EAEDA74B0}"/>
                    </a:ext>
                  </a:extLst>
                </p:cNvPr>
                <p:cNvSpPr/>
                <p:nvPr/>
              </p:nvSpPr>
              <p:spPr>
                <a:xfrm>
                  <a:off x="6433549" y="354669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01" name="矩形 500">
                  <a:extLst>
                    <a:ext uri="{FF2B5EF4-FFF2-40B4-BE49-F238E27FC236}">
                      <a16:creationId xmlns:a16="http://schemas.microsoft.com/office/drawing/2014/main" id="{D8AC39AD-6E78-651E-FB0E-6F2B6A445F76}"/>
                    </a:ext>
                  </a:extLst>
                </p:cNvPr>
                <p:cNvSpPr/>
                <p:nvPr/>
              </p:nvSpPr>
              <p:spPr>
                <a:xfrm>
                  <a:off x="6605199" y="354669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02" name="矩形 501">
                  <a:extLst>
                    <a:ext uri="{FF2B5EF4-FFF2-40B4-BE49-F238E27FC236}">
                      <a16:creationId xmlns:a16="http://schemas.microsoft.com/office/drawing/2014/main" id="{6EE75529-A6AC-4F6B-5BDC-1E5B7905EC63}"/>
                    </a:ext>
                  </a:extLst>
                </p:cNvPr>
                <p:cNvSpPr/>
                <p:nvPr/>
              </p:nvSpPr>
              <p:spPr>
                <a:xfrm>
                  <a:off x="6776849" y="354669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03" name="矩形 502">
                  <a:extLst>
                    <a:ext uri="{FF2B5EF4-FFF2-40B4-BE49-F238E27FC236}">
                      <a16:creationId xmlns:a16="http://schemas.microsoft.com/office/drawing/2014/main" id="{28B575DC-624A-3AEA-8C97-7D6F50D1EEE4}"/>
                    </a:ext>
                  </a:extLst>
                </p:cNvPr>
                <p:cNvSpPr/>
                <p:nvPr/>
              </p:nvSpPr>
              <p:spPr>
                <a:xfrm>
                  <a:off x="6948499" y="354669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04" name="矩形 503">
                  <a:extLst>
                    <a:ext uri="{FF2B5EF4-FFF2-40B4-BE49-F238E27FC236}">
                      <a16:creationId xmlns:a16="http://schemas.microsoft.com/office/drawing/2014/main" id="{3DAE5882-F5AA-F48C-84BF-F4E8614CDA85}"/>
                    </a:ext>
                  </a:extLst>
                </p:cNvPr>
                <p:cNvSpPr/>
                <p:nvPr/>
              </p:nvSpPr>
              <p:spPr>
                <a:xfrm>
                  <a:off x="7120149" y="354669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05" name="矩形 504">
                  <a:extLst>
                    <a:ext uri="{FF2B5EF4-FFF2-40B4-BE49-F238E27FC236}">
                      <a16:creationId xmlns:a16="http://schemas.microsoft.com/office/drawing/2014/main" id="{C88D33FF-6742-1330-2C7A-CD5E1EE8C21D}"/>
                    </a:ext>
                  </a:extLst>
                </p:cNvPr>
                <p:cNvSpPr/>
                <p:nvPr/>
              </p:nvSpPr>
              <p:spPr>
                <a:xfrm>
                  <a:off x="7291799" y="354669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06" name="矩形 505">
                  <a:extLst>
                    <a:ext uri="{FF2B5EF4-FFF2-40B4-BE49-F238E27FC236}">
                      <a16:creationId xmlns:a16="http://schemas.microsoft.com/office/drawing/2014/main" id="{9182B8FE-AD8F-4EE8-4FBD-E6B279CB0E73}"/>
                    </a:ext>
                  </a:extLst>
                </p:cNvPr>
                <p:cNvSpPr/>
                <p:nvPr/>
              </p:nvSpPr>
              <p:spPr>
                <a:xfrm>
                  <a:off x="7463449" y="354669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07" name="矩形 506">
                  <a:extLst>
                    <a:ext uri="{FF2B5EF4-FFF2-40B4-BE49-F238E27FC236}">
                      <a16:creationId xmlns:a16="http://schemas.microsoft.com/office/drawing/2014/main" id="{316BDFF6-4B87-DB31-67A5-B869B240AE76}"/>
                    </a:ext>
                  </a:extLst>
                </p:cNvPr>
                <p:cNvSpPr/>
                <p:nvPr/>
              </p:nvSpPr>
              <p:spPr>
                <a:xfrm>
                  <a:off x="7635099" y="354669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08" name="矩形 507">
                  <a:extLst>
                    <a:ext uri="{FF2B5EF4-FFF2-40B4-BE49-F238E27FC236}">
                      <a16:creationId xmlns:a16="http://schemas.microsoft.com/office/drawing/2014/main" id="{BA64E1C8-F188-1775-05CA-6DE508A173F2}"/>
                    </a:ext>
                  </a:extLst>
                </p:cNvPr>
                <p:cNvSpPr/>
                <p:nvPr/>
              </p:nvSpPr>
              <p:spPr>
                <a:xfrm>
                  <a:off x="7806749" y="354669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09" name="矩形 508">
                  <a:extLst>
                    <a:ext uri="{FF2B5EF4-FFF2-40B4-BE49-F238E27FC236}">
                      <a16:creationId xmlns:a16="http://schemas.microsoft.com/office/drawing/2014/main" id="{63BF62E5-89DF-240B-5ED8-DC8D43D3308D}"/>
                    </a:ext>
                  </a:extLst>
                </p:cNvPr>
                <p:cNvSpPr/>
                <p:nvPr/>
              </p:nvSpPr>
              <p:spPr>
                <a:xfrm>
                  <a:off x="7978399" y="354669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10" name="矩形 509">
                  <a:extLst>
                    <a:ext uri="{FF2B5EF4-FFF2-40B4-BE49-F238E27FC236}">
                      <a16:creationId xmlns:a16="http://schemas.microsoft.com/office/drawing/2014/main" id="{48D3E2A4-00E3-C94D-79EA-B0A23A1C7D2F}"/>
                    </a:ext>
                  </a:extLst>
                </p:cNvPr>
                <p:cNvSpPr/>
                <p:nvPr/>
              </p:nvSpPr>
              <p:spPr>
                <a:xfrm>
                  <a:off x="8150049" y="354669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11" name="矩形 510">
                  <a:extLst>
                    <a:ext uri="{FF2B5EF4-FFF2-40B4-BE49-F238E27FC236}">
                      <a16:creationId xmlns:a16="http://schemas.microsoft.com/office/drawing/2014/main" id="{5F71A1C3-9BE4-44F7-DB8D-C1588F9187CD}"/>
                    </a:ext>
                  </a:extLst>
                </p:cNvPr>
                <p:cNvSpPr/>
                <p:nvPr/>
              </p:nvSpPr>
              <p:spPr>
                <a:xfrm>
                  <a:off x="8321699" y="354669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12" name="矩形 511">
                  <a:extLst>
                    <a:ext uri="{FF2B5EF4-FFF2-40B4-BE49-F238E27FC236}">
                      <a16:creationId xmlns:a16="http://schemas.microsoft.com/office/drawing/2014/main" id="{C842BF3E-84E4-0BEA-8B92-38C0580B082A}"/>
                    </a:ext>
                  </a:extLst>
                </p:cNvPr>
                <p:cNvSpPr/>
                <p:nvPr/>
              </p:nvSpPr>
              <p:spPr>
                <a:xfrm>
                  <a:off x="8493349" y="354669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13" name="矩形 512">
                  <a:extLst>
                    <a:ext uri="{FF2B5EF4-FFF2-40B4-BE49-F238E27FC236}">
                      <a16:creationId xmlns:a16="http://schemas.microsoft.com/office/drawing/2014/main" id="{7749FD49-261D-1600-5EF4-C4BD2A6FF180}"/>
                    </a:ext>
                  </a:extLst>
                </p:cNvPr>
                <p:cNvSpPr/>
                <p:nvPr/>
              </p:nvSpPr>
              <p:spPr>
                <a:xfrm>
                  <a:off x="8664999" y="354669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14" name="矩形 513">
                  <a:extLst>
                    <a:ext uri="{FF2B5EF4-FFF2-40B4-BE49-F238E27FC236}">
                      <a16:creationId xmlns:a16="http://schemas.microsoft.com/office/drawing/2014/main" id="{770E188D-DFA3-7E75-6A81-91EB75384C02}"/>
                    </a:ext>
                  </a:extLst>
                </p:cNvPr>
                <p:cNvSpPr/>
                <p:nvPr/>
              </p:nvSpPr>
              <p:spPr>
                <a:xfrm>
                  <a:off x="8836649" y="354669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15" name="矩形 514">
                  <a:extLst>
                    <a:ext uri="{FF2B5EF4-FFF2-40B4-BE49-F238E27FC236}">
                      <a16:creationId xmlns:a16="http://schemas.microsoft.com/office/drawing/2014/main" id="{1AFED780-AE02-BBF7-9DC4-BC72D60F7A8A}"/>
                    </a:ext>
                  </a:extLst>
                </p:cNvPr>
                <p:cNvSpPr/>
                <p:nvPr/>
              </p:nvSpPr>
              <p:spPr>
                <a:xfrm>
                  <a:off x="9008299" y="354669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16" name="矩形 515">
                  <a:extLst>
                    <a:ext uri="{FF2B5EF4-FFF2-40B4-BE49-F238E27FC236}">
                      <a16:creationId xmlns:a16="http://schemas.microsoft.com/office/drawing/2014/main" id="{A9F47E6F-BA1C-317F-85E1-739C6C754727}"/>
                    </a:ext>
                  </a:extLst>
                </p:cNvPr>
                <p:cNvSpPr/>
                <p:nvPr/>
              </p:nvSpPr>
              <p:spPr>
                <a:xfrm>
                  <a:off x="9179949" y="354669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17" name="矩形 516">
                  <a:extLst>
                    <a:ext uri="{FF2B5EF4-FFF2-40B4-BE49-F238E27FC236}">
                      <a16:creationId xmlns:a16="http://schemas.microsoft.com/office/drawing/2014/main" id="{F07D2AD8-E76F-7A20-61F9-96611BFFD021}"/>
                    </a:ext>
                  </a:extLst>
                </p:cNvPr>
                <p:cNvSpPr/>
                <p:nvPr/>
              </p:nvSpPr>
              <p:spPr>
                <a:xfrm>
                  <a:off x="9351599" y="354669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18" name="矩形 517">
                  <a:extLst>
                    <a:ext uri="{FF2B5EF4-FFF2-40B4-BE49-F238E27FC236}">
                      <a16:creationId xmlns:a16="http://schemas.microsoft.com/office/drawing/2014/main" id="{E428A1EF-71C1-3539-5B33-D1D49DA2F2D0}"/>
                    </a:ext>
                  </a:extLst>
                </p:cNvPr>
                <p:cNvSpPr/>
                <p:nvPr/>
              </p:nvSpPr>
              <p:spPr>
                <a:xfrm>
                  <a:off x="9523249" y="354669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19" name="矩形 518">
                  <a:extLst>
                    <a:ext uri="{FF2B5EF4-FFF2-40B4-BE49-F238E27FC236}">
                      <a16:creationId xmlns:a16="http://schemas.microsoft.com/office/drawing/2014/main" id="{A02D24CF-8DB7-481C-1A74-D432E0B1C406}"/>
                    </a:ext>
                  </a:extLst>
                </p:cNvPr>
                <p:cNvSpPr/>
                <p:nvPr/>
              </p:nvSpPr>
              <p:spPr>
                <a:xfrm>
                  <a:off x="9694899" y="354669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20" name="矩形 519">
                  <a:extLst>
                    <a:ext uri="{FF2B5EF4-FFF2-40B4-BE49-F238E27FC236}">
                      <a16:creationId xmlns:a16="http://schemas.microsoft.com/office/drawing/2014/main" id="{E9013035-185C-61AB-92BD-357C6EF81C2D}"/>
                    </a:ext>
                  </a:extLst>
                </p:cNvPr>
                <p:cNvSpPr/>
                <p:nvPr/>
              </p:nvSpPr>
              <p:spPr>
                <a:xfrm>
                  <a:off x="9866549" y="354669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21" name="矩形 520">
                  <a:extLst>
                    <a:ext uri="{FF2B5EF4-FFF2-40B4-BE49-F238E27FC236}">
                      <a16:creationId xmlns:a16="http://schemas.microsoft.com/office/drawing/2014/main" id="{5669F854-9616-4F27-29E5-77D02E5C5296}"/>
                    </a:ext>
                  </a:extLst>
                </p:cNvPr>
                <p:cNvSpPr/>
                <p:nvPr/>
              </p:nvSpPr>
              <p:spPr>
                <a:xfrm>
                  <a:off x="10038199" y="354669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22" name="矩形 521">
                  <a:extLst>
                    <a:ext uri="{FF2B5EF4-FFF2-40B4-BE49-F238E27FC236}">
                      <a16:creationId xmlns:a16="http://schemas.microsoft.com/office/drawing/2014/main" id="{0685B92C-4559-3D80-4A28-2DF1F389EF67}"/>
                    </a:ext>
                  </a:extLst>
                </p:cNvPr>
                <p:cNvSpPr/>
                <p:nvPr/>
              </p:nvSpPr>
              <p:spPr>
                <a:xfrm>
                  <a:off x="10209849" y="354669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23" name="矩形 522">
                  <a:extLst>
                    <a:ext uri="{FF2B5EF4-FFF2-40B4-BE49-F238E27FC236}">
                      <a16:creationId xmlns:a16="http://schemas.microsoft.com/office/drawing/2014/main" id="{859BDE13-34A1-2AFE-5EC8-F7CC59A9AB8D}"/>
                    </a:ext>
                  </a:extLst>
                </p:cNvPr>
                <p:cNvSpPr/>
                <p:nvPr/>
              </p:nvSpPr>
              <p:spPr>
                <a:xfrm>
                  <a:off x="10381499" y="354669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24" name="矩形 523">
                  <a:extLst>
                    <a:ext uri="{FF2B5EF4-FFF2-40B4-BE49-F238E27FC236}">
                      <a16:creationId xmlns:a16="http://schemas.microsoft.com/office/drawing/2014/main" id="{9D808C2C-2F52-6B5C-F1D6-484043A8A188}"/>
                    </a:ext>
                  </a:extLst>
                </p:cNvPr>
                <p:cNvSpPr/>
                <p:nvPr/>
              </p:nvSpPr>
              <p:spPr>
                <a:xfrm>
                  <a:off x="10553149" y="354669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25" name="矩形 524">
                  <a:extLst>
                    <a:ext uri="{FF2B5EF4-FFF2-40B4-BE49-F238E27FC236}">
                      <a16:creationId xmlns:a16="http://schemas.microsoft.com/office/drawing/2014/main" id="{C5534B59-E4AF-825D-1535-4B72AA29C997}"/>
                    </a:ext>
                  </a:extLst>
                </p:cNvPr>
                <p:cNvSpPr/>
                <p:nvPr/>
              </p:nvSpPr>
              <p:spPr>
                <a:xfrm>
                  <a:off x="10724799" y="354669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26" name="矩形 525">
                  <a:extLst>
                    <a:ext uri="{FF2B5EF4-FFF2-40B4-BE49-F238E27FC236}">
                      <a16:creationId xmlns:a16="http://schemas.microsoft.com/office/drawing/2014/main" id="{CDAE64BD-B06A-3FBA-EC2C-BF9188E829F3}"/>
                    </a:ext>
                  </a:extLst>
                </p:cNvPr>
                <p:cNvSpPr/>
                <p:nvPr/>
              </p:nvSpPr>
              <p:spPr>
                <a:xfrm>
                  <a:off x="10896449" y="354669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27" name="矩形 526">
                  <a:extLst>
                    <a:ext uri="{FF2B5EF4-FFF2-40B4-BE49-F238E27FC236}">
                      <a16:creationId xmlns:a16="http://schemas.microsoft.com/office/drawing/2014/main" id="{480BEC59-6EC1-44AD-46F5-A4B2C8DB6E0E}"/>
                    </a:ext>
                  </a:extLst>
                </p:cNvPr>
                <p:cNvSpPr/>
                <p:nvPr/>
              </p:nvSpPr>
              <p:spPr>
                <a:xfrm>
                  <a:off x="11068114" y="354669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28" name="矩形 527">
                  <a:extLst>
                    <a:ext uri="{FF2B5EF4-FFF2-40B4-BE49-F238E27FC236}">
                      <a16:creationId xmlns:a16="http://schemas.microsoft.com/office/drawing/2014/main" id="{46389424-D8D5-7457-F09E-A92D2F06A56D}"/>
                    </a:ext>
                  </a:extLst>
                </p:cNvPr>
                <p:cNvSpPr/>
                <p:nvPr/>
              </p:nvSpPr>
              <p:spPr>
                <a:xfrm>
                  <a:off x="5575299" y="370780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29" name="矩形 528">
                  <a:extLst>
                    <a:ext uri="{FF2B5EF4-FFF2-40B4-BE49-F238E27FC236}">
                      <a16:creationId xmlns:a16="http://schemas.microsoft.com/office/drawing/2014/main" id="{0E5714B7-64C3-4C21-3E44-C1DFBD684576}"/>
                    </a:ext>
                  </a:extLst>
                </p:cNvPr>
                <p:cNvSpPr/>
                <p:nvPr/>
              </p:nvSpPr>
              <p:spPr>
                <a:xfrm>
                  <a:off x="5746949" y="370780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30" name="矩形 529">
                  <a:extLst>
                    <a:ext uri="{FF2B5EF4-FFF2-40B4-BE49-F238E27FC236}">
                      <a16:creationId xmlns:a16="http://schemas.microsoft.com/office/drawing/2014/main" id="{E880119F-2D0E-68F3-E107-2326200161EC}"/>
                    </a:ext>
                  </a:extLst>
                </p:cNvPr>
                <p:cNvSpPr/>
                <p:nvPr/>
              </p:nvSpPr>
              <p:spPr>
                <a:xfrm>
                  <a:off x="5918599" y="370780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31" name="矩形 530">
                  <a:extLst>
                    <a:ext uri="{FF2B5EF4-FFF2-40B4-BE49-F238E27FC236}">
                      <a16:creationId xmlns:a16="http://schemas.microsoft.com/office/drawing/2014/main" id="{A2B02B77-1772-743B-AA22-D4CC723B072B}"/>
                    </a:ext>
                  </a:extLst>
                </p:cNvPr>
                <p:cNvSpPr/>
                <p:nvPr/>
              </p:nvSpPr>
              <p:spPr>
                <a:xfrm>
                  <a:off x="6090249" y="370780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32" name="矩形 531">
                  <a:extLst>
                    <a:ext uri="{FF2B5EF4-FFF2-40B4-BE49-F238E27FC236}">
                      <a16:creationId xmlns:a16="http://schemas.microsoft.com/office/drawing/2014/main" id="{A58D8500-2440-1F83-8D0B-A4FC326116D1}"/>
                    </a:ext>
                  </a:extLst>
                </p:cNvPr>
                <p:cNvSpPr/>
                <p:nvPr/>
              </p:nvSpPr>
              <p:spPr>
                <a:xfrm>
                  <a:off x="6261899" y="370780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33" name="矩形 532">
                  <a:extLst>
                    <a:ext uri="{FF2B5EF4-FFF2-40B4-BE49-F238E27FC236}">
                      <a16:creationId xmlns:a16="http://schemas.microsoft.com/office/drawing/2014/main" id="{09538244-0BA9-6F7F-4567-56304AB1A7FF}"/>
                    </a:ext>
                  </a:extLst>
                </p:cNvPr>
                <p:cNvSpPr/>
                <p:nvPr/>
              </p:nvSpPr>
              <p:spPr>
                <a:xfrm>
                  <a:off x="6433549" y="370780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34" name="矩形 533">
                  <a:extLst>
                    <a:ext uri="{FF2B5EF4-FFF2-40B4-BE49-F238E27FC236}">
                      <a16:creationId xmlns:a16="http://schemas.microsoft.com/office/drawing/2014/main" id="{D24BC699-01BD-81FD-F833-648DF3861533}"/>
                    </a:ext>
                  </a:extLst>
                </p:cNvPr>
                <p:cNvSpPr/>
                <p:nvPr/>
              </p:nvSpPr>
              <p:spPr>
                <a:xfrm>
                  <a:off x="6605199" y="370780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35" name="矩形 534">
                  <a:extLst>
                    <a:ext uri="{FF2B5EF4-FFF2-40B4-BE49-F238E27FC236}">
                      <a16:creationId xmlns:a16="http://schemas.microsoft.com/office/drawing/2014/main" id="{CB88146B-AFEF-7010-45D7-CF9E98BEFA2B}"/>
                    </a:ext>
                  </a:extLst>
                </p:cNvPr>
                <p:cNvSpPr/>
                <p:nvPr/>
              </p:nvSpPr>
              <p:spPr>
                <a:xfrm>
                  <a:off x="6776849" y="370780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36" name="矩形 535">
                  <a:extLst>
                    <a:ext uri="{FF2B5EF4-FFF2-40B4-BE49-F238E27FC236}">
                      <a16:creationId xmlns:a16="http://schemas.microsoft.com/office/drawing/2014/main" id="{8B15C249-0040-B3E8-2908-9E15577F4829}"/>
                    </a:ext>
                  </a:extLst>
                </p:cNvPr>
                <p:cNvSpPr/>
                <p:nvPr/>
              </p:nvSpPr>
              <p:spPr>
                <a:xfrm>
                  <a:off x="6948499" y="370780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37" name="矩形 536">
                  <a:extLst>
                    <a:ext uri="{FF2B5EF4-FFF2-40B4-BE49-F238E27FC236}">
                      <a16:creationId xmlns:a16="http://schemas.microsoft.com/office/drawing/2014/main" id="{CA23C67F-A440-D4E4-9542-E2566E05AC92}"/>
                    </a:ext>
                  </a:extLst>
                </p:cNvPr>
                <p:cNvSpPr/>
                <p:nvPr/>
              </p:nvSpPr>
              <p:spPr>
                <a:xfrm>
                  <a:off x="7120149" y="370780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38" name="矩形 537">
                  <a:extLst>
                    <a:ext uri="{FF2B5EF4-FFF2-40B4-BE49-F238E27FC236}">
                      <a16:creationId xmlns:a16="http://schemas.microsoft.com/office/drawing/2014/main" id="{D26ACBAA-66D4-60FA-2F50-B75502CF3BA0}"/>
                    </a:ext>
                  </a:extLst>
                </p:cNvPr>
                <p:cNvSpPr/>
                <p:nvPr/>
              </p:nvSpPr>
              <p:spPr>
                <a:xfrm>
                  <a:off x="7291799" y="370780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39" name="矩形 538">
                  <a:extLst>
                    <a:ext uri="{FF2B5EF4-FFF2-40B4-BE49-F238E27FC236}">
                      <a16:creationId xmlns:a16="http://schemas.microsoft.com/office/drawing/2014/main" id="{32CA4216-B194-0099-5030-4094B1ECE838}"/>
                    </a:ext>
                  </a:extLst>
                </p:cNvPr>
                <p:cNvSpPr/>
                <p:nvPr/>
              </p:nvSpPr>
              <p:spPr>
                <a:xfrm>
                  <a:off x="7463449" y="370780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40" name="矩形 539">
                  <a:extLst>
                    <a:ext uri="{FF2B5EF4-FFF2-40B4-BE49-F238E27FC236}">
                      <a16:creationId xmlns:a16="http://schemas.microsoft.com/office/drawing/2014/main" id="{3C3583DB-8AC2-5414-3C2A-08F237F7196F}"/>
                    </a:ext>
                  </a:extLst>
                </p:cNvPr>
                <p:cNvSpPr/>
                <p:nvPr/>
              </p:nvSpPr>
              <p:spPr>
                <a:xfrm>
                  <a:off x="7635099" y="370780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41" name="矩形 540">
                  <a:extLst>
                    <a:ext uri="{FF2B5EF4-FFF2-40B4-BE49-F238E27FC236}">
                      <a16:creationId xmlns:a16="http://schemas.microsoft.com/office/drawing/2014/main" id="{8849BBCB-8CB5-E44D-1E12-EC27D2A6B4DC}"/>
                    </a:ext>
                  </a:extLst>
                </p:cNvPr>
                <p:cNvSpPr/>
                <p:nvPr/>
              </p:nvSpPr>
              <p:spPr>
                <a:xfrm>
                  <a:off x="7806749" y="370780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42" name="矩形 541">
                  <a:extLst>
                    <a:ext uri="{FF2B5EF4-FFF2-40B4-BE49-F238E27FC236}">
                      <a16:creationId xmlns:a16="http://schemas.microsoft.com/office/drawing/2014/main" id="{3A48F5D6-3D40-26AA-D6B2-7397AC034D7F}"/>
                    </a:ext>
                  </a:extLst>
                </p:cNvPr>
                <p:cNvSpPr/>
                <p:nvPr/>
              </p:nvSpPr>
              <p:spPr>
                <a:xfrm>
                  <a:off x="7978399" y="370780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43" name="矩形 542">
                  <a:extLst>
                    <a:ext uri="{FF2B5EF4-FFF2-40B4-BE49-F238E27FC236}">
                      <a16:creationId xmlns:a16="http://schemas.microsoft.com/office/drawing/2014/main" id="{57F2DFF5-C46F-2DA5-6245-7AAF8A37FC1C}"/>
                    </a:ext>
                  </a:extLst>
                </p:cNvPr>
                <p:cNvSpPr/>
                <p:nvPr/>
              </p:nvSpPr>
              <p:spPr>
                <a:xfrm>
                  <a:off x="8150049" y="370780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44" name="矩形 543">
                  <a:extLst>
                    <a:ext uri="{FF2B5EF4-FFF2-40B4-BE49-F238E27FC236}">
                      <a16:creationId xmlns:a16="http://schemas.microsoft.com/office/drawing/2014/main" id="{35A6F91C-CA57-FFB0-BAE1-16956D5E66FC}"/>
                    </a:ext>
                  </a:extLst>
                </p:cNvPr>
                <p:cNvSpPr/>
                <p:nvPr/>
              </p:nvSpPr>
              <p:spPr>
                <a:xfrm>
                  <a:off x="8321699" y="370780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45" name="矩形 544">
                  <a:extLst>
                    <a:ext uri="{FF2B5EF4-FFF2-40B4-BE49-F238E27FC236}">
                      <a16:creationId xmlns:a16="http://schemas.microsoft.com/office/drawing/2014/main" id="{3EF34701-B868-9AA9-C648-F71E313A2B6C}"/>
                    </a:ext>
                  </a:extLst>
                </p:cNvPr>
                <p:cNvSpPr/>
                <p:nvPr/>
              </p:nvSpPr>
              <p:spPr>
                <a:xfrm>
                  <a:off x="8493349" y="370780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46" name="矩形 545">
                  <a:extLst>
                    <a:ext uri="{FF2B5EF4-FFF2-40B4-BE49-F238E27FC236}">
                      <a16:creationId xmlns:a16="http://schemas.microsoft.com/office/drawing/2014/main" id="{0AE01845-6F66-A003-06F3-BAF916FB776C}"/>
                    </a:ext>
                  </a:extLst>
                </p:cNvPr>
                <p:cNvSpPr/>
                <p:nvPr/>
              </p:nvSpPr>
              <p:spPr>
                <a:xfrm>
                  <a:off x="8664999" y="370780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47" name="矩形 546">
                  <a:extLst>
                    <a:ext uri="{FF2B5EF4-FFF2-40B4-BE49-F238E27FC236}">
                      <a16:creationId xmlns:a16="http://schemas.microsoft.com/office/drawing/2014/main" id="{05409874-1E7A-AF95-3BEB-E34EDE76A48F}"/>
                    </a:ext>
                  </a:extLst>
                </p:cNvPr>
                <p:cNvSpPr/>
                <p:nvPr/>
              </p:nvSpPr>
              <p:spPr>
                <a:xfrm>
                  <a:off x="8836649" y="370780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48" name="矩形 547">
                  <a:extLst>
                    <a:ext uri="{FF2B5EF4-FFF2-40B4-BE49-F238E27FC236}">
                      <a16:creationId xmlns:a16="http://schemas.microsoft.com/office/drawing/2014/main" id="{E63618E9-CC6B-225D-DDD7-ECDA8D2F279F}"/>
                    </a:ext>
                  </a:extLst>
                </p:cNvPr>
                <p:cNvSpPr/>
                <p:nvPr/>
              </p:nvSpPr>
              <p:spPr>
                <a:xfrm>
                  <a:off x="9008299" y="370780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49" name="矩形 548">
                  <a:extLst>
                    <a:ext uri="{FF2B5EF4-FFF2-40B4-BE49-F238E27FC236}">
                      <a16:creationId xmlns:a16="http://schemas.microsoft.com/office/drawing/2014/main" id="{990FF327-672A-B702-43D9-6896CA04F052}"/>
                    </a:ext>
                  </a:extLst>
                </p:cNvPr>
                <p:cNvSpPr/>
                <p:nvPr/>
              </p:nvSpPr>
              <p:spPr>
                <a:xfrm>
                  <a:off x="9179949" y="370780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50" name="矩形 549">
                  <a:extLst>
                    <a:ext uri="{FF2B5EF4-FFF2-40B4-BE49-F238E27FC236}">
                      <a16:creationId xmlns:a16="http://schemas.microsoft.com/office/drawing/2014/main" id="{2505365E-FDFE-6638-70F8-35E06ECC630C}"/>
                    </a:ext>
                  </a:extLst>
                </p:cNvPr>
                <p:cNvSpPr/>
                <p:nvPr/>
              </p:nvSpPr>
              <p:spPr>
                <a:xfrm>
                  <a:off x="9351599" y="370780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51" name="矩形 550">
                  <a:extLst>
                    <a:ext uri="{FF2B5EF4-FFF2-40B4-BE49-F238E27FC236}">
                      <a16:creationId xmlns:a16="http://schemas.microsoft.com/office/drawing/2014/main" id="{4488B90C-9333-E355-B56C-04E2BD8DC68C}"/>
                    </a:ext>
                  </a:extLst>
                </p:cNvPr>
                <p:cNvSpPr/>
                <p:nvPr/>
              </p:nvSpPr>
              <p:spPr>
                <a:xfrm>
                  <a:off x="9523249" y="370780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52" name="矩形 551">
                  <a:extLst>
                    <a:ext uri="{FF2B5EF4-FFF2-40B4-BE49-F238E27FC236}">
                      <a16:creationId xmlns:a16="http://schemas.microsoft.com/office/drawing/2014/main" id="{8140667F-F304-1262-0137-0F8FA159E5DA}"/>
                    </a:ext>
                  </a:extLst>
                </p:cNvPr>
                <p:cNvSpPr/>
                <p:nvPr/>
              </p:nvSpPr>
              <p:spPr>
                <a:xfrm>
                  <a:off x="9694899" y="370780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53" name="矩形 552">
                  <a:extLst>
                    <a:ext uri="{FF2B5EF4-FFF2-40B4-BE49-F238E27FC236}">
                      <a16:creationId xmlns:a16="http://schemas.microsoft.com/office/drawing/2014/main" id="{E8206263-3176-F6F4-8CBC-9B897828D850}"/>
                    </a:ext>
                  </a:extLst>
                </p:cNvPr>
                <p:cNvSpPr/>
                <p:nvPr/>
              </p:nvSpPr>
              <p:spPr>
                <a:xfrm>
                  <a:off x="9866549" y="370780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54" name="矩形 553">
                  <a:extLst>
                    <a:ext uri="{FF2B5EF4-FFF2-40B4-BE49-F238E27FC236}">
                      <a16:creationId xmlns:a16="http://schemas.microsoft.com/office/drawing/2014/main" id="{999376BE-3660-FEDB-9CB4-BEF0FA98D653}"/>
                    </a:ext>
                  </a:extLst>
                </p:cNvPr>
                <p:cNvSpPr/>
                <p:nvPr/>
              </p:nvSpPr>
              <p:spPr>
                <a:xfrm>
                  <a:off x="10038199" y="370780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55" name="矩形 554">
                  <a:extLst>
                    <a:ext uri="{FF2B5EF4-FFF2-40B4-BE49-F238E27FC236}">
                      <a16:creationId xmlns:a16="http://schemas.microsoft.com/office/drawing/2014/main" id="{7ABCF816-D951-D000-AFDF-D5F5829F26E0}"/>
                    </a:ext>
                  </a:extLst>
                </p:cNvPr>
                <p:cNvSpPr/>
                <p:nvPr/>
              </p:nvSpPr>
              <p:spPr>
                <a:xfrm>
                  <a:off x="10209849" y="370780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56" name="矩形 555">
                  <a:extLst>
                    <a:ext uri="{FF2B5EF4-FFF2-40B4-BE49-F238E27FC236}">
                      <a16:creationId xmlns:a16="http://schemas.microsoft.com/office/drawing/2014/main" id="{785ADAFE-EFAF-571F-439F-C4B0987E8268}"/>
                    </a:ext>
                  </a:extLst>
                </p:cNvPr>
                <p:cNvSpPr/>
                <p:nvPr/>
              </p:nvSpPr>
              <p:spPr>
                <a:xfrm>
                  <a:off x="10381499" y="370780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57" name="矩形 556">
                  <a:extLst>
                    <a:ext uri="{FF2B5EF4-FFF2-40B4-BE49-F238E27FC236}">
                      <a16:creationId xmlns:a16="http://schemas.microsoft.com/office/drawing/2014/main" id="{F6A2A71C-16E3-1B5E-2B25-B66F0C83FDB7}"/>
                    </a:ext>
                  </a:extLst>
                </p:cNvPr>
                <p:cNvSpPr/>
                <p:nvPr/>
              </p:nvSpPr>
              <p:spPr>
                <a:xfrm>
                  <a:off x="10553149" y="370780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58" name="矩形 557">
                  <a:extLst>
                    <a:ext uri="{FF2B5EF4-FFF2-40B4-BE49-F238E27FC236}">
                      <a16:creationId xmlns:a16="http://schemas.microsoft.com/office/drawing/2014/main" id="{5CC65CDF-08B7-2F1B-3A75-ED83CC31BA98}"/>
                    </a:ext>
                  </a:extLst>
                </p:cNvPr>
                <p:cNvSpPr/>
                <p:nvPr/>
              </p:nvSpPr>
              <p:spPr>
                <a:xfrm>
                  <a:off x="10724799" y="370780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59" name="矩形 558">
                  <a:extLst>
                    <a:ext uri="{FF2B5EF4-FFF2-40B4-BE49-F238E27FC236}">
                      <a16:creationId xmlns:a16="http://schemas.microsoft.com/office/drawing/2014/main" id="{AC0F2506-7FEE-5A11-6AF8-82565F0FBFD4}"/>
                    </a:ext>
                  </a:extLst>
                </p:cNvPr>
                <p:cNvSpPr/>
                <p:nvPr/>
              </p:nvSpPr>
              <p:spPr>
                <a:xfrm>
                  <a:off x="10896449" y="370780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60" name="矩形 559">
                  <a:extLst>
                    <a:ext uri="{FF2B5EF4-FFF2-40B4-BE49-F238E27FC236}">
                      <a16:creationId xmlns:a16="http://schemas.microsoft.com/office/drawing/2014/main" id="{83B4B869-BB19-803E-6C40-A038527E946B}"/>
                    </a:ext>
                  </a:extLst>
                </p:cNvPr>
                <p:cNvSpPr/>
                <p:nvPr/>
              </p:nvSpPr>
              <p:spPr>
                <a:xfrm>
                  <a:off x="11068114" y="370780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61" name="矩形 560">
                  <a:extLst>
                    <a:ext uri="{FF2B5EF4-FFF2-40B4-BE49-F238E27FC236}">
                      <a16:creationId xmlns:a16="http://schemas.microsoft.com/office/drawing/2014/main" id="{959F6DA1-C9D1-2A12-5E24-1C0F4400F7F0}"/>
                    </a:ext>
                  </a:extLst>
                </p:cNvPr>
                <p:cNvSpPr/>
                <p:nvPr/>
              </p:nvSpPr>
              <p:spPr>
                <a:xfrm>
                  <a:off x="5575299" y="386891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62" name="矩形 561">
                  <a:extLst>
                    <a:ext uri="{FF2B5EF4-FFF2-40B4-BE49-F238E27FC236}">
                      <a16:creationId xmlns:a16="http://schemas.microsoft.com/office/drawing/2014/main" id="{D512C3A6-239B-92C9-775E-80527D0A5AF7}"/>
                    </a:ext>
                  </a:extLst>
                </p:cNvPr>
                <p:cNvSpPr/>
                <p:nvPr/>
              </p:nvSpPr>
              <p:spPr>
                <a:xfrm>
                  <a:off x="5746949" y="386891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63" name="矩形 562">
                  <a:extLst>
                    <a:ext uri="{FF2B5EF4-FFF2-40B4-BE49-F238E27FC236}">
                      <a16:creationId xmlns:a16="http://schemas.microsoft.com/office/drawing/2014/main" id="{CDE70087-7EE7-FC94-C624-4D0CF6B151EE}"/>
                    </a:ext>
                  </a:extLst>
                </p:cNvPr>
                <p:cNvSpPr/>
                <p:nvPr/>
              </p:nvSpPr>
              <p:spPr>
                <a:xfrm>
                  <a:off x="5918599" y="386891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64" name="矩形 563">
                  <a:extLst>
                    <a:ext uri="{FF2B5EF4-FFF2-40B4-BE49-F238E27FC236}">
                      <a16:creationId xmlns:a16="http://schemas.microsoft.com/office/drawing/2014/main" id="{34D25AAE-B645-0F2E-0F2D-5CBD2998A909}"/>
                    </a:ext>
                  </a:extLst>
                </p:cNvPr>
                <p:cNvSpPr/>
                <p:nvPr/>
              </p:nvSpPr>
              <p:spPr>
                <a:xfrm>
                  <a:off x="6090249" y="386891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65" name="矩形 564">
                  <a:extLst>
                    <a:ext uri="{FF2B5EF4-FFF2-40B4-BE49-F238E27FC236}">
                      <a16:creationId xmlns:a16="http://schemas.microsoft.com/office/drawing/2014/main" id="{E5CE0528-78BE-37AF-4DEC-24B682ED5BB0}"/>
                    </a:ext>
                  </a:extLst>
                </p:cNvPr>
                <p:cNvSpPr/>
                <p:nvPr/>
              </p:nvSpPr>
              <p:spPr>
                <a:xfrm>
                  <a:off x="6261899" y="386891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66" name="矩形 565">
                  <a:extLst>
                    <a:ext uri="{FF2B5EF4-FFF2-40B4-BE49-F238E27FC236}">
                      <a16:creationId xmlns:a16="http://schemas.microsoft.com/office/drawing/2014/main" id="{5CE38244-1567-181C-70E5-332D603F512F}"/>
                    </a:ext>
                  </a:extLst>
                </p:cNvPr>
                <p:cNvSpPr/>
                <p:nvPr/>
              </p:nvSpPr>
              <p:spPr>
                <a:xfrm>
                  <a:off x="6433549" y="386891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67" name="矩形 566">
                  <a:extLst>
                    <a:ext uri="{FF2B5EF4-FFF2-40B4-BE49-F238E27FC236}">
                      <a16:creationId xmlns:a16="http://schemas.microsoft.com/office/drawing/2014/main" id="{464F5105-F700-E98B-AF36-C18A6B88FA03}"/>
                    </a:ext>
                  </a:extLst>
                </p:cNvPr>
                <p:cNvSpPr/>
                <p:nvPr/>
              </p:nvSpPr>
              <p:spPr>
                <a:xfrm>
                  <a:off x="6605199" y="386891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68" name="矩形 567">
                  <a:extLst>
                    <a:ext uri="{FF2B5EF4-FFF2-40B4-BE49-F238E27FC236}">
                      <a16:creationId xmlns:a16="http://schemas.microsoft.com/office/drawing/2014/main" id="{783912B4-4049-0CF7-7B43-089C203691A3}"/>
                    </a:ext>
                  </a:extLst>
                </p:cNvPr>
                <p:cNvSpPr/>
                <p:nvPr/>
              </p:nvSpPr>
              <p:spPr>
                <a:xfrm>
                  <a:off x="6776849" y="386891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69" name="矩形 568">
                  <a:extLst>
                    <a:ext uri="{FF2B5EF4-FFF2-40B4-BE49-F238E27FC236}">
                      <a16:creationId xmlns:a16="http://schemas.microsoft.com/office/drawing/2014/main" id="{769A25EF-9351-46BA-678A-C74E5CA34BA7}"/>
                    </a:ext>
                  </a:extLst>
                </p:cNvPr>
                <p:cNvSpPr/>
                <p:nvPr/>
              </p:nvSpPr>
              <p:spPr>
                <a:xfrm>
                  <a:off x="6948499" y="386891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70" name="矩形 569">
                  <a:extLst>
                    <a:ext uri="{FF2B5EF4-FFF2-40B4-BE49-F238E27FC236}">
                      <a16:creationId xmlns:a16="http://schemas.microsoft.com/office/drawing/2014/main" id="{6F3610D4-306F-2199-20ED-83037E060B8B}"/>
                    </a:ext>
                  </a:extLst>
                </p:cNvPr>
                <p:cNvSpPr/>
                <p:nvPr/>
              </p:nvSpPr>
              <p:spPr>
                <a:xfrm>
                  <a:off x="7120149" y="386891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71" name="矩形 570">
                  <a:extLst>
                    <a:ext uri="{FF2B5EF4-FFF2-40B4-BE49-F238E27FC236}">
                      <a16:creationId xmlns:a16="http://schemas.microsoft.com/office/drawing/2014/main" id="{7E4C220F-EEC2-55C1-6E32-8A2BF6A14893}"/>
                    </a:ext>
                  </a:extLst>
                </p:cNvPr>
                <p:cNvSpPr/>
                <p:nvPr/>
              </p:nvSpPr>
              <p:spPr>
                <a:xfrm>
                  <a:off x="7291799" y="386891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72" name="矩形 571">
                  <a:extLst>
                    <a:ext uri="{FF2B5EF4-FFF2-40B4-BE49-F238E27FC236}">
                      <a16:creationId xmlns:a16="http://schemas.microsoft.com/office/drawing/2014/main" id="{5996655D-A23E-0E9C-A9DE-2517A6E72C0A}"/>
                    </a:ext>
                  </a:extLst>
                </p:cNvPr>
                <p:cNvSpPr/>
                <p:nvPr/>
              </p:nvSpPr>
              <p:spPr>
                <a:xfrm>
                  <a:off x="7463449" y="386891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73" name="矩形 572">
                  <a:extLst>
                    <a:ext uri="{FF2B5EF4-FFF2-40B4-BE49-F238E27FC236}">
                      <a16:creationId xmlns:a16="http://schemas.microsoft.com/office/drawing/2014/main" id="{F2EE5B7C-3D27-BC4E-4747-F6A482DEEE6A}"/>
                    </a:ext>
                  </a:extLst>
                </p:cNvPr>
                <p:cNvSpPr/>
                <p:nvPr/>
              </p:nvSpPr>
              <p:spPr>
                <a:xfrm>
                  <a:off x="7635099" y="386891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74" name="矩形 573">
                  <a:extLst>
                    <a:ext uri="{FF2B5EF4-FFF2-40B4-BE49-F238E27FC236}">
                      <a16:creationId xmlns:a16="http://schemas.microsoft.com/office/drawing/2014/main" id="{323ED680-F18C-8B73-4829-0F28F9661C77}"/>
                    </a:ext>
                  </a:extLst>
                </p:cNvPr>
                <p:cNvSpPr/>
                <p:nvPr/>
              </p:nvSpPr>
              <p:spPr>
                <a:xfrm>
                  <a:off x="7806749" y="386891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75" name="矩形 574">
                  <a:extLst>
                    <a:ext uri="{FF2B5EF4-FFF2-40B4-BE49-F238E27FC236}">
                      <a16:creationId xmlns:a16="http://schemas.microsoft.com/office/drawing/2014/main" id="{777D0597-085A-FC28-0B27-FFAC7A3FF59E}"/>
                    </a:ext>
                  </a:extLst>
                </p:cNvPr>
                <p:cNvSpPr/>
                <p:nvPr/>
              </p:nvSpPr>
              <p:spPr>
                <a:xfrm>
                  <a:off x="7978399" y="386891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76" name="矩形 575">
                  <a:extLst>
                    <a:ext uri="{FF2B5EF4-FFF2-40B4-BE49-F238E27FC236}">
                      <a16:creationId xmlns:a16="http://schemas.microsoft.com/office/drawing/2014/main" id="{E254EF19-A72A-544C-4C4E-F42E245FCDC1}"/>
                    </a:ext>
                  </a:extLst>
                </p:cNvPr>
                <p:cNvSpPr/>
                <p:nvPr/>
              </p:nvSpPr>
              <p:spPr>
                <a:xfrm>
                  <a:off x="8150049" y="386891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77" name="矩形 576">
                  <a:extLst>
                    <a:ext uri="{FF2B5EF4-FFF2-40B4-BE49-F238E27FC236}">
                      <a16:creationId xmlns:a16="http://schemas.microsoft.com/office/drawing/2014/main" id="{A8ED7046-2DE2-F3BB-FD85-1231048CE0B2}"/>
                    </a:ext>
                  </a:extLst>
                </p:cNvPr>
                <p:cNvSpPr/>
                <p:nvPr/>
              </p:nvSpPr>
              <p:spPr>
                <a:xfrm>
                  <a:off x="8321699" y="386891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78" name="矩形 577">
                  <a:extLst>
                    <a:ext uri="{FF2B5EF4-FFF2-40B4-BE49-F238E27FC236}">
                      <a16:creationId xmlns:a16="http://schemas.microsoft.com/office/drawing/2014/main" id="{01CE7BDF-57A5-4E60-08DF-11688BAD5297}"/>
                    </a:ext>
                  </a:extLst>
                </p:cNvPr>
                <p:cNvSpPr/>
                <p:nvPr/>
              </p:nvSpPr>
              <p:spPr>
                <a:xfrm>
                  <a:off x="8493349" y="386891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79" name="矩形 578">
                  <a:extLst>
                    <a:ext uri="{FF2B5EF4-FFF2-40B4-BE49-F238E27FC236}">
                      <a16:creationId xmlns:a16="http://schemas.microsoft.com/office/drawing/2014/main" id="{4EA5867D-915C-3747-149B-7557D68AC5A2}"/>
                    </a:ext>
                  </a:extLst>
                </p:cNvPr>
                <p:cNvSpPr/>
                <p:nvPr/>
              </p:nvSpPr>
              <p:spPr>
                <a:xfrm>
                  <a:off x="8664999" y="386891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80" name="矩形 579">
                  <a:extLst>
                    <a:ext uri="{FF2B5EF4-FFF2-40B4-BE49-F238E27FC236}">
                      <a16:creationId xmlns:a16="http://schemas.microsoft.com/office/drawing/2014/main" id="{15800DB0-DDC3-CF45-C8D8-D88B2212B47B}"/>
                    </a:ext>
                  </a:extLst>
                </p:cNvPr>
                <p:cNvSpPr/>
                <p:nvPr/>
              </p:nvSpPr>
              <p:spPr>
                <a:xfrm>
                  <a:off x="8836649" y="386891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81" name="矩形 580">
                  <a:extLst>
                    <a:ext uri="{FF2B5EF4-FFF2-40B4-BE49-F238E27FC236}">
                      <a16:creationId xmlns:a16="http://schemas.microsoft.com/office/drawing/2014/main" id="{7ECBB0AB-398F-FBC8-6B0B-3936379670EC}"/>
                    </a:ext>
                  </a:extLst>
                </p:cNvPr>
                <p:cNvSpPr/>
                <p:nvPr/>
              </p:nvSpPr>
              <p:spPr>
                <a:xfrm>
                  <a:off x="9008299" y="386891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82" name="矩形 581">
                  <a:extLst>
                    <a:ext uri="{FF2B5EF4-FFF2-40B4-BE49-F238E27FC236}">
                      <a16:creationId xmlns:a16="http://schemas.microsoft.com/office/drawing/2014/main" id="{92CF08E4-B3FC-5B79-23E7-BB7D37384ABE}"/>
                    </a:ext>
                  </a:extLst>
                </p:cNvPr>
                <p:cNvSpPr/>
                <p:nvPr/>
              </p:nvSpPr>
              <p:spPr>
                <a:xfrm>
                  <a:off x="9179949" y="386891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83" name="矩形 582">
                  <a:extLst>
                    <a:ext uri="{FF2B5EF4-FFF2-40B4-BE49-F238E27FC236}">
                      <a16:creationId xmlns:a16="http://schemas.microsoft.com/office/drawing/2014/main" id="{FB23CB42-5271-022B-E3F5-EB5C4DA4AECA}"/>
                    </a:ext>
                  </a:extLst>
                </p:cNvPr>
                <p:cNvSpPr/>
                <p:nvPr/>
              </p:nvSpPr>
              <p:spPr>
                <a:xfrm>
                  <a:off x="9351599" y="386891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84" name="矩形 583">
                  <a:extLst>
                    <a:ext uri="{FF2B5EF4-FFF2-40B4-BE49-F238E27FC236}">
                      <a16:creationId xmlns:a16="http://schemas.microsoft.com/office/drawing/2014/main" id="{AAF06071-4479-CF6F-E80B-F6BE0C021E6C}"/>
                    </a:ext>
                  </a:extLst>
                </p:cNvPr>
                <p:cNvSpPr/>
                <p:nvPr/>
              </p:nvSpPr>
              <p:spPr>
                <a:xfrm>
                  <a:off x="9523249" y="386891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85" name="矩形 584">
                  <a:extLst>
                    <a:ext uri="{FF2B5EF4-FFF2-40B4-BE49-F238E27FC236}">
                      <a16:creationId xmlns:a16="http://schemas.microsoft.com/office/drawing/2014/main" id="{1DBEE948-E73A-3916-435A-2494A7337762}"/>
                    </a:ext>
                  </a:extLst>
                </p:cNvPr>
                <p:cNvSpPr/>
                <p:nvPr/>
              </p:nvSpPr>
              <p:spPr>
                <a:xfrm>
                  <a:off x="9694899" y="386891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86" name="矩形 585">
                  <a:extLst>
                    <a:ext uri="{FF2B5EF4-FFF2-40B4-BE49-F238E27FC236}">
                      <a16:creationId xmlns:a16="http://schemas.microsoft.com/office/drawing/2014/main" id="{D3999A4E-E276-272C-B4FB-BAD1FFCAB316}"/>
                    </a:ext>
                  </a:extLst>
                </p:cNvPr>
                <p:cNvSpPr/>
                <p:nvPr/>
              </p:nvSpPr>
              <p:spPr>
                <a:xfrm>
                  <a:off x="9866549" y="386891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87" name="矩形 586">
                  <a:extLst>
                    <a:ext uri="{FF2B5EF4-FFF2-40B4-BE49-F238E27FC236}">
                      <a16:creationId xmlns:a16="http://schemas.microsoft.com/office/drawing/2014/main" id="{2368A088-0D2E-8296-07B3-075625A4A45D}"/>
                    </a:ext>
                  </a:extLst>
                </p:cNvPr>
                <p:cNvSpPr/>
                <p:nvPr/>
              </p:nvSpPr>
              <p:spPr>
                <a:xfrm>
                  <a:off x="10038199" y="386891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88" name="矩形 587">
                  <a:extLst>
                    <a:ext uri="{FF2B5EF4-FFF2-40B4-BE49-F238E27FC236}">
                      <a16:creationId xmlns:a16="http://schemas.microsoft.com/office/drawing/2014/main" id="{E9B0DF63-1A90-CABC-442F-423FC776063D}"/>
                    </a:ext>
                  </a:extLst>
                </p:cNvPr>
                <p:cNvSpPr/>
                <p:nvPr/>
              </p:nvSpPr>
              <p:spPr>
                <a:xfrm>
                  <a:off x="10209849" y="386891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89" name="矩形 588">
                  <a:extLst>
                    <a:ext uri="{FF2B5EF4-FFF2-40B4-BE49-F238E27FC236}">
                      <a16:creationId xmlns:a16="http://schemas.microsoft.com/office/drawing/2014/main" id="{11E23ADE-5430-3C88-DD62-D747D0F4BD8F}"/>
                    </a:ext>
                  </a:extLst>
                </p:cNvPr>
                <p:cNvSpPr/>
                <p:nvPr/>
              </p:nvSpPr>
              <p:spPr>
                <a:xfrm>
                  <a:off x="10381499" y="386891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90" name="矩形 589">
                  <a:extLst>
                    <a:ext uri="{FF2B5EF4-FFF2-40B4-BE49-F238E27FC236}">
                      <a16:creationId xmlns:a16="http://schemas.microsoft.com/office/drawing/2014/main" id="{10F97E08-A202-EEE0-7979-A3105797FABD}"/>
                    </a:ext>
                  </a:extLst>
                </p:cNvPr>
                <p:cNvSpPr/>
                <p:nvPr/>
              </p:nvSpPr>
              <p:spPr>
                <a:xfrm>
                  <a:off x="10553149" y="386891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91" name="矩形 590">
                  <a:extLst>
                    <a:ext uri="{FF2B5EF4-FFF2-40B4-BE49-F238E27FC236}">
                      <a16:creationId xmlns:a16="http://schemas.microsoft.com/office/drawing/2014/main" id="{DA04DD19-41CD-C410-8A55-492497E3B489}"/>
                    </a:ext>
                  </a:extLst>
                </p:cNvPr>
                <p:cNvSpPr/>
                <p:nvPr/>
              </p:nvSpPr>
              <p:spPr>
                <a:xfrm>
                  <a:off x="10724799" y="386891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92" name="矩形 591">
                  <a:extLst>
                    <a:ext uri="{FF2B5EF4-FFF2-40B4-BE49-F238E27FC236}">
                      <a16:creationId xmlns:a16="http://schemas.microsoft.com/office/drawing/2014/main" id="{0D077F01-0BF9-7432-12BE-128C2303279D}"/>
                    </a:ext>
                  </a:extLst>
                </p:cNvPr>
                <p:cNvSpPr/>
                <p:nvPr/>
              </p:nvSpPr>
              <p:spPr>
                <a:xfrm>
                  <a:off x="10896449" y="386891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93" name="矩形 592">
                  <a:extLst>
                    <a:ext uri="{FF2B5EF4-FFF2-40B4-BE49-F238E27FC236}">
                      <a16:creationId xmlns:a16="http://schemas.microsoft.com/office/drawing/2014/main" id="{003BFC30-532C-C53C-6AF5-43E8E7F21B23}"/>
                    </a:ext>
                  </a:extLst>
                </p:cNvPr>
                <p:cNvSpPr/>
                <p:nvPr/>
              </p:nvSpPr>
              <p:spPr>
                <a:xfrm>
                  <a:off x="11068114" y="386891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94" name="矩形 593">
                  <a:extLst>
                    <a:ext uri="{FF2B5EF4-FFF2-40B4-BE49-F238E27FC236}">
                      <a16:creationId xmlns:a16="http://schemas.microsoft.com/office/drawing/2014/main" id="{BD2B3005-A871-5858-B629-B2424466A423}"/>
                    </a:ext>
                  </a:extLst>
                </p:cNvPr>
                <p:cNvSpPr/>
                <p:nvPr/>
              </p:nvSpPr>
              <p:spPr>
                <a:xfrm>
                  <a:off x="5575299" y="403002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95" name="矩形 594">
                  <a:extLst>
                    <a:ext uri="{FF2B5EF4-FFF2-40B4-BE49-F238E27FC236}">
                      <a16:creationId xmlns:a16="http://schemas.microsoft.com/office/drawing/2014/main" id="{BBA4B2E0-09F8-34C3-A7E4-275C9B1FB0D9}"/>
                    </a:ext>
                  </a:extLst>
                </p:cNvPr>
                <p:cNvSpPr/>
                <p:nvPr/>
              </p:nvSpPr>
              <p:spPr>
                <a:xfrm>
                  <a:off x="5746949" y="403002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96" name="矩形 595">
                  <a:extLst>
                    <a:ext uri="{FF2B5EF4-FFF2-40B4-BE49-F238E27FC236}">
                      <a16:creationId xmlns:a16="http://schemas.microsoft.com/office/drawing/2014/main" id="{F86F6EFE-96D9-C77A-6856-2BA9B364B98D}"/>
                    </a:ext>
                  </a:extLst>
                </p:cNvPr>
                <p:cNvSpPr/>
                <p:nvPr/>
              </p:nvSpPr>
              <p:spPr>
                <a:xfrm>
                  <a:off x="5918599" y="403002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97" name="矩形 596">
                  <a:extLst>
                    <a:ext uri="{FF2B5EF4-FFF2-40B4-BE49-F238E27FC236}">
                      <a16:creationId xmlns:a16="http://schemas.microsoft.com/office/drawing/2014/main" id="{805BC4DF-6F54-4DCA-4797-54F6C131B7D9}"/>
                    </a:ext>
                  </a:extLst>
                </p:cNvPr>
                <p:cNvSpPr/>
                <p:nvPr/>
              </p:nvSpPr>
              <p:spPr>
                <a:xfrm>
                  <a:off x="6090249" y="403002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98" name="矩形 597">
                  <a:extLst>
                    <a:ext uri="{FF2B5EF4-FFF2-40B4-BE49-F238E27FC236}">
                      <a16:creationId xmlns:a16="http://schemas.microsoft.com/office/drawing/2014/main" id="{4A0B7922-7927-981B-E35B-8611D2E1E441}"/>
                    </a:ext>
                  </a:extLst>
                </p:cNvPr>
                <p:cNvSpPr/>
                <p:nvPr/>
              </p:nvSpPr>
              <p:spPr>
                <a:xfrm>
                  <a:off x="6261899" y="403002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99" name="矩形 598">
                  <a:extLst>
                    <a:ext uri="{FF2B5EF4-FFF2-40B4-BE49-F238E27FC236}">
                      <a16:creationId xmlns:a16="http://schemas.microsoft.com/office/drawing/2014/main" id="{155EBA1C-1AFD-61ED-5F31-E14901A255B0}"/>
                    </a:ext>
                  </a:extLst>
                </p:cNvPr>
                <p:cNvSpPr/>
                <p:nvPr/>
              </p:nvSpPr>
              <p:spPr>
                <a:xfrm>
                  <a:off x="6433549" y="403002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00" name="矩形 599">
                  <a:extLst>
                    <a:ext uri="{FF2B5EF4-FFF2-40B4-BE49-F238E27FC236}">
                      <a16:creationId xmlns:a16="http://schemas.microsoft.com/office/drawing/2014/main" id="{61FCD99F-5D9D-1FBE-DBF0-79E774526DE6}"/>
                    </a:ext>
                  </a:extLst>
                </p:cNvPr>
                <p:cNvSpPr/>
                <p:nvPr/>
              </p:nvSpPr>
              <p:spPr>
                <a:xfrm>
                  <a:off x="6605199" y="403002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01" name="矩形 600">
                  <a:extLst>
                    <a:ext uri="{FF2B5EF4-FFF2-40B4-BE49-F238E27FC236}">
                      <a16:creationId xmlns:a16="http://schemas.microsoft.com/office/drawing/2014/main" id="{9191104B-D4E8-6898-7C2D-EF74B3ACD19C}"/>
                    </a:ext>
                  </a:extLst>
                </p:cNvPr>
                <p:cNvSpPr/>
                <p:nvPr/>
              </p:nvSpPr>
              <p:spPr>
                <a:xfrm>
                  <a:off x="6776849" y="403002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02" name="矩形 601">
                  <a:extLst>
                    <a:ext uri="{FF2B5EF4-FFF2-40B4-BE49-F238E27FC236}">
                      <a16:creationId xmlns:a16="http://schemas.microsoft.com/office/drawing/2014/main" id="{9F59E1F2-49C1-8A8A-32D8-9949C0DFF45D}"/>
                    </a:ext>
                  </a:extLst>
                </p:cNvPr>
                <p:cNvSpPr/>
                <p:nvPr/>
              </p:nvSpPr>
              <p:spPr>
                <a:xfrm>
                  <a:off x="6948499" y="403002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03" name="矩形 602">
                  <a:extLst>
                    <a:ext uri="{FF2B5EF4-FFF2-40B4-BE49-F238E27FC236}">
                      <a16:creationId xmlns:a16="http://schemas.microsoft.com/office/drawing/2014/main" id="{356E7D89-AFE3-EFCE-14D2-90B0740CE486}"/>
                    </a:ext>
                  </a:extLst>
                </p:cNvPr>
                <p:cNvSpPr/>
                <p:nvPr/>
              </p:nvSpPr>
              <p:spPr>
                <a:xfrm>
                  <a:off x="7120149" y="403002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04" name="矩形 603">
                  <a:extLst>
                    <a:ext uri="{FF2B5EF4-FFF2-40B4-BE49-F238E27FC236}">
                      <a16:creationId xmlns:a16="http://schemas.microsoft.com/office/drawing/2014/main" id="{871ACFB9-BA18-6490-99F8-88432DB41D2C}"/>
                    </a:ext>
                  </a:extLst>
                </p:cNvPr>
                <p:cNvSpPr/>
                <p:nvPr/>
              </p:nvSpPr>
              <p:spPr>
                <a:xfrm>
                  <a:off x="7291799" y="403002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05" name="矩形 604">
                  <a:extLst>
                    <a:ext uri="{FF2B5EF4-FFF2-40B4-BE49-F238E27FC236}">
                      <a16:creationId xmlns:a16="http://schemas.microsoft.com/office/drawing/2014/main" id="{63E6BEB6-49FF-BDFB-4CDA-D179EEA3C6AB}"/>
                    </a:ext>
                  </a:extLst>
                </p:cNvPr>
                <p:cNvSpPr/>
                <p:nvPr/>
              </p:nvSpPr>
              <p:spPr>
                <a:xfrm>
                  <a:off x="7463449" y="403002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06" name="矩形 605">
                  <a:extLst>
                    <a:ext uri="{FF2B5EF4-FFF2-40B4-BE49-F238E27FC236}">
                      <a16:creationId xmlns:a16="http://schemas.microsoft.com/office/drawing/2014/main" id="{E2543EDF-FF0B-58E6-1E13-7604CA187891}"/>
                    </a:ext>
                  </a:extLst>
                </p:cNvPr>
                <p:cNvSpPr/>
                <p:nvPr/>
              </p:nvSpPr>
              <p:spPr>
                <a:xfrm>
                  <a:off x="7635099" y="403002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07" name="矩形 606">
                  <a:extLst>
                    <a:ext uri="{FF2B5EF4-FFF2-40B4-BE49-F238E27FC236}">
                      <a16:creationId xmlns:a16="http://schemas.microsoft.com/office/drawing/2014/main" id="{0087995E-29FA-1F60-B15A-5EA3996727AC}"/>
                    </a:ext>
                  </a:extLst>
                </p:cNvPr>
                <p:cNvSpPr/>
                <p:nvPr/>
              </p:nvSpPr>
              <p:spPr>
                <a:xfrm>
                  <a:off x="7806749" y="403002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08" name="矩形 607">
                  <a:extLst>
                    <a:ext uri="{FF2B5EF4-FFF2-40B4-BE49-F238E27FC236}">
                      <a16:creationId xmlns:a16="http://schemas.microsoft.com/office/drawing/2014/main" id="{09562860-07F3-3121-AF11-34444E394D3E}"/>
                    </a:ext>
                  </a:extLst>
                </p:cNvPr>
                <p:cNvSpPr/>
                <p:nvPr/>
              </p:nvSpPr>
              <p:spPr>
                <a:xfrm>
                  <a:off x="7978399" y="403002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09" name="矩形 608">
                  <a:extLst>
                    <a:ext uri="{FF2B5EF4-FFF2-40B4-BE49-F238E27FC236}">
                      <a16:creationId xmlns:a16="http://schemas.microsoft.com/office/drawing/2014/main" id="{BC330198-7C85-CAB3-B42E-E9EB8ED38BC8}"/>
                    </a:ext>
                  </a:extLst>
                </p:cNvPr>
                <p:cNvSpPr/>
                <p:nvPr/>
              </p:nvSpPr>
              <p:spPr>
                <a:xfrm>
                  <a:off x="8150049" y="403002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10" name="矩形 609">
                  <a:extLst>
                    <a:ext uri="{FF2B5EF4-FFF2-40B4-BE49-F238E27FC236}">
                      <a16:creationId xmlns:a16="http://schemas.microsoft.com/office/drawing/2014/main" id="{36968528-16B1-A91B-8D5B-6FCF68EDE35B}"/>
                    </a:ext>
                  </a:extLst>
                </p:cNvPr>
                <p:cNvSpPr/>
                <p:nvPr/>
              </p:nvSpPr>
              <p:spPr>
                <a:xfrm>
                  <a:off x="8321699" y="403002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11" name="矩形 610">
                  <a:extLst>
                    <a:ext uri="{FF2B5EF4-FFF2-40B4-BE49-F238E27FC236}">
                      <a16:creationId xmlns:a16="http://schemas.microsoft.com/office/drawing/2014/main" id="{DBF94F97-B053-D3A7-04A4-C7D20BD9DA7F}"/>
                    </a:ext>
                  </a:extLst>
                </p:cNvPr>
                <p:cNvSpPr/>
                <p:nvPr/>
              </p:nvSpPr>
              <p:spPr>
                <a:xfrm>
                  <a:off x="8493349" y="403002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12" name="矩形 611">
                  <a:extLst>
                    <a:ext uri="{FF2B5EF4-FFF2-40B4-BE49-F238E27FC236}">
                      <a16:creationId xmlns:a16="http://schemas.microsoft.com/office/drawing/2014/main" id="{8FC5D90F-6310-D509-FFBB-F5BD4DF51C97}"/>
                    </a:ext>
                  </a:extLst>
                </p:cNvPr>
                <p:cNvSpPr/>
                <p:nvPr/>
              </p:nvSpPr>
              <p:spPr>
                <a:xfrm>
                  <a:off x="8664999" y="403002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13" name="矩形 612">
                  <a:extLst>
                    <a:ext uri="{FF2B5EF4-FFF2-40B4-BE49-F238E27FC236}">
                      <a16:creationId xmlns:a16="http://schemas.microsoft.com/office/drawing/2014/main" id="{0D6A8BC7-9314-72C6-4EE2-06BE54978E61}"/>
                    </a:ext>
                  </a:extLst>
                </p:cNvPr>
                <p:cNvSpPr/>
                <p:nvPr/>
              </p:nvSpPr>
              <p:spPr>
                <a:xfrm>
                  <a:off x="8836649" y="403002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14" name="矩形 613">
                  <a:extLst>
                    <a:ext uri="{FF2B5EF4-FFF2-40B4-BE49-F238E27FC236}">
                      <a16:creationId xmlns:a16="http://schemas.microsoft.com/office/drawing/2014/main" id="{7A82D59B-97DF-A2F2-C4A2-2F9CD5E569E5}"/>
                    </a:ext>
                  </a:extLst>
                </p:cNvPr>
                <p:cNvSpPr/>
                <p:nvPr/>
              </p:nvSpPr>
              <p:spPr>
                <a:xfrm>
                  <a:off x="9008299" y="403002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15" name="矩形 614">
                  <a:extLst>
                    <a:ext uri="{FF2B5EF4-FFF2-40B4-BE49-F238E27FC236}">
                      <a16:creationId xmlns:a16="http://schemas.microsoft.com/office/drawing/2014/main" id="{912EA129-4EB8-5DFF-6ECE-18D5C980FBC4}"/>
                    </a:ext>
                  </a:extLst>
                </p:cNvPr>
                <p:cNvSpPr/>
                <p:nvPr/>
              </p:nvSpPr>
              <p:spPr>
                <a:xfrm>
                  <a:off x="9179949" y="403002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16" name="矩形 615">
                  <a:extLst>
                    <a:ext uri="{FF2B5EF4-FFF2-40B4-BE49-F238E27FC236}">
                      <a16:creationId xmlns:a16="http://schemas.microsoft.com/office/drawing/2014/main" id="{C55ACB2C-A044-8E60-EE32-774D00650855}"/>
                    </a:ext>
                  </a:extLst>
                </p:cNvPr>
                <p:cNvSpPr/>
                <p:nvPr/>
              </p:nvSpPr>
              <p:spPr>
                <a:xfrm>
                  <a:off x="9351599" y="403002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17" name="矩形 616">
                  <a:extLst>
                    <a:ext uri="{FF2B5EF4-FFF2-40B4-BE49-F238E27FC236}">
                      <a16:creationId xmlns:a16="http://schemas.microsoft.com/office/drawing/2014/main" id="{07875761-7242-3DFA-1F6A-C77F601B7257}"/>
                    </a:ext>
                  </a:extLst>
                </p:cNvPr>
                <p:cNvSpPr/>
                <p:nvPr/>
              </p:nvSpPr>
              <p:spPr>
                <a:xfrm>
                  <a:off x="9523249" y="403002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18" name="矩形 617">
                  <a:extLst>
                    <a:ext uri="{FF2B5EF4-FFF2-40B4-BE49-F238E27FC236}">
                      <a16:creationId xmlns:a16="http://schemas.microsoft.com/office/drawing/2014/main" id="{472ED83F-7C51-B9F1-4C97-188A1B6E93BA}"/>
                    </a:ext>
                  </a:extLst>
                </p:cNvPr>
                <p:cNvSpPr/>
                <p:nvPr/>
              </p:nvSpPr>
              <p:spPr>
                <a:xfrm>
                  <a:off x="9694899" y="403002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19" name="矩形 618">
                  <a:extLst>
                    <a:ext uri="{FF2B5EF4-FFF2-40B4-BE49-F238E27FC236}">
                      <a16:creationId xmlns:a16="http://schemas.microsoft.com/office/drawing/2014/main" id="{6C29CEA6-8EBA-541E-959D-1712ED22CD76}"/>
                    </a:ext>
                  </a:extLst>
                </p:cNvPr>
                <p:cNvSpPr/>
                <p:nvPr/>
              </p:nvSpPr>
              <p:spPr>
                <a:xfrm>
                  <a:off x="9866549" y="403002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20" name="矩形 619">
                  <a:extLst>
                    <a:ext uri="{FF2B5EF4-FFF2-40B4-BE49-F238E27FC236}">
                      <a16:creationId xmlns:a16="http://schemas.microsoft.com/office/drawing/2014/main" id="{93053115-6C07-FB74-52F4-C31DB3D47A1B}"/>
                    </a:ext>
                  </a:extLst>
                </p:cNvPr>
                <p:cNvSpPr/>
                <p:nvPr/>
              </p:nvSpPr>
              <p:spPr>
                <a:xfrm>
                  <a:off x="10038199" y="403002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21" name="矩形 620">
                  <a:extLst>
                    <a:ext uri="{FF2B5EF4-FFF2-40B4-BE49-F238E27FC236}">
                      <a16:creationId xmlns:a16="http://schemas.microsoft.com/office/drawing/2014/main" id="{9F5A2D16-7328-B3CD-631F-E4E8BC4C7927}"/>
                    </a:ext>
                  </a:extLst>
                </p:cNvPr>
                <p:cNvSpPr/>
                <p:nvPr/>
              </p:nvSpPr>
              <p:spPr>
                <a:xfrm>
                  <a:off x="10209849" y="403002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22" name="矩形 621">
                  <a:extLst>
                    <a:ext uri="{FF2B5EF4-FFF2-40B4-BE49-F238E27FC236}">
                      <a16:creationId xmlns:a16="http://schemas.microsoft.com/office/drawing/2014/main" id="{0F3BB81F-1DF9-BCA7-A0B0-905215B235A4}"/>
                    </a:ext>
                  </a:extLst>
                </p:cNvPr>
                <p:cNvSpPr/>
                <p:nvPr/>
              </p:nvSpPr>
              <p:spPr>
                <a:xfrm>
                  <a:off x="10381499" y="403002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23" name="矩形 622">
                  <a:extLst>
                    <a:ext uri="{FF2B5EF4-FFF2-40B4-BE49-F238E27FC236}">
                      <a16:creationId xmlns:a16="http://schemas.microsoft.com/office/drawing/2014/main" id="{1E95C4D4-BA74-9C7B-BC5D-B6A9FAC705D6}"/>
                    </a:ext>
                  </a:extLst>
                </p:cNvPr>
                <p:cNvSpPr/>
                <p:nvPr/>
              </p:nvSpPr>
              <p:spPr>
                <a:xfrm>
                  <a:off x="10553149" y="403002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24" name="矩形 623">
                  <a:extLst>
                    <a:ext uri="{FF2B5EF4-FFF2-40B4-BE49-F238E27FC236}">
                      <a16:creationId xmlns:a16="http://schemas.microsoft.com/office/drawing/2014/main" id="{63968D04-2C4B-8658-7BE3-243C09305974}"/>
                    </a:ext>
                  </a:extLst>
                </p:cNvPr>
                <p:cNvSpPr/>
                <p:nvPr/>
              </p:nvSpPr>
              <p:spPr>
                <a:xfrm>
                  <a:off x="10724799" y="403002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25" name="矩形 624">
                  <a:extLst>
                    <a:ext uri="{FF2B5EF4-FFF2-40B4-BE49-F238E27FC236}">
                      <a16:creationId xmlns:a16="http://schemas.microsoft.com/office/drawing/2014/main" id="{A5C6C5AE-5690-6EB9-3C69-C83884FACBEF}"/>
                    </a:ext>
                  </a:extLst>
                </p:cNvPr>
                <p:cNvSpPr/>
                <p:nvPr/>
              </p:nvSpPr>
              <p:spPr>
                <a:xfrm>
                  <a:off x="10896449" y="403002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26" name="矩形 625">
                  <a:extLst>
                    <a:ext uri="{FF2B5EF4-FFF2-40B4-BE49-F238E27FC236}">
                      <a16:creationId xmlns:a16="http://schemas.microsoft.com/office/drawing/2014/main" id="{0D341CD1-FF4C-D970-939D-CB5D9756EB89}"/>
                    </a:ext>
                  </a:extLst>
                </p:cNvPr>
                <p:cNvSpPr/>
                <p:nvPr/>
              </p:nvSpPr>
              <p:spPr>
                <a:xfrm>
                  <a:off x="11068114" y="403002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27" name="矩形 626">
                  <a:extLst>
                    <a:ext uri="{FF2B5EF4-FFF2-40B4-BE49-F238E27FC236}">
                      <a16:creationId xmlns:a16="http://schemas.microsoft.com/office/drawing/2014/main" id="{472D7AA8-126F-715C-5B88-52E75FB464F7}"/>
                    </a:ext>
                  </a:extLst>
                </p:cNvPr>
                <p:cNvSpPr/>
                <p:nvPr/>
              </p:nvSpPr>
              <p:spPr>
                <a:xfrm>
                  <a:off x="5575299" y="419113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28" name="矩形 627">
                  <a:extLst>
                    <a:ext uri="{FF2B5EF4-FFF2-40B4-BE49-F238E27FC236}">
                      <a16:creationId xmlns:a16="http://schemas.microsoft.com/office/drawing/2014/main" id="{EE0B19DF-74A7-EAEC-5A84-68333FE69B8A}"/>
                    </a:ext>
                  </a:extLst>
                </p:cNvPr>
                <p:cNvSpPr/>
                <p:nvPr/>
              </p:nvSpPr>
              <p:spPr>
                <a:xfrm>
                  <a:off x="5746949" y="419113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29" name="矩形 628">
                  <a:extLst>
                    <a:ext uri="{FF2B5EF4-FFF2-40B4-BE49-F238E27FC236}">
                      <a16:creationId xmlns:a16="http://schemas.microsoft.com/office/drawing/2014/main" id="{8FC5D67D-8D1B-0A1F-4605-C6DBF4AF4D20}"/>
                    </a:ext>
                  </a:extLst>
                </p:cNvPr>
                <p:cNvSpPr/>
                <p:nvPr/>
              </p:nvSpPr>
              <p:spPr>
                <a:xfrm>
                  <a:off x="5918599" y="419113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30" name="矩形 629">
                  <a:extLst>
                    <a:ext uri="{FF2B5EF4-FFF2-40B4-BE49-F238E27FC236}">
                      <a16:creationId xmlns:a16="http://schemas.microsoft.com/office/drawing/2014/main" id="{BCB024BE-5488-57E3-DF5E-0A9B3BC27EA6}"/>
                    </a:ext>
                  </a:extLst>
                </p:cNvPr>
                <p:cNvSpPr/>
                <p:nvPr/>
              </p:nvSpPr>
              <p:spPr>
                <a:xfrm>
                  <a:off x="6090249" y="419113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31" name="矩形 630">
                  <a:extLst>
                    <a:ext uri="{FF2B5EF4-FFF2-40B4-BE49-F238E27FC236}">
                      <a16:creationId xmlns:a16="http://schemas.microsoft.com/office/drawing/2014/main" id="{9312B758-BA9A-4CFC-2F50-C61591279F42}"/>
                    </a:ext>
                  </a:extLst>
                </p:cNvPr>
                <p:cNvSpPr/>
                <p:nvPr/>
              </p:nvSpPr>
              <p:spPr>
                <a:xfrm>
                  <a:off x="6261899" y="419113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32" name="矩形 631">
                  <a:extLst>
                    <a:ext uri="{FF2B5EF4-FFF2-40B4-BE49-F238E27FC236}">
                      <a16:creationId xmlns:a16="http://schemas.microsoft.com/office/drawing/2014/main" id="{82059479-F043-4EDB-D52B-CEFA09018B3E}"/>
                    </a:ext>
                  </a:extLst>
                </p:cNvPr>
                <p:cNvSpPr/>
                <p:nvPr/>
              </p:nvSpPr>
              <p:spPr>
                <a:xfrm>
                  <a:off x="6433549" y="419113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33" name="矩形 632">
                  <a:extLst>
                    <a:ext uri="{FF2B5EF4-FFF2-40B4-BE49-F238E27FC236}">
                      <a16:creationId xmlns:a16="http://schemas.microsoft.com/office/drawing/2014/main" id="{A4B03E24-C7E0-F497-BDB3-B9EE4ADFB9EB}"/>
                    </a:ext>
                  </a:extLst>
                </p:cNvPr>
                <p:cNvSpPr/>
                <p:nvPr/>
              </p:nvSpPr>
              <p:spPr>
                <a:xfrm>
                  <a:off x="6605199" y="419113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34" name="矩形 633">
                  <a:extLst>
                    <a:ext uri="{FF2B5EF4-FFF2-40B4-BE49-F238E27FC236}">
                      <a16:creationId xmlns:a16="http://schemas.microsoft.com/office/drawing/2014/main" id="{8BAF34B4-010D-D0AB-B88B-595385C74DFE}"/>
                    </a:ext>
                  </a:extLst>
                </p:cNvPr>
                <p:cNvSpPr/>
                <p:nvPr/>
              </p:nvSpPr>
              <p:spPr>
                <a:xfrm>
                  <a:off x="6776849" y="419113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35" name="矩形 634">
                  <a:extLst>
                    <a:ext uri="{FF2B5EF4-FFF2-40B4-BE49-F238E27FC236}">
                      <a16:creationId xmlns:a16="http://schemas.microsoft.com/office/drawing/2014/main" id="{B1647E72-971C-C767-1B82-20E87B81FDCC}"/>
                    </a:ext>
                  </a:extLst>
                </p:cNvPr>
                <p:cNvSpPr/>
                <p:nvPr/>
              </p:nvSpPr>
              <p:spPr>
                <a:xfrm>
                  <a:off x="6948499" y="419113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36" name="矩形 635">
                  <a:extLst>
                    <a:ext uri="{FF2B5EF4-FFF2-40B4-BE49-F238E27FC236}">
                      <a16:creationId xmlns:a16="http://schemas.microsoft.com/office/drawing/2014/main" id="{98A61E58-7E36-189A-9AEC-970B2C0B7873}"/>
                    </a:ext>
                  </a:extLst>
                </p:cNvPr>
                <p:cNvSpPr/>
                <p:nvPr/>
              </p:nvSpPr>
              <p:spPr>
                <a:xfrm>
                  <a:off x="7120149" y="419113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37" name="矩形 636">
                  <a:extLst>
                    <a:ext uri="{FF2B5EF4-FFF2-40B4-BE49-F238E27FC236}">
                      <a16:creationId xmlns:a16="http://schemas.microsoft.com/office/drawing/2014/main" id="{DA35B1A0-0545-DE66-FFE2-2BE118BA1087}"/>
                    </a:ext>
                  </a:extLst>
                </p:cNvPr>
                <p:cNvSpPr/>
                <p:nvPr/>
              </p:nvSpPr>
              <p:spPr>
                <a:xfrm>
                  <a:off x="7291799" y="419113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38" name="矩形 637">
                  <a:extLst>
                    <a:ext uri="{FF2B5EF4-FFF2-40B4-BE49-F238E27FC236}">
                      <a16:creationId xmlns:a16="http://schemas.microsoft.com/office/drawing/2014/main" id="{B26F311E-9654-751B-3866-1D587569CFFA}"/>
                    </a:ext>
                  </a:extLst>
                </p:cNvPr>
                <p:cNvSpPr/>
                <p:nvPr/>
              </p:nvSpPr>
              <p:spPr>
                <a:xfrm>
                  <a:off x="7463449" y="419113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39" name="矩形 638">
                  <a:extLst>
                    <a:ext uri="{FF2B5EF4-FFF2-40B4-BE49-F238E27FC236}">
                      <a16:creationId xmlns:a16="http://schemas.microsoft.com/office/drawing/2014/main" id="{70B48004-CA1D-4FC0-4DFC-7E06EFCE1D73}"/>
                    </a:ext>
                  </a:extLst>
                </p:cNvPr>
                <p:cNvSpPr/>
                <p:nvPr/>
              </p:nvSpPr>
              <p:spPr>
                <a:xfrm>
                  <a:off x="7635099" y="419113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40" name="矩形 639">
                  <a:extLst>
                    <a:ext uri="{FF2B5EF4-FFF2-40B4-BE49-F238E27FC236}">
                      <a16:creationId xmlns:a16="http://schemas.microsoft.com/office/drawing/2014/main" id="{8F646F85-FF4C-915E-75ED-47CEB5DBB2AB}"/>
                    </a:ext>
                  </a:extLst>
                </p:cNvPr>
                <p:cNvSpPr/>
                <p:nvPr/>
              </p:nvSpPr>
              <p:spPr>
                <a:xfrm>
                  <a:off x="7806749" y="419113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41" name="矩形 640">
                  <a:extLst>
                    <a:ext uri="{FF2B5EF4-FFF2-40B4-BE49-F238E27FC236}">
                      <a16:creationId xmlns:a16="http://schemas.microsoft.com/office/drawing/2014/main" id="{8B062543-B4CC-F649-40CE-9FF3C6B5F52E}"/>
                    </a:ext>
                  </a:extLst>
                </p:cNvPr>
                <p:cNvSpPr/>
                <p:nvPr/>
              </p:nvSpPr>
              <p:spPr>
                <a:xfrm>
                  <a:off x="7978399" y="419113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42" name="矩形 641">
                  <a:extLst>
                    <a:ext uri="{FF2B5EF4-FFF2-40B4-BE49-F238E27FC236}">
                      <a16:creationId xmlns:a16="http://schemas.microsoft.com/office/drawing/2014/main" id="{B5CDDC30-E85A-E98A-844E-A00D291AE343}"/>
                    </a:ext>
                  </a:extLst>
                </p:cNvPr>
                <p:cNvSpPr/>
                <p:nvPr/>
              </p:nvSpPr>
              <p:spPr>
                <a:xfrm>
                  <a:off x="8150049" y="419113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43" name="矩形 642">
                  <a:extLst>
                    <a:ext uri="{FF2B5EF4-FFF2-40B4-BE49-F238E27FC236}">
                      <a16:creationId xmlns:a16="http://schemas.microsoft.com/office/drawing/2014/main" id="{E722FBC2-0BA9-BAC4-8500-E1E89545192C}"/>
                    </a:ext>
                  </a:extLst>
                </p:cNvPr>
                <p:cNvSpPr/>
                <p:nvPr/>
              </p:nvSpPr>
              <p:spPr>
                <a:xfrm>
                  <a:off x="8321699" y="419113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44" name="矩形 643">
                  <a:extLst>
                    <a:ext uri="{FF2B5EF4-FFF2-40B4-BE49-F238E27FC236}">
                      <a16:creationId xmlns:a16="http://schemas.microsoft.com/office/drawing/2014/main" id="{BCF8D353-AC04-6E38-FC8A-53F2AFAC0B98}"/>
                    </a:ext>
                  </a:extLst>
                </p:cNvPr>
                <p:cNvSpPr/>
                <p:nvPr/>
              </p:nvSpPr>
              <p:spPr>
                <a:xfrm>
                  <a:off x="8493349" y="419113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45" name="矩形 644">
                  <a:extLst>
                    <a:ext uri="{FF2B5EF4-FFF2-40B4-BE49-F238E27FC236}">
                      <a16:creationId xmlns:a16="http://schemas.microsoft.com/office/drawing/2014/main" id="{C275CB96-17B6-56D7-09B4-306CACC020A7}"/>
                    </a:ext>
                  </a:extLst>
                </p:cNvPr>
                <p:cNvSpPr/>
                <p:nvPr/>
              </p:nvSpPr>
              <p:spPr>
                <a:xfrm>
                  <a:off x="8664999" y="419113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46" name="矩形 645">
                  <a:extLst>
                    <a:ext uri="{FF2B5EF4-FFF2-40B4-BE49-F238E27FC236}">
                      <a16:creationId xmlns:a16="http://schemas.microsoft.com/office/drawing/2014/main" id="{45770C95-48D3-5BE0-F687-48D62F733F73}"/>
                    </a:ext>
                  </a:extLst>
                </p:cNvPr>
                <p:cNvSpPr/>
                <p:nvPr/>
              </p:nvSpPr>
              <p:spPr>
                <a:xfrm>
                  <a:off x="8836649" y="419113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47" name="矩形 646">
                  <a:extLst>
                    <a:ext uri="{FF2B5EF4-FFF2-40B4-BE49-F238E27FC236}">
                      <a16:creationId xmlns:a16="http://schemas.microsoft.com/office/drawing/2014/main" id="{59D27D73-DAB8-4A98-AABE-210411FB2193}"/>
                    </a:ext>
                  </a:extLst>
                </p:cNvPr>
                <p:cNvSpPr/>
                <p:nvPr/>
              </p:nvSpPr>
              <p:spPr>
                <a:xfrm>
                  <a:off x="9008299" y="419113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48" name="矩形 647">
                  <a:extLst>
                    <a:ext uri="{FF2B5EF4-FFF2-40B4-BE49-F238E27FC236}">
                      <a16:creationId xmlns:a16="http://schemas.microsoft.com/office/drawing/2014/main" id="{7FDDF509-9724-2030-852D-107C6A6D33BD}"/>
                    </a:ext>
                  </a:extLst>
                </p:cNvPr>
                <p:cNvSpPr/>
                <p:nvPr/>
              </p:nvSpPr>
              <p:spPr>
                <a:xfrm>
                  <a:off x="9179949" y="419113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49" name="矩形 648">
                  <a:extLst>
                    <a:ext uri="{FF2B5EF4-FFF2-40B4-BE49-F238E27FC236}">
                      <a16:creationId xmlns:a16="http://schemas.microsoft.com/office/drawing/2014/main" id="{80A68013-EBB3-1931-14B5-20075EC091DA}"/>
                    </a:ext>
                  </a:extLst>
                </p:cNvPr>
                <p:cNvSpPr/>
                <p:nvPr/>
              </p:nvSpPr>
              <p:spPr>
                <a:xfrm>
                  <a:off x="9351599" y="419113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50" name="矩形 649">
                  <a:extLst>
                    <a:ext uri="{FF2B5EF4-FFF2-40B4-BE49-F238E27FC236}">
                      <a16:creationId xmlns:a16="http://schemas.microsoft.com/office/drawing/2014/main" id="{CBE4FC01-1652-0674-9C97-39B6FBCB143D}"/>
                    </a:ext>
                  </a:extLst>
                </p:cNvPr>
                <p:cNvSpPr/>
                <p:nvPr/>
              </p:nvSpPr>
              <p:spPr>
                <a:xfrm>
                  <a:off x="9523249" y="419113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51" name="矩形 650">
                  <a:extLst>
                    <a:ext uri="{FF2B5EF4-FFF2-40B4-BE49-F238E27FC236}">
                      <a16:creationId xmlns:a16="http://schemas.microsoft.com/office/drawing/2014/main" id="{A82B5178-2C88-2F96-50A5-2CBE52AB6B2C}"/>
                    </a:ext>
                  </a:extLst>
                </p:cNvPr>
                <p:cNvSpPr/>
                <p:nvPr/>
              </p:nvSpPr>
              <p:spPr>
                <a:xfrm>
                  <a:off x="9694899" y="419113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52" name="矩形 651">
                  <a:extLst>
                    <a:ext uri="{FF2B5EF4-FFF2-40B4-BE49-F238E27FC236}">
                      <a16:creationId xmlns:a16="http://schemas.microsoft.com/office/drawing/2014/main" id="{2D22F1DA-8A82-09DA-96C1-30668CCA8062}"/>
                    </a:ext>
                  </a:extLst>
                </p:cNvPr>
                <p:cNvSpPr/>
                <p:nvPr/>
              </p:nvSpPr>
              <p:spPr>
                <a:xfrm>
                  <a:off x="9866549" y="419113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53" name="矩形 652">
                  <a:extLst>
                    <a:ext uri="{FF2B5EF4-FFF2-40B4-BE49-F238E27FC236}">
                      <a16:creationId xmlns:a16="http://schemas.microsoft.com/office/drawing/2014/main" id="{E7B215BD-3CD0-ECDE-5432-034EFF9214E7}"/>
                    </a:ext>
                  </a:extLst>
                </p:cNvPr>
                <p:cNvSpPr/>
                <p:nvPr/>
              </p:nvSpPr>
              <p:spPr>
                <a:xfrm>
                  <a:off x="10038199" y="419113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54" name="矩形 653">
                  <a:extLst>
                    <a:ext uri="{FF2B5EF4-FFF2-40B4-BE49-F238E27FC236}">
                      <a16:creationId xmlns:a16="http://schemas.microsoft.com/office/drawing/2014/main" id="{9DC7E859-48A5-9D1F-24A5-778557F305EB}"/>
                    </a:ext>
                  </a:extLst>
                </p:cNvPr>
                <p:cNvSpPr/>
                <p:nvPr/>
              </p:nvSpPr>
              <p:spPr>
                <a:xfrm>
                  <a:off x="10209849" y="419113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55" name="矩形 654">
                  <a:extLst>
                    <a:ext uri="{FF2B5EF4-FFF2-40B4-BE49-F238E27FC236}">
                      <a16:creationId xmlns:a16="http://schemas.microsoft.com/office/drawing/2014/main" id="{28204DFD-6169-3D37-DA4A-8E0BCAFC5971}"/>
                    </a:ext>
                  </a:extLst>
                </p:cNvPr>
                <p:cNvSpPr/>
                <p:nvPr/>
              </p:nvSpPr>
              <p:spPr>
                <a:xfrm>
                  <a:off x="10381499" y="419113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56" name="矩形 655">
                  <a:extLst>
                    <a:ext uri="{FF2B5EF4-FFF2-40B4-BE49-F238E27FC236}">
                      <a16:creationId xmlns:a16="http://schemas.microsoft.com/office/drawing/2014/main" id="{BEDDDFAD-FB39-F1E2-B12B-B676C0D655BB}"/>
                    </a:ext>
                  </a:extLst>
                </p:cNvPr>
                <p:cNvSpPr/>
                <p:nvPr/>
              </p:nvSpPr>
              <p:spPr>
                <a:xfrm>
                  <a:off x="10553149" y="419113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57" name="矩形 656">
                  <a:extLst>
                    <a:ext uri="{FF2B5EF4-FFF2-40B4-BE49-F238E27FC236}">
                      <a16:creationId xmlns:a16="http://schemas.microsoft.com/office/drawing/2014/main" id="{81F238B6-D79B-F6F8-F8BB-6209897223CD}"/>
                    </a:ext>
                  </a:extLst>
                </p:cNvPr>
                <p:cNvSpPr/>
                <p:nvPr/>
              </p:nvSpPr>
              <p:spPr>
                <a:xfrm>
                  <a:off x="10724799" y="419113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58" name="矩形 657">
                  <a:extLst>
                    <a:ext uri="{FF2B5EF4-FFF2-40B4-BE49-F238E27FC236}">
                      <a16:creationId xmlns:a16="http://schemas.microsoft.com/office/drawing/2014/main" id="{4902EEB4-2F0C-E85E-5CEC-A4C3D0A2C034}"/>
                    </a:ext>
                  </a:extLst>
                </p:cNvPr>
                <p:cNvSpPr/>
                <p:nvPr/>
              </p:nvSpPr>
              <p:spPr>
                <a:xfrm>
                  <a:off x="10896449" y="419113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59" name="矩形 658">
                  <a:extLst>
                    <a:ext uri="{FF2B5EF4-FFF2-40B4-BE49-F238E27FC236}">
                      <a16:creationId xmlns:a16="http://schemas.microsoft.com/office/drawing/2014/main" id="{990F0819-F268-C596-023E-19745EAB9B40}"/>
                    </a:ext>
                  </a:extLst>
                </p:cNvPr>
                <p:cNvSpPr/>
                <p:nvPr/>
              </p:nvSpPr>
              <p:spPr>
                <a:xfrm>
                  <a:off x="11068114" y="419113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60" name="矩形 659">
                  <a:extLst>
                    <a:ext uri="{FF2B5EF4-FFF2-40B4-BE49-F238E27FC236}">
                      <a16:creationId xmlns:a16="http://schemas.microsoft.com/office/drawing/2014/main" id="{0A8B81E4-A6D5-EA8A-8D2B-2F5B47EC1938}"/>
                    </a:ext>
                  </a:extLst>
                </p:cNvPr>
                <p:cNvSpPr/>
                <p:nvPr/>
              </p:nvSpPr>
              <p:spPr>
                <a:xfrm>
                  <a:off x="5575299" y="435223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61" name="矩形 660">
                  <a:extLst>
                    <a:ext uri="{FF2B5EF4-FFF2-40B4-BE49-F238E27FC236}">
                      <a16:creationId xmlns:a16="http://schemas.microsoft.com/office/drawing/2014/main" id="{C5F97CC4-C3F0-1D5C-193E-A8B0EB7BC5FB}"/>
                    </a:ext>
                  </a:extLst>
                </p:cNvPr>
                <p:cNvSpPr/>
                <p:nvPr/>
              </p:nvSpPr>
              <p:spPr>
                <a:xfrm>
                  <a:off x="5746949" y="435223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62" name="矩形 661">
                  <a:extLst>
                    <a:ext uri="{FF2B5EF4-FFF2-40B4-BE49-F238E27FC236}">
                      <a16:creationId xmlns:a16="http://schemas.microsoft.com/office/drawing/2014/main" id="{666F23D9-BC0D-75A1-5455-2E264A571C57}"/>
                    </a:ext>
                  </a:extLst>
                </p:cNvPr>
                <p:cNvSpPr/>
                <p:nvPr/>
              </p:nvSpPr>
              <p:spPr>
                <a:xfrm>
                  <a:off x="5918599" y="435223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63" name="矩形 662">
                  <a:extLst>
                    <a:ext uri="{FF2B5EF4-FFF2-40B4-BE49-F238E27FC236}">
                      <a16:creationId xmlns:a16="http://schemas.microsoft.com/office/drawing/2014/main" id="{EFD5DBA3-99D7-1218-AF41-7F6AC75379B9}"/>
                    </a:ext>
                  </a:extLst>
                </p:cNvPr>
                <p:cNvSpPr/>
                <p:nvPr/>
              </p:nvSpPr>
              <p:spPr>
                <a:xfrm>
                  <a:off x="6090249" y="435223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64" name="矩形 663">
                  <a:extLst>
                    <a:ext uri="{FF2B5EF4-FFF2-40B4-BE49-F238E27FC236}">
                      <a16:creationId xmlns:a16="http://schemas.microsoft.com/office/drawing/2014/main" id="{3A59232B-84E2-C3CF-FE38-9D317AE70B7F}"/>
                    </a:ext>
                  </a:extLst>
                </p:cNvPr>
                <p:cNvSpPr/>
                <p:nvPr/>
              </p:nvSpPr>
              <p:spPr>
                <a:xfrm>
                  <a:off x="6261899" y="435223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65" name="矩形 664">
                  <a:extLst>
                    <a:ext uri="{FF2B5EF4-FFF2-40B4-BE49-F238E27FC236}">
                      <a16:creationId xmlns:a16="http://schemas.microsoft.com/office/drawing/2014/main" id="{5862BB53-C6B8-74B6-02B9-62B07112A4FA}"/>
                    </a:ext>
                  </a:extLst>
                </p:cNvPr>
                <p:cNvSpPr/>
                <p:nvPr/>
              </p:nvSpPr>
              <p:spPr>
                <a:xfrm>
                  <a:off x="6433549" y="435223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66" name="矩形 665">
                  <a:extLst>
                    <a:ext uri="{FF2B5EF4-FFF2-40B4-BE49-F238E27FC236}">
                      <a16:creationId xmlns:a16="http://schemas.microsoft.com/office/drawing/2014/main" id="{81B3F722-8F13-A95D-4E11-FEACB7D8A64D}"/>
                    </a:ext>
                  </a:extLst>
                </p:cNvPr>
                <p:cNvSpPr/>
                <p:nvPr/>
              </p:nvSpPr>
              <p:spPr>
                <a:xfrm>
                  <a:off x="6605199" y="435223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67" name="矩形 666">
                  <a:extLst>
                    <a:ext uri="{FF2B5EF4-FFF2-40B4-BE49-F238E27FC236}">
                      <a16:creationId xmlns:a16="http://schemas.microsoft.com/office/drawing/2014/main" id="{7E2849F6-83CC-4D63-A6BE-276D5C855BFD}"/>
                    </a:ext>
                  </a:extLst>
                </p:cNvPr>
                <p:cNvSpPr/>
                <p:nvPr/>
              </p:nvSpPr>
              <p:spPr>
                <a:xfrm>
                  <a:off x="6776849" y="435223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68" name="矩形 667">
                  <a:extLst>
                    <a:ext uri="{FF2B5EF4-FFF2-40B4-BE49-F238E27FC236}">
                      <a16:creationId xmlns:a16="http://schemas.microsoft.com/office/drawing/2014/main" id="{3750502A-5026-678E-24E6-20F91A404382}"/>
                    </a:ext>
                  </a:extLst>
                </p:cNvPr>
                <p:cNvSpPr/>
                <p:nvPr/>
              </p:nvSpPr>
              <p:spPr>
                <a:xfrm>
                  <a:off x="6948499" y="435223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69" name="矩形 668">
                  <a:extLst>
                    <a:ext uri="{FF2B5EF4-FFF2-40B4-BE49-F238E27FC236}">
                      <a16:creationId xmlns:a16="http://schemas.microsoft.com/office/drawing/2014/main" id="{13EAE013-48B5-E172-2394-340B867B24BF}"/>
                    </a:ext>
                  </a:extLst>
                </p:cNvPr>
                <p:cNvSpPr/>
                <p:nvPr/>
              </p:nvSpPr>
              <p:spPr>
                <a:xfrm>
                  <a:off x="7120149" y="435223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70" name="矩形 669">
                  <a:extLst>
                    <a:ext uri="{FF2B5EF4-FFF2-40B4-BE49-F238E27FC236}">
                      <a16:creationId xmlns:a16="http://schemas.microsoft.com/office/drawing/2014/main" id="{1C2F0BCF-8E19-6234-4640-0F9571E4634B}"/>
                    </a:ext>
                  </a:extLst>
                </p:cNvPr>
                <p:cNvSpPr/>
                <p:nvPr/>
              </p:nvSpPr>
              <p:spPr>
                <a:xfrm>
                  <a:off x="7291799" y="435223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71" name="矩形 670">
                  <a:extLst>
                    <a:ext uri="{FF2B5EF4-FFF2-40B4-BE49-F238E27FC236}">
                      <a16:creationId xmlns:a16="http://schemas.microsoft.com/office/drawing/2014/main" id="{F7C1D42C-B306-A69C-014D-64A619C849A0}"/>
                    </a:ext>
                  </a:extLst>
                </p:cNvPr>
                <p:cNvSpPr/>
                <p:nvPr/>
              </p:nvSpPr>
              <p:spPr>
                <a:xfrm>
                  <a:off x="7463449" y="435223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72" name="矩形 671">
                  <a:extLst>
                    <a:ext uri="{FF2B5EF4-FFF2-40B4-BE49-F238E27FC236}">
                      <a16:creationId xmlns:a16="http://schemas.microsoft.com/office/drawing/2014/main" id="{94B0C522-A9DD-ABCB-936B-72DA16E23DF6}"/>
                    </a:ext>
                  </a:extLst>
                </p:cNvPr>
                <p:cNvSpPr/>
                <p:nvPr/>
              </p:nvSpPr>
              <p:spPr>
                <a:xfrm>
                  <a:off x="7635099" y="435223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73" name="矩形 672">
                  <a:extLst>
                    <a:ext uri="{FF2B5EF4-FFF2-40B4-BE49-F238E27FC236}">
                      <a16:creationId xmlns:a16="http://schemas.microsoft.com/office/drawing/2014/main" id="{2FB48AB1-9DBD-BD0C-5C68-557809DD41A0}"/>
                    </a:ext>
                  </a:extLst>
                </p:cNvPr>
                <p:cNvSpPr/>
                <p:nvPr/>
              </p:nvSpPr>
              <p:spPr>
                <a:xfrm>
                  <a:off x="7806749" y="435223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74" name="矩形 673">
                  <a:extLst>
                    <a:ext uri="{FF2B5EF4-FFF2-40B4-BE49-F238E27FC236}">
                      <a16:creationId xmlns:a16="http://schemas.microsoft.com/office/drawing/2014/main" id="{478FD4AD-161E-25FF-E4DB-3267A2B311FC}"/>
                    </a:ext>
                  </a:extLst>
                </p:cNvPr>
                <p:cNvSpPr/>
                <p:nvPr/>
              </p:nvSpPr>
              <p:spPr>
                <a:xfrm>
                  <a:off x="7978399" y="435223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75" name="矩形 674">
                  <a:extLst>
                    <a:ext uri="{FF2B5EF4-FFF2-40B4-BE49-F238E27FC236}">
                      <a16:creationId xmlns:a16="http://schemas.microsoft.com/office/drawing/2014/main" id="{96D0351C-7AB7-0891-2D20-628C99412AC4}"/>
                    </a:ext>
                  </a:extLst>
                </p:cNvPr>
                <p:cNvSpPr/>
                <p:nvPr/>
              </p:nvSpPr>
              <p:spPr>
                <a:xfrm>
                  <a:off x="8150049" y="435223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76" name="矩形 675">
                  <a:extLst>
                    <a:ext uri="{FF2B5EF4-FFF2-40B4-BE49-F238E27FC236}">
                      <a16:creationId xmlns:a16="http://schemas.microsoft.com/office/drawing/2014/main" id="{F00BE03B-96CA-115B-E5DB-3ABC1F29FA93}"/>
                    </a:ext>
                  </a:extLst>
                </p:cNvPr>
                <p:cNvSpPr/>
                <p:nvPr/>
              </p:nvSpPr>
              <p:spPr>
                <a:xfrm>
                  <a:off x="8321699" y="435223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77" name="矩形 676">
                  <a:extLst>
                    <a:ext uri="{FF2B5EF4-FFF2-40B4-BE49-F238E27FC236}">
                      <a16:creationId xmlns:a16="http://schemas.microsoft.com/office/drawing/2014/main" id="{92168640-24DA-6400-1C8B-C763383E70B3}"/>
                    </a:ext>
                  </a:extLst>
                </p:cNvPr>
                <p:cNvSpPr/>
                <p:nvPr/>
              </p:nvSpPr>
              <p:spPr>
                <a:xfrm>
                  <a:off x="8493349" y="435223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78" name="矩形 677">
                  <a:extLst>
                    <a:ext uri="{FF2B5EF4-FFF2-40B4-BE49-F238E27FC236}">
                      <a16:creationId xmlns:a16="http://schemas.microsoft.com/office/drawing/2014/main" id="{595EE4D1-D7D5-CA91-B106-41B68BEC2B07}"/>
                    </a:ext>
                  </a:extLst>
                </p:cNvPr>
                <p:cNvSpPr/>
                <p:nvPr/>
              </p:nvSpPr>
              <p:spPr>
                <a:xfrm>
                  <a:off x="8664999" y="435223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79" name="矩形 678">
                  <a:extLst>
                    <a:ext uri="{FF2B5EF4-FFF2-40B4-BE49-F238E27FC236}">
                      <a16:creationId xmlns:a16="http://schemas.microsoft.com/office/drawing/2014/main" id="{80EA7D01-7E2E-4DB3-58C5-814ECD75211A}"/>
                    </a:ext>
                  </a:extLst>
                </p:cNvPr>
                <p:cNvSpPr/>
                <p:nvPr/>
              </p:nvSpPr>
              <p:spPr>
                <a:xfrm>
                  <a:off x="8836649" y="435223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80" name="矩形 679">
                  <a:extLst>
                    <a:ext uri="{FF2B5EF4-FFF2-40B4-BE49-F238E27FC236}">
                      <a16:creationId xmlns:a16="http://schemas.microsoft.com/office/drawing/2014/main" id="{62B0CAB0-5D69-E05C-C211-1523F848D1E8}"/>
                    </a:ext>
                  </a:extLst>
                </p:cNvPr>
                <p:cNvSpPr/>
                <p:nvPr/>
              </p:nvSpPr>
              <p:spPr>
                <a:xfrm>
                  <a:off x="9008299" y="435223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81" name="矩形 680">
                  <a:extLst>
                    <a:ext uri="{FF2B5EF4-FFF2-40B4-BE49-F238E27FC236}">
                      <a16:creationId xmlns:a16="http://schemas.microsoft.com/office/drawing/2014/main" id="{5A9E84FD-BD84-FCEC-05A8-9248EC5D564C}"/>
                    </a:ext>
                  </a:extLst>
                </p:cNvPr>
                <p:cNvSpPr/>
                <p:nvPr/>
              </p:nvSpPr>
              <p:spPr>
                <a:xfrm>
                  <a:off x="9179949" y="435223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82" name="矩形 681">
                  <a:extLst>
                    <a:ext uri="{FF2B5EF4-FFF2-40B4-BE49-F238E27FC236}">
                      <a16:creationId xmlns:a16="http://schemas.microsoft.com/office/drawing/2014/main" id="{281F545B-879B-31D6-5A91-3163DFC14BCB}"/>
                    </a:ext>
                  </a:extLst>
                </p:cNvPr>
                <p:cNvSpPr/>
                <p:nvPr/>
              </p:nvSpPr>
              <p:spPr>
                <a:xfrm>
                  <a:off x="9351599" y="435223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83" name="矩形 682">
                  <a:extLst>
                    <a:ext uri="{FF2B5EF4-FFF2-40B4-BE49-F238E27FC236}">
                      <a16:creationId xmlns:a16="http://schemas.microsoft.com/office/drawing/2014/main" id="{990A9A6B-F11A-944D-3839-62408DF4DB5A}"/>
                    </a:ext>
                  </a:extLst>
                </p:cNvPr>
                <p:cNvSpPr/>
                <p:nvPr/>
              </p:nvSpPr>
              <p:spPr>
                <a:xfrm>
                  <a:off x="9523249" y="435223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84" name="矩形 683">
                  <a:extLst>
                    <a:ext uri="{FF2B5EF4-FFF2-40B4-BE49-F238E27FC236}">
                      <a16:creationId xmlns:a16="http://schemas.microsoft.com/office/drawing/2014/main" id="{DE927722-4C89-0A51-5148-02C4C3B17F8A}"/>
                    </a:ext>
                  </a:extLst>
                </p:cNvPr>
                <p:cNvSpPr/>
                <p:nvPr/>
              </p:nvSpPr>
              <p:spPr>
                <a:xfrm>
                  <a:off x="9694899" y="435223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85" name="矩形 684">
                  <a:extLst>
                    <a:ext uri="{FF2B5EF4-FFF2-40B4-BE49-F238E27FC236}">
                      <a16:creationId xmlns:a16="http://schemas.microsoft.com/office/drawing/2014/main" id="{680F9CDB-7A6A-FB14-AE3D-F4F3555E5D31}"/>
                    </a:ext>
                  </a:extLst>
                </p:cNvPr>
                <p:cNvSpPr/>
                <p:nvPr/>
              </p:nvSpPr>
              <p:spPr>
                <a:xfrm>
                  <a:off x="9866549" y="435223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86" name="矩形 685">
                  <a:extLst>
                    <a:ext uri="{FF2B5EF4-FFF2-40B4-BE49-F238E27FC236}">
                      <a16:creationId xmlns:a16="http://schemas.microsoft.com/office/drawing/2014/main" id="{EAA83ACE-3015-7256-1BB2-DA8832F21133}"/>
                    </a:ext>
                  </a:extLst>
                </p:cNvPr>
                <p:cNvSpPr/>
                <p:nvPr/>
              </p:nvSpPr>
              <p:spPr>
                <a:xfrm>
                  <a:off x="10038199" y="435223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87" name="矩形 686">
                  <a:extLst>
                    <a:ext uri="{FF2B5EF4-FFF2-40B4-BE49-F238E27FC236}">
                      <a16:creationId xmlns:a16="http://schemas.microsoft.com/office/drawing/2014/main" id="{4486DA77-8E6B-8331-079D-137F7A8BB12B}"/>
                    </a:ext>
                  </a:extLst>
                </p:cNvPr>
                <p:cNvSpPr/>
                <p:nvPr/>
              </p:nvSpPr>
              <p:spPr>
                <a:xfrm>
                  <a:off x="10209849" y="435223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88" name="矩形 687">
                  <a:extLst>
                    <a:ext uri="{FF2B5EF4-FFF2-40B4-BE49-F238E27FC236}">
                      <a16:creationId xmlns:a16="http://schemas.microsoft.com/office/drawing/2014/main" id="{07385546-5E97-8496-A4C1-DB1B5F21B303}"/>
                    </a:ext>
                  </a:extLst>
                </p:cNvPr>
                <p:cNvSpPr/>
                <p:nvPr/>
              </p:nvSpPr>
              <p:spPr>
                <a:xfrm>
                  <a:off x="10381499" y="435223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89" name="矩形 688">
                  <a:extLst>
                    <a:ext uri="{FF2B5EF4-FFF2-40B4-BE49-F238E27FC236}">
                      <a16:creationId xmlns:a16="http://schemas.microsoft.com/office/drawing/2014/main" id="{933E712A-C8BA-A00E-D1E8-971EEFC4F9A0}"/>
                    </a:ext>
                  </a:extLst>
                </p:cNvPr>
                <p:cNvSpPr/>
                <p:nvPr/>
              </p:nvSpPr>
              <p:spPr>
                <a:xfrm>
                  <a:off x="10553149" y="435223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90" name="矩形 689">
                  <a:extLst>
                    <a:ext uri="{FF2B5EF4-FFF2-40B4-BE49-F238E27FC236}">
                      <a16:creationId xmlns:a16="http://schemas.microsoft.com/office/drawing/2014/main" id="{6A7C156F-97C0-3316-93AD-DB84B317047C}"/>
                    </a:ext>
                  </a:extLst>
                </p:cNvPr>
                <p:cNvSpPr/>
                <p:nvPr/>
              </p:nvSpPr>
              <p:spPr>
                <a:xfrm>
                  <a:off x="10724799" y="435223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91" name="矩形 690">
                  <a:extLst>
                    <a:ext uri="{FF2B5EF4-FFF2-40B4-BE49-F238E27FC236}">
                      <a16:creationId xmlns:a16="http://schemas.microsoft.com/office/drawing/2014/main" id="{9B6A6BAC-CEE3-00E4-CAD1-37176D7FADFB}"/>
                    </a:ext>
                  </a:extLst>
                </p:cNvPr>
                <p:cNvSpPr/>
                <p:nvPr/>
              </p:nvSpPr>
              <p:spPr>
                <a:xfrm>
                  <a:off x="10896449" y="435223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92" name="矩形 691">
                  <a:extLst>
                    <a:ext uri="{FF2B5EF4-FFF2-40B4-BE49-F238E27FC236}">
                      <a16:creationId xmlns:a16="http://schemas.microsoft.com/office/drawing/2014/main" id="{DD064CB9-99C1-261F-8869-1592595630FC}"/>
                    </a:ext>
                  </a:extLst>
                </p:cNvPr>
                <p:cNvSpPr/>
                <p:nvPr/>
              </p:nvSpPr>
              <p:spPr>
                <a:xfrm>
                  <a:off x="11068114" y="435223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93" name="矩形 692">
                  <a:extLst>
                    <a:ext uri="{FF2B5EF4-FFF2-40B4-BE49-F238E27FC236}">
                      <a16:creationId xmlns:a16="http://schemas.microsoft.com/office/drawing/2014/main" id="{6F7D8718-53CC-7DA4-6402-E68B154CC612}"/>
                    </a:ext>
                  </a:extLst>
                </p:cNvPr>
                <p:cNvSpPr/>
                <p:nvPr/>
              </p:nvSpPr>
              <p:spPr>
                <a:xfrm>
                  <a:off x="5575299" y="451334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94" name="矩形 693">
                  <a:extLst>
                    <a:ext uri="{FF2B5EF4-FFF2-40B4-BE49-F238E27FC236}">
                      <a16:creationId xmlns:a16="http://schemas.microsoft.com/office/drawing/2014/main" id="{DFD1503E-8206-9C24-5F43-6E173066F7D0}"/>
                    </a:ext>
                  </a:extLst>
                </p:cNvPr>
                <p:cNvSpPr/>
                <p:nvPr/>
              </p:nvSpPr>
              <p:spPr>
                <a:xfrm>
                  <a:off x="5746949" y="451334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95" name="矩形 694">
                  <a:extLst>
                    <a:ext uri="{FF2B5EF4-FFF2-40B4-BE49-F238E27FC236}">
                      <a16:creationId xmlns:a16="http://schemas.microsoft.com/office/drawing/2014/main" id="{DA0E35A1-1E27-5255-E5E3-B6708EDD4674}"/>
                    </a:ext>
                  </a:extLst>
                </p:cNvPr>
                <p:cNvSpPr/>
                <p:nvPr/>
              </p:nvSpPr>
              <p:spPr>
                <a:xfrm>
                  <a:off x="5918599" y="451334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96" name="矩形 695">
                  <a:extLst>
                    <a:ext uri="{FF2B5EF4-FFF2-40B4-BE49-F238E27FC236}">
                      <a16:creationId xmlns:a16="http://schemas.microsoft.com/office/drawing/2014/main" id="{A39D5856-E073-A9AD-AFDB-A074F86AF6BC}"/>
                    </a:ext>
                  </a:extLst>
                </p:cNvPr>
                <p:cNvSpPr/>
                <p:nvPr/>
              </p:nvSpPr>
              <p:spPr>
                <a:xfrm>
                  <a:off x="6090249" y="451334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97" name="矩形 696">
                  <a:extLst>
                    <a:ext uri="{FF2B5EF4-FFF2-40B4-BE49-F238E27FC236}">
                      <a16:creationId xmlns:a16="http://schemas.microsoft.com/office/drawing/2014/main" id="{FEBF2571-FC29-3954-B38B-04A4D419C9FD}"/>
                    </a:ext>
                  </a:extLst>
                </p:cNvPr>
                <p:cNvSpPr/>
                <p:nvPr/>
              </p:nvSpPr>
              <p:spPr>
                <a:xfrm>
                  <a:off x="6261899" y="451334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98" name="矩形 697">
                  <a:extLst>
                    <a:ext uri="{FF2B5EF4-FFF2-40B4-BE49-F238E27FC236}">
                      <a16:creationId xmlns:a16="http://schemas.microsoft.com/office/drawing/2014/main" id="{977E4C72-5EAD-1C8A-6CC9-1E2B293E5981}"/>
                    </a:ext>
                  </a:extLst>
                </p:cNvPr>
                <p:cNvSpPr/>
                <p:nvPr/>
              </p:nvSpPr>
              <p:spPr>
                <a:xfrm>
                  <a:off x="6433549" y="451334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99" name="矩形 698">
                  <a:extLst>
                    <a:ext uri="{FF2B5EF4-FFF2-40B4-BE49-F238E27FC236}">
                      <a16:creationId xmlns:a16="http://schemas.microsoft.com/office/drawing/2014/main" id="{1C21CAF4-0043-6E04-167B-82BADCD9B57A}"/>
                    </a:ext>
                  </a:extLst>
                </p:cNvPr>
                <p:cNvSpPr/>
                <p:nvPr/>
              </p:nvSpPr>
              <p:spPr>
                <a:xfrm>
                  <a:off x="6605199" y="451334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00" name="矩形 699">
                  <a:extLst>
                    <a:ext uri="{FF2B5EF4-FFF2-40B4-BE49-F238E27FC236}">
                      <a16:creationId xmlns:a16="http://schemas.microsoft.com/office/drawing/2014/main" id="{48A325B4-5913-D225-92ED-F46D72A3FB69}"/>
                    </a:ext>
                  </a:extLst>
                </p:cNvPr>
                <p:cNvSpPr/>
                <p:nvPr/>
              </p:nvSpPr>
              <p:spPr>
                <a:xfrm>
                  <a:off x="6776849" y="451334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01" name="矩形 700">
                  <a:extLst>
                    <a:ext uri="{FF2B5EF4-FFF2-40B4-BE49-F238E27FC236}">
                      <a16:creationId xmlns:a16="http://schemas.microsoft.com/office/drawing/2014/main" id="{1C803E7C-4EBE-8025-6299-6576F8FB2A5E}"/>
                    </a:ext>
                  </a:extLst>
                </p:cNvPr>
                <p:cNvSpPr/>
                <p:nvPr/>
              </p:nvSpPr>
              <p:spPr>
                <a:xfrm>
                  <a:off x="6948499" y="451334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02" name="矩形 701">
                  <a:extLst>
                    <a:ext uri="{FF2B5EF4-FFF2-40B4-BE49-F238E27FC236}">
                      <a16:creationId xmlns:a16="http://schemas.microsoft.com/office/drawing/2014/main" id="{90759795-3B4B-AFD1-97EE-CDFF89AAF140}"/>
                    </a:ext>
                  </a:extLst>
                </p:cNvPr>
                <p:cNvSpPr/>
                <p:nvPr/>
              </p:nvSpPr>
              <p:spPr>
                <a:xfrm>
                  <a:off x="7120149" y="451334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03" name="矩形 702">
                  <a:extLst>
                    <a:ext uri="{FF2B5EF4-FFF2-40B4-BE49-F238E27FC236}">
                      <a16:creationId xmlns:a16="http://schemas.microsoft.com/office/drawing/2014/main" id="{E6902293-F91C-8CEA-E2A0-DFA60ACFE3AD}"/>
                    </a:ext>
                  </a:extLst>
                </p:cNvPr>
                <p:cNvSpPr/>
                <p:nvPr/>
              </p:nvSpPr>
              <p:spPr>
                <a:xfrm>
                  <a:off x="7291799" y="451334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04" name="矩形 703">
                  <a:extLst>
                    <a:ext uri="{FF2B5EF4-FFF2-40B4-BE49-F238E27FC236}">
                      <a16:creationId xmlns:a16="http://schemas.microsoft.com/office/drawing/2014/main" id="{711F2350-CE78-E3A3-F5B6-3175A3167F87}"/>
                    </a:ext>
                  </a:extLst>
                </p:cNvPr>
                <p:cNvSpPr/>
                <p:nvPr/>
              </p:nvSpPr>
              <p:spPr>
                <a:xfrm>
                  <a:off x="7463449" y="451334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05" name="矩形 704">
                  <a:extLst>
                    <a:ext uri="{FF2B5EF4-FFF2-40B4-BE49-F238E27FC236}">
                      <a16:creationId xmlns:a16="http://schemas.microsoft.com/office/drawing/2014/main" id="{6B78E5CF-B156-A8A5-206D-62C7D90E2DF1}"/>
                    </a:ext>
                  </a:extLst>
                </p:cNvPr>
                <p:cNvSpPr/>
                <p:nvPr/>
              </p:nvSpPr>
              <p:spPr>
                <a:xfrm>
                  <a:off x="7635099" y="451334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06" name="矩形 705">
                  <a:extLst>
                    <a:ext uri="{FF2B5EF4-FFF2-40B4-BE49-F238E27FC236}">
                      <a16:creationId xmlns:a16="http://schemas.microsoft.com/office/drawing/2014/main" id="{33093D93-FEBE-D60E-EF34-AD33BF508DAB}"/>
                    </a:ext>
                  </a:extLst>
                </p:cNvPr>
                <p:cNvSpPr/>
                <p:nvPr/>
              </p:nvSpPr>
              <p:spPr>
                <a:xfrm>
                  <a:off x="7806749" y="451334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07" name="矩形 706">
                  <a:extLst>
                    <a:ext uri="{FF2B5EF4-FFF2-40B4-BE49-F238E27FC236}">
                      <a16:creationId xmlns:a16="http://schemas.microsoft.com/office/drawing/2014/main" id="{DC2CF928-5792-F668-8D1D-5F5413DC722A}"/>
                    </a:ext>
                  </a:extLst>
                </p:cNvPr>
                <p:cNvSpPr/>
                <p:nvPr/>
              </p:nvSpPr>
              <p:spPr>
                <a:xfrm>
                  <a:off x="7978399" y="451334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08" name="矩形 707">
                  <a:extLst>
                    <a:ext uri="{FF2B5EF4-FFF2-40B4-BE49-F238E27FC236}">
                      <a16:creationId xmlns:a16="http://schemas.microsoft.com/office/drawing/2014/main" id="{22B9B973-CE3C-2B6F-013A-AC9D90CF4BD6}"/>
                    </a:ext>
                  </a:extLst>
                </p:cNvPr>
                <p:cNvSpPr/>
                <p:nvPr/>
              </p:nvSpPr>
              <p:spPr>
                <a:xfrm>
                  <a:off x="8150049" y="451334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09" name="矩形 708">
                  <a:extLst>
                    <a:ext uri="{FF2B5EF4-FFF2-40B4-BE49-F238E27FC236}">
                      <a16:creationId xmlns:a16="http://schemas.microsoft.com/office/drawing/2014/main" id="{E03733FB-0A5D-8C67-AD3C-D6728C3B9312}"/>
                    </a:ext>
                  </a:extLst>
                </p:cNvPr>
                <p:cNvSpPr/>
                <p:nvPr/>
              </p:nvSpPr>
              <p:spPr>
                <a:xfrm>
                  <a:off x="8321699" y="451334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10" name="矩形 709">
                  <a:extLst>
                    <a:ext uri="{FF2B5EF4-FFF2-40B4-BE49-F238E27FC236}">
                      <a16:creationId xmlns:a16="http://schemas.microsoft.com/office/drawing/2014/main" id="{BC53BA9A-551F-0857-9B51-944BAA7DC00A}"/>
                    </a:ext>
                  </a:extLst>
                </p:cNvPr>
                <p:cNvSpPr/>
                <p:nvPr/>
              </p:nvSpPr>
              <p:spPr>
                <a:xfrm>
                  <a:off x="8493349" y="451334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11" name="矩形 710">
                  <a:extLst>
                    <a:ext uri="{FF2B5EF4-FFF2-40B4-BE49-F238E27FC236}">
                      <a16:creationId xmlns:a16="http://schemas.microsoft.com/office/drawing/2014/main" id="{36BC8CC5-81A5-04D0-7BA8-7BECFE3E9C29}"/>
                    </a:ext>
                  </a:extLst>
                </p:cNvPr>
                <p:cNvSpPr/>
                <p:nvPr/>
              </p:nvSpPr>
              <p:spPr>
                <a:xfrm>
                  <a:off x="8664999" y="451334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12" name="矩形 711">
                  <a:extLst>
                    <a:ext uri="{FF2B5EF4-FFF2-40B4-BE49-F238E27FC236}">
                      <a16:creationId xmlns:a16="http://schemas.microsoft.com/office/drawing/2014/main" id="{7F99C6B0-25A8-1411-2BA4-C9A78FCA9A19}"/>
                    </a:ext>
                  </a:extLst>
                </p:cNvPr>
                <p:cNvSpPr/>
                <p:nvPr/>
              </p:nvSpPr>
              <p:spPr>
                <a:xfrm>
                  <a:off x="8836649" y="451334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13" name="矩形 712">
                  <a:extLst>
                    <a:ext uri="{FF2B5EF4-FFF2-40B4-BE49-F238E27FC236}">
                      <a16:creationId xmlns:a16="http://schemas.microsoft.com/office/drawing/2014/main" id="{205E8ECE-041D-EB08-D305-453B4B909437}"/>
                    </a:ext>
                  </a:extLst>
                </p:cNvPr>
                <p:cNvSpPr/>
                <p:nvPr/>
              </p:nvSpPr>
              <p:spPr>
                <a:xfrm>
                  <a:off x="9008299" y="451334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14" name="矩形 713">
                  <a:extLst>
                    <a:ext uri="{FF2B5EF4-FFF2-40B4-BE49-F238E27FC236}">
                      <a16:creationId xmlns:a16="http://schemas.microsoft.com/office/drawing/2014/main" id="{84DABD0F-55E9-1B60-2442-96334E3F2696}"/>
                    </a:ext>
                  </a:extLst>
                </p:cNvPr>
                <p:cNvSpPr/>
                <p:nvPr/>
              </p:nvSpPr>
              <p:spPr>
                <a:xfrm>
                  <a:off x="9179949" y="451334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15" name="矩形 714">
                  <a:extLst>
                    <a:ext uri="{FF2B5EF4-FFF2-40B4-BE49-F238E27FC236}">
                      <a16:creationId xmlns:a16="http://schemas.microsoft.com/office/drawing/2014/main" id="{1B6AF8A9-E78F-3FE4-5CA2-A5F59ADE4FEE}"/>
                    </a:ext>
                  </a:extLst>
                </p:cNvPr>
                <p:cNvSpPr/>
                <p:nvPr/>
              </p:nvSpPr>
              <p:spPr>
                <a:xfrm>
                  <a:off x="9351599" y="451334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16" name="矩形 715">
                  <a:extLst>
                    <a:ext uri="{FF2B5EF4-FFF2-40B4-BE49-F238E27FC236}">
                      <a16:creationId xmlns:a16="http://schemas.microsoft.com/office/drawing/2014/main" id="{B14AB20B-EC76-9557-C333-CCDB6EF22FA4}"/>
                    </a:ext>
                  </a:extLst>
                </p:cNvPr>
                <p:cNvSpPr/>
                <p:nvPr/>
              </p:nvSpPr>
              <p:spPr>
                <a:xfrm>
                  <a:off x="9523249" y="451334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17" name="矩形 716">
                  <a:extLst>
                    <a:ext uri="{FF2B5EF4-FFF2-40B4-BE49-F238E27FC236}">
                      <a16:creationId xmlns:a16="http://schemas.microsoft.com/office/drawing/2014/main" id="{F032E068-A361-8C2F-FA12-8A05C1A1FB0A}"/>
                    </a:ext>
                  </a:extLst>
                </p:cNvPr>
                <p:cNvSpPr/>
                <p:nvPr/>
              </p:nvSpPr>
              <p:spPr>
                <a:xfrm>
                  <a:off x="9694899" y="451334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18" name="矩形 717">
                  <a:extLst>
                    <a:ext uri="{FF2B5EF4-FFF2-40B4-BE49-F238E27FC236}">
                      <a16:creationId xmlns:a16="http://schemas.microsoft.com/office/drawing/2014/main" id="{6E0B0CAB-52D6-5770-10A5-A79E037654BB}"/>
                    </a:ext>
                  </a:extLst>
                </p:cNvPr>
                <p:cNvSpPr/>
                <p:nvPr/>
              </p:nvSpPr>
              <p:spPr>
                <a:xfrm>
                  <a:off x="9866549" y="451334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19" name="矩形 718">
                  <a:extLst>
                    <a:ext uri="{FF2B5EF4-FFF2-40B4-BE49-F238E27FC236}">
                      <a16:creationId xmlns:a16="http://schemas.microsoft.com/office/drawing/2014/main" id="{0B281D09-51DC-7665-7C6F-3BFFE0CC526C}"/>
                    </a:ext>
                  </a:extLst>
                </p:cNvPr>
                <p:cNvSpPr/>
                <p:nvPr/>
              </p:nvSpPr>
              <p:spPr>
                <a:xfrm>
                  <a:off x="10038199" y="451334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20" name="矩形 719">
                  <a:extLst>
                    <a:ext uri="{FF2B5EF4-FFF2-40B4-BE49-F238E27FC236}">
                      <a16:creationId xmlns:a16="http://schemas.microsoft.com/office/drawing/2014/main" id="{12D495D3-A40C-B29F-659E-F2DD708032B9}"/>
                    </a:ext>
                  </a:extLst>
                </p:cNvPr>
                <p:cNvSpPr/>
                <p:nvPr/>
              </p:nvSpPr>
              <p:spPr>
                <a:xfrm>
                  <a:off x="10209849" y="451334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21" name="矩形 720">
                  <a:extLst>
                    <a:ext uri="{FF2B5EF4-FFF2-40B4-BE49-F238E27FC236}">
                      <a16:creationId xmlns:a16="http://schemas.microsoft.com/office/drawing/2014/main" id="{EBA27938-0DB9-671B-998C-3DF2B763B307}"/>
                    </a:ext>
                  </a:extLst>
                </p:cNvPr>
                <p:cNvSpPr/>
                <p:nvPr/>
              </p:nvSpPr>
              <p:spPr>
                <a:xfrm>
                  <a:off x="10381499" y="451334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22" name="矩形 721">
                  <a:extLst>
                    <a:ext uri="{FF2B5EF4-FFF2-40B4-BE49-F238E27FC236}">
                      <a16:creationId xmlns:a16="http://schemas.microsoft.com/office/drawing/2014/main" id="{E33795B3-119A-8C13-303F-0A75BF559603}"/>
                    </a:ext>
                  </a:extLst>
                </p:cNvPr>
                <p:cNvSpPr/>
                <p:nvPr/>
              </p:nvSpPr>
              <p:spPr>
                <a:xfrm>
                  <a:off x="10553149" y="451334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23" name="矩形 722">
                  <a:extLst>
                    <a:ext uri="{FF2B5EF4-FFF2-40B4-BE49-F238E27FC236}">
                      <a16:creationId xmlns:a16="http://schemas.microsoft.com/office/drawing/2014/main" id="{C605720D-A004-2BB3-AC57-30E67C43FFB2}"/>
                    </a:ext>
                  </a:extLst>
                </p:cNvPr>
                <p:cNvSpPr/>
                <p:nvPr/>
              </p:nvSpPr>
              <p:spPr>
                <a:xfrm>
                  <a:off x="10724799" y="451334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24" name="矩形 723">
                  <a:extLst>
                    <a:ext uri="{FF2B5EF4-FFF2-40B4-BE49-F238E27FC236}">
                      <a16:creationId xmlns:a16="http://schemas.microsoft.com/office/drawing/2014/main" id="{52DACCC4-35EF-264F-5B10-8F4BED799FD8}"/>
                    </a:ext>
                  </a:extLst>
                </p:cNvPr>
                <p:cNvSpPr/>
                <p:nvPr/>
              </p:nvSpPr>
              <p:spPr>
                <a:xfrm>
                  <a:off x="10896449" y="451334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25" name="矩形 724">
                  <a:extLst>
                    <a:ext uri="{FF2B5EF4-FFF2-40B4-BE49-F238E27FC236}">
                      <a16:creationId xmlns:a16="http://schemas.microsoft.com/office/drawing/2014/main" id="{1F2B7F0B-2ACC-B34D-6F82-9FCCE012A3E8}"/>
                    </a:ext>
                  </a:extLst>
                </p:cNvPr>
                <p:cNvSpPr/>
                <p:nvPr/>
              </p:nvSpPr>
              <p:spPr>
                <a:xfrm>
                  <a:off x="11068114" y="451334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26" name="矩形 725">
                  <a:extLst>
                    <a:ext uri="{FF2B5EF4-FFF2-40B4-BE49-F238E27FC236}">
                      <a16:creationId xmlns:a16="http://schemas.microsoft.com/office/drawing/2014/main" id="{30EC81DA-C0FA-F74C-C09F-59B3AF525958}"/>
                    </a:ext>
                  </a:extLst>
                </p:cNvPr>
                <p:cNvSpPr/>
                <p:nvPr/>
              </p:nvSpPr>
              <p:spPr>
                <a:xfrm>
                  <a:off x="5575299" y="467445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27" name="矩形 726">
                  <a:extLst>
                    <a:ext uri="{FF2B5EF4-FFF2-40B4-BE49-F238E27FC236}">
                      <a16:creationId xmlns:a16="http://schemas.microsoft.com/office/drawing/2014/main" id="{C59380B3-9751-9F3B-366D-BDDA3D11422B}"/>
                    </a:ext>
                  </a:extLst>
                </p:cNvPr>
                <p:cNvSpPr/>
                <p:nvPr/>
              </p:nvSpPr>
              <p:spPr>
                <a:xfrm>
                  <a:off x="5746949" y="467445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28" name="矩形 727">
                  <a:extLst>
                    <a:ext uri="{FF2B5EF4-FFF2-40B4-BE49-F238E27FC236}">
                      <a16:creationId xmlns:a16="http://schemas.microsoft.com/office/drawing/2014/main" id="{91430701-50A2-48E1-B64E-E6F82D5AF09C}"/>
                    </a:ext>
                  </a:extLst>
                </p:cNvPr>
                <p:cNvSpPr/>
                <p:nvPr/>
              </p:nvSpPr>
              <p:spPr>
                <a:xfrm>
                  <a:off x="5918599" y="467445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29" name="矩形 728">
                  <a:extLst>
                    <a:ext uri="{FF2B5EF4-FFF2-40B4-BE49-F238E27FC236}">
                      <a16:creationId xmlns:a16="http://schemas.microsoft.com/office/drawing/2014/main" id="{BF9FD6E0-2957-7509-B2B5-68177AE28F0A}"/>
                    </a:ext>
                  </a:extLst>
                </p:cNvPr>
                <p:cNvSpPr/>
                <p:nvPr/>
              </p:nvSpPr>
              <p:spPr>
                <a:xfrm>
                  <a:off x="6090249" y="467445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30" name="矩形 729">
                  <a:extLst>
                    <a:ext uri="{FF2B5EF4-FFF2-40B4-BE49-F238E27FC236}">
                      <a16:creationId xmlns:a16="http://schemas.microsoft.com/office/drawing/2014/main" id="{AF76DAB5-7C44-A5C4-6623-5EDD5A95D530}"/>
                    </a:ext>
                  </a:extLst>
                </p:cNvPr>
                <p:cNvSpPr/>
                <p:nvPr/>
              </p:nvSpPr>
              <p:spPr>
                <a:xfrm>
                  <a:off x="6261899" y="467445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31" name="矩形 730">
                  <a:extLst>
                    <a:ext uri="{FF2B5EF4-FFF2-40B4-BE49-F238E27FC236}">
                      <a16:creationId xmlns:a16="http://schemas.microsoft.com/office/drawing/2014/main" id="{3FA9F08A-57AD-FF61-7FB2-DC55B44852D7}"/>
                    </a:ext>
                  </a:extLst>
                </p:cNvPr>
                <p:cNvSpPr/>
                <p:nvPr/>
              </p:nvSpPr>
              <p:spPr>
                <a:xfrm>
                  <a:off x="6433549" y="467445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32" name="矩形 731">
                  <a:extLst>
                    <a:ext uri="{FF2B5EF4-FFF2-40B4-BE49-F238E27FC236}">
                      <a16:creationId xmlns:a16="http://schemas.microsoft.com/office/drawing/2014/main" id="{62056E38-EAE6-EEF3-69A1-2A4C9250DE17}"/>
                    </a:ext>
                  </a:extLst>
                </p:cNvPr>
                <p:cNvSpPr/>
                <p:nvPr/>
              </p:nvSpPr>
              <p:spPr>
                <a:xfrm>
                  <a:off x="6605199" y="467445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33" name="矩形 732">
                  <a:extLst>
                    <a:ext uri="{FF2B5EF4-FFF2-40B4-BE49-F238E27FC236}">
                      <a16:creationId xmlns:a16="http://schemas.microsoft.com/office/drawing/2014/main" id="{376618A6-4ECF-25EA-212B-10C6B37918A7}"/>
                    </a:ext>
                  </a:extLst>
                </p:cNvPr>
                <p:cNvSpPr/>
                <p:nvPr/>
              </p:nvSpPr>
              <p:spPr>
                <a:xfrm>
                  <a:off x="6776849" y="467445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34" name="矩形 733">
                  <a:extLst>
                    <a:ext uri="{FF2B5EF4-FFF2-40B4-BE49-F238E27FC236}">
                      <a16:creationId xmlns:a16="http://schemas.microsoft.com/office/drawing/2014/main" id="{BC9D4977-D242-F838-425A-20E4C0FA9EB1}"/>
                    </a:ext>
                  </a:extLst>
                </p:cNvPr>
                <p:cNvSpPr/>
                <p:nvPr/>
              </p:nvSpPr>
              <p:spPr>
                <a:xfrm>
                  <a:off x="6948499" y="467445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35" name="矩形 734">
                  <a:extLst>
                    <a:ext uri="{FF2B5EF4-FFF2-40B4-BE49-F238E27FC236}">
                      <a16:creationId xmlns:a16="http://schemas.microsoft.com/office/drawing/2014/main" id="{BCC27E8C-81F4-161C-D27D-17855ACA55D5}"/>
                    </a:ext>
                  </a:extLst>
                </p:cNvPr>
                <p:cNvSpPr/>
                <p:nvPr/>
              </p:nvSpPr>
              <p:spPr>
                <a:xfrm>
                  <a:off x="7120149" y="467445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36" name="矩形 735">
                  <a:extLst>
                    <a:ext uri="{FF2B5EF4-FFF2-40B4-BE49-F238E27FC236}">
                      <a16:creationId xmlns:a16="http://schemas.microsoft.com/office/drawing/2014/main" id="{CE4786B8-3416-4DF1-59A5-A6CA6822D1D3}"/>
                    </a:ext>
                  </a:extLst>
                </p:cNvPr>
                <p:cNvSpPr/>
                <p:nvPr/>
              </p:nvSpPr>
              <p:spPr>
                <a:xfrm>
                  <a:off x="7291799" y="467445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37" name="矩形 736">
                  <a:extLst>
                    <a:ext uri="{FF2B5EF4-FFF2-40B4-BE49-F238E27FC236}">
                      <a16:creationId xmlns:a16="http://schemas.microsoft.com/office/drawing/2014/main" id="{D6C5BD68-2FB3-95C0-0FEF-88BB52642CD7}"/>
                    </a:ext>
                  </a:extLst>
                </p:cNvPr>
                <p:cNvSpPr/>
                <p:nvPr/>
              </p:nvSpPr>
              <p:spPr>
                <a:xfrm>
                  <a:off x="7463449" y="467445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38" name="矩形 737">
                  <a:extLst>
                    <a:ext uri="{FF2B5EF4-FFF2-40B4-BE49-F238E27FC236}">
                      <a16:creationId xmlns:a16="http://schemas.microsoft.com/office/drawing/2014/main" id="{1A644BB1-CA3C-5459-6777-293431AF96C1}"/>
                    </a:ext>
                  </a:extLst>
                </p:cNvPr>
                <p:cNvSpPr/>
                <p:nvPr/>
              </p:nvSpPr>
              <p:spPr>
                <a:xfrm>
                  <a:off x="7635099" y="467445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39" name="矩形 738">
                  <a:extLst>
                    <a:ext uri="{FF2B5EF4-FFF2-40B4-BE49-F238E27FC236}">
                      <a16:creationId xmlns:a16="http://schemas.microsoft.com/office/drawing/2014/main" id="{5B24305E-1F74-FDF0-9F9F-15476AB7E1F6}"/>
                    </a:ext>
                  </a:extLst>
                </p:cNvPr>
                <p:cNvSpPr/>
                <p:nvPr/>
              </p:nvSpPr>
              <p:spPr>
                <a:xfrm>
                  <a:off x="7806749" y="467445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40" name="矩形 739">
                  <a:extLst>
                    <a:ext uri="{FF2B5EF4-FFF2-40B4-BE49-F238E27FC236}">
                      <a16:creationId xmlns:a16="http://schemas.microsoft.com/office/drawing/2014/main" id="{D14A9995-BCFA-EC68-5D13-B3D4ADAA2942}"/>
                    </a:ext>
                  </a:extLst>
                </p:cNvPr>
                <p:cNvSpPr/>
                <p:nvPr/>
              </p:nvSpPr>
              <p:spPr>
                <a:xfrm>
                  <a:off x="7978399" y="467445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41" name="矩形 740">
                  <a:extLst>
                    <a:ext uri="{FF2B5EF4-FFF2-40B4-BE49-F238E27FC236}">
                      <a16:creationId xmlns:a16="http://schemas.microsoft.com/office/drawing/2014/main" id="{D9CA34F7-F8C1-7F1D-AAEC-8F7C83748145}"/>
                    </a:ext>
                  </a:extLst>
                </p:cNvPr>
                <p:cNvSpPr/>
                <p:nvPr/>
              </p:nvSpPr>
              <p:spPr>
                <a:xfrm>
                  <a:off x="8150049" y="467445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42" name="矩形 741">
                  <a:extLst>
                    <a:ext uri="{FF2B5EF4-FFF2-40B4-BE49-F238E27FC236}">
                      <a16:creationId xmlns:a16="http://schemas.microsoft.com/office/drawing/2014/main" id="{C3223981-3748-B44A-C36A-710821FCC23B}"/>
                    </a:ext>
                  </a:extLst>
                </p:cNvPr>
                <p:cNvSpPr/>
                <p:nvPr/>
              </p:nvSpPr>
              <p:spPr>
                <a:xfrm>
                  <a:off x="8321699" y="467445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43" name="矩形 742">
                  <a:extLst>
                    <a:ext uri="{FF2B5EF4-FFF2-40B4-BE49-F238E27FC236}">
                      <a16:creationId xmlns:a16="http://schemas.microsoft.com/office/drawing/2014/main" id="{6F4EA481-F00E-40C6-20F1-51854BA1C457}"/>
                    </a:ext>
                  </a:extLst>
                </p:cNvPr>
                <p:cNvSpPr/>
                <p:nvPr/>
              </p:nvSpPr>
              <p:spPr>
                <a:xfrm>
                  <a:off x="8493349" y="467445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44" name="矩形 743">
                  <a:extLst>
                    <a:ext uri="{FF2B5EF4-FFF2-40B4-BE49-F238E27FC236}">
                      <a16:creationId xmlns:a16="http://schemas.microsoft.com/office/drawing/2014/main" id="{5368E0D7-913A-B6B2-A60A-CACB3E7BCE35}"/>
                    </a:ext>
                  </a:extLst>
                </p:cNvPr>
                <p:cNvSpPr/>
                <p:nvPr/>
              </p:nvSpPr>
              <p:spPr>
                <a:xfrm>
                  <a:off x="8664999" y="467445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45" name="矩形 744">
                  <a:extLst>
                    <a:ext uri="{FF2B5EF4-FFF2-40B4-BE49-F238E27FC236}">
                      <a16:creationId xmlns:a16="http://schemas.microsoft.com/office/drawing/2014/main" id="{9705FFD7-780B-1529-D4C3-7B368FF9F734}"/>
                    </a:ext>
                  </a:extLst>
                </p:cNvPr>
                <p:cNvSpPr/>
                <p:nvPr/>
              </p:nvSpPr>
              <p:spPr>
                <a:xfrm>
                  <a:off x="8836649" y="467445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46" name="矩形 745">
                  <a:extLst>
                    <a:ext uri="{FF2B5EF4-FFF2-40B4-BE49-F238E27FC236}">
                      <a16:creationId xmlns:a16="http://schemas.microsoft.com/office/drawing/2014/main" id="{BFDEA0EB-200C-9DF4-C8F4-BAFC88AE23AB}"/>
                    </a:ext>
                  </a:extLst>
                </p:cNvPr>
                <p:cNvSpPr/>
                <p:nvPr/>
              </p:nvSpPr>
              <p:spPr>
                <a:xfrm>
                  <a:off x="9008299" y="467445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47" name="矩形 746">
                  <a:extLst>
                    <a:ext uri="{FF2B5EF4-FFF2-40B4-BE49-F238E27FC236}">
                      <a16:creationId xmlns:a16="http://schemas.microsoft.com/office/drawing/2014/main" id="{7D8D8016-6549-7646-65AB-79D6BACCBD97}"/>
                    </a:ext>
                  </a:extLst>
                </p:cNvPr>
                <p:cNvSpPr/>
                <p:nvPr/>
              </p:nvSpPr>
              <p:spPr>
                <a:xfrm>
                  <a:off x="9179949" y="467445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48" name="矩形 747">
                  <a:extLst>
                    <a:ext uri="{FF2B5EF4-FFF2-40B4-BE49-F238E27FC236}">
                      <a16:creationId xmlns:a16="http://schemas.microsoft.com/office/drawing/2014/main" id="{3880D5E1-6889-B6B9-22D4-2F96D710424F}"/>
                    </a:ext>
                  </a:extLst>
                </p:cNvPr>
                <p:cNvSpPr/>
                <p:nvPr/>
              </p:nvSpPr>
              <p:spPr>
                <a:xfrm>
                  <a:off x="9351599" y="467445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49" name="矩形 748">
                  <a:extLst>
                    <a:ext uri="{FF2B5EF4-FFF2-40B4-BE49-F238E27FC236}">
                      <a16:creationId xmlns:a16="http://schemas.microsoft.com/office/drawing/2014/main" id="{3FC3A99B-7F5A-54FC-AF4C-473342FCCDB3}"/>
                    </a:ext>
                  </a:extLst>
                </p:cNvPr>
                <p:cNvSpPr/>
                <p:nvPr/>
              </p:nvSpPr>
              <p:spPr>
                <a:xfrm>
                  <a:off x="9523249" y="467445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50" name="矩形 749">
                  <a:extLst>
                    <a:ext uri="{FF2B5EF4-FFF2-40B4-BE49-F238E27FC236}">
                      <a16:creationId xmlns:a16="http://schemas.microsoft.com/office/drawing/2014/main" id="{12C05BF2-5312-3E48-00D4-79A607F18CC2}"/>
                    </a:ext>
                  </a:extLst>
                </p:cNvPr>
                <p:cNvSpPr/>
                <p:nvPr/>
              </p:nvSpPr>
              <p:spPr>
                <a:xfrm>
                  <a:off x="9694899" y="467445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51" name="矩形 750">
                  <a:extLst>
                    <a:ext uri="{FF2B5EF4-FFF2-40B4-BE49-F238E27FC236}">
                      <a16:creationId xmlns:a16="http://schemas.microsoft.com/office/drawing/2014/main" id="{B8319CCB-4D81-931C-521D-4370F1F69E5B}"/>
                    </a:ext>
                  </a:extLst>
                </p:cNvPr>
                <p:cNvSpPr/>
                <p:nvPr/>
              </p:nvSpPr>
              <p:spPr>
                <a:xfrm>
                  <a:off x="9866549" y="467445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52" name="矩形 751">
                  <a:extLst>
                    <a:ext uri="{FF2B5EF4-FFF2-40B4-BE49-F238E27FC236}">
                      <a16:creationId xmlns:a16="http://schemas.microsoft.com/office/drawing/2014/main" id="{C29CF374-3232-BF84-8DCB-D1AAF0237AF1}"/>
                    </a:ext>
                  </a:extLst>
                </p:cNvPr>
                <p:cNvSpPr/>
                <p:nvPr/>
              </p:nvSpPr>
              <p:spPr>
                <a:xfrm>
                  <a:off x="10038199" y="467445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53" name="矩形 752">
                  <a:extLst>
                    <a:ext uri="{FF2B5EF4-FFF2-40B4-BE49-F238E27FC236}">
                      <a16:creationId xmlns:a16="http://schemas.microsoft.com/office/drawing/2014/main" id="{76CE8123-4F3A-C3EC-EE63-82607F08ACBF}"/>
                    </a:ext>
                  </a:extLst>
                </p:cNvPr>
                <p:cNvSpPr/>
                <p:nvPr/>
              </p:nvSpPr>
              <p:spPr>
                <a:xfrm>
                  <a:off x="10209849" y="467445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54" name="矩形 753">
                  <a:extLst>
                    <a:ext uri="{FF2B5EF4-FFF2-40B4-BE49-F238E27FC236}">
                      <a16:creationId xmlns:a16="http://schemas.microsoft.com/office/drawing/2014/main" id="{FAF71F9E-880A-2118-8E41-B69B1B6B031E}"/>
                    </a:ext>
                  </a:extLst>
                </p:cNvPr>
                <p:cNvSpPr/>
                <p:nvPr/>
              </p:nvSpPr>
              <p:spPr>
                <a:xfrm>
                  <a:off x="10381499" y="467445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55" name="矩形 754">
                  <a:extLst>
                    <a:ext uri="{FF2B5EF4-FFF2-40B4-BE49-F238E27FC236}">
                      <a16:creationId xmlns:a16="http://schemas.microsoft.com/office/drawing/2014/main" id="{42AE3CFE-BFC4-F99E-5E37-CB679FBFA191}"/>
                    </a:ext>
                  </a:extLst>
                </p:cNvPr>
                <p:cNvSpPr/>
                <p:nvPr/>
              </p:nvSpPr>
              <p:spPr>
                <a:xfrm>
                  <a:off x="10553149" y="467445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56" name="矩形 755">
                  <a:extLst>
                    <a:ext uri="{FF2B5EF4-FFF2-40B4-BE49-F238E27FC236}">
                      <a16:creationId xmlns:a16="http://schemas.microsoft.com/office/drawing/2014/main" id="{2AD99085-8975-D083-4AC7-4AD8D898FDB1}"/>
                    </a:ext>
                  </a:extLst>
                </p:cNvPr>
                <p:cNvSpPr/>
                <p:nvPr/>
              </p:nvSpPr>
              <p:spPr>
                <a:xfrm>
                  <a:off x="10724799" y="467445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57" name="矩形 756">
                  <a:extLst>
                    <a:ext uri="{FF2B5EF4-FFF2-40B4-BE49-F238E27FC236}">
                      <a16:creationId xmlns:a16="http://schemas.microsoft.com/office/drawing/2014/main" id="{13CEA2D0-472C-92B1-6F69-D8C1F45F40B1}"/>
                    </a:ext>
                  </a:extLst>
                </p:cNvPr>
                <p:cNvSpPr/>
                <p:nvPr/>
              </p:nvSpPr>
              <p:spPr>
                <a:xfrm>
                  <a:off x="10896449" y="467445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58" name="矩形 757">
                  <a:extLst>
                    <a:ext uri="{FF2B5EF4-FFF2-40B4-BE49-F238E27FC236}">
                      <a16:creationId xmlns:a16="http://schemas.microsoft.com/office/drawing/2014/main" id="{24C63367-2363-4C9C-2F7D-6082C5AF080A}"/>
                    </a:ext>
                  </a:extLst>
                </p:cNvPr>
                <p:cNvSpPr/>
                <p:nvPr/>
              </p:nvSpPr>
              <p:spPr>
                <a:xfrm>
                  <a:off x="11068114" y="467445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59" name="矩形 758">
                  <a:extLst>
                    <a:ext uri="{FF2B5EF4-FFF2-40B4-BE49-F238E27FC236}">
                      <a16:creationId xmlns:a16="http://schemas.microsoft.com/office/drawing/2014/main" id="{A2FBA585-45E3-5A12-0FA8-B503A66D228C}"/>
                    </a:ext>
                  </a:extLst>
                </p:cNvPr>
                <p:cNvSpPr/>
                <p:nvPr/>
              </p:nvSpPr>
              <p:spPr>
                <a:xfrm>
                  <a:off x="5575299" y="48355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60" name="矩形 759">
                  <a:extLst>
                    <a:ext uri="{FF2B5EF4-FFF2-40B4-BE49-F238E27FC236}">
                      <a16:creationId xmlns:a16="http://schemas.microsoft.com/office/drawing/2014/main" id="{C8D8C421-B864-CCEA-6BE9-74CDF2FE07E2}"/>
                    </a:ext>
                  </a:extLst>
                </p:cNvPr>
                <p:cNvSpPr/>
                <p:nvPr/>
              </p:nvSpPr>
              <p:spPr>
                <a:xfrm>
                  <a:off x="5746949" y="48355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61" name="矩形 760">
                  <a:extLst>
                    <a:ext uri="{FF2B5EF4-FFF2-40B4-BE49-F238E27FC236}">
                      <a16:creationId xmlns:a16="http://schemas.microsoft.com/office/drawing/2014/main" id="{8636EA3D-D49A-7CC5-94B7-6A9DE9DEAD09}"/>
                    </a:ext>
                  </a:extLst>
                </p:cNvPr>
                <p:cNvSpPr/>
                <p:nvPr/>
              </p:nvSpPr>
              <p:spPr>
                <a:xfrm>
                  <a:off x="5918599" y="48355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62" name="矩形 761">
                  <a:extLst>
                    <a:ext uri="{FF2B5EF4-FFF2-40B4-BE49-F238E27FC236}">
                      <a16:creationId xmlns:a16="http://schemas.microsoft.com/office/drawing/2014/main" id="{208DE61B-EE5C-915D-5616-E4C18834F91C}"/>
                    </a:ext>
                  </a:extLst>
                </p:cNvPr>
                <p:cNvSpPr/>
                <p:nvPr/>
              </p:nvSpPr>
              <p:spPr>
                <a:xfrm>
                  <a:off x="6090249" y="48355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63" name="矩形 762">
                  <a:extLst>
                    <a:ext uri="{FF2B5EF4-FFF2-40B4-BE49-F238E27FC236}">
                      <a16:creationId xmlns:a16="http://schemas.microsoft.com/office/drawing/2014/main" id="{FEB879F6-2FD9-0B7F-2318-FB0DE527EFEC}"/>
                    </a:ext>
                  </a:extLst>
                </p:cNvPr>
                <p:cNvSpPr/>
                <p:nvPr/>
              </p:nvSpPr>
              <p:spPr>
                <a:xfrm>
                  <a:off x="6261899" y="48355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64" name="矩形 763">
                  <a:extLst>
                    <a:ext uri="{FF2B5EF4-FFF2-40B4-BE49-F238E27FC236}">
                      <a16:creationId xmlns:a16="http://schemas.microsoft.com/office/drawing/2014/main" id="{F0D01BAE-B1D5-6BB6-E551-2922504088D8}"/>
                    </a:ext>
                  </a:extLst>
                </p:cNvPr>
                <p:cNvSpPr/>
                <p:nvPr/>
              </p:nvSpPr>
              <p:spPr>
                <a:xfrm>
                  <a:off x="6433549" y="48355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65" name="矩形 764">
                  <a:extLst>
                    <a:ext uri="{FF2B5EF4-FFF2-40B4-BE49-F238E27FC236}">
                      <a16:creationId xmlns:a16="http://schemas.microsoft.com/office/drawing/2014/main" id="{C22036DF-2DC7-11C3-F9CA-2EF4E66D6F90}"/>
                    </a:ext>
                  </a:extLst>
                </p:cNvPr>
                <p:cNvSpPr/>
                <p:nvPr/>
              </p:nvSpPr>
              <p:spPr>
                <a:xfrm>
                  <a:off x="6605199" y="48355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66" name="矩形 765">
                  <a:extLst>
                    <a:ext uri="{FF2B5EF4-FFF2-40B4-BE49-F238E27FC236}">
                      <a16:creationId xmlns:a16="http://schemas.microsoft.com/office/drawing/2014/main" id="{A9AF97D9-6D1B-047C-1C14-97A49C839B2B}"/>
                    </a:ext>
                  </a:extLst>
                </p:cNvPr>
                <p:cNvSpPr/>
                <p:nvPr/>
              </p:nvSpPr>
              <p:spPr>
                <a:xfrm>
                  <a:off x="6776849" y="48355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67" name="矩形 766">
                  <a:extLst>
                    <a:ext uri="{FF2B5EF4-FFF2-40B4-BE49-F238E27FC236}">
                      <a16:creationId xmlns:a16="http://schemas.microsoft.com/office/drawing/2014/main" id="{9489025D-C8B7-5AAC-02F8-9FD6FE5D6467}"/>
                    </a:ext>
                  </a:extLst>
                </p:cNvPr>
                <p:cNvSpPr/>
                <p:nvPr/>
              </p:nvSpPr>
              <p:spPr>
                <a:xfrm>
                  <a:off x="6948499" y="48355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68" name="矩形 767">
                  <a:extLst>
                    <a:ext uri="{FF2B5EF4-FFF2-40B4-BE49-F238E27FC236}">
                      <a16:creationId xmlns:a16="http://schemas.microsoft.com/office/drawing/2014/main" id="{412BB19A-61FC-3A81-F845-432387F2185E}"/>
                    </a:ext>
                  </a:extLst>
                </p:cNvPr>
                <p:cNvSpPr/>
                <p:nvPr/>
              </p:nvSpPr>
              <p:spPr>
                <a:xfrm>
                  <a:off x="7120149" y="48355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69" name="矩形 768">
                  <a:extLst>
                    <a:ext uri="{FF2B5EF4-FFF2-40B4-BE49-F238E27FC236}">
                      <a16:creationId xmlns:a16="http://schemas.microsoft.com/office/drawing/2014/main" id="{08EE51C4-CD72-609E-40B7-2E019C7C8680}"/>
                    </a:ext>
                  </a:extLst>
                </p:cNvPr>
                <p:cNvSpPr/>
                <p:nvPr/>
              </p:nvSpPr>
              <p:spPr>
                <a:xfrm>
                  <a:off x="7291799" y="48355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70" name="矩形 769">
                  <a:extLst>
                    <a:ext uri="{FF2B5EF4-FFF2-40B4-BE49-F238E27FC236}">
                      <a16:creationId xmlns:a16="http://schemas.microsoft.com/office/drawing/2014/main" id="{ED32DA4E-D7C6-8573-9C84-04DC3225C245}"/>
                    </a:ext>
                  </a:extLst>
                </p:cNvPr>
                <p:cNvSpPr/>
                <p:nvPr/>
              </p:nvSpPr>
              <p:spPr>
                <a:xfrm>
                  <a:off x="7463449" y="48355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71" name="矩形 770">
                  <a:extLst>
                    <a:ext uri="{FF2B5EF4-FFF2-40B4-BE49-F238E27FC236}">
                      <a16:creationId xmlns:a16="http://schemas.microsoft.com/office/drawing/2014/main" id="{B34E8AC5-6575-03AF-B672-D52364438D5C}"/>
                    </a:ext>
                  </a:extLst>
                </p:cNvPr>
                <p:cNvSpPr/>
                <p:nvPr/>
              </p:nvSpPr>
              <p:spPr>
                <a:xfrm>
                  <a:off x="7635099" y="48355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72" name="矩形 771">
                  <a:extLst>
                    <a:ext uri="{FF2B5EF4-FFF2-40B4-BE49-F238E27FC236}">
                      <a16:creationId xmlns:a16="http://schemas.microsoft.com/office/drawing/2014/main" id="{82BE21EF-63A5-A9A9-A37B-BE9E8083B171}"/>
                    </a:ext>
                  </a:extLst>
                </p:cNvPr>
                <p:cNvSpPr/>
                <p:nvPr/>
              </p:nvSpPr>
              <p:spPr>
                <a:xfrm>
                  <a:off x="7806750" y="48355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73" name="矩形 772">
                  <a:extLst>
                    <a:ext uri="{FF2B5EF4-FFF2-40B4-BE49-F238E27FC236}">
                      <a16:creationId xmlns:a16="http://schemas.microsoft.com/office/drawing/2014/main" id="{2A971601-8833-38B3-BA91-BB1EB8A776EC}"/>
                    </a:ext>
                  </a:extLst>
                </p:cNvPr>
                <p:cNvSpPr/>
                <p:nvPr/>
              </p:nvSpPr>
              <p:spPr>
                <a:xfrm>
                  <a:off x="7978399" y="48355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74" name="矩形 773">
                  <a:extLst>
                    <a:ext uri="{FF2B5EF4-FFF2-40B4-BE49-F238E27FC236}">
                      <a16:creationId xmlns:a16="http://schemas.microsoft.com/office/drawing/2014/main" id="{8B035AA9-ED00-C33A-7A07-79E8E2E0AB3F}"/>
                    </a:ext>
                  </a:extLst>
                </p:cNvPr>
                <p:cNvSpPr/>
                <p:nvPr/>
              </p:nvSpPr>
              <p:spPr>
                <a:xfrm>
                  <a:off x="8150049" y="48355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75" name="矩形 774">
                  <a:extLst>
                    <a:ext uri="{FF2B5EF4-FFF2-40B4-BE49-F238E27FC236}">
                      <a16:creationId xmlns:a16="http://schemas.microsoft.com/office/drawing/2014/main" id="{A8781A23-1D02-7E88-E6E0-F7D2BF05BB97}"/>
                    </a:ext>
                  </a:extLst>
                </p:cNvPr>
                <p:cNvSpPr/>
                <p:nvPr/>
              </p:nvSpPr>
              <p:spPr>
                <a:xfrm>
                  <a:off x="8321699" y="48355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76" name="矩形 775">
                  <a:extLst>
                    <a:ext uri="{FF2B5EF4-FFF2-40B4-BE49-F238E27FC236}">
                      <a16:creationId xmlns:a16="http://schemas.microsoft.com/office/drawing/2014/main" id="{F749F60F-5929-5BCD-36A3-AD3235B04AC6}"/>
                    </a:ext>
                  </a:extLst>
                </p:cNvPr>
                <p:cNvSpPr/>
                <p:nvPr/>
              </p:nvSpPr>
              <p:spPr>
                <a:xfrm>
                  <a:off x="8493349" y="48355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77" name="矩形 776">
                  <a:extLst>
                    <a:ext uri="{FF2B5EF4-FFF2-40B4-BE49-F238E27FC236}">
                      <a16:creationId xmlns:a16="http://schemas.microsoft.com/office/drawing/2014/main" id="{E63B99CB-4D3D-9624-EF63-A4FA965E9A53}"/>
                    </a:ext>
                  </a:extLst>
                </p:cNvPr>
                <p:cNvSpPr/>
                <p:nvPr/>
              </p:nvSpPr>
              <p:spPr>
                <a:xfrm>
                  <a:off x="8664999" y="48355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78" name="矩形 777">
                  <a:extLst>
                    <a:ext uri="{FF2B5EF4-FFF2-40B4-BE49-F238E27FC236}">
                      <a16:creationId xmlns:a16="http://schemas.microsoft.com/office/drawing/2014/main" id="{A34A928C-1ABA-F541-9789-05851D37E0EF}"/>
                    </a:ext>
                  </a:extLst>
                </p:cNvPr>
                <p:cNvSpPr/>
                <p:nvPr/>
              </p:nvSpPr>
              <p:spPr>
                <a:xfrm>
                  <a:off x="8836649" y="48355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79" name="矩形 778">
                  <a:extLst>
                    <a:ext uri="{FF2B5EF4-FFF2-40B4-BE49-F238E27FC236}">
                      <a16:creationId xmlns:a16="http://schemas.microsoft.com/office/drawing/2014/main" id="{2109C7ED-705F-7A50-20D6-3441764ADC56}"/>
                    </a:ext>
                  </a:extLst>
                </p:cNvPr>
                <p:cNvSpPr/>
                <p:nvPr/>
              </p:nvSpPr>
              <p:spPr>
                <a:xfrm>
                  <a:off x="9008299" y="48355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80" name="矩形 779">
                  <a:extLst>
                    <a:ext uri="{FF2B5EF4-FFF2-40B4-BE49-F238E27FC236}">
                      <a16:creationId xmlns:a16="http://schemas.microsoft.com/office/drawing/2014/main" id="{A1C21BCB-F9A5-18E2-49EA-3E632E6C5F3A}"/>
                    </a:ext>
                  </a:extLst>
                </p:cNvPr>
                <p:cNvSpPr/>
                <p:nvPr/>
              </p:nvSpPr>
              <p:spPr>
                <a:xfrm>
                  <a:off x="9179949" y="48355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81" name="矩形 780">
                  <a:extLst>
                    <a:ext uri="{FF2B5EF4-FFF2-40B4-BE49-F238E27FC236}">
                      <a16:creationId xmlns:a16="http://schemas.microsoft.com/office/drawing/2014/main" id="{5FD7F4EF-B79E-B4BF-1EB0-D0E04072D3D4}"/>
                    </a:ext>
                  </a:extLst>
                </p:cNvPr>
                <p:cNvSpPr/>
                <p:nvPr/>
              </p:nvSpPr>
              <p:spPr>
                <a:xfrm>
                  <a:off x="9351599" y="48355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82" name="矩形 781">
                  <a:extLst>
                    <a:ext uri="{FF2B5EF4-FFF2-40B4-BE49-F238E27FC236}">
                      <a16:creationId xmlns:a16="http://schemas.microsoft.com/office/drawing/2014/main" id="{59852892-28B7-CCB0-9D71-53ADB35EAD6B}"/>
                    </a:ext>
                  </a:extLst>
                </p:cNvPr>
                <p:cNvSpPr/>
                <p:nvPr/>
              </p:nvSpPr>
              <p:spPr>
                <a:xfrm>
                  <a:off x="9523249" y="48355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83" name="矩形 782">
                  <a:extLst>
                    <a:ext uri="{FF2B5EF4-FFF2-40B4-BE49-F238E27FC236}">
                      <a16:creationId xmlns:a16="http://schemas.microsoft.com/office/drawing/2014/main" id="{18BFB34F-2184-037E-D0CA-EAA5971D7855}"/>
                    </a:ext>
                  </a:extLst>
                </p:cNvPr>
                <p:cNvSpPr/>
                <p:nvPr/>
              </p:nvSpPr>
              <p:spPr>
                <a:xfrm>
                  <a:off x="9694899" y="48355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84" name="矩形 783">
                  <a:extLst>
                    <a:ext uri="{FF2B5EF4-FFF2-40B4-BE49-F238E27FC236}">
                      <a16:creationId xmlns:a16="http://schemas.microsoft.com/office/drawing/2014/main" id="{FAFCBC01-BFB2-5B8F-5230-599495A9B2B3}"/>
                    </a:ext>
                  </a:extLst>
                </p:cNvPr>
                <p:cNvSpPr/>
                <p:nvPr/>
              </p:nvSpPr>
              <p:spPr>
                <a:xfrm>
                  <a:off x="9866549" y="48355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85" name="矩形 784">
                  <a:extLst>
                    <a:ext uri="{FF2B5EF4-FFF2-40B4-BE49-F238E27FC236}">
                      <a16:creationId xmlns:a16="http://schemas.microsoft.com/office/drawing/2014/main" id="{D1466174-D513-CECC-7AFA-9CBC6545F40D}"/>
                    </a:ext>
                  </a:extLst>
                </p:cNvPr>
                <p:cNvSpPr/>
                <p:nvPr/>
              </p:nvSpPr>
              <p:spPr>
                <a:xfrm>
                  <a:off x="10038199" y="48355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86" name="矩形 785">
                  <a:extLst>
                    <a:ext uri="{FF2B5EF4-FFF2-40B4-BE49-F238E27FC236}">
                      <a16:creationId xmlns:a16="http://schemas.microsoft.com/office/drawing/2014/main" id="{465D93F3-9CAB-2762-C300-D7032EF6862C}"/>
                    </a:ext>
                  </a:extLst>
                </p:cNvPr>
                <p:cNvSpPr/>
                <p:nvPr/>
              </p:nvSpPr>
              <p:spPr>
                <a:xfrm>
                  <a:off x="10209849" y="48355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87" name="矩形 786">
                  <a:extLst>
                    <a:ext uri="{FF2B5EF4-FFF2-40B4-BE49-F238E27FC236}">
                      <a16:creationId xmlns:a16="http://schemas.microsoft.com/office/drawing/2014/main" id="{F77E499F-A4B8-0061-2DFE-0FA9AD7310FA}"/>
                    </a:ext>
                  </a:extLst>
                </p:cNvPr>
                <p:cNvSpPr/>
                <p:nvPr/>
              </p:nvSpPr>
              <p:spPr>
                <a:xfrm>
                  <a:off x="10381499" y="48355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88" name="矩形 787">
                  <a:extLst>
                    <a:ext uri="{FF2B5EF4-FFF2-40B4-BE49-F238E27FC236}">
                      <a16:creationId xmlns:a16="http://schemas.microsoft.com/office/drawing/2014/main" id="{62D1E373-C5B7-B66E-8959-2A87AB58ED57}"/>
                    </a:ext>
                  </a:extLst>
                </p:cNvPr>
                <p:cNvSpPr/>
                <p:nvPr/>
              </p:nvSpPr>
              <p:spPr>
                <a:xfrm>
                  <a:off x="10553149" y="48355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89" name="矩形 788">
                  <a:extLst>
                    <a:ext uri="{FF2B5EF4-FFF2-40B4-BE49-F238E27FC236}">
                      <a16:creationId xmlns:a16="http://schemas.microsoft.com/office/drawing/2014/main" id="{D0C6FF79-18F2-5F17-4756-D16433E64B25}"/>
                    </a:ext>
                  </a:extLst>
                </p:cNvPr>
                <p:cNvSpPr/>
                <p:nvPr/>
              </p:nvSpPr>
              <p:spPr>
                <a:xfrm>
                  <a:off x="10724799" y="48355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90" name="矩形 789">
                  <a:extLst>
                    <a:ext uri="{FF2B5EF4-FFF2-40B4-BE49-F238E27FC236}">
                      <a16:creationId xmlns:a16="http://schemas.microsoft.com/office/drawing/2014/main" id="{BD2E1B0E-2231-5FB3-9476-99B65709B10E}"/>
                    </a:ext>
                  </a:extLst>
                </p:cNvPr>
                <p:cNvSpPr/>
                <p:nvPr/>
              </p:nvSpPr>
              <p:spPr>
                <a:xfrm>
                  <a:off x="10896449" y="48355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91" name="矩形 790">
                  <a:extLst>
                    <a:ext uri="{FF2B5EF4-FFF2-40B4-BE49-F238E27FC236}">
                      <a16:creationId xmlns:a16="http://schemas.microsoft.com/office/drawing/2014/main" id="{F23D2CC7-9BA0-D639-E427-DD0EC097115E}"/>
                    </a:ext>
                  </a:extLst>
                </p:cNvPr>
                <p:cNvSpPr/>
                <p:nvPr/>
              </p:nvSpPr>
              <p:spPr>
                <a:xfrm>
                  <a:off x="11068114" y="48355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92" name="矩形 791">
                  <a:extLst>
                    <a:ext uri="{FF2B5EF4-FFF2-40B4-BE49-F238E27FC236}">
                      <a16:creationId xmlns:a16="http://schemas.microsoft.com/office/drawing/2014/main" id="{D3D78B17-D54C-2C8A-DD8A-5C9D94DB35F0}"/>
                    </a:ext>
                  </a:extLst>
                </p:cNvPr>
                <p:cNvSpPr/>
                <p:nvPr/>
              </p:nvSpPr>
              <p:spPr>
                <a:xfrm>
                  <a:off x="5575299" y="499667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93" name="矩形 792">
                  <a:extLst>
                    <a:ext uri="{FF2B5EF4-FFF2-40B4-BE49-F238E27FC236}">
                      <a16:creationId xmlns:a16="http://schemas.microsoft.com/office/drawing/2014/main" id="{670EEB09-730E-F012-134E-67F2E2D4FBE5}"/>
                    </a:ext>
                  </a:extLst>
                </p:cNvPr>
                <p:cNvSpPr/>
                <p:nvPr/>
              </p:nvSpPr>
              <p:spPr>
                <a:xfrm>
                  <a:off x="5746949" y="499667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94" name="矩形 793">
                  <a:extLst>
                    <a:ext uri="{FF2B5EF4-FFF2-40B4-BE49-F238E27FC236}">
                      <a16:creationId xmlns:a16="http://schemas.microsoft.com/office/drawing/2014/main" id="{91A015DF-5995-0B53-8372-0E0C1806020E}"/>
                    </a:ext>
                  </a:extLst>
                </p:cNvPr>
                <p:cNvSpPr/>
                <p:nvPr/>
              </p:nvSpPr>
              <p:spPr>
                <a:xfrm>
                  <a:off x="5918599" y="499667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95" name="矩形 794">
                  <a:extLst>
                    <a:ext uri="{FF2B5EF4-FFF2-40B4-BE49-F238E27FC236}">
                      <a16:creationId xmlns:a16="http://schemas.microsoft.com/office/drawing/2014/main" id="{C4EAE8A5-C9AB-3012-CDA4-B9E606BC55A6}"/>
                    </a:ext>
                  </a:extLst>
                </p:cNvPr>
                <p:cNvSpPr/>
                <p:nvPr/>
              </p:nvSpPr>
              <p:spPr>
                <a:xfrm>
                  <a:off x="6090249" y="499667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96" name="矩形 795">
                  <a:extLst>
                    <a:ext uri="{FF2B5EF4-FFF2-40B4-BE49-F238E27FC236}">
                      <a16:creationId xmlns:a16="http://schemas.microsoft.com/office/drawing/2014/main" id="{F2E84F56-3E5F-646D-726E-16E97050229F}"/>
                    </a:ext>
                  </a:extLst>
                </p:cNvPr>
                <p:cNvSpPr/>
                <p:nvPr/>
              </p:nvSpPr>
              <p:spPr>
                <a:xfrm>
                  <a:off x="6261899" y="499667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97" name="矩形 796">
                  <a:extLst>
                    <a:ext uri="{FF2B5EF4-FFF2-40B4-BE49-F238E27FC236}">
                      <a16:creationId xmlns:a16="http://schemas.microsoft.com/office/drawing/2014/main" id="{4009DFE2-8DEC-65AF-CC78-D70FF11BF365}"/>
                    </a:ext>
                  </a:extLst>
                </p:cNvPr>
                <p:cNvSpPr/>
                <p:nvPr/>
              </p:nvSpPr>
              <p:spPr>
                <a:xfrm>
                  <a:off x="6433549" y="499667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98" name="矩形 797">
                  <a:extLst>
                    <a:ext uri="{FF2B5EF4-FFF2-40B4-BE49-F238E27FC236}">
                      <a16:creationId xmlns:a16="http://schemas.microsoft.com/office/drawing/2014/main" id="{B3E23278-C3E1-B694-489F-A42AEE370962}"/>
                    </a:ext>
                  </a:extLst>
                </p:cNvPr>
                <p:cNvSpPr/>
                <p:nvPr/>
              </p:nvSpPr>
              <p:spPr>
                <a:xfrm>
                  <a:off x="6605199" y="499667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99" name="矩形 798">
                  <a:extLst>
                    <a:ext uri="{FF2B5EF4-FFF2-40B4-BE49-F238E27FC236}">
                      <a16:creationId xmlns:a16="http://schemas.microsoft.com/office/drawing/2014/main" id="{012B4F48-9B27-C587-667F-B7E34523941A}"/>
                    </a:ext>
                  </a:extLst>
                </p:cNvPr>
                <p:cNvSpPr/>
                <p:nvPr/>
              </p:nvSpPr>
              <p:spPr>
                <a:xfrm>
                  <a:off x="6776849" y="499667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00" name="矩形 799">
                  <a:extLst>
                    <a:ext uri="{FF2B5EF4-FFF2-40B4-BE49-F238E27FC236}">
                      <a16:creationId xmlns:a16="http://schemas.microsoft.com/office/drawing/2014/main" id="{65C44E12-5E84-FEBA-554E-8646836C789C}"/>
                    </a:ext>
                  </a:extLst>
                </p:cNvPr>
                <p:cNvSpPr/>
                <p:nvPr/>
              </p:nvSpPr>
              <p:spPr>
                <a:xfrm>
                  <a:off x="6948499" y="499667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01" name="矩形 800">
                  <a:extLst>
                    <a:ext uri="{FF2B5EF4-FFF2-40B4-BE49-F238E27FC236}">
                      <a16:creationId xmlns:a16="http://schemas.microsoft.com/office/drawing/2014/main" id="{ECF6D5D7-8E8F-086E-9DD4-06F82BFFA7DF}"/>
                    </a:ext>
                  </a:extLst>
                </p:cNvPr>
                <p:cNvSpPr/>
                <p:nvPr/>
              </p:nvSpPr>
              <p:spPr>
                <a:xfrm>
                  <a:off x="7120149" y="499667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02" name="矩形 801">
                  <a:extLst>
                    <a:ext uri="{FF2B5EF4-FFF2-40B4-BE49-F238E27FC236}">
                      <a16:creationId xmlns:a16="http://schemas.microsoft.com/office/drawing/2014/main" id="{0DDA64F8-A90A-F5ED-7695-8BF456F363E6}"/>
                    </a:ext>
                  </a:extLst>
                </p:cNvPr>
                <p:cNvSpPr/>
                <p:nvPr/>
              </p:nvSpPr>
              <p:spPr>
                <a:xfrm>
                  <a:off x="7291799" y="499667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03" name="矩形 802">
                  <a:extLst>
                    <a:ext uri="{FF2B5EF4-FFF2-40B4-BE49-F238E27FC236}">
                      <a16:creationId xmlns:a16="http://schemas.microsoft.com/office/drawing/2014/main" id="{FCED92A6-04E5-74BC-64D3-B403DB2612FD}"/>
                    </a:ext>
                  </a:extLst>
                </p:cNvPr>
                <p:cNvSpPr/>
                <p:nvPr/>
              </p:nvSpPr>
              <p:spPr>
                <a:xfrm>
                  <a:off x="7463449" y="499667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04" name="矩形 803">
                  <a:extLst>
                    <a:ext uri="{FF2B5EF4-FFF2-40B4-BE49-F238E27FC236}">
                      <a16:creationId xmlns:a16="http://schemas.microsoft.com/office/drawing/2014/main" id="{52774523-F441-1586-7579-3B512CA61093}"/>
                    </a:ext>
                  </a:extLst>
                </p:cNvPr>
                <p:cNvSpPr/>
                <p:nvPr/>
              </p:nvSpPr>
              <p:spPr>
                <a:xfrm>
                  <a:off x="7635099" y="499667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05" name="矩形 804">
                  <a:extLst>
                    <a:ext uri="{FF2B5EF4-FFF2-40B4-BE49-F238E27FC236}">
                      <a16:creationId xmlns:a16="http://schemas.microsoft.com/office/drawing/2014/main" id="{3877F46A-A8E6-8B71-69C1-5E6D1A4EA0ED}"/>
                    </a:ext>
                  </a:extLst>
                </p:cNvPr>
                <p:cNvSpPr/>
                <p:nvPr/>
              </p:nvSpPr>
              <p:spPr>
                <a:xfrm>
                  <a:off x="7806750" y="499667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06" name="矩形 805">
                  <a:extLst>
                    <a:ext uri="{FF2B5EF4-FFF2-40B4-BE49-F238E27FC236}">
                      <a16:creationId xmlns:a16="http://schemas.microsoft.com/office/drawing/2014/main" id="{53850832-9CBC-8EE4-EE4B-1BCAF21B0901}"/>
                    </a:ext>
                  </a:extLst>
                </p:cNvPr>
                <p:cNvSpPr/>
                <p:nvPr/>
              </p:nvSpPr>
              <p:spPr>
                <a:xfrm>
                  <a:off x="7978399" y="499667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07" name="矩形 806">
                  <a:extLst>
                    <a:ext uri="{FF2B5EF4-FFF2-40B4-BE49-F238E27FC236}">
                      <a16:creationId xmlns:a16="http://schemas.microsoft.com/office/drawing/2014/main" id="{E1BCB011-10FF-008C-627D-BB4C0586136E}"/>
                    </a:ext>
                  </a:extLst>
                </p:cNvPr>
                <p:cNvSpPr/>
                <p:nvPr/>
              </p:nvSpPr>
              <p:spPr>
                <a:xfrm>
                  <a:off x="8150049" y="499667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08" name="矩形 807">
                  <a:extLst>
                    <a:ext uri="{FF2B5EF4-FFF2-40B4-BE49-F238E27FC236}">
                      <a16:creationId xmlns:a16="http://schemas.microsoft.com/office/drawing/2014/main" id="{8A2D2FB2-46CA-F38A-A293-D831D65FDB8E}"/>
                    </a:ext>
                  </a:extLst>
                </p:cNvPr>
                <p:cNvSpPr/>
                <p:nvPr/>
              </p:nvSpPr>
              <p:spPr>
                <a:xfrm>
                  <a:off x="8321699" y="499667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09" name="矩形 808">
                  <a:extLst>
                    <a:ext uri="{FF2B5EF4-FFF2-40B4-BE49-F238E27FC236}">
                      <a16:creationId xmlns:a16="http://schemas.microsoft.com/office/drawing/2014/main" id="{B059B453-13F7-5644-7399-5B75593C6512}"/>
                    </a:ext>
                  </a:extLst>
                </p:cNvPr>
                <p:cNvSpPr/>
                <p:nvPr/>
              </p:nvSpPr>
              <p:spPr>
                <a:xfrm>
                  <a:off x="8493349" y="499667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10" name="矩形 809">
                  <a:extLst>
                    <a:ext uri="{FF2B5EF4-FFF2-40B4-BE49-F238E27FC236}">
                      <a16:creationId xmlns:a16="http://schemas.microsoft.com/office/drawing/2014/main" id="{29A267FE-8A64-A5D5-14C6-6C1ACFBF6499}"/>
                    </a:ext>
                  </a:extLst>
                </p:cNvPr>
                <p:cNvSpPr/>
                <p:nvPr/>
              </p:nvSpPr>
              <p:spPr>
                <a:xfrm>
                  <a:off x="8664999" y="499667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11" name="矩形 810">
                  <a:extLst>
                    <a:ext uri="{FF2B5EF4-FFF2-40B4-BE49-F238E27FC236}">
                      <a16:creationId xmlns:a16="http://schemas.microsoft.com/office/drawing/2014/main" id="{C41B48E8-016A-ECB4-C78E-12E5500A9DCE}"/>
                    </a:ext>
                  </a:extLst>
                </p:cNvPr>
                <p:cNvSpPr/>
                <p:nvPr/>
              </p:nvSpPr>
              <p:spPr>
                <a:xfrm>
                  <a:off x="8836649" y="499667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12" name="矩形 811">
                  <a:extLst>
                    <a:ext uri="{FF2B5EF4-FFF2-40B4-BE49-F238E27FC236}">
                      <a16:creationId xmlns:a16="http://schemas.microsoft.com/office/drawing/2014/main" id="{2D0FBE0C-8F59-0145-E0BF-4EF0687B24AA}"/>
                    </a:ext>
                  </a:extLst>
                </p:cNvPr>
                <p:cNvSpPr/>
                <p:nvPr/>
              </p:nvSpPr>
              <p:spPr>
                <a:xfrm>
                  <a:off x="9008299" y="499667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13" name="矩形 812">
                  <a:extLst>
                    <a:ext uri="{FF2B5EF4-FFF2-40B4-BE49-F238E27FC236}">
                      <a16:creationId xmlns:a16="http://schemas.microsoft.com/office/drawing/2014/main" id="{B4A49F42-F5E1-A017-AD2B-9470C0919AB9}"/>
                    </a:ext>
                  </a:extLst>
                </p:cNvPr>
                <p:cNvSpPr/>
                <p:nvPr/>
              </p:nvSpPr>
              <p:spPr>
                <a:xfrm>
                  <a:off x="9179949" y="499667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14" name="矩形 813">
                  <a:extLst>
                    <a:ext uri="{FF2B5EF4-FFF2-40B4-BE49-F238E27FC236}">
                      <a16:creationId xmlns:a16="http://schemas.microsoft.com/office/drawing/2014/main" id="{65E86C87-F135-E2B0-9799-324E15F56C63}"/>
                    </a:ext>
                  </a:extLst>
                </p:cNvPr>
                <p:cNvSpPr/>
                <p:nvPr/>
              </p:nvSpPr>
              <p:spPr>
                <a:xfrm>
                  <a:off x="9351599" y="499667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15" name="矩形 814">
                  <a:extLst>
                    <a:ext uri="{FF2B5EF4-FFF2-40B4-BE49-F238E27FC236}">
                      <a16:creationId xmlns:a16="http://schemas.microsoft.com/office/drawing/2014/main" id="{70928C04-D95D-68D6-3E10-7A2628DA78A6}"/>
                    </a:ext>
                  </a:extLst>
                </p:cNvPr>
                <p:cNvSpPr/>
                <p:nvPr/>
              </p:nvSpPr>
              <p:spPr>
                <a:xfrm>
                  <a:off x="9523249" y="499667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16" name="矩形 815">
                  <a:extLst>
                    <a:ext uri="{FF2B5EF4-FFF2-40B4-BE49-F238E27FC236}">
                      <a16:creationId xmlns:a16="http://schemas.microsoft.com/office/drawing/2014/main" id="{C035B232-26DE-4A07-15E4-E237EABF5A59}"/>
                    </a:ext>
                  </a:extLst>
                </p:cNvPr>
                <p:cNvSpPr/>
                <p:nvPr/>
              </p:nvSpPr>
              <p:spPr>
                <a:xfrm>
                  <a:off x="9694899" y="499667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17" name="矩形 816">
                  <a:extLst>
                    <a:ext uri="{FF2B5EF4-FFF2-40B4-BE49-F238E27FC236}">
                      <a16:creationId xmlns:a16="http://schemas.microsoft.com/office/drawing/2014/main" id="{4F13D53F-9D8B-C6D4-6317-42A2B465CC3E}"/>
                    </a:ext>
                  </a:extLst>
                </p:cNvPr>
                <p:cNvSpPr/>
                <p:nvPr/>
              </p:nvSpPr>
              <p:spPr>
                <a:xfrm>
                  <a:off x="9866549" y="499667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18" name="矩形 817">
                  <a:extLst>
                    <a:ext uri="{FF2B5EF4-FFF2-40B4-BE49-F238E27FC236}">
                      <a16:creationId xmlns:a16="http://schemas.microsoft.com/office/drawing/2014/main" id="{EC3312B8-EF08-F3D1-3FEA-D2E73DADE552}"/>
                    </a:ext>
                  </a:extLst>
                </p:cNvPr>
                <p:cNvSpPr/>
                <p:nvPr/>
              </p:nvSpPr>
              <p:spPr>
                <a:xfrm>
                  <a:off x="10038199" y="499667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19" name="矩形 818">
                  <a:extLst>
                    <a:ext uri="{FF2B5EF4-FFF2-40B4-BE49-F238E27FC236}">
                      <a16:creationId xmlns:a16="http://schemas.microsoft.com/office/drawing/2014/main" id="{700EFC31-2A1C-D7C3-61BC-8241E99E3C9E}"/>
                    </a:ext>
                  </a:extLst>
                </p:cNvPr>
                <p:cNvSpPr/>
                <p:nvPr/>
              </p:nvSpPr>
              <p:spPr>
                <a:xfrm>
                  <a:off x="10209849" y="499667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20" name="矩形 819">
                  <a:extLst>
                    <a:ext uri="{FF2B5EF4-FFF2-40B4-BE49-F238E27FC236}">
                      <a16:creationId xmlns:a16="http://schemas.microsoft.com/office/drawing/2014/main" id="{67BCD016-D1B2-7F67-ACD4-54FD6BF720D6}"/>
                    </a:ext>
                  </a:extLst>
                </p:cNvPr>
                <p:cNvSpPr/>
                <p:nvPr/>
              </p:nvSpPr>
              <p:spPr>
                <a:xfrm>
                  <a:off x="10381499" y="499667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21" name="矩形 820">
                  <a:extLst>
                    <a:ext uri="{FF2B5EF4-FFF2-40B4-BE49-F238E27FC236}">
                      <a16:creationId xmlns:a16="http://schemas.microsoft.com/office/drawing/2014/main" id="{DDE774EE-9DE0-19A6-47BD-6C7CC56C44BC}"/>
                    </a:ext>
                  </a:extLst>
                </p:cNvPr>
                <p:cNvSpPr/>
                <p:nvPr/>
              </p:nvSpPr>
              <p:spPr>
                <a:xfrm>
                  <a:off x="10553149" y="499667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22" name="矩形 821">
                  <a:extLst>
                    <a:ext uri="{FF2B5EF4-FFF2-40B4-BE49-F238E27FC236}">
                      <a16:creationId xmlns:a16="http://schemas.microsoft.com/office/drawing/2014/main" id="{832EFE8F-8088-132C-102F-ABCA35AACCAF}"/>
                    </a:ext>
                  </a:extLst>
                </p:cNvPr>
                <p:cNvSpPr/>
                <p:nvPr/>
              </p:nvSpPr>
              <p:spPr>
                <a:xfrm>
                  <a:off x="10724799" y="499667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23" name="矩形 822">
                  <a:extLst>
                    <a:ext uri="{FF2B5EF4-FFF2-40B4-BE49-F238E27FC236}">
                      <a16:creationId xmlns:a16="http://schemas.microsoft.com/office/drawing/2014/main" id="{271AC6A8-15DB-0646-F505-109B6FFBAC65}"/>
                    </a:ext>
                  </a:extLst>
                </p:cNvPr>
                <p:cNvSpPr/>
                <p:nvPr/>
              </p:nvSpPr>
              <p:spPr>
                <a:xfrm>
                  <a:off x="10896449" y="499667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24" name="矩形 823">
                  <a:extLst>
                    <a:ext uri="{FF2B5EF4-FFF2-40B4-BE49-F238E27FC236}">
                      <a16:creationId xmlns:a16="http://schemas.microsoft.com/office/drawing/2014/main" id="{576F173E-2927-1A10-53F2-A151B53D07B3}"/>
                    </a:ext>
                  </a:extLst>
                </p:cNvPr>
                <p:cNvSpPr/>
                <p:nvPr/>
              </p:nvSpPr>
              <p:spPr>
                <a:xfrm>
                  <a:off x="11068114" y="499667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25" name="矩形 824">
                  <a:extLst>
                    <a:ext uri="{FF2B5EF4-FFF2-40B4-BE49-F238E27FC236}">
                      <a16:creationId xmlns:a16="http://schemas.microsoft.com/office/drawing/2014/main" id="{DBA67434-270F-51CD-D42C-5543967E0F18}"/>
                    </a:ext>
                  </a:extLst>
                </p:cNvPr>
                <p:cNvSpPr/>
                <p:nvPr/>
              </p:nvSpPr>
              <p:spPr>
                <a:xfrm>
                  <a:off x="5575299" y="515778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26" name="矩形 825">
                  <a:extLst>
                    <a:ext uri="{FF2B5EF4-FFF2-40B4-BE49-F238E27FC236}">
                      <a16:creationId xmlns:a16="http://schemas.microsoft.com/office/drawing/2014/main" id="{A7EE16EA-F713-6766-7FAF-D691F698396D}"/>
                    </a:ext>
                  </a:extLst>
                </p:cNvPr>
                <p:cNvSpPr/>
                <p:nvPr/>
              </p:nvSpPr>
              <p:spPr>
                <a:xfrm>
                  <a:off x="5746949" y="515778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27" name="矩形 826">
                  <a:extLst>
                    <a:ext uri="{FF2B5EF4-FFF2-40B4-BE49-F238E27FC236}">
                      <a16:creationId xmlns:a16="http://schemas.microsoft.com/office/drawing/2014/main" id="{39F98AE9-F521-F7C1-C152-E89977D0DCDD}"/>
                    </a:ext>
                  </a:extLst>
                </p:cNvPr>
                <p:cNvSpPr/>
                <p:nvPr/>
              </p:nvSpPr>
              <p:spPr>
                <a:xfrm>
                  <a:off x="5918599" y="515778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28" name="矩形 827">
                  <a:extLst>
                    <a:ext uri="{FF2B5EF4-FFF2-40B4-BE49-F238E27FC236}">
                      <a16:creationId xmlns:a16="http://schemas.microsoft.com/office/drawing/2014/main" id="{A77F97E4-E84B-1DFE-78E3-467A61D12C82}"/>
                    </a:ext>
                  </a:extLst>
                </p:cNvPr>
                <p:cNvSpPr/>
                <p:nvPr/>
              </p:nvSpPr>
              <p:spPr>
                <a:xfrm>
                  <a:off x="6090249" y="515778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29" name="矩形 828">
                  <a:extLst>
                    <a:ext uri="{FF2B5EF4-FFF2-40B4-BE49-F238E27FC236}">
                      <a16:creationId xmlns:a16="http://schemas.microsoft.com/office/drawing/2014/main" id="{00DC47DB-F9A4-4D2E-5EA7-DEEEE426EE09}"/>
                    </a:ext>
                  </a:extLst>
                </p:cNvPr>
                <p:cNvSpPr/>
                <p:nvPr/>
              </p:nvSpPr>
              <p:spPr>
                <a:xfrm>
                  <a:off x="6261899" y="515778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30" name="矩形 829">
                  <a:extLst>
                    <a:ext uri="{FF2B5EF4-FFF2-40B4-BE49-F238E27FC236}">
                      <a16:creationId xmlns:a16="http://schemas.microsoft.com/office/drawing/2014/main" id="{F0166953-F808-C052-5A6F-A0C03637D7BE}"/>
                    </a:ext>
                  </a:extLst>
                </p:cNvPr>
                <p:cNvSpPr/>
                <p:nvPr/>
              </p:nvSpPr>
              <p:spPr>
                <a:xfrm>
                  <a:off x="6433549" y="515778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31" name="矩形 830">
                  <a:extLst>
                    <a:ext uri="{FF2B5EF4-FFF2-40B4-BE49-F238E27FC236}">
                      <a16:creationId xmlns:a16="http://schemas.microsoft.com/office/drawing/2014/main" id="{6C52473B-5F36-014C-5825-6D7B3B97B9A9}"/>
                    </a:ext>
                  </a:extLst>
                </p:cNvPr>
                <p:cNvSpPr/>
                <p:nvPr/>
              </p:nvSpPr>
              <p:spPr>
                <a:xfrm>
                  <a:off x="6605199" y="515778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32" name="矩形 831">
                  <a:extLst>
                    <a:ext uri="{FF2B5EF4-FFF2-40B4-BE49-F238E27FC236}">
                      <a16:creationId xmlns:a16="http://schemas.microsoft.com/office/drawing/2014/main" id="{D6208E28-4EF6-EBE3-A5D5-B6AE703EC17D}"/>
                    </a:ext>
                  </a:extLst>
                </p:cNvPr>
                <p:cNvSpPr/>
                <p:nvPr/>
              </p:nvSpPr>
              <p:spPr>
                <a:xfrm>
                  <a:off x="6776849" y="515778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33" name="矩形 832">
                  <a:extLst>
                    <a:ext uri="{FF2B5EF4-FFF2-40B4-BE49-F238E27FC236}">
                      <a16:creationId xmlns:a16="http://schemas.microsoft.com/office/drawing/2014/main" id="{BE02CEE0-CB20-2445-0452-20707059DB6F}"/>
                    </a:ext>
                  </a:extLst>
                </p:cNvPr>
                <p:cNvSpPr/>
                <p:nvPr/>
              </p:nvSpPr>
              <p:spPr>
                <a:xfrm>
                  <a:off x="6948499" y="515778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34" name="矩形 833">
                  <a:extLst>
                    <a:ext uri="{FF2B5EF4-FFF2-40B4-BE49-F238E27FC236}">
                      <a16:creationId xmlns:a16="http://schemas.microsoft.com/office/drawing/2014/main" id="{54C4C457-9F51-C781-C11E-FFF30F2CFD97}"/>
                    </a:ext>
                  </a:extLst>
                </p:cNvPr>
                <p:cNvSpPr/>
                <p:nvPr/>
              </p:nvSpPr>
              <p:spPr>
                <a:xfrm>
                  <a:off x="7120149" y="515778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35" name="矩形 834">
                  <a:extLst>
                    <a:ext uri="{FF2B5EF4-FFF2-40B4-BE49-F238E27FC236}">
                      <a16:creationId xmlns:a16="http://schemas.microsoft.com/office/drawing/2014/main" id="{6BAF198D-FB9E-4D53-0B80-55CDE141C3C9}"/>
                    </a:ext>
                  </a:extLst>
                </p:cNvPr>
                <p:cNvSpPr/>
                <p:nvPr/>
              </p:nvSpPr>
              <p:spPr>
                <a:xfrm>
                  <a:off x="7291799" y="515778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36" name="矩形 835">
                  <a:extLst>
                    <a:ext uri="{FF2B5EF4-FFF2-40B4-BE49-F238E27FC236}">
                      <a16:creationId xmlns:a16="http://schemas.microsoft.com/office/drawing/2014/main" id="{F641F553-13C4-EDD6-9D55-3CEBB9150F85}"/>
                    </a:ext>
                  </a:extLst>
                </p:cNvPr>
                <p:cNvSpPr/>
                <p:nvPr/>
              </p:nvSpPr>
              <p:spPr>
                <a:xfrm>
                  <a:off x="7463449" y="515778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37" name="矩形 836">
                  <a:extLst>
                    <a:ext uri="{FF2B5EF4-FFF2-40B4-BE49-F238E27FC236}">
                      <a16:creationId xmlns:a16="http://schemas.microsoft.com/office/drawing/2014/main" id="{CAE58CBC-C9EE-5036-E610-A15DA4F8F7FB}"/>
                    </a:ext>
                  </a:extLst>
                </p:cNvPr>
                <p:cNvSpPr/>
                <p:nvPr/>
              </p:nvSpPr>
              <p:spPr>
                <a:xfrm>
                  <a:off x="7635099" y="515778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38" name="矩形 837">
                  <a:extLst>
                    <a:ext uri="{FF2B5EF4-FFF2-40B4-BE49-F238E27FC236}">
                      <a16:creationId xmlns:a16="http://schemas.microsoft.com/office/drawing/2014/main" id="{8FE8983E-CDA8-5A87-C7AF-784F73B6619C}"/>
                    </a:ext>
                  </a:extLst>
                </p:cNvPr>
                <p:cNvSpPr/>
                <p:nvPr/>
              </p:nvSpPr>
              <p:spPr>
                <a:xfrm>
                  <a:off x="7806749" y="515778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39" name="矩形 838">
                  <a:extLst>
                    <a:ext uri="{FF2B5EF4-FFF2-40B4-BE49-F238E27FC236}">
                      <a16:creationId xmlns:a16="http://schemas.microsoft.com/office/drawing/2014/main" id="{CE13AC70-50C1-0FF2-6761-5CC657CB6CDB}"/>
                    </a:ext>
                  </a:extLst>
                </p:cNvPr>
                <p:cNvSpPr/>
                <p:nvPr/>
              </p:nvSpPr>
              <p:spPr>
                <a:xfrm>
                  <a:off x="7978399" y="515778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40" name="矩形 839">
                  <a:extLst>
                    <a:ext uri="{FF2B5EF4-FFF2-40B4-BE49-F238E27FC236}">
                      <a16:creationId xmlns:a16="http://schemas.microsoft.com/office/drawing/2014/main" id="{0F943AD5-51ED-92F4-338B-40F29676060E}"/>
                    </a:ext>
                  </a:extLst>
                </p:cNvPr>
                <p:cNvSpPr/>
                <p:nvPr/>
              </p:nvSpPr>
              <p:spPr>
                <a:xfrm>
                  <a:off x="8150049" y="515778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41" name="矩形 840">
                  <a:extLst>
                    <a:ext uri="{FF2B5EF4-FFF2-40B4-BE49-F238E27FC236}">
                      <a16:creationId xmlns:a16="http://schemas.microsoft.com/office/drawing/2014/main" id="{8A0119E1-0150-ABCA-5CDD-C5083C43840E}"/>
                    </a:ext>
                  </a:extLst>
                </p:cNvPr>
                <p:cNvSpPr/>
                <p:nvPr/>
              </p:nvSpPr>
              <p:spPr>
                <a:xfrm>
                  <a:off x="8321699" y="515778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42" name="矩形 841">
                  <a:extLst>
                    <a:ext uri="{FF2B5EF4-FFF2-40B4-BE49-F238E27FC236}">
                      <a16:creationId xmlns:a16="http://schemas.microsoft.com/office/drawing/2014/main" id="{CEE0AC5E-7659-3DDF-5A01-4AA916BE7BF7}"/>
                    </a:ext>
                  </a:extLst>
                </p:cNvPr>
                <p:cNvSpPr/>
                <p:nvPr/>
              </p:nvSpPr>
              <p:spPr>
                <a:xfrm>
                  <a:off x="8493349" y="515778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43" name="矩形 842">
                  <a:extLst>
                    <a:ext uri="{FF2B5EF4-FFF2-40B4-BE49-F238E27FC236}">
                      <a16:creationId xmlns:a16="http://schemas.microsoft.com/office/drawing/2014/main" id="{C1032FBA-9394-EF65-D59B-E0063F3013F6}"/>
                    </a:ext>
                  </a:extLst>
                </p:cNvPr>
                <p:cNvSpPr/>
                <p:nvPr/>
              </p:nvSpPr>
              <p:spPr>
                <a:xfrm>
                  <a:off x="8664999" y="515778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44" name="矩形 843">
                  <a:extLst>
                    <a:ext uri="{FF2B5EF4-FFF2-40B4-BE49-F238E27FC236}">
                      <a16:creationId xmlns:a16="http://schemas.microsoft.com/office/drawing/2014/main" id="{36025BA6-BEF3-4494-A13E-92118EA6768E}"/>
                    </a:ext>
                  </a:extLst>
                </p:cNvPr>
                <p:cNvSpPr/>
                <p:nvPr/>
              </p:nvSpPr>
              <p:spPr>
                <a:xfrm>
                  <a:off x="8836649" y="515778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45" name="矩形 844">
                  <a:extLst>
                    <a:ext uri="{FF2B5EF4-FFF2-40B4-BE49-F238E27FC236}">
                      <a16:creationId xmlns:a16="http://schemas.microsoft.com/office/drawing/2014/main" id="{18284BBE-99AF-8C46-3508-2D884152C09D}"/>
                    </a:ext>
                  </a:extLst>
                </p:cNvPr>
                <p:cNvSpPr/>
                <p:nvPr/>
              </p:nvSpPr>
              <p:spPr>
                <a:xfrm>
                  <a:off x="9008299" y="515778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46" name="矩形 845">
                  <a:extLst>
                    <a:ext uri="{FF2B5EF4-FFF2-40B4-BE49-F238E27FC236}">
                      <a16:creationId xmlns:a16="http://schemas.microsoft.com/office/drawing/2014/main" id="{A5B46293-665F-40C2-96A7-3BFA614DA136}"/>
                    </a:ext>
                  </a:extLst>
                </p:cNvPr>
                <p:cNvSpPr/>
                <p:nvPr/>
              </p:nvSpPr>
              <p:spPr>
                <a:xfrm>
                  <a:off x="9179949" y="515778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47" name="矩形 846">
                  <a:extLst>
                    <a:ext uri="{FF2B5EF4-FFF2-40B4-BE49-F238E27FC236}">
                      <a16:creationId xmlns:a16="http://schemas.microsoft.com/office/drawing/2014/main" id="{BA0ECF4F-4039-243F-E299-492784A46EBE}"/>
                    </a:ext>
                  </a:extLst>
                </p:cNvPr>
                <p:cNvSpPr/>
                <p:nvPr/>
              </p:nvSpPr>
              <p:spPr>
                <a:xfrm>
                  <a:off x="9351599" y="515778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48" name="矩形 847">
                  <a:extLst>
                    <a:ext uri="{FF2B5EF4-FFF2-40B4-BE49-F238E27FC236}">
                      <a16:creationId xmlns:a16="http://schemas.microsoft.com/office/drawing/2014/main" id="{A5861A1D-3F26-3578-EC0B-39DE5B87D42C}"/>
                    </a:ext>
                  </a:extLst>
                </p:cNvPr>
                <p:cNvSpPr/>
                <p:nvPr/>
              </p:nvSpPr>
              <p:spPr>
                <a:xfrm>
                  <a:off x="9523249" y="515778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49" name="矩形 848">
                  <a:extLst>
                    <a:ext uri="{FF2B5EF4-FFF2-40B4-BE49-F238E27FC236}">
                      <a16:creationId xmlns:a16="http://schemas.microsoft.com/office/drawing/2014/main" id="{1063C8A1-5187-C58F-BFF7-2E6D276FDC60}"/>
                    </a:ext>
                  </a:extLst>
                </p:cNvPr>
                <p:cNvSpPr/>
                <p:nvPr/>
              </p:nvSpPr>
              <p:spPr>
                <a:xfrm>
                  <a:off x="9694899" y="515778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50" name="矩形 849">
                  <a:extLst>
                    <a:ext uri="{FF2B5EF4-FFF2-40B4-BE49-F238E27FC236}">
                      <a16:creationId xmlns:a16="http://schemas.microsoft.com/office/drawing/2014/main" id="{E66A742B-CAF2-0E4E-917E-925703B5E1C6}"/>
                    </a:ext>
                  </a:extLst>
                </p:cNvPr>
                <p:cNvSpPr/>
                <p:nvPr/>
              </p:nvSpPr>
              <p:spPr>
                <a:xfrm>
                  <a:off x="9866549" y="515778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51" name="矩形 850">
                  <a:extLst>
                    <a:ext uri="{FF2B5EF4-FFF2-40B4-BE49-F238E27FC236}">
                      <a16:creationId xmlns:a16="http://schemas.microsoft.com/office/drawing/2014/main" id="{5979427A-6AC2-7730-A2B4-072CAB944A74}"/>
                    </a:ext>
                  </a:extLst>
                </p:cNvPr>
                <p:cNvSpPr/>
                <p:nvPr/>
              </p:nvSpPr>
              <p:spPr>
                <a:xfrm>
                  <a:off x="10038199" y="515778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52" name="矩形 851">
                  <a:extLst>
                    <a:ext uri="{FF2B5EF4-FFF2-40B4-BE49-F238E27FC236}">
                      <a16:creationId xmlns:a16="http://schemas.microsoft.com/office/drawing/2014/main" id="{4A7C5C1D-84FE-B775-33A8-44F055CC10F5}"/>
                    </a:ext>
                  </a:extLst>
                </p:cNvPr>
                <p:cNvSpPr/>
                <p:nvPr/>
              </p:nvSpPr>
              <p:spPr>
                <a:xfrm>
                  <a:off x="10209849" y="515778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53" name="矩形 852">
                  <a:extLst>
                    <a:ext uri="{FF2B5EF4-FFF2-40B4-BE49-F238E27FC236}">
                      <a16:creationId xmlns:a16="http://schemas.microsoft.com/office/drawing/2014/main" id="{F08FB006-5CEB-109E-1CEB-07DE29EF87F3}"/>
                    </a:ext>
                  </a:extLst>
                </p:cNvPr>
                <p:cNvSpPr/>
                <p:nvPr/>
              </p:nvSpPr>
              <p:spPr>
                <a:xfrm>
                  <a:off x="10381499" y="515778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54" name="矩形 853">
                  <a:extLst>
                    <a:ext uri="{FF2B5EF4-FFF2-40B4-BE49-F238E27FC236}">
                      <a16:creationId xmlns:a16="http://schemas.microsoft.com/office/drawing/2014/main" id="{CF5BC24E-E669-0043-1AA5-A3E19B4DFDE7}"/>
                    </a:ext>
                  </a:extLst>
                </p:cNvPr>
                <p:cNvSpPr/>
                <p:nvPr/>
              </p:nvSpPr>
              <p:spPr>
                <a:xfrm>
                  <a:off x="10553149" y="515778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55" name="矩形 854">
                  <a:extLst>
                    <a:ext uri="{FF2B5EF4-FFF2-40B4-BE49-F238E27FC236}">
                      <a16:creationId xmlns:a16="http://schemas.microsoft.com/office/drawing/2014/main" id="{E3E3E5BD-684D-A0A3-D360-3D44F92CBECF}"/>
                    </a:ext>
                  </a:extLst>
                </p:cNvPr>
                <p:cNvSpPr/>
                <p:nvPr/>
              </p:nvSpPr>
              <p:spPr>
                <a:xfrm>
                  <a:off x="10724799" y="515778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56" name="矩形 855">
                  <a:extLst>
                    <a:ext uri="{FF2B5EF4-FFF2-40B4-BE49-F238E27FC236}">
                      <a16:creationId xmlns:a16="http://schemas.microsoft.com/office/drawing/2014/main" id="{9196CA0A-8457-A481-10CB-123E43C0C8A4}"/>
                    </a:ext>
                  </a:extLst>
                </p:cNvPr>
                <p:cNvSpPr/>
                <p:nvPr/>
              </p:nvSpPr>
              <p:spPr>
                <a:xfrm>
                  <a:off x="10896449" y="515778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57" name="矩形 856">
                  <a:extLst>
                    <a:ext uri="{FF2B5EF4-FFF2-40B4-BE49-F238E27FC236}">
                      <a16:creationId xmlns:a16="http://schemas.microsoft.com/office/drawing/2014/main" id="{7D7C7B49-F18C-E6CC-89F6-619E7BDFDB0A}"/>
                    </a:ext>
                  </a:extLst>
                </p:cNvPr>
                <p:cNvSpPr/>
                <p:nvPr/>
              </p:nvSpPr>
              <p:spPr>
                <a:xfrm>
                  <a:off x="11068114" y="515778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58" name="矩形 857">
                  <a:extLst>
                    <a:ext uri="{FF2B5EF4-FFF2-40B4-BE49-F238E27FC236}">
                      <a16:creationId xmlns:a16="http://schemas.microsoft.com/office/drawing/2014/main" id="{DBFCB256-643E-D1C6-3DC2-7ADB49CC9A1A}"/>
                    </a:ext>
                  </a:extLst>
                </p:cNvPr>
                <p:cNvSpPr/>
                <p:nvPr/>
              </p:nvSpPr>
              <p:spPr>
                <a:xfrm>
                  <a:off x="5575299" y="531889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59" name="矩形 858">
                  <a:extLst>
                    <a:ext uri="{FF2B5EF4-FFF2-40B4-BE49-F238E27FC236}">
                      <a16:creationId xmlns:a16="http://schemas.microsoft.com/office/drawing/2014/main" id="{956FDF5C-165C-9AA4-CE19-5BEBB69BEDF1}"/>
                    </a:ext>
                  </a:extLst>
                </p:cNvPr>
                <p:cNvSpPr/>
                <p:nvPr/>
              </p:nvSpPr>
              <p:spPr>
                <a:xfrm>
                  <a:off x="5746949" y="531889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60" name="矩形 859">
                  <a:extLst>
                    <a:ext uri="{FF2B5EF4-FFF2-40B4-BE49-F238E27FC236}">
                      <a16:creationId xmlns:a16="http://schemas.microsoft.com/office/drawing/2014/main" id="{C2417E0C-185D-1D85-7925-711FBAF23FAF}"/>
                    </a:ext>
                  </a:extLst>
                </p:cNvPr>
                <p:cNvSpPr/>
                <p:nvPr/>
              </p:nvSpPr>
              <p:spPr>
                <a:xfrm>
                  <a:off x="5918599" y="531889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61" name="矩形 860">
                  <a:extLst>
                    <a:ext uri="{FF2B5EF4-FFF2-40B4-BE49-F238E27FC236}">
                      <a16:creationId xmlns:a16="http://schemas.microsoft.com/office/drawing/2014/main" id="{32062901-F9E8-D151-F8EA-20BF14C89298}"/>
                    </a:ext>
                  </a:extLst>
                </p:cNvPr>
                <p:cNvSpPr/>
                <p:nvPr/>
              </p:nvSpPr>
              <p:spPr>
                <a:xfrm>
                  <a:off x="6090249" y="531889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62" name="矩形 861">
                  <a:extLst>
                    <a:ext uri="{FF2B5EF4-FFF2-40B4-BE49-F238E27FC236}">
                      <a16:creationId xmlns:a16="http://schemas.microsoft.com/office/drawing/2014/main" id="{C36F0B03-3B65-0908-C20C-F09B5A47AB16}"/>
                    </a:ext>
                  </a:extLst>
                </p:cNvPr>
                <p:cNvSpPr/>
                <p:nvPr/>
              </p:nvSpPr>
              <p:spPr>
                <a:xfrm>
                  <a:off x="6261899" y="531889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63" name="矩形 862">
                  <a:extLst>
                    <a:ext uri="{FF2B5EF4-FFF2-40B4-BE49-F238E27FC236}">
                      <a16:creationId xmlns:a16="http://schemas.microsoft.com/office/drawing/2014/main" id="{BA5CFE63-69C9-82FB-C425-0D055C138A2B}"/>
                    </a:ext>
                  </a:extLst>
                </p:cNvPr>
                <p:cNvSpPr/>
                <p:nvPr/>
              </p:nvSpPr>
              <p:spPr>
                <a:xfrm>
                  <a:off x="6433549" y="531889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64" name="矩形 863">
                  <a:extLst>
                    <a:ext uri="{FF2B5EF4-FFF2-40B4-BE49-F238E27FC236}">
                      <a16:creationId xmlns:a16="http://schemas.microsoft.com/office/drawing/2014/main" id="{B5F905CA-1A51-0D9F-F8C0-2F9C7D248135}"/>
                    </a:ext>
                  </a:extLst>
                </p:cNvPr>
                <p:cNvSpPr/>
                <p:nvPr/>
              </p:nvSpPr>
              <p:spPr>
                <a:xfrm>
                  <a:off x="6605199" y="531889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65" name="矩形 864">
                  <a:extLst>
                    <a:ext uri="{FF2B5EF4-FFF2-40B4-BE49-F238E27FC236}">
                      <a16:creationId xmlns:a16="http://schemas.microsoft.com/office/drawing/2014/main" id="{B515D871-8215-9EE0-83A0-C2005BF01605}"/>
                    </a:ext>
                  </a:extLst>
                </p:cNvPr>
                <p:cNvSpPr/>
                <p:nvPr/>
              </p:nvSpPr>
              <p:spPr>
                <a:xfrm>
                  <a:off x="6776849" y="531889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66" name="矩形 865">
                  <a:extLst>
                    <a:ext uri="{FF2B5EF4-FFF2-40B4-BE49-F238E27FC236}">
                      <a16:creationId xmlns:a16="http://schemas.microsoft.com/office/drawing/2014/main" id="{7F696D70-5CDC-CD28-9A20-7E92781EEDC8}"/>
                    </a:ext>
                  </a:extLst>
                </p:cNvPr>
                <p:cNvSpPr/>
                <p:nvPr/>
              </p:nvSpPr>
              <p:spPr>
                <a:xfrm>
                  <a:off x="6948499" y="531889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67" name="矩形 866">
                  <a:extLst>
                    <a:ext uri="{FF2B5EF4-FFF2-40B4-BE49-F238E27FC236}">
                      <a16:creationId xmlns:a16="http://schemas.microsoft.com/office/drawing/2014/main" id="{79CBA547-965E-D4D9-BE27-F5165E31D37E}"/>
                    </a:ext>
                  </a:extLst>
                </p:cNvPr>
                <p:cNvSpPr/>
                <p:nvPr/>
              </p:nvSpPr>
              <p:spPr>
                <a:xfrm>
                  <a:off x="7120149" y="531889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68" name="矩形 867">
                  <a:extLst>
                    <a:ext uri="{FF2B5EF4-FFF2-40B4-BE49-F238E27FC236}">
                      <a16:creationId xmlns:a16="http://schemas.microsoft.com/office/drawing/2014/main" id="{934B6898-3544-126B-9C05-7D89F85BE77A}"/>
                    </a:ext>
                  </a:extLst>
                </p:cNvPr>
                <p:cNvSpPr/>
                <p:nvPr/>
              </p:nvSpPr>
              <p:spPr>
                <a:xfrm>
                  <a:off x="7291799" y="531889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69" name="矩形 868">
                  <a:extLst>
                    <a:ext uri="{FF2B5EF4-FFF2-40B4-BE49-F238E27FC236}">
                      <a16:creationId xmlns:a16="http://schemas.microsoft.com/office/drawing/2014/main" id="{BAF950CD-1D40-7F15-B783-68E92A0013CC}"/>
                    </a:ext>
                  </a:extLst>
                </p:cNvPr>
                <p:cNvSpPr/>
                <p:nvPr/>
              </p:nvSpPr>
              <p:spPr>
                <a:xfrm>
                  <a:off x="7463449" y="531889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70" name="矩形 869">
                  <a:extLst>
                    <a:ext uri="{FF2B5EF4-FFF2-40B4-BE49-F238E27FC236}">
                      <a16:creationId xmlns:a16="http://schemas.microsoft.com/office/drawing/2014/main" id="{BEB78EB2-67E7-BB22-DDF2-2D5A5035D83A}"/>
                    </a:ext>
                  </a:extLst>
                </p:cNvPr>
                <p:cNvSpPr/>
                <p:nvPr/>
              </p:nvSpPr>
              <p:spPr>
                <a:xfrm>
                  <a:off x="7635099" y="531889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71" name="矩形 870">
                  <a:extLst>
                    <a:ext uri="{FF2B5EF4-FFF2-40B4-BE49-F238E27FC236}">
                      <a16:creationId xmlns:a16="http://schemas.microsoft.com/office/drawing/2014/main" id="{5B8D2C10-7504-9694-FE7F-78775FFD8A65}"/>
                    </a:ext>
                  </a:extLst>
                </p:cNvPr>
                <p:cNvSpPr/>
                <p:nvPr/>
              </p:nvSpPr>
              <p:spPr>
                <a:xfrm>
                  <a:off x="7806749" y="531889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72" name="矩形 871">
                  <a:extLst>
                    <a:ext uri="{FF2B5EF4-FFF2-40B4-BE49-F238E27FC236}">
                      <a16:creationId xmlns:a16="http://schemas.microsoft.com/office/drawing/2014/main" id="{633100B7-D04B-4FAC-553E-471D7366D0EC}"/>
                    </a:ext>
                  </a:extLst>
                </p:cNvPr>
                <p:cNvSpPr/>
                <p:nvPr/>
              </p:nvSpPr>
              <p:spPr>
                <a:xfrm>
                  <a:off x="7978399" y="531889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73" name="矩形 872">
                  <a:extLst>
                    <a:ext uri="{FF2B5EF4-FFF2-40B4-BE49-F238E27FC236}">
                      <a16:creationId xmlns:a16="http://schemas.microsoft.com/office/drawing/2014/main" id="{231150BF-C10B-BD65-855C-717033363A08}"/>
                    </a:ext>
                  </a:extLst>
                </p:cNvPr>
                <p:cNvSpPr/>
                <p:nvPr/>
              </p:nvSpPr>
              <p:spPr>
                <a:xfrm>
                  <a:off x="8150049" y="531889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74" name="矩形 873">
                  <a:extLst>
                    <a:ext uri="{FF2B5EF4-FFF2-40B4-BE49-F238E27FC236}">
                      <a16:creationId xmlns:a16="http://schemas.microsoft.com/office/drawing/2014/main" id="{AD83EA54-EA33-B06F-DF03-8176FD331947}"/>
                    </a:ext>
                  </a:extLst>
                </p:cNvPr>
                <p:cNvSpPr/>
                <p:nvPr/>
              </p:nvSpPr>
              <p:spPr>
                <a:xfrm>
                  <a:off x="8321699" y="531889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75" name="矩形 874">
                  <a:extLst>
                    <a:ext uri="{FF2B5EF4-FFF2-40B4-BE49-F238E27FC236}">
                      <a16:creationId xmlns:a16="http://schemas.microsoft.com/office/drawing/2014/main" id="{5BD92590-5C5A-340C-1124-D1AFA1158050}"/>
                    </a:ext>
                  </a:extLst>
                </p:cNvPr>
                <p:cNvSpPr/>
                <p:nvPr/>
              </p:nvSpPr>
              <p:spPr>
                <a:xfrm>
                  <a:off x="8493349" y="531889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76" name="矩形 875">
                  <a:extLst>
                    <a:ext uri="{FF2B5EF4-FFF2-40B4-BE49-F238E27FC236}">
                      <a16:creationId xmlns:a16="http://schemas.microsoft.com/office/drawing/2014/main" id="{FB82609B-3C0D-2383-8C2C-3CA5DB7C0EB7}"/>
                    </a:ext>
                  </a:extLst>
                </p:cNvPr>
                <p:cNvSpPr/>
                <p:nvPr/>
              </p:nvSpPr>
              <p:spPr>
                <a:xfrm>
                  <a:off x="8664999" y="531889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77" name="矩形 876">
                  <a:extLst>
                    <a:ext uri="{FF2B5EF4-FFF2-40B4-BE49-F238E27FC236}">
                      <a16:creationId xmlns:a16="http://schemas.microsoft.com/office/drawing/2014/main" id="{4112923D-E2E5-7FA9-3EE2-C914CD35B6F6}"/>
                    </a:ext>
                  </a:extLst>
                </p:cNvPr>
                <p:cNvSpPr/>
                <p:nvPr/>
              </p:nvSpPr>
              <p:spPr>
                <a:xfrm>
                  <a:off x="8836649" y="531889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78" name="矩形 877">
                  <a:extLst>
                    <a:ext uri="{FF2B5EF4-FFF2-40B4-BE49-F238E27FC236}">
                      <a16:creationId xmlns:a16="http://schemas.microsoft.com/office/drawing/2014/main" id="{B3781E8E-9D2E-C29A-7F0D-CFE6226427CE}"/>
                    </a:ext>
                  </a:extLst>
                </p:cNvPr>
                <p:cNvSpPr/>
                <p:nvPr/>
              </p:nvSpPr>
              <p:spPr>
                <a:xfrm>
                  <a:off x="9008299" y="531889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79" name="矩形 878">
                  <a:extLst>
                    <a:ext uri="{FF2B5EF4-FFF2-40B4-BE49-F238E27FC236}">
                      <a16:creationId xmlns:a16="http://schemas.microsoft.com/office/drawing/2014/main" id="{1B96A404-6330-356E-93E4-B79145AED5B5}"/>
                    </a:ext>
                  </a:extLst>
                </p:cNvPr>
                <p:cNvSpPr/>
                <p:nvPr/>
              </p:nvSpPr>
              <p:spPr>
                <a:xfrm>
                  <a:off x="9179949" y="531889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80" name="矩形 879">
                  <a:extLst>
                    <a:ext uri="{FF2B5EF4-FFF2-40B4-BE49-F238E27FC236}">
                      <a16:creationId xmlns:a16="http://schemas.microsoft.com/office/drawing/2014/main" id="{DC499006-38BE-5BB5-25C5-6B1774C3BEC4}"/>
                    </a:ext>
                  </a:extLst>
                </p:cNvPr>
                <p:cNvSpPr/>
                <p:nvPr/>
              </p:nvSpPr>
              <p:spPr>
                <a:xfrm>
                  <a:off x="9351599" y="531889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81" name="矩形 880">
                  <a:extLst>
                    <a:ext uri="{FF2B5EF4-FFF2-40B4-BE49-F238E27FC236}">
                      <a16:creationId xmlns:a16="http://schemas.microsoft.com/office/drawing/2014/main" id="{2D174FF2-2011-5185-2730-0B12539AEF4B}"/>
                    </a:ext>
                  </a:extLst>
                </p:cNvPr>
                <p:cNvSpPr/>
                <p:nvPr/>
              </p:nvSpPr>
              <p:spPr>
                <a:xfrm>
                  <a:off x="9523249" y="531889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82" name="矩形 881">
                  <a:extLst>
                    <a:ext uri="{FF2B5EF4-FFF2-40B4-BE49-F238E27FC236}">
                      <a16:creationId xmlns:a16="http://schemas.microsoft.com/office/drawing/2014/main" id="{F71D9390-034C-C8F0-E587-6BEC0D3CB570}"/>
                    </a:ext>
                  </a:extLst>
                </p:cNvPr>
                <p:cNvSpPr/>
                <p:nvPr/>
              </p:nvSpPr>
              <p:spPr>
                <a:xfrm>
                  <a:off x="9694899" y="531889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83" name="矩形 882">
                  <a:extLst>
                    <a:ext uri="{FF2B5EF4-FFF2-40B4-BE49-F238E27FC236}">
                      <a16:creationId xmlns:a16="http://schemas.microsoft.com/office/drawing/2014/main" id="{BF62E633-A70B-8628-CB73-174E2A3B49AC}"/>
                    </a:ext>
                  </a:extLst>
                </p:cNvPr>
                <p:cNvSpPr/>
                <p:nvPr/>
              </p:nvSpPr>
              <p:spPr>
                <a:xfrm>
                  <a:off x="9866549" y="531889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84" name="矩形 883">
                  <a:extLst>
                    <a:ext uri="{FF2B5EF4-FFF2-40B4-BE49-F238E27FC236}">
                      <a16:creationId xmlns:a16="http://schemas.microsoft.com/office/drawing/2014/main" id="{8C3DF070-09D4-00B0-9CF3-B89D5B5B996A}"/>
                    </a:ext>
                  </a:extLst>
                </p:cNvPr>
                <p:cNvSpPr/>
                <p:nvPr/>
              </p:nvSpPr>
              <p:spPr>
                <a:xfrm>
                  <a:off x="10038199" y="531889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85" name="矩形 884">
                  <a:extLst>
                    <a:ext uri="{FF2B5EF4-FFF2-40B4-BE49-F238E27FC236}">
                      <a16:creationId xmlns:a16="http://schemas.microsoft.com/office/drawing/2014/main" id="{CB8C54AC-2EAA-43CB-3C1A-325D7AACEF26}"/>
                    </a:ext>
                  </a:extLst>
                </p:cNvPr>
                <p:cNvSpPr/>
                <p:nvPr/>
              </p:nvSpPr>
              <p:spPr>
                <a:xfrm>
                  <a:off x="10209849" y="531889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86" name="矩形 885">
                  <a:extLst>
                    <a:ext uri="{FF2B5EF4-FFF2-40B4-BE49-F238E27FC236}">
                      <a16:creationId xmlns:a16="http://schemas.microsoft.com/office/drawing/2014/main" id="{A8555AB2-B599-D720-90AD-F66096677889}"/>
                    </a:ext>
                  </a:extLst>
                </p:cNvPr>
                <p:cNvSpPr/>
                <p:nvPr/>
              </p:nvSpPr>
              <p:spPr>
                <a:xfrm>
                  <a:off x="10381499" y="531889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87" name="矩形 886">
                  <a:extLst>
                    <a:ext uri="{FF2B5EF4-FFF2-40B4-BE49-F238E27FC236}">
                      <a16:creationId xmlns:a16="http://schemas.microsoft.com/office/drawing/2014/main" id="{64A32A42-157D-CC49-2B37-C873C14A51E3}"/>
                    </a:ext>
                  </a:extLst>
                </p:cNvPr>
                <p:cNvSpPr/>
                <p:nvPr/>
              </p:nvSpPr>
              <p:spPr>
                <a:xfrm>
                  <a:off x="10553149" y="531889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88" name="矩形 887">
                  <a:extLst>
                    <a:ext uri="{FF2B5EF4-FFF2-40B4-BE49-F238E27FC236}">
                      <a16:creationId xmlns:a16="http://schemas.microsoft.com/office/drawing/2014/main" id="{865D55BB-1F4D-5E50-6C50-0C248F43BD4E}"/>
                    </a:ext>
                  </a:extLst>
                </p:cNvPr>
                <p:cNvSpPr/>
                <p:nvPr/>
              </p:nvSpPr>
              <p:spPr>
                <a:xfrm>
                  <a:off x="10724799" y="531889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89" name="矩形 888">
                  <a:extLst>
                    <a:ext uri="{FF2B5EF4-FFF2-40B4-BE49-F238E27FC236}">
                      <a16:creationId xmlns:a16="http://schemas.microsoft.com/office/drawing/2014/main" id="{00F241B6-6479-826A-892E-47593F28A220}"/>
                    </a:ext>
                  </a:extLst>
                </p:cNvPr>
                <p:cNvSpPr/>
                <p:nvPr/>
              </p:nvSpPr>
              <p:spPr>
                <a:xfrm>
                  <a:off x="10896449" y="531889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90" name="矩形 889">
                  <a:extLst>
                    <a:ext uri="{FF2B5EF4-FFF2-40B4-BE49-F238E27FC236}">
                      <a16:creationId xmlns:a16="http://schemas.microsoft.com/office/drawing/2014/main" id="{A282B204-4158-1E85-731A-89D60C6B1472}"/>
                    </a:ext>
                  </a:extLst>
                </p:cNvPr>
                <p:cNvSpPr/>
                <p:nvPr/>
              </p:nvSpPr>
              <p:spPr>
                <a:xfrm>
                  <a:off x="11068114" y="5318893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91" name="矩形 890">
                  <a:extLst>
                    <a:ext uri="{FF2B5EF4-FFF2-40B4-BE49-F238E27FC236}">
                      <a16:creationId xmlns:a16="http://schemas.microsoft.com/office/drawing/2014/main" id="{D374A67A-2546-EEA7-5C64-56E5154B408C}"/>
                    </a:ext>
                  </a:extLst>
                </p:cNvPr>
                <p:cNvSpPr/>
                <p:nvPr/>
              </p:nvSpPr>
              <p:spPr>
                <a:xfrm>
                  <a:off x="5575299" y="548000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92" name="矩形 891">
                  <a:extLst>
                    <a:ext uri="{FF2B5EF4-FFF2-40B4-BE49-F238E27FC236}">
                      <a16:creationId xmlns:a16="http://schemas.microsoft.com/office/drawing/2014/main" id="{C5ED1335-29EA-CE4D-E6D6-F3B9DE1C76A8}"/>
                    </a:ext>
                  </a:extLst>
                </p:cNvPr>
                <p:cNvSpPr/>
                <p:nvPr/>
              </p:nvSpPr>
              <p:spPr>
                <a:xfrm>
                  <a:off x="5746949" y="548000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93" name="矩形 892">
                  <a:extLst>
                    <a:ext uri="{FF2B5EF4-FFF2-40B4-BE49-F238E27FC236}">
                      <a16:creationId xmlns:a16="http://schemas.microsoft.com/office/drawing/2014/main" id="{0FFBC5B8-400A-790C-9F2D-5B4DCC900E28}"/>
                    </a:ext>
                  </a:extLst>
                </p:cNvPr>
                <p:cNvSpPr/>
                <p:nvPr/>
              </p:nvSpPr>
              <p:spPr>
                <a:xfrm>
                  <a:off x="5918599" y="548000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94" name="矩形 893">
                  <a:extLst>
                    <a:ext uri="{FF2B5EF4-FFF2-40B4-BE49-F238E27FC236}">
                      <a16:creationId xmlns:a16="http://schemas.microsoft.com/office/drawing/2014/main" id="{2A4CEE5F-8DBF-F022-95D0-B8C4C5E59811}"/>
                    </a:ext>
                  </a:extLst>
                </p:cNvPr>
                <p:cNvSpPr/>
                <p:nvPr/>
              </p:nvSpPr>
              <p:spPr>
                <a:xfrm>
                  <a:off x="6090249" y="548000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95" name="矩形 894">
                  <a:extLst>
                    <a:ext uri="{FF2B5EF4-FFF2-40B4-BE49-F238E27FC236}">
                      <a16:creationId xmlns:a16="http://schemas.microsoft.com/office/drawing/2014/main" id="{8672CE22-3552-3844-110F-4EDD2C04A459}"/>
                    </a:ext>
                  </a:extLst>
                </p:cNvPr>
                <p:cNvSpPr/>
                <p:nvPr/>
              </p:nvSpPr>
              <p:spPr>
                <a:xfrm>
                  <a:off x="6261899" y="548000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96" name="矩形 895">
                  <a:extLst>
                    <a:ext uri="{FF2B5EF4-FFF2-40B4-BE49-F238E27FC236}">
                      <a16:creationId xmlns:a16="http://schemas.microsoft.com/office/drawing/2014/main" id="{F66D9C27-11B9-5FD6-71AF-CA61A79864DF}"/>
                    </a:ext>
                  </a:extLst>
                </p:cNvPr>
                <p:cNvSpPr/>
                <p:nvPr/>
              </p:nvSpPr>
              <p:spPr>
                <a:xfrm>
                  <a:off x="6433549" y="548000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97" name="矩形 896">
                  <a:extLst>
                    <a:ext uri="{FF2B5EF4-FFF2-40B4-BE49-F238E27FC236}">
                      <a16:creationId xmlns:a16="http://schemas.microsoft.com/office/drawing/2014/main" id="{535DAAFB-0929-2F6F-17BC-64F0E2620CCB}"/>
                    </a:ext>
                  </a:extLst>
                </p:cNvPr>
                <p:cNvSpPr/>
                <p:nvPr/>
              </p:nvSpPr>
              <p:spPr>
                <a:xfrm>
                  <a:off x="6605199" y="548000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98" name="矩形 897">
                  <a:extLst>
                    <a:ext uri="{FF2B5EF4-FFF2-40B4-BE49-F238E27FC236}">
                      <a16:creationId xmlns:a16="http://schemas.microsoft.com/office/drawing/2014/main" id="{1B5149FA-0497-09D1-E564-D869363267FC}"/>
                    </a:ext>
                  </a:extLst>
                </p:cNvPr>
                <p:cNvSpPr/>
                <p:nvPr/>
              </p:nvSpPr>
              <p:spPr>
                <a:xfrm>
                  <a:off x="6776849" y="548000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99" name="矩形 898">
                  <a:extLst>
                    <a:ext uri="{FF2B5EF4-FFF2-40B4-BE49-F238E27FC236}">
                      <a16:creationId xmlns:a16="http://schemas.microsoft.com/office/drawing/2014/main" id="{473F255F-4E7C-CDEA-8D73-FA4254C7877F}"/>
                    </a:ext>
                  </a:extLst>
                </p:cNvPr>
                <p:cNvSpPr/>
                <p:nvPr/>
              </p:nvSpPr>
              <p:spPr>
                <a:xfrm>
                  <a:off x="6948499" y="548000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00" name="矩形 899">
                  <a:extLst>
                    <a:ext uri="{FF2B5EF4-FFF2-40B4-BE49-F238E27FC236}">
                      <a16:creationId xmlns:a16="http://schemas.microsoft.com/office/drawing/2014/main" id="{DA9391B6-A804-82BA-213B-F067447B0687}"/>
                    </a:ext>
                  </a:extLst>
                </p:cNvPr>
                <p:cNvSpPr/>
                <p:nvPr/>
              </p:nvSpPr>
              <p:spPr>
                <a:xfrm>
                  <a:off x="7120149" y="548000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01" name="矩形 900">
                  <a:extLst>
                    <a:ext uri="{FF2B5EF4-FFF2-40B4-BE49-F238E27FC236}">
                      <a16:creationId xmlns:a16="http://schemas.microsoft.com/office/drawing/2014/main" id="{A9A7CC81-29D0-7F09-8E44-93CBA326703F}"/>
                    </a:ext>
                  </a:extLst>
                </p:cNvPr>
                <p:cNvSpPr/>
                <p:nvPr/>
              </p:nvSpPr>
              <p:spPr>
                <a:xfrm>
                  <a:off x="7291799" y="548000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02" name="矩形 901">
                  <a:extLst>
                    <a:ext uri="{FF2B5EF4-FFF2-40B4-BE49-F238E27FC236}">
                      <a16:creationId xmlns:a16="http://schemas.microsoft.com/office/drawing/2014/main" id="{E55877F2-FD73-01D2-8B46-528A2C89909A}"/>
                    </a:ext>
                  </a:extLst>
                </p:cNvPr>
                <p:cNvSpPr/>
                <p:nvPr/>
              </p:nvSpPr>
              <p:spPr>
                <a:xfrm>
                  <a:off x="7463449" y="548000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03" name="矩形 902">
                  <a:extLst>
                    <a:ext uri="{FF2B5EF4-FFF2-40B4-BE49-F238E27FC236}">
                      <a16:creationId xmlns:a16="http://schemas.microsoft.com/office/drawing/2014/main" id="{0A7070CE-5DF4-46DB-1871-35D0F531EF07}"/>
                    </a:ext>
                  </a:extLst>
                </p:cNvPr>
                <p:cNvSpPr/>
                <p:nvPr/>
              </p:nvSpPr>
              <p:spPr>
                <a:xfrm>
                  <a:off x="7635099" y="548000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04" name="矩形 903">
                  <a:extLst>
                    <a:ext uri="{FF2B5EF4-FFF2-40B4-BE49-F238E27FC236}">
                      <a16:creationId xmlns:a16="http://schemas.microsoft.com/office/drawing/2014/main" id="{B97D0B47-B06A-02D9-11EB-2A482AA4958E}"/>
                    </a:ext>
                  </a:extLst>
                </p:cNvPr>
                <p:cNvSpPr/>
                <p:nvPr/>
              </p:nvSpPr>
              <p:spPr>
                <a:xfrm>
                  <a:off x="7806749" y="548000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05" name="矩形 904">
                  <a:extLst>
                    <a:ext uri="{FF2B5EF4-FFF2-40B4-BE49-F238E27FC236}">
                      <a16:creationId xmlns:a16="http://schemas.microsoft.com/office/drawing/2014/main" id="{95AFD3A9-83B4-47C3-F61E-A9F39CE1FD40}"/>
                    </a:ext>
                  </a:extLst>
                </p:cNvPr>
                <p:cNvSpPr/>
                <p:nvPr/>
              </p:nvSpPr>
              <p:spPr>
                <a:xfrm>
                  <a:off x="7978399" y="548000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06" name="矩形 905">
                  <a:extLst>
                    <a:ext uri="{FF2B5EF4-FFF2-40B4-BE49-F238E27FC236}">
                      <a16:creationId xmlns:a16="http://schemas.microsoft.com/office/drawing/2014/main" id="{C97A1B7B-CAFE-0B36-1247-FF2584A1F1DB}"/>
                    </a:ext>
                  </a:extLst>
                </p:cNvPr>
                <p:cNvSpPr/>
                <p:nvPr/>
              </p:nvSpPr>
              <p:spPr>
                <a:xfrm>
                  <a:off x="8150049" y="548000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07" name="矩形 906">
                  <a:extLst>
                    <a:ext uri="{FF2B5EF4-FFF2-40B4-BE49-F238E27FC236}">
                      <a16:creationId xmlns:a16="http://schemas.microsoft.com/office/drawing/2014/main" id="{C547CE06-542D-CDCF-4F49-4D56601C1EE3}"/>
                    </a:ext>
                  </a:extLst>
                </p:cNvPr>
                <p:cNvSpPr/>
                <p:nvPr/>
              </p:nvSpPr>
              <p:spPr>
                <a:xfrm>
                  <a:off x="8321699" y="548000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08" name="矩形 907">
                  <a:extLst>
                    <a:ext uri="{FF2B5EF4-FFF2-40B4-BE49-F238E27FC236}">
                      <a16:creationId xmlns:a16="http://schemas.microsoft.com/office/drawing/2014/main" id="{DA28A3F1-6424-F33C-F887-10C6687A5975}"/>
                    </a:ext>
                  </a:extLst>
                </p:cNvPr>
                <p:cNvSpPr/>
                <p:nvPr/>
              </p:nvSpPr>
              <p:spPr>
                <a:xfrm>
                  <a:off x="8493349" y="548000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09" name="矩形 908">
                  <a:extLst>
                    <a:ext uri="{FF2B5EF4-FFF2-40B4-BE49-F238E27FC236}">
                      <a16:creationId xmlns:a16="http://schemas.microsoft.com/office/drawing/2014/main" id="{3D8653FC-4ED9-5548-6979-ADACCE4AB2FF}"/>
                    </a:ext>
                  </a:extLst>
                </p:cNvPr>
                <p:cNvSpPr/>
                <p:nvPr/>
              </p:nvSpPr>
              <p:spPr>
                <a:xfrm>
                  <a:off x="8664999" y="548000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10" name="矩形 909">
                  <a:extLst>
                    <a:ext uri="{FF2B5EF4-FFF2-40B4-BE49-F238E27FC236}">
                      <a16:creationId xmlns:a16="http://schemas.microsoft.com/office/drawing/2014/main" id="{AA7ADA22-E412-4A1A-20CF-CD262972F4DF}"/>
                    </a:ext>
                  </a:extLst>
                </p:cNvPr>
                <p:cNvSpPr/>
                <p:nvPr/>
              </p:nvSpPr>
              <p:spPr>
                <a:xfrm>
                  <a:off x="8836649" y="548000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11" name="矩形 910">
                  <a:extLst>
                    <a:ext uri="{FF2B5EF4-FFF2-40B4-BE49-F238E27FC236}">
                      <a16:creationId xmlns:a16="http://schemas.microsoft.com/office/drawing/2014/main" id="{E6795041-8153-C783-9DE4-CEEDE66312B4}"/>
                    </a:ext>
                  </a:extLst>
                </p:cNvPr>
                <p:cNvSpPr/>
                <p:nvPr/>
              </p:nvSpPr>
              <p:spPr>
                <a:xfrm>
                  <a:off x="9008299" y="548000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12" name="矩形 911">
                  <a:extLst>
                    <a:ext uri="{FF2B5EF4-FFF2-40B4-BE49-F238E27FC236}">
                      <a16:creationId xmlns:a16="http://schemas.microsoft.com/office/drawing/2014/main" id="{566E6C44-99A0-40E5-47BF-180B59F10EE9}"/>
                    </a:ext>
                  </a:extLst>
                </p:cNvPr>
                <p:cNvSpPr/>
                <p:nvPr/>
              </p:nvSpPr>
              <p:spPr>
                <a:xfrm>
                  <a:off x="9179949" y="548000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13" name="矩形 912">
                  <a:extLst>
                    <a:ext uri="{FF2B5EF4-FFF2-40B4-BE49-F238E27FC236}">
                      <a16:creationId xmlns:a16="http://schemas.microsoft.com/office/drawing/2014/main" id="{2513B140-BB52-BA8F-2BCC-D9A57E804206}"/>
                    </a:ext>
                  </a:extLst>
                </p:cNvPr>
                <p:cNvSpPr/>
                <p:nvPr/>
              </p:nvSpPr>
              <p:spPr>
                <a:xfrm>
                  <a:off x="9351599" y="548000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14" name="矩形 913">
                  <a:extLst>
                    <a:ext uri="{FF2B5EF4-FFF2-40B4-BE49-F238E27FC236}">
                      <a16:creationId xmlns:a16="http://schemas.microsoft.com/office/drawing/2014/main" id="{2DEC3EE6-D9C9-5AB8-0B52-BB1CC5287489}"/>
                    </a:ext>
                  </a:extLst>
                </p:cNvPr>
                <p:cNvSpPr/>
                <p:nvPr/>
              </p:nvSpPr>
              <p:spPr>
                <a:xfrm>
                  <a:off x="9523249" y="548000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15" name="矩形 914">
                  <a:extLst>
                    <a:ext uri="{FF2B5EF4-FFF2-40B4-BE49-F238E27FC236}">
                      <a16:creationId xmlns:a16="http://schemas.microsoft.com/office/drawing/2014/main" id="{726A6DAA-AFDA-00CF-501B-6E440FE9CF9E}"/>
                    </a:ext>
                  </a:extLst>
                </p:cNvPr>
                <p:cNvSpPr/>
                <p:nvPr/>
              </p:nvSpPr>
              <p:spPr>
                <a:xfrm>
                  <a:off x="9694899" y="548000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16" name="矩形 915">
                  <a:extLst>
                    <a:ext uri="{FF2B5EF4-FFF2-40B4-BE49-F238E27FC236}">
                      <a16:creationId xmlns:a16="http://schemas.microsoft.com/office/drawing/2014/main" id="{48DDF65A-FA70-B0BC-ED89-3A9796D6F660}"/>
                    </a:ext>
                  </a:extLst>
                </p:cNvPr>
                <p:cNvSpPr/>
                <p:nvPr/>
              </p:nvSpPr>
              <p:spPr>
                <a:xfrm>
                  <a:off x="9866549" y="548000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17" name="矩形 916">
                  <a:extLst>
                    <a:ext uri="{FF2B5EF4-FFF2-40B4-BE49-F238E27FC236}">
                      <a16:creationId xmlns:a16="http://schemas.microsoft.com/office/drawing/2014/main" id="{99790702-E5E9-1109-F974-EBB2BE70AD90}"/>
                    </a:ext>
                  </a:extLst>
                </p:cNvPr>
                <p:cNvSpPr/>
                <p:nvPr/>
              </p:nvSpPr>
              <p:spPr>
                <a:xfrm>
                  <a:off x="10038199" y="548000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18" name="矩形 917">
                  <a:extLst>
                    <a:ext uri="{FF2B5EF4-FFF2-40B4-BE49-F238E27FC236}">
                      <a16:creationId xmlns:a16="http://schemas.microsoft.com/office/drawing/2014/main" id="{D3612F31-9334-17E6-D54B-49613ED6B6D3}"/>
                    </a:ext>
                  </a:extLst>
                </p:cNvPr>
                <p:cNvSpPr/>
                <p:nvPr/>
              </p:nvSpPr>
              <p:spPr>
                <a:xfrm>
                  <a:off x="10209849" y="548000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19" name="矩形 918">
                  <a:extLst>
                    <a:ext uri="{FF2B5EF4-FFF2-40B4-BE49-F238E27FC236}">
                      <a16:creationId xmlns:a16="http://schemas.microsoft.com/office/drawing/2014/main" id="{3C5B3BA6-0F1C-1C7E-E826-B8D5D72C941F}"/>
                    </a:ext>
                  </a:extLst>
                </p:cNvPr>
                <p:cNvSpPr/>
                <p:nvPr/>
              </p:nvSpPr>
              <p:spPr>
                <a:xfrm>
                  <a:off x="10381499" y="548000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20" name="矩形 919">
                  <a:extLst>
                    <a:ext uri="{FF2B5EF4-FFF2-40B4-BE49-F238E27FC236}">
                      <a16:creationId xmlns:a16="http://schemas.microsoft.com/office/drawing/2014/main" id="{713230CF-1B37-DCE9-9145-4BAB82AED3E3}"/>
                    </a:ext>
                  </a:extLst>
                </p:cNvPr>
                <p:cNvSpPr/>
                <p:nvPr/>
              </p:nvSpPr>
              <p:spPr>
                <a:xfrm>
                  <a:off x="10553149" y="548000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21" name="矩形 920">
                  <a:extLst>
                    <a:ext uri="{FF2B5EF4-FFF2-40B4-BE49-F238E27FC236}">
                      <a16:creationId xmlns:a16="http://schemas.microsoft.com/office/drawing/2014/main" id="{CC965123-F38E-8281-110E-AB124CCBBF0F}"/>
                    </a:ext>
                  </a:extLst>
                </p:cNvPr>
                <p:cNvSpPr/>
                <p:nvPr/>
              </p:nvSpPr>
              <p:spPr>
                <a:xfrm>
                  <a:off x="10724799" y="548000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22" name="矩形 921">
                  <a:extLst>
                    <a:ext uri="{FF2B5EF4-FFF2-40B4-BE49-F238E27FC236}">
                      <a16:creationId xmlns:a16="http://schemas.microsoft.com/office/drawing/2014/main" id="{64C3988C-DABD-B931-9735-46655A0B463A}"/>
                    </a:ext>
                  </a:extLst>
                </p:cNvPr>
                <p:cNvSpPr/>
                <p:nvPr/>
              </p:nvSpPr>
              <p:spPr>
                <a:xfrm>
                  <a:off x="10896449" y="548000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23" name="矩形 922">
                  <a:extLst>
                    <a:ext uri="{FF2B5EF4-FFF2-40B4-BE49-F238E27FC236}">
                      <a16:creationId xmlns:a16="http://schemas.microsoft.com/office/drawing/2014/main" id="{EE7DE068-3D06-90E2-AD9A-239AE77600D6}"/>
                    </a:ext>
                  </a:extLst>
                </p:cNvPr>
                <p:cNvSpPr/>
                <p:nvPr/>
              </p:nvSpPr>
              <p:spPr>
                <a:xfrm>
                  <a:off x="11068114" y="5480002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24" name="矩形 923">
                  <a:extLst>
                    <a:ext uri="{FF2B5EF4-FFF2-40B4-BE49-F238E27FC236}">
                      <a16:creationId xmlns:a16="http://schemas.microsoft.com/office/drawing/2014/main" id="{E483FFF0-08FC-099F-F094-F18C4C1F782C}"/>
                    </a:ext>
                  </a:extLst>
                </p:cNvPr>
                <p:cNvSpPr/>
                <p:nvPr/>
              </p:nvSpPr>
              <p:spPr>
                <a:xfrm>
                  <a:off x="5575299" y="564111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25" name="矩形 924">
                  <a:extLst>
                    <a:ext uri="{FF2B5EF4-FFF2-40B4-BE49-F238E27FC236}">
                      <a16:creationId xmlns:a16="http://schemas.microsoft.com/office/drawing/2014/main" id="{E0147CC0-A9AB-B2D5-642A-685CE76EB704}"/>
                    </a:ext>
                  </a:extLst>
                </p:cNvPr>
                <p:cNvSpPr/>
                <p:nvPr/>
              </p:nvSpPr>
              <p:spPr>
                <a:xfrm>
                  <a:off x="5746949" y="564111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26" name="矩形 925">
                  <a:extLst>
                    <a:ext uri="{FF2B5EF4-FFF2-40B4-BE49-F238E27FC236}">
                      <a16:creationId xmlns:a16="http://schemas.microsoft.com/office/drawing/2014/main" id="{F70D61D1-D1A0-771E-78F8-C1BAEE8B32BC}"/>
                    </a:ext>
                  </a:extLst>
                </p:cNvPr>
                <p:cNvSpPr/>
                <p:nvPr/>
              </p:nvSpPr>
              <p:spPr>
                <a:xfrm>
                  <a:off x="5918599" y="564111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27" name="矩形 926">
                  <a:extLst>
                    <a:ext uri="{FF2B5EF4-FFF2-40B4-BE49-F238E27FC236}">
                      <a16:creationId xmlns:a16="http://schemas.microsoft.com/office/drawing/2014/main" id="{153F4056-4485-12D6-8A4F-0E792393B0FB}"/>
                    </a:ext>
                  </a:extLst>
                </p:cNvPr>
                <p:cNvSpPr/>
                <p:nvPr/>
              </p:nvSpPr>
              <p:spPr>
                <a:xfrm>
                  <a:off x="6090249" y="564111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28" name="矩形 927">
                  <a:extLst>
                    <a:ext uri="{FF2B5EF4-FFF2-40B4-BE49-F238E27FC236}">
                      <a16:creationId xmlns:a16="http://schemas.microsoft.com/office/drawing/2014/main" id="{293AA1ED-7C27-3261-3FFF-536F82E1B1B2}"/>
                    </a:ext>
                  </a:extLst>
                </p:cNvPr>
                <p:cNvSpPr/>
                <p:nvPr/>
              </p:nvSpPr>
              <p:spPr>
                <a:xfrm>
                  <a:off x="6261899" y="564111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29" name="矩形 928">
                  <a:extLst>
                    <a:ext uri="{FF2B5EF4-FFF2-40B4-BE49-F238E27FC236}">
                      <a16:creationId xmlns:a16="http://schemas.microsoft.com/office/drawing/2014/main" id="{FF50E5B6-321B-A115-90D4-96524D88FA7F}"/>
                    </a:ext>
                  </a:extLst>
                </p:cNvPr>
                <p:cNvSpPr/>
                <p:nvPr/>
              </p:nvSpPr>
              <p:spPr>
                <a:xfrm>
                  <a:off x="6433549" y="564111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30" name="矩形 929">
                  <a:extLst>
                    <a:ext uri="{FF2B5EF4-FFF2-40B4-BE49-F238E27FC236}">
                      <a16:creationId xmlns:a16="http://schemas.microsoft.com/office/drawing/2014/main" id="{55AB4643-F74D-0C45-0428-C073901B4D35}"/>
                    </a:ext>
                  </a:extLst>
                </p:cNvPr>
                <p:cNvSpPr/>
                <p:nvPr/>
              </p:nvSpPr>
              <p:spPr>
                <a:xfrm>
                  <a:off x="6605199" y="564111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31" name="矩形 930">
                  <a:extLst>
                    <a:ext uri="{FF2B5EF4-FFF2-40B4-BE49-F238E27FC236}">
                      <a16:creationId xmlns:a16="http://schemas.microsoft.com/office/drawing/2014/main" id="{FB1651D6-D616-07DD-E327-3AC8ED8E6135}"/>
                    </a:ext>
                  </a:extLst>
                </p:cNvPr>
                <p:cNvSpPr/>
                <p:nvPr/>
              </p:nvSpPr>
              <p:spPr>
                <a:xfrm>
                  <a:off x="6776849" y="564111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32" name="矩形 931">
                  <a:extLst>
                    <a:ext uri="{FF2B5EF4-FFF2-40B4-BE49-F238E27FC236}">
                      <a16:creationId xmlns:a16="http://schemas.microsoft.com/office/drawing/2014/main" id="{253B39D4-4600-0B85-5920-04836495F064}"/>
                    </a:ext>
                  </a:extLst>
                </p:cNvPr>
                <p:cNvSpPr/>
                <p:nvPr/>
              </p:nvSpPr>
              <p:spPr>
                <a:xfrm>
                  <a:off x="6948499" y="564111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33" name="矩形 932">
                  <a:extLst>
                    <a:ext uri="{FF2B5EF4-FFF2-40B4-BE49-F238E27FC236}">
                      <a16:creationId xmlns:a16="http://schemas.microsoft.com/office/drawing/2014/main" id="{5981E21E-6A3B-2BAD-A6AB-B27477AF8655}"/>
                    </a:ext>
                  </a:extLst>
                </p:cNvPr>
                <p:cNvSpPr/>
                <p:nvPr/>
              </p:nvSpPr>
              <p:spPr>
                <a:xfrm>
                  <a:off x="7120149" y="564111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34" name="矩形 933">
                  <a:extLst>
                    <a:ext uri="{FF2B5EF4-FFF2-40B4-BE49-F238E27FC236}">
                      <a16:creationId xmlns:a16="http://schemas.microsoft.com/office/drawing/2014/main" id="{89817DBB-395C-53FC-5B5E-C4AF3C206278}"/>
                    </a:ext>
                  </a:extLst>
                </p:cNvPr>
                <p:cNvSpPr/>
                <p:nvPr/>
              </p:nvSpPr>
              <p:spPr>
                <a:xfrm>
                  <a:off x="7291799" y="564111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35" name="矩形 934">
                  <a:extLst>
                    <a:ext uri="{FF2B5EF4-FFF2-40B4-BE49-F238E27FC236}">
                      <a16:creationId xmlns:a16="http://schemas.microsoft.com/office/drawing/2014/main" id="{CC7D5260-0A9D-EB02-AAA1-0A5EDDFC121A}"/>
                    </a:ext>
                  </a:extLst>
                </p:cNvPr>
                <p:cNvSpPr/>
                <p:nvPr/>
              </p:nvSpPr>
              <p:spPr>
                <a:xfrm>
                  <a:off x="7463449" y="564111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36" name="矩形 935">
                  <a:extLst>
                    <a:ext uri="{FF2B5EF4-FFF2-40B4-BE49-F238E27FC236}">
                      <a16:creationId xmlns:a16="http://schemas.microsoft.com/office/drawing/2014/main" id="{73A20A4C-554F-859F-2746-024B24A0B2E9}"/>
                    </a:ext>
                  </a:extLst>
                </p:cNvPr>
                <p:cNvSpPr/>
                <p:nvPr/>
              </p:nvSpPr>
              <p:spPr>
                <a:xfrm>
                  <a:off x="7635099" y="564111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37" name="矩形 936">
                  <a:extLst>
                    <a:ext uri="{FF2B5EF4-FFF2-40B4-BE49-F238E27FC236}">
                      <a16:creationId xmlns:a16="http://schemas.microsoft.com/office/drawing/2014/main" id="{7829FDED-C3CD-86A4-53D0-8D5BA03E31FB}"/>
                    </a:ext>
                  </a:extLst>
                </p:cNvPr>
                <p:cNvSpPr/>
                <p:nvPr/>
              </p:nvSpPr>
              <p:spPr>
                <a:xfrm>
                  <a:off x="7806749" y="564111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38" name="矩形 937">
                  <a:extLst>
                    <a:ext uri="{FF2B5EF4-FFF2-40B4-BE49-F238E27FC236}">
                      <a16:creationId xmlns:a16="http://schemas.microsoft.com/office/drawing/2014/main" id="{B8F44F12-6065-2F39-E25C-DF3082477FB1}"/>
                    </a:ext>
                  </a:extLst>
                </p:cNvPr>
                <p:cNvSpPr/>
                <p:nvPr/>
              </p:nvSpPr>
              <p:spPr>
                <a:xfrm>
                  <a:off x="7978399" y="564111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39" name="矩形 938">
                  <a:extLst>
                    <a:ext uri="{FF2B5EF4-FFF2-40B4-BE49-F238E27FC236}">
                      <a16:creationId xmlns:a16="http://schemas.microsoft.com/office/drawing/2014/main" id="{26BC10A5-30F4-AE58-A342-3D70E14B7563}"/>
                    </a:ext>
                  </a:extLst>
                </p:cNvPr>
                <p:cNvSpPr/>
                <p:nvPr/>
              </p:nvSpPr>
              <p:spPr>
                <a:xfrm>
                  <a:off x="8150049" y="564111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40" name="矩形 939">
                  <a:extLst>
                    <a:ext uri="{FF2B5EF4-FFF2-40B4-BE49-F238E27FC236}">
                      <a16:creationId xmlns:a16="http://schemas.microsoft.com/office/drawing/2014/main" id="{BE0DBB98-6875-161E-16B0-12FE47D5267D}"/>
                    </a:ext>
                  </a:extLst>
                </p:cNvPr>
                <p:cNvSpPr/>
                <p:nvPr/>
              </p:nvSpPr>
              <p:spPr>
                <a:xfrm>
                  <a:off x="8321699" y="564111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41" name="矩形 940">
                  <a:extLst>
                    <a:ext uri="{FF2B5EF4-FFF2-40B4-BE49-F238E27FC236}">
                      <a16:creationId xmlns:a16="http://schemas.microsoft.com/office/drawing/2014/main" id="{DE0600CA-28E7-9E14-59A5-EFCA7BBDD263}"/>
                    </a:ext>
                  </a:extLst>
                </p:cNvPr>
                <p:cNvSpPr/>
                <p:nvPr/>
              </p:nvSpPr>
              <p:spPr>
                <a:xfrm>
                  <a:off x="8493349" y="564111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42" name="矩形 941">
                  <a:extLst>
                    <a:ext uri="{FF2B5EF4-FFF2-40B4-BE49-F238E27FC236}">
                      <a16:creationId xmlns:a16="http://schemas.microsoft.com/office/drawing/2014/main" id="{691099AC-521A-0E37-F35F-D49087215BC6}"/>
                    </a:ext>
                  </a:extLst>
                </p:cNvPr>
                <p:cNvSpPr/>
                <p:nvPr/>
              </p:nvSpPr>
              <p:spPr>
                <a:xfrm>
                  <a:off x="8664999" y="564111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43" name="矩形 942">
                  <a:extLst>
                    <a:ext uri="{FF2B5EF4-FFF2-40B4-BE49-F238E27FC236}">
                      <a16:creationId xmlns:a16="http://schemas.microsoft.com/office/drawing/2014/main" id="{92EE47A8-93BB-D0ED-8075-7A75C6D21DEA}"/>
                    </a:ext>
                  </a:extLst>
                </p:cNvPr>
                <p:cNvSpPr/>
                <p:nvPr/>
              </p:nvSpPr>
              <p:spPr>
                <a:xfrm>
                  <a:off x="8836649" y="564111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44" name="矩形 943">
                  <a:extLst>
                    <a:ext uri="{FF2B5EF4-FFF2-40B4-BE49-F238E27FC236}">
                      <a16:creationId xmlns:a16="http://schemas.microsoft.com/office/drawing/2014/main" id="{98EAB43A-C465-1512-1576-00CBE3C042EA}"/>
                    </a:ext>
                  </a:extLst>
                </p:cNvPr>
                <p:cNvSpPr/>
                <p:nvPr/>
              </p:nvSpPr>
              <p:spPr>
                <a:xfrm>
                  <a:off x="9008299" y="564111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45" name="矩形 944">
                  <a:extLst>
                    <a:ext uri="{FF2B5EF4-FFF2-40B4-BE49-F238E27FC236}">
                      <a16:creationId xmlns:a16="http://schemas.microsoft.com/office/drawing/2014/main" id="{36E2E8EE-3254-486D-96A7-ED692D304F7C}"/>
                    </a:ext>
                  </a:extLst>
                </p:cNvPr>
                <p:cNvSpPr/>
                <p:nvPr/>
              </p:nvSpPr>
              <p:spPr>
                <a:xfrm>
                  <a:off x="9179949" y="564111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46" name="矩形 945">
                  <a:extLst>
                    <a:ext uri="{FF2B5EF4-FFF2-40B4-BE49-F238E27FC236}">
                      <a16:creationId xmlns:a16="http://schemas.microsoft.com/office/drawing/2014/main" id="{EDFFB3AE-F3CD-8568-B9D9-ABE32C2709F5}"/>
                    </a:ext>
                  </a:extLst>
                </p:cNvPr>
                <p:cNvSpPr/>
                <p:nvPr/>
              </p:nvSpPr>
              <p:spPr>
                <a:xfrm>
                  <a:off x="9351599" y="564111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47" name="矩形 946">
                  <a:extLst>
                    <a:ext uri="{FF2B5EF4-FFF2-40B4-BE49-F238E27FC236}">
                      <a16:creationId xmlns:a16="http://schemas.microsoft.com/office/drawing/2014/main" id="{0235C48F-7F39-1BE8-0A45-EC97CEF7DBB0}"/>
                    </a:ext>
                  </a:extLst>
                </p:cNvPr>
                <p:cNvSpPr/>
                <p:nvPr/>
              </p:nvSpPr>
              <p:spPr>
                <a:xfrm>
                  <a:off x="9523249" y="564111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48" name="矩形 947">
                  <a:extLst>
                    <a:ext uri="{FF2B5EF4-FFF2-40B4-BE49-F238E27FC236}">
                      <a16:creationId xmlns:a16="http://schemas.microsoft.com/office/drawing/2014/main" id="{DE5914E9-2E94-0480-C43C-AA4F39415E78}"/>
                    </a:ext>
                  </a:extLst>
                </p:cNvPr>
                <p:cNvSpPr/>
                <p:nvPr/>
              </p:nvSpPr>
              <p:spPr>
                <a:xfrm>
                  <a:off x="9694899" y="564111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49" name="矩形 948">
                  <a:extLst>
                    <a:ext uri="{FF2B5EF4-FFF2-40B4-BE49-F238E27FC236}">
                      <a16:creationId xmlns:a16="http://schemas.microsoft.com/office/drawing/2014/main" id="{542A4BC1-88D6-5BF0-357B-4C28FE7C790E}"/>
                    </a:ext>
                  </a:extLst>
                </p:cNvPr>
                <p:cNvSpPr/>
                <p:nvPr/>
              </p:nvSpPr>
              <p:spPr>
                <a:xfrm>
                  <a:off x="9866549" y="564111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50" name="矩形 949">
                  <a:extLst>
                    <a:ext uri="{FF2B5EF4-FFF2-40B4-BE49-F238E27FC236}">
                      <a16:creationId xmlns:a16="http://schemas.microsoft.com/office/drawing/2014/main" id="{8668C493-5B8C-2787-2628-DFE1414162CC}"/>
                    </a:ext>
                  </a:extLst>
                </p:cNvPr>
                <p:cNvSpPr/>
                <p:nvPr/>
              </p:nvSpPr>
              <p:spPr>
                <a:xfrm>
                  <a:off x="10038199" y="564111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51" name="矩形 950">
                  <a:extLst>
                    <a:ext uri="{FF2B5EF4-FFF2-40B4-BE49-F238E27FC236}">
                      <a16:creationId xmlns:a16="http://schemas.microsoft.com/office/drawing/2014/main" id="{301CE37B-72B5-E108-62B4-9688B1203886}"/>
                    </a:ext>
                  </a:extLst>
                </p:cNvPr>
                <p:cNvSpPr/>
                <p:nvPr/>
              </p:nvSpPr>
              <p:spPr>
                <a:xfrm>
                  <a:off x="10209849" y="564111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52" name="矩形 951">
                  <a:extLst>
                    <a:ext uri="{FF2B5EF4-FFF2-40B4-BE49-F238E27FC236}">
                      <a16:creationId xmlns:a16="http://schemas.microsoft.com/office/drawing/2014/main" id="{04ACEB21-A7EB-9023-B471-ED69612E0C35}"/>
                    </a:ext>
                  </a:extLst>
                </p:cNvPr>
                <p:cNvSpPr/>
                <p:nvPr/>
              </p:nvSpPr>
              <p:spPr>
                <a:xfrm>
                  <a:off x="10381499" y="564111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53" name="矩形 952">
                  <a:extLst>
                    <a:ext uri="{FF2B5EF4-FFF2-40B4-BE49-F238E27FC236}">
                      <a16:creationId xmlns:a16="http://schemas.microsoft.com/office/drawing/2014/main" id="{560CE910-34A0-9763-151B-AAF26D9580FA}"/>
                    </a:ext>
                  </a:extLst>
                </p:cNvPr>
                <p:cNvSpPr/>
                <p:nvPr/>
              </p:nvSpPr>
              <p:spPr>
                <a:xfrm>
                  <a:off x="10553149" y="564111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54" name="矩形 953">
                  <a:extLst>
                    <a:ext uri="{FF2B5EF4-FFF2-40B4-BE49-F238E27FC236}">
                      <a16:creationId xmlns:a16="http://schemas.microsoft.com/office/drawing/2014/main" id="{7BC7E164-11C3-D091-B9AF-04FB00E25376}"/>
                    </a:ext>
                  </a:extLst>
                </p:cNvPr>
                <p:cNvSpPr/>
                <p:nvPr/>
              </p:nvSpPr>
              <p:spPr>
                <a:xfrm>
                  <a:off x="10724799" y="564111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55" name="矩形 954">
                  <a:extLst>
                    <a:ext uri="{FF2B5EF4-FFF2-40B4-BE49-F238E27FC236}">
                      <a16:creationId xmlns:a16="http://schemas.microsoft.com/office/drawing/2014/main" id="{A7443710-0086-6B5B-2234-3CDD38BAAA6E}"/>
                    </a:ext>
                  </a:extLst>
                </p:cNvPr>
                <p:cNvSpPr/>
                <p:nvPr/>
              </p:nvSpPr>
              <p:spPr>
                <a:xfrm>
                  <a:off x="10896449" y="564111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56" name="矩形 955">
                  <a:extLst>
                    <a:ext uri="{FF2B5EF4-FFF2-40B4-BE49-F238E27FC236}">
                      <a16:creationId xmlns:a16="http://schemas.microsoft.com/office/drawing/2014/main" id="{66998685-A569-89B4-2711-A21DDE6899A5}"/>
                    </a:ext>
                  </a:extLst>
                </p:cNvPr>
                <p:cNvSpPr/>
                <p:nvPr/>
              </p:nvSpPr>
              <p:spPr>
                <a:xfrm>
                  <a:off x="11068114" y="5641111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57" name="矩形 956">
                  <a:extLst>
                    <a:ext uri="{FF2B5EF4-FFF2-40B4-BE49-F238E27FC236}">
                      <a16:creationId xmlns:a16="http://schemas.microsoft.com/office/drawing/2014/main" id="{AF0B8143-4BC0-70B4-2D25-2BA4FA5CBC58}"/>
                    </a:ext>
                  </a:extLst>
                </p:cNvPr>
                <p:cNvSpPr/>
                <p:nvPr/>
              </p:nvSpPr>
              <p:spPr>
                <a:xfrm>
                  <a:off x="5575299" y="580222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58" name="矩形 957">
                  <a:extLst>
                    <a:ext uri="{FF2B5EF4-FFF2-40B4-BE49-F238E27FC236}">
                      <a16:creationId xmlns:a16="http://schemas.microsoft.com/office/drawing/2014/main" id="{377ACC4C-091B-32E9-9B56-8618A83CD2E4}"/>
                    </a:ext>
                  </a:extLst>
                </p:cNvPr>
                <p:cNvSpPr/>
                <p:nvPr/>
              </p:nvSpPr>
              <p:spPr>
                <a:xfrm>
                  <a:off x="5746949" y="580222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59" name="矩形 958">
                  <a:extLst>
                    <a:ext uri="{FF2B5EF4-FFF2-40B4-BE49-F238E27FC236}">
                      <a16:creationId xmlns:a16="http://schemas.microsoft.com/office/drawing/2014/main" id="{A0E0BAB5-64A6-B0CF-6CBC-AB6DADF04F67}"/>
                    </a:ext>
                  </a:extLst>
                </p:cNvPr>
                <p:cNvSpPr/>
                <p:nvPr/>
              </p:nvSpPr>
              <p:spPr>
                <a:xfrm>
                  <a:off x="5918599" y="580222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60" name="矩形 959">
                  <a:extLst>
                    <a:ext uri="{FF2B5EF4-FFF2-40B4-BE49-F238E27FC236}">
                      <a16:creationId xmlns:a16="http://schemas.microsoft.com/office/drawing/2014/main" id="{1E7A829E-294A-A5CD-5DFD-75F66CA01ABF}"/>
                    </a:ext>
                  </a:extLst>
                </p:cNvPr>
                <p:cNvSpPr/>
                <p:nvPr/>
              </p:nvSpPr>
              <p:spPr>
                <a:xfrm>
                  <a:off x="6090249" y="580222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61" name="矩形 960">
                  <a:extLst>
                    <a:ext uri="{FF2B5EF4-FFF2-40B4-BE49-F238E27FC236}">
                      <a16:creationId xmlns:a16="http://schemas.microsoft.com/office/drawing/2014/main" id="{4D68D016-E2DE-1CFE-26C6-5312356764E5}"/>
                    </a:ext>
                  </a:extLst>
                </p:cNvPr>
                <p:cNvSpPr/>
                <p:nvPr/>
              </p:nvSpPr>
              <p:spPr>
                <a:xfrm>
                  <a:off x="6261899" y="580222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62" name="矩形 961">
                  <a:extLst>
                    <a:ext uri="{FF2B5EF4-FFF2-40B4-BE49-F238E27FC236}">
                      <a16:creationId xmlns:a16="http://schemas.microsoft.com/office/drawing/2014/main" id="{C4815A29-CA1C-F58F-76F9-9E24F90F63FF}"/>
                    </a:ext>
                  </a:extLst>
                </p:cNvPr>
                <p:cNvSpPr/>
                <p:nvPr/>
              </p:nvSpPr>
              <p:spPr>
                <a:xfrm>
                  <a:off x="6433549" y="580222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63" name="矩形 962">
                  <a:extLst>
                    <a:ext uri="{FF2B5EF4-FFF2-40B4-BE49-F238E27FC236}">
                      <a16:creationId xmlns:a16="http://schemas.microsoft.com/office/drawing/2014/main" id="{DB7F5208-62DC-BE97-5D7F-3BA91EAFECFC}"/>
                    </a:ext>
                  </a:extLst>
                </p:cNvPr>
                <p:cNvSpPr/>
                <p:nvPr/>
              </p:nvSpPr>
              <p:spPr>
                <a:xfrm>
                  <a:off x="6605199" y="580222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64" name="矩形 963">
                  <a:extLst>
                    <a:ext uri="{FF2B5EF4-FFF2-40B4-BE49-F238E27FC236}">
                      <a16:creationId xmlns:a16="http://schemas.microsoft.com/office/drawing/2014/main" id="{503B9DE0-F371-C53B-B8FB-3E1DC6481276}"/>
                    </a:ext>
                  </a:extLst>
                </p:cNvPr>
                <p:cNvSpPr/>
                <p:nvPr/>
              </p:nvSpPr>
              <p:spPr>
                <a:xfrm>
                  <a:off x="6776849" y="580222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65" name="矩形 964">
                  <a:extLst>
                    <a:ext uri="{FF2B5EF4-FFF2-40B4-BE49-F238E27FC236}">
                      <a16:creationId xmlns:a16="http://schemas.microsoft.com/office/drawing/2014/main" id="{F93A3E9C-963B-5BF8-E83B-692475E6DEE9}"/>
                    </a:ext>
                  </a:extLst>
                </p:cNvPr>
                <p:cNvSpPr/>
                <p:nvPr/>
              </p:nvSpPr>
              <p:spPr>
                <a:xfrm>
                  <a:off x="6948499" y="580222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66" name="矩形 965">
                  <a:extLst>
                    <a:ext uri="{FF2B5EF4-FFF2-40B4-BE49-F238E27FC236}">
                      <a16:creationId xmlns:a16="http://schemas.microsoft.com/office/drawing/2014/main" id="{27C46071-A9FF-F560-F628-908D50D577CD}"/>
                    </a:ext>
                  </a:extLst>
                </p:cNvPr>
                <p:cNvSpPr/>
                <p:nvPr/>
              </p:nvSpPr>
              <p:spPr>
                <a:xfrm>
                  <a:off x="7120149" y="580222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67" name="矩形 966">
                  <a:extLst>
                    <a:ext uri="{FF2B5EF4-FFF2-40B4-BE49-F238E27FC236}">
                      <a16:creationId xmlns:a16="http://schemas.microsoft.com/office/drawing/2014/main" id="{F2879258-39FF-587E-FB05-A73E8CAC5634}"/>
                    </a:ext>
                  </a:extLst>
                </p:cNvPr>
                <p:cNvSpPr/>
                <p:nvPr/>
              </p:nvSpPr>
              <p:spPr>
                <a:xfrm>
                  <a:off x="7291799" y="580222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68" name="矩形 967">
                  <a:extLst>
                    <a:ext uri="{FF2B5EF4-FFF2-40B4-BE49-F238E27FC236}">
                      <a16:creationId xmlns:a16="http://schemas.microsoft.com/office/drawing/2014/main" id="{78F82878-7909-F09D-9526-E4DC1954867F}"/>
                    </a:ext>
                  </a:extLst>
                </p:cNvPr>
                <p:cNvSpPr/>
                <p:nvPr/>
              </p:nvSpPr>
              <p:spPr>
                <a:xfrm>
                  <a:off x="7463449" y="580222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69" name="矩形 968">
                  <a:extLst>
                    <a:ext uri="{FF2B5EF4-FFF2-40B4-BE49-F238E27FC236}">
                      <a16:creationId xmlns:a16="http://schemas.microsoft.com/office/drawing/2014/main" id="{1AFCC394-FB51-5454-7EEC-4E78FABA613E}"/>
                    </a:ext>
                  </a:extLst>
                </p:cNvPr>
                <p:cNvSpPr/>
                <p:nvPr/>
              </p:nvSpPr>
              <p:spPr>
                <a:xfrm>
                  <a:off x="7635099" y="580222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70" name="矩形 969">
                  <a:extLst>
                    <a:ext uri="{FF2B5EF4-FFF2-40B4-BE49-F238E27FC236}">
                      <a16:creationId xmlns:a16="http://schemas.microsoft.com/office/drawing/2014/main" id="{EAC5165A-9A8E-4200-7DA2-990B959EB2FA}"/>
                    </a:ext>
                  </a:extLst>
                </p:cNvPr>
                <p:cNvSpPr/>
                <p:nvPr/>
              </p:nvSpPr>
              <p:spPr>
                <a:xfrm>
                  <a:off x="7806749" y="580222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71" name="矩形 970">
                  <a:extLst>
                    <a:ext uri="{FF2B5EF4-FFF2-40B4-BE49-F238E27FC236}">
                      <a16:creationId xmlns:a16="http://schemas.microsoft.com/office/drawing/2014/main" id="{B48621C9-3D49-A5FD-FA58-EDC8C9D5691D}"/>
                    </a:ext>
                  </a:extLst>
                </p:cNvPr>
                <p:cNvSpPr/>
                <p:nvPr/>
              </p:nvSpPr>
              <p:spPr>
                <a:xfrm>
                  <a:off x="7978399" y="580222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72" name="矩形 971">
                  <a:extLst>
                    <a:ext uri="{FF2B5EF4-FFF2-40B4-BE49-F238E27FC236}">
                      <a16:creationId xmlns:a16="http://schemas.microsoft.com/office/drawing/2014/main" id="{822FBEE1-88D7-A24C-D514-AF0D22493218}"/>
                    </a:ext>
                  </a:extLst>
                </p:cNvPr>
                <p:cNvSpPr/>
                <p:nvPr/>
              </p:nvSpPr>
              <p:spPr>
                <a:xfrm>
                  <a:off x="8150049" y="580222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73" name="矩形 972">
                  <a:extLst>
                    <a:ext uri="{FF2B5EF4-FFF2-40B4-BE49-F238E27FC236}">
                      <a16:creationId xmlns:a16="http://schemas.microsoft.com/office/drawing/2014/main" id="{5616FA17-8FD0-DD19-5C20-46FFE7405316}"/>
                    </a:ext>
                  </a:extLst>
                </p:cNvPr>
                <p:cNvSpPr/>
                <p:nvPr/>
              </p:nvSpPr>
              <p:spPr>
                <a:xfrm>
                  <a:off x="8321699" y="580222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74" name="矩形 973">
                  <a:extLst>
                    <a:ext uri="{FF2B5EF4-FFF2-40B4-BE49-F238E27FC236}">
                      <a16:creationId xmlns:a16="http://schemas.microsoft.com/office/drawing/2014/main" id="{7E902A28-65D6-612A-DDF3-462B7BB79DDA}"/>
                    </a:ext>
                  </a:extLst>
                </p:cNvPr>
                <p:cNvSpPr/>
                <p:nvPr/>
              </p:nvSpPr>
              <p:spPr>
                <a:xfrm>
                  <a:off x="8493349" y="580222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75" name="矩形 974">
                  <a:extLst>
                    <a:ext uri="{FF2B5EF4-FFF2-40B4-BE49-F238E27FC236}">
                      <a16:creationId xmlns:a16="http://schemas.microsoft.com/office/drawing/2014/main" id="{09D4C160-FA08-EBB8-3F34-10B5B7C6D0C4}"/>
                    </a:ext>
                  </a:extLst>
                </p:cNvPr>
                <p:cNvSpPr/>
                <p:nvPr/>
              </p:nvSpPr>
              <p:spPr>
                <a:xfrm>
                  <a:off x="8664999" y="580222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76" name="矩形 975">
                  <a:extLst>
                    <a:ext uri="{FF2B5EF4-FFF2-40B4-BE49-F238E27FC236}">
                      <a16:creationId xmlns:a16="http://schemas.microsoft.com/office/drawing/2014/main" id="{8A3EF125-8202-C136-C49A-1824A8AD7436}"/>
                    </a:ext>
                  </a:extLst>
                </p:cNvPr>
                <p:cNvSpPr/>
                <p:nvPr/>
              </p:nvSpPr>
              <p:spPr>
                <a:xfrm>
                  <a:off x="8836649" y="580222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77" name="矩形 976">
                  <a:extLst>
                    <a:ext uri="{FF2B5EF4-FFF2-40B4-BE49-F238E27FC236}">
                      <a16:creationId xmlns:a16="http://schemas.microsoft.com/office/drawing/2014/main" id="{58C57AFE-CD23-5597-ABA8-C4C19F4919D9}"/>
                    </a:ext>
                  </a:extLst>
                </p:cNvPr>
                <p:cNvSpPr/>
                <p:nvPr/>
              </p:nvSpPr>
              <p:spPr>
                <a:xfrm>
                  <a:off x="9008299" y="580222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78" name="矩形 977">
                  <a:extLst>
                    <a:ext uri="{FF2B5EF4-FFF2-40B4-BE49-F238E27FC236}">
                      <a16:creationId xmlns:a16="http://schemas.microsoft.com/office/drawing/2014/main" id="{CB106F14-468A-0356-F1F3-FCAF0267D79B}"/>
                    </a:ext>
                  </a:extLst>
                </p:cNvPr>
                <p:cNvSpPr/>
                <p:nvPr/>
              </p:nvSpPr>
              <p:spPr>
                <a:xfrm>
                  <a:off x="9179949" y="580222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79" name="矩形 978">
                  <a:extLst>
                    <a:ext uri="{FF2B5EF4-FFF2-40B4-BE49-F238E27FC236}">
                      <a16:creationId xmlns:a16="http://schemas.microsoft.com/office/drawing/2014/main" id="{4A9696EF-E4B3-7305-E5CA-0DB39105C3C6}"/>
                    </a:ext>
                  </a:extLst>
                </p:cNvPr>
                <p:cNvSpPr/>
                <p:nvPr/>
              </p:nvSpPr>
              <p:spPr>
                <a:xfrm>
                  <a:off x="9351599" y="580222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80" name="矩形 979">
                  <a:extLst>
                    <a:ext uri="{FF2B5EF4-FFF2-40B4-BE49-F238E27FC236}">
                      <a16:creationId xmlns:a16="http://schemas.microsoft.com/office/drawing/2014/main" id="{90403F02-6FA6-E68B-650D-DBA0AAF6DF65}"/>
                    </a:ext>
                  </a:extLst>
                </p:cNvPr>
                <p:cNvSpPr/>
                <p:nvPr/>
              </p:nvSpPr>
              <p:spPr>
                <a:xfrm>
                  <a:off x="9523249" y="580222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81" name="矩形 980">
                  <a:extLst>
                    <a:ext uri="{FF2B5EF4-FFF2-40B4-BE49-F238E27FC236}">
                      <a16:creationId xmlns:a16="http://schemas.microsoft.com/office/drawing/2014/main" id="{52C37F1D-E2A8-75E7-BDFB-5D29B17B0955}"/>
                    </a:ext>
                  </a:extLst>
                </p:cNvPr>
                <p:cNvSpPr/>
                <p:nvPr/>
              </p:nvSpPr>
              <p:spPr>
                <a:xfrm>
                  <a:off x="9694899" y="580222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82" name="矩形 981">
                  <a:extLst>
                    <a:ext uri="{FF2B5EF4-FFF2-40B4-BE49-F238E27FC236}">
                      <a16:creationId xmlns:a16="http://schemas.microsoft.com/office/drawing/2014/main" id="{DF0C4D0C-E23A-5389-698E-4F1B307F3601}"/>
                    </a:ext>
                  </a:extLst>
                </p:cNvPr>
                <p:cNvSpPr/>
                <p:nvPr/>
              </p:nvSpPr>
              <p:spPr>
                <a:xfrm>
                  <a:off x="9866549" y="580222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83" name="矩形 982">
                  <a:extLst>
                    <a:ext uri="{FF2B5EF4-FFF2-40B4-BE49-F238E27FC236}">
                      <a16:creationId xmlns:a16="http://schemas.microsoft.com/office/drawing/2014/main" id="{C0C9D0FB-01F3-4BC8-52C0-22E22EF4EB47}"/>
                    </a:ext>
                  </a:extLst>
                </p:cNvPr>
                <p:cNvSpPr/>
                <p:nvPr/>
              </p:nvSpPr>
              <p:spPr>
                <a:xfrm>
                  <a:off x="10038199" y="580222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84" name="矩形 983">
                  <a:extLst>
                    <a:ext uri="{FF2B5EF4-FFF2-40B4-BE49-F238E27FC236}">
                      <a16:creationId xmlns:a16="http://schemas.microsoft.com/office/drawing/2014/main" id="{EEDF571B-5F7F-9236-A24C-F5E1FC641A03}"/>
                    </a:ext>
                  </a:extLst>
                </p:cNvPr>
                <p:cNvSpPr/>
                <p:nvPr/>
              </p:nvSpPr>
              <p:spPr>
                <a:xfrm>
                  <a:off x="10209849" y="580222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85" name="矩形 984">
                  <a:extLst>
                    <a:ext uri="{FF2B5EF4-FFF2-40B4-BE49-F238E27FC236}">
                      <a16:creationId xmlns:a16="http://schemas.microsoft.com/office/drawing/2014/main" id="{BC2DA5A1-CB78-DC89-2DDD-DE8307A315ED}"/>
                    </a:ext>
                  </a:extLst>
                </p:cNvPr>
                <p:cNvSpPr/>
                <p:nvPr/>
              </p:nvSpPr>
              <p:spPr>
                <a:xfrm>
                  <a:off x="10381499" y="580222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86" name="矩形 985">
                  <a:extLst>
                    <a:ext uri="{FF2B5EF4-FFF2-40B4-BE49-F238E27FC236}">
                      <a16:creationId xmlns:a16="http://schemas.microsoft.com/office/drawing/2014/main" id="{204E65D7-075C-C7B5-D5B5-F70228E0F0D1}"/>
                    </a:ext>
                  </a:extLst>
                </p:cNvPr>
                <p:cNvSpPr/>
                <p:nvPr/>
              </p:nvSpPr>
              <p:spPr>
                <a:xfrm>
                  <a:off x="10553149" y="580222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87" name="矩形 986">
                  <a:extLst>
                    <a:ext uri="{FF2B5EF4-FFF2-40B4-BE49-F238E27FC236}">
                      <a16:creationId xmlns:a16="http://schemas.microsoft.com/office/drawing/2014/main" id="{84920A8D-08A0-FAA5-356B-32DF14DFE747}"/>
                    </a:ext>
                  </a:extLst>
                </p:cNvPr>
                <p:cNvSpPr/>
                <p:nvPr/>
              </p:nvSpPr>
              <p:spPr>
                <a:xfrm>
                  <a:off x="10724799" y="580222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88" name="矩形 987">
                  <a:extLst>
                    <a:ext uri="{FF2B5EF4-FFF2-40B4-BE49-F238E27FC236}">
                      <a16:creationId xmlns:a16="http://schemas.microsoft.com/office/drawing/2014/main" id="{7C912742-9CE8-F0C5-5EBA-B10EC4BDDC7C}"/>
                    </a:ext>
                  </a:extLst>
                </p:cNvPr>
                <p:cNvSpPr/>
                <p:nvPr/>
              </p:nvSpPr>
              <p:spPr>
                <a:xfrm>
                  <a:off x="10896449" y="580222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89" name="矩形 988">
                  <a:extLst>
                    <a:ext uri="{FF2B5EF4-FFF2-40B4-BE49-F238E27FC236}">
                      <a16:creationId xmlns:a16="http://schemas.microsoft.com/office/drawing/2014/main" id="{3ECF696E-1DCA-95E1-5DF1-08A44CED81BA}"/>
                    </a:ext>
                  </a:extLst>
                </p:cNvPr>
                <p:cNvSpPr/>
                <p:nvPr/>
              </p:nvSpPr>
              <p:spPr>
                <a:xfrm>
                  <a:off x="11068114" y="5802220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90" name="矩形 989">
                  <a:extLst>
                    <a:ext uri="{FF2B5EF4-FFF2-40B4-BE49-F238E27FC236}">
                      <a16:creationId xmlns:a16="http://schemas.microsoft.com/office/drawing/2014/main" id="{B02994B1-E2CE-B2D2-A804-EB47CD33C051}"/>
                    </a:ext>
                  </a:extLst>
                </p:cNvPr>
                <p:cNvSpPr/>
                <p:nvPr/>
              </p:nvSpPr>
              <p:spPr>
                <a:xfrm>
                  <a:off x="5575299" y="596332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91" name="矩形 990">
                  <a:extLst>
                    <a:ext uri="{FF2B5EF4-FFF2-40B4-BE49-F238E27FC236}">
                      <a16:creationId xmlns:a16="http://schemas.microsoft.com/office/drawing/2014/main" id="{B24BF745-A062-3283-7C6C-C76204F81505}"/>
                    </a:ext>
                  </a:extLst>
                </p:cNvPr>
                <p:cNvSpPr/>
                <p:nvPr/>
              </p:nvSpPr>
              <p:spPr>
                <a:xfrm>
                  <a:off x="5746949" y="596332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92" name="矩形 991">
                  <a:extLst>
                    <a:ext uri="{FF2B5EF4-FFF2-40B4-BE49-F238E27FC236}">
                      <a16:creationId xmlns:a16="http://schemas.microsoft.com/office/drawing/2014/main" id="{59CB56EB-2CA4-163B-65ED-CA4DE5AC00C6}"/>
                    </a:ext>
                  </a:extLst>
                </p:cNvPr>
                <p:cNvSpPr/>
                <p:nvPr/>
              </p:nvSpPr>
              <p:spPr>
                <a:xfrm>
                  <a:off x="5918599" y="596332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93" name="矩形 992">
                  <a:extLst>
                    <a:ext uri="{FF2B5EF4-FFF2-40B4-BE49-F238E27FC236}">
                      <a16:creationId xmlns:a16="http://schemas.microsoft.com/office/drawing/2014/main" id="{5B673D1F-8507-A8A3-2849-8FAD120A3876}"/>
                    </a:ext>
                  </a:extLst>
                </p:cNvPr>
                <p:cNvSpPr/>
                <p:nvPr/>
              </p:nvSpPr>
              <p:spPr>
                <a:xfrm>
                  <a:off x="6090249" y="596332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94" name="矩形 993">
                  <a:extLst>
                    <a:ext uri="{FF2B5EF4-FFF2-40B4-BE49-F238E27FC236}">
                      <a16:creationId xmlns:a16="http://schemas.microsoft.com/office/drawing/2014/main" id="{5AA260F4-4EE8-398D-266D-B1D42718524C}"/>
                    </a:ext>
                  </a:extLst>
                </p:cNvPr>
                <p:cNvSpPr/>
                <p:nvPr/>
              </p:nvSpPr>
              <p:spPr>
                <a:xfrm>
                  <a:off x="6261899" y="596332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95" name="矩形 994">
                  <a:extLst>
                    <a:ext uri="{FF2B5EF4-FFF2-40B4-BE49-F238E27FC236}">
                      <a16:creationId xmlns:a16="http://schemas.microsoft.com/office/drawing/2014/main" id="{2BFF4943-3211-8367-3803-D34FAEB806E5}"/>
                    </a:ext>
                  </a:extLst>
                </p:cNvPr>
                <p:cNvSpPr/>
                <p:nvPr/>
              </p:nvSpPr>
              <p:spPr>
                <a:xfrm>
                  <a:off x="6433549" y="596332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96" name="矩形 995">
                  <a:extLst>
                    <a:ext uri="{FF2B5EF4-FFF2-40B4-BE49-F238E27FC236}">
                      <a16:creationId xmlns:a16="http://schemas.microsoft.com/office/drawing/2014/main" id="{DD176A56-AAC0-E5A0-291C-A72AFA424576}"/>
                    </a:ext>
                  </a:extLst>
                </p:cNvPr>
                <p:cNvSpPr/>
                <p:nvPr/>
              </p:nvSpPr>
              <p:spPr>
                <a:xfrm>
                  <a:off x="6605199" y="596332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97" name="矩形 996">
                  <a:extLst>
                    <a:ext uri="{FF2B5EF4-FFF2-40B4-BE49-F238E27FC236}">
                      <a16:creationId xmlns:a16="http://schemas.microsoft.com/office/drawing/2014/main" id="{504C7D9E-F085-5D0D-5772-9838F38CCAED}"/>
                    </a:ext>
                  </a:extLst>
                </p:cNvPr>
                <p:cNvSpPr/>
                <p:nvPr/>
              </p:nvSpPr>
              <p:spPr>
                <a:xfrm>
                  <a:off x="6776849" y="596332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98" name="矩形 997">
                  <a:extLst>
                    <a:ext uri="{FF2B5EF4-FFF2-40B4-BE49-F238E27FC236}">
                      <a16:creationId xmlns:a16="http://schemas.microsoft.com/office/drawing/2014/main" id="{43C00EB2-FE6A-C8B3-7017-3A10F10D82E8}"/>
                    </a:ext>
                  </a:extLst>
                </p:cNvPr>
                <p:cNvSpPr/>
                <p:nvPr/>
              </p:nvSpPr>
              <p:spPr>
                <a:xfrm>
                  <a:off x="6948499" y="596332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99" name="矩形 998">
                  <a:extLst>
                    <a:ext uri="{FF2B5EF4-FFF2-40B4-BE49-F238E27FC236}">
                      <a16:creationId xmlns:a16="http://schemas.microsoft.com/office/drawing/2014/main" id="{DF0AA311-C39E-2DFD-576F-D87BEF6C670B}"/>
                    </a:ext>
                  </a:extLst>
                </p:cNvPr>
                <p:cNvSpPr/>
                <p:nvPr/>
              </p:nvSpPr>
              <p:spPr>
                <a:xfrm>
                  <a:off x="7120149" y="596332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00" name="矩形 999">
                  <a:extLst>
                    <a:ext uri="{FF2B5EF4-FFF2-40B4-BE49-F238E27FC236}">
                      <a16:creationId xmlns:a16="http://schemas.microsoft.com/office/drawing/2014/main" id="{EC7A4EF9-512E-855C-180A-5C2D9D115983}"/>
                    </a:ext>
                  </a:extLst>
                </p:cNvPr>
                <p:cNvSpPr/>
                <p:nvPr/>
              </p:nvSpPr>
              <p:spPr>
                <a:xfrm>
                  <a:off x="7291799" y="596332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01" name="矩形 1000">
                  <a:extLst>
                    <a:ext uri="{FF2B5EF4-FFF2-40B4-BE49-F238E27FC236}">
                      <a16:creationId xmlns:a16="http://schemas.microsoft.com/office/drawing/2014/main" id="{C89DEC4F-EF29-A504-C3E2-33B0D31ACB04}"/>
                    </a:ext>
                  </a:extLst>
                </p:cNvPr>
                <p:cNvSpPr/>
                <p:nvPr/>
              </p:nvSpPr>
              <p:spPr>
                <a:xfrm>
                  <a:off x="7463449" y="596332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02" name="矩形 1001">
                  <a:extLst>
                    <a:ext uri="{FF2B5EF4-FFF2-40B4-BE49-F238E27FC236}">
                      <a16:creationId xmlns:a16="http://schemas.microsoft.com/office/drawing/2014/main" id="{630368C4-3992-707B-E884-086866D49EC9}"/>
                    </a:ext>
                  </a:extLst>
                </p:cNvPr>
                <p:cNvSpPr/>
                <p:nvPr/>
              </p:nvSpPr>
              <p:spPr>
                <a:xfrm>
                  <a:off x="7635099" y="596332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03" name="矩形 1002">
                  <a:extLst>
                    <a:ext uri="{FF2B5EF4-FFF2-40B4-BE49-F238E27FC236}">
                      <a16:creationId xmlns:a16="http://schemas.microsoft.com/office/drawing/2014/main" id="{EEBFD0F3-0522-64EA-260A-92F600DCC026}"/>
                    </a:ext>
                  </a:extLst>
                </p:cNvPr>
                <p:cNvSpPr/>
                <p:nvPr/>
              </p:nvSpPr>
              <p:spPr>
                <a:xfrm>
                  <a:off x="7806749" y="596332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04" name="矩形 1003">
                  <a:extLst>
                    <a:ext uri="{FF2B5EF4-FFF2-40B4-BE49-F238E27FC236}">
                      <a16:creationId xmlns:a16="http://schemas.microsoft.com/office/drawing/2014/main" id="{A6BC8F3F-B3BE-72AA-1BA6-8B5DC97EC9A0}"/>
                    </a:ext>
                  </a:extLst>
                </p:cNvPr>
                <p:cNvSpPr/>
                <p:nvPr/>
              </p:nvSpPr>
              <p:spPr>
                <a:xfrm>
                  <a:off x="7978399" y="596332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05" name="矩形 1004">
                  <a:extLst>
                    <a:ext uri="{FF2B5EF4-FFF2-40B4-BE49-F238E27FC236}">
                      <a16:creationId xmlns:a16="http://schemas.microsoft.com/office/drawing/2014/main" id="{18A6AC96-849E-675E-C937-E5BD926046F1}"/>
                    </a:ext>
                  </a:extLst>
                </p:cNvPr>
                <p:cNvSpPr/>
                <p:nvPr/>
              </p:nvSpPr>
              <p:spPr>
                <a:xfrm>
                  <a:off x="8150049" y="596332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06" name="矩形 1005">
                  <a:extLst>
                    <a:ext uri="{FF2B5EF4-FFF2-40B4-BE49-F238E27FC236}">
                      <a16:creationId xmlns:a16="http://schemas.microsoft.com/office/drawing/2014/main" id="{7D07CB8C-7924-54ED-1275-E1BE772052BC}"/>
                    </a:ext>
                  </a:extLst>
                </p:cNvPr>
                <p:cNvSpPr/>
                <p:nvPr/>
              </p:nvSpPr>
              <p:spPr>
                <a:xfrm>
                  <a:off x="8321699" y="596332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07" name="矩形 1006">
                  <a:extLst>
                    <a:ext uri="{FF2B5EF4-FFF2-40B4-BE49-F238E27FC236}">
                      <a16:creationId xmlns:a16="http://schemas.microsoft.com/office/drawing/2014/main" id="{41D1C333-A59B-B344-F67B-B95C6B6E32A5}"/>
                    </a:ext>
                  </a:extLst>
                </p:cNvPr>
                <p:cNvSpPr/>
                <p:nvPr/>
              </p:nvSpPr>
              <p:spPr>
                <a:xfrm>
                  <a:off x="8493349" y="596332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08" name="矩形 1007">
                  <a:extLst>
                    <a:ext uri="{FF2B5EF4-FFF2-40B4-BE49-F238E27FC236}">
                      <a16:creationId xmlns:a16="http://schemas.microsoft.com/office/drawing/2014/main" id="{6595565F-858E-3445-3A46-AA6A351F4B26}"/>
                    </a:ext>
                  </a:extLst>
                </p:cNvPr>
                <p:cNvSpPr/>
                <p:nvPr/>
              </p:nvSpPr>
              <p:spPr>
                <a:xfrm>
                  <a:off x="8664999" y="596332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09" name="矩形 1008">
                  <a:extLst>
                    <a:ext uri="{FF2B5EF4-FFF2-40B4-BE49-F238E27FC236}">
                      <a16:creationId xmlns:a16="http://schemas.microsoft.com/office/drawing/2014/main" id="{FBDC9F4E-8D51-EA53-989C-E5A71201E9EE}"/>
                    </a:ext>
                  </a:extLst>
                </p:cNvPr>
                <p:cNvSpPr/>
                <p:nvPr/>
              </p:nvSpPr>
              <p:spPr>
                <a:xfrm>
                  <a:off x="8836649" y="596332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10" name="矩形 1009">
                  <a:extLst>
                    <a:ext uri="{FF2B5EF4-FFF2-40B4-BE49-F238E27FC236}">
                      <a16:creationId xmlns:a16="http://schemas.microsoft.com/office/drawing/2014/main" id="{27E6FB36-0372-CEAE-2A7D-98BDA7DC8572}"/>
                    </a:ext>
                  </a:extLst>
                </p:cNvPr>
                <p:cNvSpPr/>
                <p:nvPr/>
              </p:nvSpPr>
              <p:spPr>
                <a:xfrm>
                  <a:off x="9008299" y="596332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11" name="矩形 1010">
                  <a:extLst>
                    <a:ext uri="{FF2B5EF4-FFF2-40B4-BE49-F238E27FC236}">
                      <a16:creationId xmlns:a16="http://schemas.microsoft.com/office/drawing/2014/main" id="{F9CC325F-88FF-EB3D-E457-F7980222C576}"/>
                    </a:ext>
                  </a:extLst>
                </p:cNvPr>
                <p:cNvSpPr/>
                <p:nvPr/>
              </p:nvSpPr>
              <p:spPr>
                <a:xfrm>
                  <a:off x="9179949" y="596332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12" name="矩形 1011">
                  <a:extLst>
                    <a:ext uri="{FF2B5EF4-FFF2-40B4-BE49-F238E27FC236}">
                      <a16:creationId xmlns:a16="http://schemas.microsoft.com/office/drawing/2014/main" id="{41C30406-4C64-839B-9A3C-7F0FBE1E5266}"/>
                    </a:ext>
                  </a:extLst>
                </p:cNvPr>
                <p:cNvSpPr/>
                <p:nvPr/>
              </p:nvSpPr>
              <p:spPr>
                <a:xfrm>
                  <a:off x="9351599" y="596332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13" name="矩形 1012">
                  <a:extLst>
                    <a:ext uri="{FF2B5EF4-FFF2-40B4-BE49-F238E27FC236}">
                      <a16:creationId xmlns:a16="http://schemas.microsoft.com/office/drawing/2014/main" id="{23AB19D4-EDF6-027D-357C-48FE93A63D78}"/>
                    </a:ext>
                  </a:extLst>
                </p:cNvPr>
                <p:cNvSpPr/>
                <p:nvPr/>
              </p:nvSpPr>
              <p:spPr>
                <a:xfrm>
                  <a:off x="9523249" y="596332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14" name="矩形 1013">
                  <a:extLst>
                    <a:ext uri="{FF2B5EF4-FFF2-40B4-BE49-F238E27FC236}">
                      <a16:creationId xmlns:a16="http://schemas.microsoft.com/office/drawing/2014/main" id="{66335756-AD87-FCB2-CF4A-87CD72E2C7E9}"/>
                    </a:ext>
                  </a:extLst>
                </p:cNvPr>
                <p:cNvSpPr/>
                <p:nvPr/>
              </p:nvSpPr>
              <p:spPr>
                <a:xfrm>
                  <a:off x="9694899" y="596332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15" name="矩形 1014">
                  <a:extLst>
                    <a:ext uri="{FF2B5EF4-FFF2-40B4-BE49-F238E27FC236}">
                      <a16:creationId xmlns:a16="http://schemas.microsoft.com/office/drawing/2014/main" id="{886A1077-EE90-70AB-480E-F3F182C09231}"/>
                    </a:ext>
                  </a:extLst>
                </p:cNvPr>
                <p:cNvSpPr/>
                <p:nvPr/>
              </p:nvSpPr>
              <p:spPr>
                <a:xfrm>
                  <a:off x="9866549" y="596332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16" name="矩形 1015">
                  <a:extLst>
                    <a:ext uri="{FF2B5EF4-FFF2-40B4-BE49-F238E27FC236}">
                      <a16:creationId xmlns:a16="http://schemas.microsoft.com/office/drawing/2014/main" id="{AB79C667-7CA9-5C1D-9EE8-DC0A8B9919BD}"/>
                    </a:ext>
                  </a:extLst>
                </p:cNvPr>
                <p:cNvSpPr/>
                <p:nvPr/>
              </p:nvSpPr>
              <p:spPr>
                <a:xfrm>
                  <a:off x="10038199" y="596332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17" name="矩形 1016">
                  <a:extLst>
                    <a:ext uri="{FF2B5EF4-FFF2-40B4-BE49-F238E27FC236}">
                      <a16:creationId xmlns:a16="http://schemas.microsoft.com/office/drawing/2014/main" id="{89A08EB5-3924-990F-7EFF-265F4F970F51}"/>
                    </a:ext>
                  </a:extLst>
                </p:cNvPr>
                <p:cNvSpPr/>
                <p:nvPr/>
              </p:nvSpPr>
              <p:spPr>
                <a:xfrm>
                  <a:off x="10209849" y="596332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18" name="矩形 1017">
                  <a:extLst>
                    <a:ext uri="{FF2B5EF4-FFF2-40B4-BE49-F238E27FC236}">
                      <a16:creationId xmlns:a16="http://schemas.microsoft.com/office/drawing/2014/main" id="{AF04B9ED-472E-1277-9230-F1F7FDF90D69}"/>
                    </a:ext>
                  </a:extLst>
                </p:cNvPr>
                <p:cNvSpPr/>
                <p:nvPr/>
              </p:nvSpPr>
              <p:spPr>
                <a:xfrm>
                  <a:off x="10381499" y="596332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19" name="矩形 1018">
                  <a:extLst>
                    <a:ext uri="{FF2B5EF4-FFF2-40B4-BE49-F238E27FC236}">
                      <a16:creationId xmlns:a16="http://schemas.microsoft.com/office/drawing/2014/main" id="{C4EED827-90AB-CB38-86D4-C8170E2F5982}"/>
                    </a:ext>
                  </a:extLst>
                </p:cNvPr>
                <p:cNvSpPr/>
                <p:nvPr/>
              </p:nvSpPr>
              <p:spPr>
                <a:xfrm>
                  <a:off x="10553149" y="596332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20" name="矩形 1019">
                  <a:extLst>
                    <a:ext uri="{FF2B5EF4-FFF2-40B4-BE49-F238E27FC236}">
                      <a16:creationId xmlns:a16="http://schemas.microsoft.com/office/drawing/2014/main" id="{BDABDADC-9274-1812-07D9-E4DF1F0BA138}"/>
                    </a:ext>
                  </a:extLst>
                </p:cNvPr>
                <p:cNvSpPr/>
                <p:nvPr/>
              </p:nvSpPr>
              <p:spPr>
                <a:xfrm>
                  <a:off x="10724799" y="596332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21" name="矩形 1020">
                  <a:extLst>
                    <a:ext uri="{FF2B5EF4-FFF2-40B4-BE49-F238E27FC236}">
                      <a16:creationId xmlns:a16="http://schemas.microsoft.com/office/drawing/2014/main" id="{5F1D0947-8AAA-CBBC-7891-2C1271B1155A}"/>
                    </a:ext>
                  </a:extLst>
                </p:cNvPr>
                <p:cNvSpPr/>
                <p:nvPr/>
              </p:nvSpPr>
              <p:spPr>
                <a:xfrm>
                  <a:off x="10896449" y="596332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22" name="矩形 1021">
                  <a:extLst>
                    <a:ext uri="{FF2B5EF4-FFF2-40B4-BE49-F238E27FC236}">
                      <a16:creationId xmlns:a16="http://schemas.microsoft.com/office/drawing/2014/main" id="{A53C4892-00EB-5B83-644B-02890E2DD4EC}"/>
                    </a:ext>
                  </a:extLst>
                </p:cNvPr>
                <p:cNvSpPr/>
                <p:nvPr/>
              </p:nvSpPr>
              <p:spPr>
                <a:xfrm>
                  <a:off x="11068114" y="5963329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23" name="矩形 1022">
                  <a:extLst>
                    <a:ext uri="{FF2B5EF4-FFF2-40B4-BE49-F238E27FC236}">
                      <a16:creationId xmlns:a16="http://schemas.microsoft.com/office/drawing/2014/main" id="{A18502D1-1A01-0D10-8468-89FB91C4FA87}"/>
                    </a:ext>
                  </a:extLst>
                </p:cNvPr>
                <p:cNvSpPr/>
                <p:nvPr/>
              </p:nvSpPr>
              <p:spPr>
                <a:xfrm>
                  <a:off x="5575299" y="612443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24" name="矩形 1023">
                  <a:extLst>
                    <a:ext uri="{FF2B5EF4-FFF2-40B4-BE49-F238E27FC236}">
                      <a16:creationId xmlns:a16="http://schemas.microsoft.com/office/drawing/2014/main" id="{AB5A6926-F25A-1D95-F8DA-BABFDDFB9C74}"/>
                    </a:ext>
                  </a:extLst>
                </p:cNvPr>
                <p:cNvSpPr/>
                <p:nvPr/>
              </p:nvSpPr>
              <p:spPr>
                <a:xfrm>
                  <a:off x="5746949" y="612443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25" name="矩形 1024">
                  <a:extLst>
                    <a:ext uri="{FF2B5EF4-FFF2-40B4-BE49-F238E27FC236}">
                      <a16:creationId xmlns:a16="http://schemas.microsoft.com/office/drawing/2014/main" id="{63C80834-33B5-1A1A-5894-065C631A57C1}"/>
                    </a:ext>
                  </a:extLst>
                </p:cNvPr>
                <p:cNvSpPr/>
                <p:nvPr/>
              </p:nvSpPr>
              <p:spPr>
                <a:xfrm>
                  <a:off x="5918599" y="612443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26" name="矩形 1025">
                  <a:extLst>
                    <a:ext uri="{FF2B5EF4-FFF2-40B4-BE49-F238E27FC236}">
                      <a16:creationId xmlns:a16="http://schemas.microsoft.com/office/drawing/2014/main" id="{6719956E-804B-4B6E-C6BE-C786ACC3FDFD}"/>
                    </a:ext>
                  </a:extLst>
                </p:cNvPr>
                <p:cNvSpPr/>
                <p:nvPr/>
              </p:nvSpPr>
              <p:spPr>
                <a:xfrm>
                  <a:off x="6090249" y="612443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27" name="矩形 1026">
                  <a:extLst>
                    <a:ext uri="{FF2B5EF4-FFF2-40B4-BE49-F238E27FC236}">
                      <a16:creationId xmlns:a16="http://schemas.microsoft.com/office/drawing/2014/main" id="{E33C5D9F-09A1-F493-3728-117B3FB584EF}"/>
                    </a:ext>
                  </a:extLst>
                </p:cNvPr>
                <p:cNvSpPr/>
                <p:nvPr/>
              </p:nvSpPr>
              <p:spPr>
                <a:xfrm>
                  <a:off x="6261899" y="612443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28" name="矩形 1027">
                  <a:extLst>
                    <a:ext uri="{FF2B5EF4-FFF2-40B4-BE49-F238E27FC236}">
                      <a16:creationId xmlns:a16="http://schemas.microsoft.com/office/drawing/2014/main" id="{AC9F6226-3038-9520-1DB3-8DC54D239B0C}"/>
                    </a:ext>
                  </a:extLst>
                </p:cNvPr>
                <p:cNvSpPr/>
                <p:nvPr/>
              </p:nvSpPr>
              <p:spPr>
                <a:xfrm>
                  <a:off x="6433549" y="612443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29" name="矩形 1028">
                  <a:extLst>
                    <a:ext uri="{FF2B5EF4-FFF2-40B4-BE49-F238E27FC236}">
                      <a16:creationId xmlns:a16="http://schemas.microsoft.com/office/drawing/2014/main" id="{9A55E024-F503-56F2-701A-E319A35FD872}"/>
                    </a:ext>
                  </a:extLst>
                </p:cNvPr>
                <p:cNvSpPr/>
                <p:nvPr/>
              </p:nvSpPr>
              <p:spPr>
                <a:xfrm>
                  <a:off x="6605199" y="612443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30" name="矩形 1029">
                  <a:extLst>
                    <a:ext uri="{FF2B5EF4-FFF2-40B4-BE49-F238E27FC236}">
                      <a16:creationId xmlns:a16="http://schemas.microsoft.com/office/drawing/2014/main" id="{1E85B095-BBF8-757D-E231-01AF1EA95FE9}"/>
                    </a:ext>
                  </a:extLst>
                </p:cNvPr>
                <p:cNvSpPr/>
                <p:nvPr/>
              </p:nvSpPr>
              <p:spPr>
                <a:xfrm>
                  <a:off x="6776849" y="612443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31" name="矩形 1030">
                  <a:extLst>
                    <a:ext uri="{FF2B5EF4-FFF2-40B4-BE49-F238E27FC236}">
                      <a16:creationId xmlns:a16="http://schemas.microsoft.com/office/drawing/2014/main" id="{FBD4DCCE-E59A-57B5-1D82-95BFDA5F0590}"/>
                    </a:ext>
                  </a:extLst>
                </p:cNvPr>
                <p:cNvSpPr/>
                <p:nvPr/>
              </p:nvSpPr>
              <p:spPr>
                <a:xfrm>
                  <a:off x="6948499" y="612443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32" name="矩形 1031">
                  <a:extLst>
                    <a:ext uri="{FF2B5EF4-FFF2-40B4-BE49-F238E27FC236}">
                      <a16:creationId xmlns:a16="http://schemas.microsoft.com/office/drawing/2014/main" id="{451F67F5-C491-6537-77C8-2DFAC29148BB}"/>
                    </a:ext>
                  </a:extLst>
                </p:cNvPr>
                <p:cNvSpPr/>
                <p:nvPr/>
              </p:nvSpPr>
              <p:spPr>
                <a:xfrm>
                  <a:off x="7120149" y="612443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33" name="矩形 1032">
                  <a:extLst>
                    <a:ext uri="{FF2B5EF4-FFF2-40B4-BE49-F238E27FC236}">
                      <a16:creationId xmlns:a16="http://schemas.microsoft.com/office/drawing/2014/main" id="{6B615D4F-3024-4BC9-043D-5127EB87F892}"/>
                    </a:ext>
                  </a:extLst>
                </p:cNvPr>
                <p:cNvSpPr/>
                <p:nvPr/>
              </p:nvSpPr>
              <p:spPr>
                <a:xfrm>
                  <a:off x="7291799" y="612443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34" name="矩形 1033">
                  <a:extLst>
                    <a:ext uri="{FF2B5EF4-FFF2-40B4-BE49-F238E27FC236}">
                      <a16:creationId xmlns:a16="http://schemas.microsoft.com/office/drawing/2014/main" id="{D2E6DFE1-07F4-5370-F6F5-FF2F602AE87C}"/>
                    </a:ext>
                  </a:extLst>
                </p:cNvPr>
                <p:cNvSpPr/>
                <p:nvPr/>
              </p:nvSpPr>
              <p:spPr>
                <a:xfrm>
                  <a:off x="7463449" y="612443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35" name="矩形 1034">
                  <a:extLst>
                    <a:ext uri="{FF2B5EF4-FFF2-40B4-BE49-F238E27FC236}">
                      <a16:creationId xmlns:a16="http://schemas.microsoft.com/office/drawing/2014/main" id="{AE7F08B8-861F-C597-DA48-B356C83AE2F0}"/>
                    </a:ext>
                  </a:extLst>
                </p:cNvPr>
                <p:cNvSpPr/>
                <p:nvPr/>
              </p:nvSpPr>
              <p:spPr>
                <a:xfrm>
                  <a:off x="7635099" y="612443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36" name="矩形 1035">
                  <a:extLst>
                    <a:ext uri="{FF2B5EF4-FFF2-40B4-BE49-F238E27FC236}">
                      <a16:creationId xmlns:a16="http://schemas.microsoft.com/office/drawing/2014/main" id="{C509220C-1264-1032-4BF2-1F834C73A474}"/>
                    </a:ext>
                  </a:extLst>
                </p:cNvPr>
                <p:cNvSpPr/>
                <p:nvPr/>
              </p:nvSpPr>
              <p:spPr>
                <a:xfrm>
                  <a:off x="7806749" y="612443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37" name="矩形 1036">
                  <a:extLst>
                    <a:ext uri="{FF2B5EF4-FFF2-40B4-BE49-F238E27FC236}">
                      <a16:creationId xmlns:a16="http://schemas.microsoft.com/office/drawing/2014/main" id="{7246D30A-D3FA-7381-543D-A5DF39E147B1}"/>
                    </a:ext>
                  </a:extLst>
                </p:cNvPr>
                <p:cNvSpPr/>
                <p:nvPr/>
              </p:nvSpPr>
              <p:spPr>
                <a:xfrm>
                  <a:off x="7978399" y="612443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38" name="矩形 1037">
                  <a:extLst>
                    <a:ext uri="{FF2B5EF4-FFF2-40B4-BE49-F238E27FC236}">
                      <a16:creationId xmlns:a16="http://schemas.microsoft.com/office/drawing/2014/main" id="{A5E64AC1-5070-56F4-7923-82D75C6E0995}"/>
                    </a:ext>
                  </a:extLst>
                </p:cNvPr>
                <p:cNvSpPr/>
                <p:nvPr/>
              </p:nvSpPr>
              <p:spPr>
                <a:xfrm>
                  <a:off x="8150049" y="612443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39" name="矩形 1038">
                  <a:extLst>
                    <a:ext uri="{FF2B5EF4-FFF2-40B4-BE49-F238E27FC236}">
                      <a16:creationId xmlns:a16="http://schemas.microsoft.com/office/drawing/2014/main" id="{868F5495-6C27-25BB-F52E-65C6FA311DFA}"/>
                    </a:ext>
                  </a:extLst>
                </p:cNvPr>
                <p:cNvSpPr/>
                <p:nvPr/>
              </p:nvSpPr>
              <p:spPr>
                <a:xfrm>
                  <a:off x="8321699" y="612443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40" name="矩形 1039">
                  <a:extLst>
                    <a:ext uri="{FF2B5EF4-FFF2-40B4-BE49-F238E27FC236}">
                      <a16:creationId xmlns:a16="http://schemas.microsoft.com/office/drawing/2014/main" id="{824C735B-7220-5D46-11AB-F4E9FDA93B64}"/>
                    </a:ext>
                  </a:extLst>
                </p:cNvPr>
                <p:cNvSpPr/>
                <p:nvPr/>
              </p:nvSpPr>
              <p:spPr>
                <a:xfrm>
                  <a:off x="8493349" y="612443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41" name="矩形 1040">
                  <a:extLst>
                    <a:ext uri="{FF2B5EF4-FFF2-40B4-BE49-F238E27FC236}">
                      <a16:creationId xmlns:a16="http://schemas.microsoft.com/office/drawing/2014/main" id="{1E55E6CA-C13E-7D9B-2303-5E4794B21C91}"/>
                    </a:ext>
                  </a:extLst>
                </p:cNvPr>
                <p:cNvSpPr/>
                <p:nvPr/>
              </p:nvSpPr>
              <p:spPr>
                <a:xfrm>
                  <a:off x="8664999" y="612443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42" name="矩形 1041">
                  <a:extLst>
                    <a:ext uri="{FF2B5EF4-FFF2-40B4-BE49-F238E27FC236}">
                      <a16:creationId xmlns:a16="http://schemas.microsoft.com/office/drawing/2014/main" id="{999593E9-1AAC-EF20-0B25-FDD639E2E31A}"/>
                    </a:ext>
                  </a:extLst>
                </p:cNvPr>
                <p:cNvSpPr/>
                <p:nvPr/>
              </p:nvSpPr>
              <p:spPr>
                <a:xfrm>
                  <a:off x="8836649" y="612443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43" name="矩形 1042">
                  <a:extLst>
                    <a:ext uri="{FF2B5EF4-FFF2-40B4-BE49-F238E27FC236}">
                      <a16:creationId xmlns:a16="http://schemas.microsoft.com/office/drawing/2014/main" id="{A8BF4872-427F-CE8D-8B9C-C884AEDBF7E4}"/>
                    </a:ext>
                  </a:extLst>
                </p:cNvPr>
                <p:cNvSpPr/>
                <p:nvPr/>
              </p:nvSpPr>
              <p:spPr>
                <a:xfrm>
                  <a:off x="9008299" y="612443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44" name="矩形 1043">
                  <a:extLst>
                    <a:ext uri="{FF2B5EF4-FFF2-40B4-BE49-F238E27FC236}">
                      <a16:creationId xmlns:a16="http://schemas.microsoft.com/office/drawing/2014/main" id="{CA58F708-4631-69E9-2D24-21B35AAEEF59}"/>
                    </a:ext>
                  </a:extLst>
                </p:cNvPr>
                <p:cNvSpPr/>
                <p:nvPr/>
              </p:nvSpPr>
              <p:spPr>
                <a:xfrm>
                  <a:off x="9179949" y="612443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45" name="矩形 1044">
                  <a:extLst>
                    <a:ext uri="{FF2B5EF4-FFF2-40B4-BE49-F238E27FC236}">
                      <a16:creationId xmlns:a16="http://schemas.microsoft.com/office/drawing/2014/main" id="{B1407263-8011-49C0-8EBE-9360DBDAA426}"/>
                    </a:ext>
                  </a:extLst>
                </p:cNvPr>
                <p:cNvSpPr/>
                <p:nvPr/>
              </p:nvSpPr>
              <p:spPr>
                <a:xfrm>
                  <a:off x="9351599" y="612443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46" name="矩形 1045">
                  <a:extLst>
                    <a:ext uri="{FF2B5EF4-FFF2-40B4-BE49-F238E27FC236}">
                      <a16:creationId xmlns:a16="http://schemas.microsoft.com/office/drawing/2014/main" id="{1C5CE434-F33C-CBEC-BB6D-91A89F4693A7}"/>
                    </a:ext>
                  </a:extLst>
                </p:cNvPr>
                <p:cNvSpPr/>
                <p:nvPr/>
              </p:nvSpPr>
              <p:spPr>
                <a:xfrm>
                  <a:off x="9523249" y="612443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47" name="矩形 1046">
                  <a:extLst>
                    <a:ext uri="{FF2B5EF4-FFF2-40B4-BE49-F238E27FC236}">
                      <a16:creationId xmlns:a16="http://schemas.microsoft.com/office/drawing/2014/main" id="{33FF9CA3-8F82-6994-10D0-BD2AE7530E9E}"/>
                    </a:ext>
                  </a:extLst>
                </p:cNvPr>
                <p:cNvSpPr/>
                <p:nvPr/>
              </p:nvSpPr>
              <p:spPr>
                <a:xfrm>
                  <a:off x="9694899" y="612443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48" name="矩形 1047">
                  <a:extLst>
                    <a:ext uri="{FF2B5EF4-FFF2-40B4-BE49-F238E27FC236}">
                      <a16:creationId xmlns:a16="http://schemas.microsoft.com/office/drawing/2014/main" id="{5A115EF0-18F8-E8B9-7567-C038B92284FC}"/>
                    </a:ext>
                  </a:extLst>
                </p:cNvPr>
                <p:cNvSpPr/>
                <p:nvPr/>
              </p:nvSpPr>
              <p:spPr>
                <a:xfrm>
                  <a:off x="9866549" y="612443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49" name="矩形 1048">
                  <a:extLst>
                    <a:ext uri="{FF2B5EF4-FFF2-40B4-BE49-F238E27FC236}">
                      <a16:creationId xmlns:a16="http://schemas.microsoft.com/office/drawing/2014/main" id="{E839ABEE-B678-7D43-BF9F-A4C8C8F45BA5}"/>
                    </a:ext>
                  </a:extLst>
                </p:cNvPr>
                <p:cNvSpPr/>
                <p:nvPr/>
              </p:nvSpPr>
              <p:spPr>
                <a:xfrm>
                  <a:off x="10038199" y="612443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50" name="矩形 1049">
                  <a:extLst>
                    <a:ext uri="{FF2B5EF4-FFF2-40B4-BE49-F238E27FC236}">
                      <a16:creationId xmlns:a16="http://schemas.microsoft.com/office/drawing/2014/main" id="{2E7C228D-A24D-7F0D-B6C3-8A4E56A76E99}"/>
                    </a:ext>
                  </a:extLst>
                </p:cNvPr>
                <p:cNvSpPr/>
                <p:nvPr/>
              </p:nvSpPr>
              <p:spPr>
                <a:xfrm>
                  <a:off x="10209849" y="612443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51" name="矩形 1050">
                  <a:extLst>
                    <a:ext uri="{FF2B5EF4-FFF2-40B4-BE49-F238E27FC236}">
                      <a16:creationId xmlns:a16="http://schemas.microsoft.com/office/drawing/2014/main" id="{AB471CC8-93F2-0D4C-7245-301F0AD8C4BD}"/>
                    </a:ext>
                  </a:extLst>
                </p:cNvPr>
                <p:cNvSpPr/>
                <p:nvPr/>
              </p:nvSpPr>
              <p:spPr>
                <a:xfrm>
                  <a:off x="10381499" y="612443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52" name="矩形 1051">
                  <a:extLst>
                    <a:ext uri="{FF2B5EF4-FFF2-40B4-BE49-F238E27FC236}">
                      <a16:creationId xmlns:a16="http://schemas.microsoft.com/office/drawing/2014/main" id="{DF663351-BD99-E89D-C272-4EA8BF9DE6A6}"/>
                    </a:ext>
                  </a:extLst>
                </p:cNvPr>
                <p:cNvSpPr/>
                <p:nvPr/>
              </p:nvSpPr>
              <p:spPr>
                <a:xfrm>
                  <a:off x="10553149" y="612443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53" name="矩形 1052">
                  <a:extLst>
                    <a:ext uri="{FF2B5EF4-FFF2-40B4-BE49-F238E27FC236}">
                      <a16:creationId xmlns:a16="http://schemas.microsoft.com/office/drawing/2014/main" id="{6B9FDC24-B43B-F0E3-7EDB-5570F1FC7421}"/>
                    </a:ext>
                  </a:extLst>
                </p:cNvPr>
                <p:cNvSpPr/>
                <p:nvPr/>
              </p:nvSpPr>
              <p:spPr>
                <a:xfrm>
                  <a:off x="10724799" y="612443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54" name="矩形 1053">
                  <a:extLst>
                    <a:ext uri="{FF2B5EF4-FFF2-40B4-BE49-F238E27FC236}">
                      <a16:creationId xmlns:a16="http://schemas.microsoft.com/office/drawing/2014/main" id="{79491C1F-1724-53E8-D54E-8F0C97197AC7}"/>
                    </a:ext>
                  </a:extLst>
                </p:cNvPr>
                <p:cNvSpPr/>
                <p:nvPr/>
              </p:nvSpPr>
              <p:spPr>
                <a:xfrm>
                  <a:off x="10896449" y="612443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55" name="矩形 1054">
                  <a:extLst>
                    <a:ext uri="{FF2B5EF4-FFF2-40B4-BE49-F238E27FC236}">
                      <a16:creationId xmlns:a16="http://schemas.microsoft.com/office/drawing/2014/main" id="{4D0056B9-5FF0-54D7-3D5F-F9C96EE01394}"/>
                    </a:ext>
                  </a:extLst>
                </p:cNvPr>
                <p:cNvSpPr/>
                <p:nvPr/>
              </p:nvSpPr>
              <p:spPr>
                <a:xfrm>
                  <a:off x="11068114" y="6124438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56" name="矩形 1055">
                  <a:extLst>
                    <a:ext uri="{FF2B5EF4-FFF2-40B4-BE49-F238E27FC236}">
                      <a16:creationId xmlns:a16="http://schemas.microsoft.com/office/drawing/2014/main" id="{B47718E4-6D22-AC2E-5E4F-CCE08A253317}"/>
                    </a:ext>
                  </a:extLst>
                </p:cNvPr>
                <p:cNvSpPr/>
                <p:nvPr/>
              </p:nvSpPr>
              <p:spPr>
                <a:xfrm>
                  <a:off x="5575299" y="628554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57" name="矩形 1056">
                  <a:extLst>
                    <a:ext uri="{FF2B5EF4-FFF2-40B4-BE49-F238E27FC236}">
                      <a16:creationId xmlns:a16="http://schemas.microsoft.com/office/drawing/2014/main" id="{0A0584A4-C018-E2C6-535A-B54489EEFDD0}"/>
                    </a:ext>
                  </a:extLst>
                </p:cNvPr>
                <p:cNvSpPr/>
                <p:nvPr/>
              </p:nvSpPr>
              <p:spPr>
                <a:xfrm>
                  <a:off x="5746949" y="628554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58" name="矩形 1057">
                  <a:extLst>
                    <a:ext uri="{FF2B5EF4-FFF2-40B4-BE49-F238E27FC236}">
                      <a16:creationId xmlns:a16="http://schemas.microsoft.com/office/drawing/2014/main" id="{CFA8606F-2B37-E930-842D-DEA8B54519D2}"/>
                    </a:ext>
                  </a:extLst>
                </p:cNvPr>
                <p:cNvSpPr/>
                <p:nvPr/>
              </p:nvSpPr>
              <p:spPr>
                <a:xfrm>
                  <a:off x="5918599" y="628554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59" name="矩形 1058">
                  <a:extLst>
                    <a:ext uri="{FF2B5EF4-FFF2-40B4-BE49-F238E27FC236}">
                      <a16:creationId xmlns:a16="http://schemas.microsoft.com/office/drawing/2014/main" id="{AC3DA70D-59AE-A83D-4895-1EB2BA71B46E}"/>
                    </a:ext>
                  </a:extLst>
                </p:cNvPr>
                <p:cNvSpPr/>
                <p:nvPr/>
              </p:nvSpPr>
              <p:spPr>
                <a:xfrm>
                  <a:off x="6090249" y="628554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60" name="矩形 1059">
                  <a:extLst>
                    <a:ext uri="{FF2B5EF4-FFF2-40B4-BE49-F238E27FC236}">
                      <a16:creationId xmlns:a16="http://schemas.microsoft.com/office/drawing/2014/main" id="{6825771E-174E-4B72-ED13-B72D33AC1580}"/>
                    </a:ext>
                  </a:extLst>
                </p:cNvPr>
                <p:cNvSpPr/>
                <p:nvPr/>
              </p:nvSpPr>
              <p:spPr>
                <a:xfrm>
                  <a:off x="6261899" y="628554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61" name="矩形 1060">
                  <a:extLst>
                    <a:ext uri="{FF2B5EF4-FFF2-40B4-BE49-F238E27FC236}">
                      <a16:creationId xmlns:a16="http://schemas.microsoft.com/office/drawing/2014/main" id="{D693A825-D573-B162-1DAB-986E923ED7D9}"/>
                    </a:ext>
                  </a:extLst>
                </p:cNvPr>
                <p:cNvSpPr/>
                <p:nvPr/>
              </p:nvSpPr>
              <p:spPr>
                <a:xfrm>
                  <a:off x="6433549" y="628554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62" name="矩形 1061">
                  <a:extLst>
                    <a:ext uri="{FF2B5EF4-FFF2-40B4-BE49-F238E27FC236}">
                      <a16:creationId xmlns:a16="http://schemas.microsoft.com/office/drawing/2014/main" id="{0876929D-13F1-0A4C-D2ED-0AC7B1534AD8}"/>
                    </a:ext>
                  </a:extLst>
                </p:cNvPr>
                <p:cNvSpPr/>
                <p:nvPr/>
              </p:nvSpPr>
              <p:spPr>
                <a:xfrm>
                  <a:off x="6605199" y="628554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63" name="矩形 1062">
                  <a:extLst>
                    <a:ext uri="{FF2B5EF4-FFF2-40B4-BE49-F238E27FC236}">
                      <a16:creationId xmlns:a16="http://schemas.microsoft.com/office/drawing/2014/main" id="{8D7A6C25-416E-B0B5-6AA0-25FF8C95692F}"/>
                    </a:ext>
                  </a:extLst>
                </p:cNvPr>
                <p:cNvSpPr/>
                <p:nvPr/>
              </p:nvSpPr>
              <p:spPr>
                <a:xfrm>
                  <a:off x="6776849" y="628554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64" name="矩形 1063">
                  <a:extLst>
                    <a:ext uri="{FF2B5EF4-FFF2-40B4-BE49-F238E27FC236}">
                      <a16:creationId xmlns:a16="http://schemas.microsoft.com/office/drawing/2014/main" id="{51D09829-3D7A-0508-3C10-5045D6078816}"/>
                    </a:ext>
                  </a:extLst>
                </p:cNvPr>
                <p:cNvSpPr/>
                <p:nvPr/>
              </p:nvSpPr>
              <p:spPr>
                <a:xfrm>
                  <a:off x="6948499" y="628554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65" name="矩形 1064">
                  <a:extLst>
                    <a:ext uri="{FF2B5EF4-FFF2-40B4-BE49-F238E27FC236}">
                      <a16:creationId xmlns:a16="http://schemas.microsoft.com/office/drawing/2014/main" id="{33CD0C61-16C7-151E-0F5A-CC414F37DCE7}"/>
                    </a:ext>
                  </a:extLst>
                </p:cNvPr>
                <p:cNvSpPr/>
                <p:nvPr/>
              </p:nvSpPr>
              <p:spPr>
                <a:xfrm>
                  <a:off x="7120149" y="628554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66" name="矩形 1065">
                  <a:extLst>
                    <a:ext uri="{FF2B5EF4-FFF2-40B4-BE49-F238E27FC236}">
                      <a16:creationId xmlns:a16="http://schemas.microsoft.com/office/drawing/2014/main" id="{5D056F33-79A1-B4ED-B95C-8C767D70E72B}"/>
                    </a:ext>
                  </a:extLst>
                </p:cNvPr>
                <p:cNvSpPr/>
                <p:nvPr/>
              </p:nvSpPr>
              <p:spPr>
                <a:xfrm>
                  <a:off x="7291799" y="628554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67" name="矩形 1066">
                  <a:extLst>
                    <a:ext uri="{FF2B5EF4-FFF2-40B4-BE49-F238E27FC236}">
                      <a16:creationId xmlns:a16="http://schemas.microsoft.com/office/drawing/2014/main" id="{F00BE592-2792-F350-627D-2DBED13EC105}"/>
                    </a:ext>
                  </a:extLst>
                </p:cNvPr>
                <p:cNvSpPr/>
                <p:nvPr/>
              </p:nvSpPr>
              <p:spPr>
                <a:xfrm>
                  <a:off x="7463449" y="628554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68" name="矩形 1067">
                  <a:extLst>
                    <a:ext uri="{FF2B5EF4-FFF2-40B4-BE49-F238E27FC236}">
                      <a16:creationId xmlns:a16="http://schemas.microsoft.com/office/drawing/2014/main" id="{C745237C-0DC3-88C5-9734-E6D156F3F908}"/>
                    </a:ext>
                  </a:extLst>
                </p:cNvPr>
                <p:cNvSpPr/>
                <p:nvPr/>
              </p:nvSpPr>
              <p:spPr>
                <a:xfrm>
                  <a:off x="7635099" y="628554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69" name="矩形 1068">
                  <a:extLst>
                    <a:ext uri="{FF2B5EF4-FFF2-40B4-BE49-F238E27FC236}">
                      <a16:creationId xmlns:a16="http://schemas.microsoft.com/office/drawing/2014/main" id="{91CC789D-E398-F7C3-CB62-534D2B1CEE6A}"/>
                    </a:ext>
                  </a:extLst>
                </p:cNvPr>
                <p:cNvSpPr/>
                <p:nvPr/>
              </p:nvSpPr>
              <p:spPr>
                <a:xfrm>
                  <a:off x="7806749" y="628554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70" name="矩形 1069">
                  <a:extLst>
                    <a:ext uri="{FF2B5EF4-FFF2-40B4-BE49-F238E27FC236}">
                      <a16:creationId xmlns:a16="http://schemas.microsoft.com/office/drawing/2014/main" id="{67A86EC0-C72B-D286-EFDC-D2CA47923079}"/>
                    </a:ext>
                  </a:extLst>
                </p:cNvPr>
                <p:cNvSpPr/>
                <p:nvPr/>
              </p:nvSpPr>
              <p:spPr>
                <a:xfrm>
                  <a:off x="7978399" y="628554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71" name="矩形 1070">
                  <a:extLst>
                    <a:ext uri="{FF2B5EF4-FFF2-40B4-BE49-F238E27FC236}">
                      <a16:creationId xmlns:a16="http://schemas.microsoft.com/office/drawing/2014/main" id="{1B3BEF65-11E9-2437-1760-86176F2AD765}"/>
                    </a:ext>
                  </a:extLst>
                </p:cNvPr>
                <p:cNvSpPr/>
                <p:nvPr/>
              </p:nvSpPr>
              <p:spPr>
                <a:xfrm>
                  <a:off x="8150049" y="628554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72" name="矩形 1071">
                  <a:extLst>
                    <a:ext uri="{FF2B5EF4-FFF2-40B4-BE49-F238E27FC236}">
                      <a16:creationId xmlns:a16="http://schemas.microsoft.com/office/drawing/2014/main" id="{ECC6C269-BB94-A493-0CAE-E5CF44C092A8}"/>
                    </a:ext>
                  </a:extLst>
                </p:cNvPr>
                <p:cNvSpPr/>
                <p:nvPr/>
              </p:nvSpPr>
              <p:spPr>
                <a:xfrm>
                  <a:off x="8321699" y="628554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73" name="矩形 1072">
                  <a:extLst>
                    <a:ext uri="{FF2B5EF4-FFF2-40B4-BE49-F238E27FC236}">
                      <a16:creationId xmlns:a16="http://schemas.microsoft.com/office/drawing/2014/main" id="{5AF72579-A02D-1C58-E374-01AB41066D77}"/>
                    </a:ext>
                  </a:extLst>
                </p:cNvPr>
                <p:cNvSpPr/>
                <p:nvPr/>
              </p:nvSpPr>
              <p:spPr>
                <a:xfrm>
                  <a:off x="8493349" y="628554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74" name="矩形 1073">
                  <a:extLst>
                    <a:ext uri="{FF2B5EF4-FFF2-40B4-BE49-F238E27FC236}">
                      <a16:creationId xmlns:a16="http://schemas.microsoft.com/office/drawing/2014/main" id="{94238997-C77D-BB61-B3AD-3A61E4382A36}"/>
                    </a:ext>
                  </a:extLst>
                </p:cNvPr>
                <p:cNvSpPr/>
                <p:nvPr/>
              </p:nvSpPr>
              <p:spPr>
                <a:xfrm>
                  <a:off x="8664999" y="628554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75" name="矩形 1074">
                  <a:extLst>
                    <a:ext uri="{FF2B5EF4-FFF2-40B4-BE49-F238E27FC236}">
                      <a16:creationId xmlns:a16="http://schemas.microsoft.com/office/drawing/2014/main" id="{0EBDEBFE-0055-FE74-FD81-4C92DF805F13}"/>
                    </a:ext>
                  </a:extLst>
                </p:cNvPr>
                <p:cNvSpPr/>
                <p:nvPr/>
              </p:nvSpPr>
              <p:spPr>
                <a:xfrm>
                  <a:off x="8836649" y="628554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76" name="矩形 1075">
                  <a:extLst>
                    <a:ext uri="{FF2B5EF4-FFF2-40B4-BE49-F238E27FC236}">
                      <a16:creationId xmlns:a16="http://schemas.microsoft.com/office/drawing/2014/main" id="{F4609554-062B-BD05-41A0-0C62CC396ABA}"/>
                    </a:ext>
                  </a:extLst>
                </p:cNvPr>
                <p:cNvSpPr/>
                <p:nvPr/>
              </p:nvSpPr>
              <p:spPr>
                <a:xfrm>
                  <a:off x="9008299" y="628554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77" name="矩形 1076">
                  <a:extLst>
                    <a:ext uri="{FF2B5EF4-FFF2-40B4-BE49-F238E27FC236}">
                      <a16:creationId xmlns:a16="http://schemas.microsoft.com/office/drawing/2014/main" id="{E6A44AF5-94A5-EC22-D22D-22212379DD16}"/>
                    </a:ext>
                  </a:extLst>
                </p:cNvPr>
                <p:cNvSpPr/>
                <p:nvPr/>
              </p:nvSpPr>
              <p:spPr>
                <a:xfrm>
                  <a:off x="9179949" y="628554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78" name="矩形 1077">
                  <a:extLst>
                    <a:ext uri="{FF2B5EF4-FFF2-40B4-BE49-F238E27FC236}">
                      <a16:creationId xmlns:a16="http://schemas.microsoft.com/office/drawing/2014/main" id="{766C909D-D37A-5F1D-D3F8-0EDE70885FE1}"/>
                    </a:ext>
                  </a:extLst>
                </p:cNvPr>
                <p:cNvSpPr/>
                <p:nvPr/>
              </p:nvSpPr>
              <p:spPr>
                <a:xfrm>
                  <a:off x="9351599" y="628554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79" name="矩形 1078">
                  <a:extLst>
                    <a:ext uri="{FF2B5EF4-FFF2-40B4-BE49-F238E27FC236}">
                      <a16:creationId xmlns:a16="http://schemas.microsoft.com/office/drawing/2014/main" id="{5F8A6B82-DB98-789D-7C93-5E62118ED0CA}"/>
                    </a:ext>
                  </a:extLst>
                </p:cNvPr>
                <p:cNvSpPr/>
                <p:nvPr/>
              </p:nvSpPr>
              <p:spPr>
                <a:xfrm>
                  <a:off x="9523249" y="628554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80" name="矩形 1079">
                  <a:extLst>
                    <a:ext uri="{FF2B5EF4-FFF2-40B4-BE49-F238E27FC236}">
                      <a16:creationId xmlns:a16="http://schemas.microsoft.com/office/drawing/2014/main" id="{4684D436-7D07-80AC-103C-7CBACDF97322}"/>
                    </a:ext>
                  </a:extLst>
                </p:cNvPr>
                <p:cNvSpPr/>
                <p:nvPr/>
              </p:nvSpPr>
              <p:spPr>
                <a:xfrm>
                  <a:off x="9694899" y="628554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81" name="矩形 1080">
                  <a:extLst>
                    <a:ext uri="{FF2B5EF4-FFF2-40B4-BE49-F238E27FC236}">
                      <a16:creationId xmlns:a16="http://schemas.microsoft.com/office/drawing/2014/main" id="{0074597A-053B-46EB-5D09-92F1D1A184B3}"/>
                    </a:ext>
                  </a:extLst>
                </p:cNvPr>
                <p:cNvSpPr/>
                <p:nvPr/>
              </p:nvSpPr>
              <p:spPr>
                <a:xfrm>
                  <a:off x="9866549" y="628554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82" name="矩形 1081">
                  <a:extLst>
                    <a:ext uri="{FF2B5EF4-FFF2-40B4-BE49-F238E27FC236}">
                      <a16:creationId xmlns:a16="http://schemas.microsoft.com/office/drawing/2014/main" id="{60DEDF64-B15A-0EC3-6885-E24BCB5CBA6D}"/>
                    </a:ext>
                  </a:extLst>
                </p:cNvPr>
                <p:cNvSpPr/>
                <p:nvPr/>
              </p:nvSpPr>
              <p:spPr>
                <a:xfrm>
                  <a:off x="10038199" y="628554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83" name="矩形 1082">
                  <a:extLst>
                    <a:ext uri="{FF2B5EF4-FFF2-40B4-BE49-F238E27FC236}">
                      <a16:creationId xmlns:a16="http://schemas.microsoft.com/office/drawing/2014/main" id="{282FCE95-5491-9DD8-91E9-0C85FAEB9904}"/>
                    </a:ext>
                  </a:extLst>
                </p:cNvPr>
                <p:cNvSpPr/>
                <p:nvPr/>
              </p:nvSpPr>
              <p:spPr>
                <a:xfrm>
                  <a:off x="10209849" y="628554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84" name="矩形 1083">
                  <a:extLst>
                    <a:ext uri="{FF2B5EF4-FFF2-40B4-BE49-F238E27FC236}">
                      <a16:creationId xmlns:a16="http://schemas.microsoft.com/office/drawing/2014/main" id="{74F0C0DD-45F8-7870-B08E-60B1E816CAEA}"/>
                    </a:ext>
                  </a:extLst>
                </p:cNvPr>
                <p:cNvSpPr/>
                <p:nvPr/>
              </p:nvSpPr>
              <p:spPr>
                <a:xfrm>
                  <a:off x="10381499" y="628554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85" name="矩形 1084">
                  <a:extLst>
                    <a:ext uri="{FF2B5EF4-FFF2-40B4-BE49-F238E27FC236}">
                      <a16:creationId xmlns:a16="http://schemas.microsoft.com/office/drawing/2014/main" id="{49EECD00-CA32-C695-63F7-8DA9DF6D9637}"/>
                    </a:ext>
                  </a:extLst>
                </p:cNvPr>
                <p:cNvSpPr/>
                <p:nvPr/>
              </p:nvSpPr>
              <p:spPr>
                <a:xfrm>
                  <a:off x="10553149" y="628554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86" name="矩形 1085">
                  <a:extLst>
                    <a:ext uri="{FF2B5EF4-FFF2-40B4-BE49-F238E27FC236}">
                      <a16:creationId xmlns:a16="http://schemas.microsoft.com/office/drawing/2014/main" id="{B49E8239-F6DF-B619-4986-2D8A9272771E}"/>
                    </a:ext>
                  </a:extLst>
                </p:cNvPr>
                <p:cNvSpPr/>
                <p:nvPr/>
              </p:nvSpPr>
              <p:spPr>
                <a:xfrm>
                  <a:off x="10724799" y="628554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87" name="矩形 1086">
                  <a:extLst>
                    <a:ext uri="{FF2B5EF4-FFF2-40B4-BE49-F238E27FC236}">
                      <a16:creationId xmlns:a16="http://schemas.microsoft.com/office/drawing/2014/main" id="{8C5D0B8B-5303-7CF6-FEF2-8A80B0EE66FB}"/>
                    </a:ext>
                  </a:extLst>
                </p:cNvPr>
                <p:cNvSpPr/>
                <p:nvPr/>
              </p:nvSpPr>
              <p:spPr>
                <a:xfrm>
                  <a:off x="10896449" y="628554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88" name="矩形 1087">
                  <a:extLst>
                    <a:ext uri="{FF2B5EF4-FFF2-40B4-BE49-F238E27FC236}">
                      <a16:creationId xmlns:a16="http://schemas.microsoft.com/office/drawing/2014/main" id="{8C4399B9-6145-22A7-B5B3-3EA6E4F628CF}"/>
                    </a:ext>
                  </a:extLst>
                </p:cNvPr>
                <p:cNvSpPr/>
                <p:nvPr/>
              </p:nvSpPr>
              <p:spPr>
                <a:xfrm>
                  <a:off x="11068114" y="6285547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89" name="矩形 1088">
                  <a:extLst>
                    <a:ext uri="{FF2B5EF4-FFF2-40B4-BE49-F238E27FC236}">
                      <a16:creationId xmlns:a16="http://schemas.microsoft.com/office/drawing/2014/main" id="{14E88C90-8775-0554-A114-02310FADBF6D}"/>
                    </a:ext>
                  </a:extLst>
                </p:cNvPr>
                <p:cNvSpPr/>
                <p:nvPr/>
              </p:nvSpPr>
              <p:spPr>
                <a:xfrm>
                  <a:off x="5575299" y="644665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90" name="矩形 1089">
                  <a:extLst>
                    <a:ext uri="{FF2B5EF4-FFF2-40B4-BE49-F238E27FC236}">
                      <a16:creationId xmlns:a16="http://schemas.microsoft.com/office/drawing/2014/main" id="{8A74A19B-C975-EB61-89E6-99AB52265CC2}"/>
                    </a:ext>
                  </a:extLst>
                </p:cNvPr>
                <p:cNvSpPr/>
                <p:nvPr/>
              </p:nvSpPr>
              <p:spPr>
                <a:xfrm>
                  <a:off x="5746949" y="644665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91" name="矩形 1090">
                  <a:extLst>
                    <a:ext uri="{FF2B5EF4-FFF2-40B4-BE49-F238E27FC236}">
                      <a16:creationId xmlns:a16="http://schemas.microsoft.com/office/drawing/2014/main" id="{94AEB47E-A9FB-A848-0B01-DA54B6AA3E09}"/>
                    </a:ext>
                  </a:extLst>
                </p:cNvPr>
                <p:cNvSpPr/>
                <p:nvPr/>
              </p:nvSpPr>
              <p:spPr>
                <a:xfrm>
                  <a:off x="5918599" y="644665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92" name="矩形 1091">
                  <a:extLst>
                    <a:ext uri="{FF2B5EF4-FFF2-40B4-BE49-F238E27FC236}">
                      <a16:creationId xmlns:a16="http://schemas.microsoft.com/office/drawing/2014/main" id="{348469CB-8701-C398-3AE4-10E7D8C73085}"/>
                    </a:ext>
                  </a:extLst>
                </p:cNvPr>
                <p:cNvSpPr/>
                <p:nvPr/>
              </p:nvSpPr>
              <p:spPr>
                <a:xfrm>
                  <a:off x="6090249" y="644665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93" name="矩形 1092">
                  <a:extLst>
                    <a:ext uri="{FF2B5EF4-FFF2-40B4-BE49-F238E27FC236}">
                      <a16:creationId xmlns:a16="http://schemas.microsoft.com/office/drawing/2014/main" id="{AFBA6815-CCA9-4C52-1449-AFE2FBD074FC}"/>
                    </a:ext>
                  </a:extLst>
                </p:cNvPr>
                <p:cNvSpPr/>
                <p:nvPr/>
              </p:nvSpPr>
              <p:spPr>
                <a:xfrm>
                  <a:off x="6261899" y="644665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94" name="矩形 1093">
                  <a:extLst>
                    <a:ext uri="{FF2B5EF4-FFF2-40B4-BE49-F238E27FC236}">
                      <a16:creationId xmlns:a16="http://schemas.microsoft.com/office/drawing/2014/main" id="{CC975A98-5C62-1774-4DAA-58739F794C9D}"/>
                    </a:ext>
                  </a:extLst>
                </p:cNvPr>
                <p:cNvSpPr/>
                <p:nvPr/>
              </p:nvSpPr>
              <p:spPr>
                <a:xfrm>
                  <a:off x="6433549" y="644665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95" name="矩形 1094">
                  <a:extLst>
                    <a:ext uri="{FF2B5EF4-FFF2-40B4-BE49-F238E27FC236}">
                      <a16:creationId xmlns:a16="http://schemas.microsoft.com/office/drawing/2014/main" id="{136D3D1E-03F1-4FF6-3532-DEA4AD36CA0B}"/>
                    </a:ext>
                  </a:extLst>
                </p:cNvPr>
                <p:cNvSpPr/>
                <p:nvPr/>
              </p:nvSpPr>
              <p:spPr>
                <a:xfrm>
                  <a:off x="6605199" y="644665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96" name="矩形 1095">
                  <a:extLst>
                    <a:ext uri="{FF2B5EF4-FFF2-40B4-BE49-F238E27FC236}">
                      <a16:creationId xmlns:a16="http://schemas.microsoft.com/office/drawing/2014/main" id="{D3E6B631-8BD4-EF08-E048-981AB8B3EDE4}"/>
                    </a:ext>
                  </a:extLst>
                </p:cNvPr>
                <p:cNvSpPr/>
                <p:nvPr/>
              </p:nvSpPr>
              <p:spPr>
                <a:xfrm>
                  <a:off x="6776849" y="644665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97" name="矩形 1096">
                  <a:extLst>
                    <a:ext uri="{FF2B5EF4-FFF2-40B4-BE49-F238E27FC236}">
                      <a16:creationId xmlns:a16="http://schemas.microsoft.com/office/drawing/2014/main" id="{2F21275F-8FD5-4DC5-2CCE-7C1344934104}"/>
                    </a:ext>
                  </a:extLst>
                </p:cNvPr>
                <p:cNvSpPr/>
                <p:nvPr/>
              </p:nvSpPr>
              <p:spPr>
                <a:xfrm>
                  <a:off x="6948499" y="644665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98" name="矩形 1097">
                  <a:extLst>
                    <a:ext uri="{FF2B5EF4-FFF2-40B4-BE49-F238E27FC236}">
                      <a16:creationId xmlns:a16="http://schemas.microsoft.com/office/drawing/2014/main" id="{4BDAEF1C-0CB1-8030-9572-D267F844148B}"/>
                    </a:ext>
                  </a:extLst>
                </p:cNvPr>
                <p:cNvSpPr/>
                <p:nvPr/>
              </p:nvSpPr>
              <p:spPr>
                <a:xfrm>
                  <a:off x="7120149" y="644665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99" name="矩形 1098">
                  <a:extLst>
                    <a:ext uri="{FF2B5EF4-FFF2-40B4-BE49-F238E27FC236}">
                      <a16:creationId xmlns:a16="http://schemas.microsoft.com/office/drawing/2014/main" id="{3E7CF1B4-B7DC-AAD6-246C-896523562C21}"/>
                    </a:ext>
                  </a:extLst>
                </p:cNvPr>
                <p:cNvSpPr/>
                <p:nvPr/>
              </p:nvSpPr>
              <p:spPr>
                <a:xfrm>
                  <a:off x="7291799" y="644665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00" name="矩形 1099">
                  <a:extLst>
                    <a:ext uri="{FF2B5EF4-FFF2-40B4-BE49-F238E27FC236}">
                      <a16:creationId xmlns:a16="http://schemas.microsoft.com/office/drawing/2014/main" id="{6BD28EB8-06CD-EAD0-E04C-96CBA7538EF3}"/>
                    </a:ext>
                  </a:extLst>
                </p:cNvPr>
                <p:cNvSpPr/>
                <p:nvPr/>
              </p:nvSpPr>
              <p:spPr>
                <a:xfrm>
                  <a:off x="7463449" y="644665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01" name="矩形 1100">
                  <a:extLst>
                    <a:ext uri="{FF2B5EF4-FFF2-40B4-BE49-F238E27FC236}">
                      <a16:creationId xmlns:a16="http://schemas.microsoft.com/office/drawing/2014/main" id="{D8FB3412-898A-8878-D74A-5BB66D025A6D}"/>
                    </a:ext>
                  </a:extLst>
                </p:cNvPr>
                <p:cNvSpPr/>
                <p:nvPr/>
              </p:nvSpPr>
              <p:spPr>
                <a:xfrm>
                  <a:off x="7635099" y="644665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02" name="矩形 1101">
                  <a:extLst>
                    <a:ext uri="{FF2B5EF4-FFF2-40B4-BE49-F238E27FC236}">
                      <a16:creationId xmlns:a16="http://schemas.microsoft.com/office/drawing/2014/main" id="{44B91702-BA38-B4BF-61E0-F423D92D8847}"/>
                    </a:ext>
                  </a:extLst>
                </p:cNvPr>
                <p:cNvSpPr/>
                <p:nvPr/>
              </p:nvSpPr>
              <p:spPr>
                <a:xfrm>
                  <a:off x="7806749" y="644665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03" name="矩形 1102">
                  <a:extLst>
                    <a:ext uri="{FF2B5EF4-FFF2-40B4-BE49-F238E27FC236}">
                      <a16:creationId xmlns:a16="http://schemas.microsoft.com/office/drawing/2014/main" id="{42BA1A36-1469-60EC-6B78-C2F1728979C3}"/>
                    </a:ext>
                  </a:extLst>
                </p:cNvPr>
                <p:cNvSpPr/>
                <p:nvPr/>
              </p:nvSpPr>
              <p:spPr>
                <a:xfrm>
                  <a:off x="7978399" y="644665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04" name="矩形 1103">
                  <a:extLst>
                    <a:ext uri="{FF2B5EF4-FFF2-40B4-BE49-F238E27FC236}">
                      <a16:creationId xmlns:a16="http://schemas.microsoft.com/office/drawing/2014/main" id="{9EB9ABAF-86D8-7AE4-C26E-CE857B26C5E7}"/>
                    </a:ext>
                  </a:extLst>
                </p:cNvPr>
                <p:cNvSpPr/>
                <p:nvPr/>
              </p:nvSpPr>
              <p:spPr>
                <a:xfrm>
                  <a:off x="8150049" y="644665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05" name="矩形 1104">
                  <a:extLst>
                    <a:ext uri="{FF2B5EF4-FFF2-40B4-BE49-F238E27FC236}">
                      <a16:creationId xmlns:a16="http://schemas.microsoft.com/office/drawing/2014/main" id="{2D75355A-DC22-4255-3C59-2892F20E006D}"/>
                    </a:ext>
                  </a:extLst>
                </p:cNvPr>
                <p:cNvSpPr/>
                <p:nvPr/>
              </p:nvSpPr>
              <p:spPr>
                <a:xfrm>
                  <a:off x="8321699" y="644665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06" name="矩形 1105">
                  <a:extLst>
                    <a:ext uri="{FF2B5EF4-FFF2-40B4-BE49-F238E27FC236}">
                      <a16:creationId xmlns:a16="http://schemas.microsoft.com/office/drawing/2014/main" id="{097A395E-259A-B8BA-42FE-0AF7B571182F}"/>
                    </a:ext>
                  </a:extLst>
                </p:cNvPr>
                <p:cNvSpPr/>
                <p:nvPr/>
              </p:nvSpPr>
              <p:spPr>
                <a:xfrm>
                  <a:off x="8493349" y="644665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07" name="矩形 1106">
                  <a:extLst>
                    <a:ext uri="{FF2B5EF4-FFF2-40B4-BE49-F238E27FC236}">
                      <a16:creationId xmlns:a16="http://schemas.microsoft.com/office/drawing/2014/main" id="{41377A71-5E54-5AFC-4C8C-7E746A602A41}"/>
                    </a:ext>
                  </a:extLst>
                </p:cNvPr>
                <p:cNvSpPr/>
                <p:nvPr/>
              </p:nvSpPr>
              <p:spPr>
                <a:xfrm>
                  <a:off x="8664999" y="644665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08" name="矩形 1107">
                  <a:extLst>
                    <a:ext uri="{FF2B5EF4-FFF2-40B4-BE49-F238E27FC236}">
                      <a16:creationId xmlns:a16="http://schemas.microsoft.com/office/drawing/2014/main" id="{AB715CA5-997A-0C20-1A9E-E70AB61ADEDB}"/>
                    </a:ext>
                  </a:extLst>
                </p:cNvPr>
                <p:cNvSpPr/>
                <p:nvPr/>
              </p:nvSpPr>
              <p:spPr>
                <a:xfrm>
                  <a:off x="8836649" y="644665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09" name="矩形 1108">
                  <a:extLst>
                    <a:ext uri="{FF2B5EF4-FFF2-40B4-BE49-F238E27FC236}">
                      <a16:creationId xmlns:a16="http://schemas.microsoft.com/office/drawing/2014/main" id="{48CD631D-84EA-9A08-8029-37B5EE5B3E2E}"/>
                    </a:ext>
                  </a:extLst>
                </p:cNvPr>
                <p:cNvSpPr/>
                <p:nvPr/>
              </p:nvSpPr>
              <p:spPr>
                <a:xfrm>
                  <a:off x="9008299" y="644665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10" name="矩形 1109">
                  <a:extLst>
                    <a:ext uri="{FF2B5EF4-FFF2-40B4-BE49-F238E27FC236}">
                      <a16:creationId xmlns:a16="http://schemas.microsoft.com/office/drawing/2014/main" id="{F8950CE8-9D5A-081A-EBB9-78DACDF4B786}"/>
                    </a:ext>
                  </a:extLst>
                </p:cNvPr>
                <p:cNvSpPr/>
                <p:nvPr/>
              </p:nvSpPr>
              <p:spPr>
                <a:xfrm>
                  <a:off x="9179949" y="644665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11" name="矩形 1110">
                  <a:extLst>
                    <a:ext uri="{FF2B5EF4-FFF2-40B4-BE49-F238E27FC236}">
                      <a16:creationId xmlns:a16="http://schemas.microsoft.com/office/drawing/2014/main" id="{A1990D2C-46A0-05EE-DAFB-3227AD43690C}"/>
                    </a:ext>
                  </a:extLst>
                </p:cNvPr>
                <p:cNvSpPr/>
                <p:nvPr/>
              </p:nvSpPr>
              <p:spPr>
                <a:xfrm>
                  <a:off x="9351599" y="644665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12" name="矩形 1111">
                  <a:extLst>
                    <a:ext uri="{FF2B5EF4-FFF2-40B4-BE49-F238E27FC236}">
                      <a16:creationId xmlns:a16="http://schemas.microsoft.com/office/drawing/2014/main" id="{D53E93DE-22CD-6FCC-6375-7FB3BE337A64}"/>
                    </a:ext>
                  </a:extLst>
                </p:cNvPr>
                <p:cNvSpPr/>
                <p:nvPr/>
              </p:nvSpPr>
              <p:spPr>
                <a:xfrm>
                  <a:off x="9523249" y="644665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13" name="矩形 1112">
                  <a:extLst>
                    <a:ext uri="{FF2B5EF4-FFF2-40B4-BE49-F238E27FC236}">
                      <a16:creationId xmlns:a16="http://schemas.microsoft.com/office/drawing/2014/main" id="{3E2E8508-F675-A17C-D896-5FA89FDB5393}"/>
                    </a:ext>
                  </a:extLst>
                </p:cNvPr>
                <p:cNvSpPr/>
                <p:nvPr/>
              </p:nvSpPr>
              <p:spPr>
                <a:xfrm>
                  <a:off x="9694899" y="644665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14" name="矩形 1113">
                  <a:extLst>
                    <a:ext uri="{FF2B5EF4-FFF2-40B4-BE49-F238E27FC236}">
                      <a16:creationId xmlns:a16="http://schemas.microsoft.com/office/drawing/2014/main" id="{4D445C18-0AEF-01D3-5064-A0C7F3203AC3}"/>
                    </a:ext>
                  </a:extLst>
                </p:cNvPr>
                <p:cNvSpPr/>
                <p:nvPr/>
              </p:nvSpPr>
              <p:spPr>
                <a:xfrm>
                  <a:off x="9866549" y="644665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15" name="矩形 1114">
                  <a:extLst>
                    <a:ext uri="{FF2B5EF4-FFF2-40B4-BE49-F238E27FC236}">
                      <a16:creationId xmlns:a16="http://schemas.microsoft.com/office/drawing/2014/main" id="{31E12AE2-DFC7-DC72-79DB-CDEC156A10E6}"/>
                    </a:ext>
                  </a:extLst>
                </p:cNvPr>
                <p:cNvSpPr/>
                <p:nvPr/>
              </p:nvSpPr>
              <p:spPr>
                <a:xfrm>
                  <a:off x="10038199" y="644665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16" name="矩形 1115">
                  <a:extLst>
                    <a:ext uri="{FF2B5EF4-FFF2-40B4-BE49-F238E27FC236}">
                      <a16:creationId xmlns:a16="http://schemas.microsoft.com/office/drawing/2014/main" id="{8BA10929-B48A-DC52-2E68-1408C379142C}"/>
                    </a:ext>
                  </a:extLst>
                </p:cNvPr>
                <p:cNvSpPr/>
                <p:nvPr/>
              </p:nvSpPr>
              <p:spPr>
                <a:xfrm>
                  <a:off x="10209849" y="644665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17" name="矩形 1116">
                  <a:extLst>
                    <a:ext uri="{FF2B5EF4-FFF2-40B4-BE49-F238E27FC236}">
                      <a16:creationId xmlns:a16="http://schemas.microsoft.com/office/drawing/2014/main" id="{6D809DC5-9530-091B-237B-61CBAE67C69D}"/>
                    </a:ext>
                  </a:extLst>
                </p:cNvPr>
                <p:cNvSpPr/>
                <p:nvPr/>
              </p:nvSpPr>
              <p:spPr>
                <a:xfrm>
                  <a:off x="10381499" y="644665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18" name="矩形 1117">
                  <a:extLst>
                    <a:ext uri="{FF2B5EF4-FFF2-40B4-BE49-F238E27FC236}">
                      <a16:creationId xmlns:a16="http://schemas.microsoft.com/office/drawing/2014/main" id="{E11DA9A3-25BC-0326-51B3-E27875A62B77}"/>
                    </a:ext>
                  </a:extLst>
                </p:cNvPr>
                <p:cNvSpPr/>
                <p:nvPr/>
              </p:nvSpPr>
              <p:spPr>
                <a:xfrm>
                  <a:off x="10553149" y="644665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19" name="矩形 1118">
                  <a:extLst>
                    <a:ext uri="{FF2B5EF4-FFF2-40B4-BE49-F238E27FC236}">
                      <a16:creationId xmlns:a16="http://schemas.microsoft.com/office/drawing/2014/main" id="{19D61A29-7040-5E4E-6FFE-147002F093FD}"/>
                    </a:ext>
                  </a:extLst>
                </p:cNvPr>
                <p:cNvSpPr/>
                <p:nvPr/>
              </p:nvSpPr>
              <p:spPr>
                <a:xfrm>
                  <a:off x="10724799" y="644665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20" name="矩形 1119">
                  <a:extLst>
                    <a:ext uri="{FF2B5EF4-FFF2-40B4-BE49-F238E27FC236}">
                      <a16:creationId xmlns:a16="http://schemas.microsoft.com/office/drawing/2014/main" id="{77CD666F-D522-6663-2F56-77DA001B6F7F}"/>
                    </a:ext>
                  </a:extLst>
                </p:cNvPr>
                <p:cNvSpPr/>
                <p:nvPr/>
              </p:nvSpPr>
              <p:spPr>
                <a:xfrm>
                  <a:off x="10896449" y="644665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21" name="矩形 1120">
                  <a:extLst>
                    <a:ext uri="{FF2B5EF4-FFF2-40B4-BE49-F238E27FC236}">
                      <a16:creationId xmlns:a16="http://schemas.microsoft.com/office/drawing/2014/main" id="{77E25869-E0E2-E73D-DF21-04DB0613185B}"/>
                    </a:ext>
                  </a:extLst>
                </p:cNvPr>
                <p:cNvSpPr/>
                <p:nvPr/>
              </p:nvSpPr>
              <p:spPr>
                <a:xfrm>
                  <a:off x="11068114" y="644665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22" name="矩形 1121">
                  <a:extLst>
                    <a:ext uri="{FF2B5EF4-FFF2-40B4-BE49-F238E27FC236}">
                      <a16:creationId xmlns:a16="http://schemas.microsoft.com/office/drawing/2014/main" id="{B166F397-F651-AD47-61F1-3A8DDF9452AA}"/>
                    </a:ext>
                  </a:extLst>
                </p:cNvPr>
                <p:cNvSpPr/>
                <p:nvPr/>
              </p:nvSpPr>
              <p:spPr>
                <a:xfrm>
                  <a:off x="5575299" y="660776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23" name="矩形 1122">
                  <a:extLst>
                    <a:ext uri="{FF2B5EF4-FFF2-40B4-BE49-F238E27FC236}">
                      <a16:creationId xmlns:a16="http://schemas.microsoft.com/office/drawing/2014/main" id="{BE0738FB-ECD7-7FE1-F1B1-971D6DA39B9E}"/>
                    </a:ext>
                  </a:extLst>
                </p:cNvPr>
                <p:cNvSpPr/>
                <p:nvPr/>
              </p:nvSpPr>
              <p:spPr>
                <a:xfrm>
                  <a:off x="5746949" y="660776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24" name="矩形 1123">
                  <a:extLst>
                    <a:ext uri="{FF2B5EF4-FFF2-40B4-BE49-F238E27FC236}">
                      <a16:creationId xmlns:a16="http://schemas.microsoft.com/office/drawing/2014/main" id="{46A95F71-5F9D-783E-211E-C1F32EF7AEC4}"/>
                    </a:ext>
                  </a:extLst>
                </p:cNvPr>
                <p:cNvSpPr/>
                <p:nvPr/>
              </p:nvSpPr>
              <p:spPr>
                <a:xfrm>
                  <a:off x="5918599" y="660776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25" name="矩形 1124">
                  <a:extLst>
                    <a:ext uri="{FF2B5EF4-FFF2-40B4-BE49-F238E27FC236}">
                      <a16:creationId xmlns:a16="http://schemas.microsoft.com/office/drawing/2014/main" id="{0D1C4DF5-F70E-0639-F9B9-EA598E718D12}"/>
                    </a:ext>
                  </a:extLst>
                </p:cNvPr>
                <p:cNvSpPr/>
                <p:nvPr/>
              </p:nvSpPr>
              <p:spPr>
                <a:xfrm>
                  <a:off x="6090249" y="660776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26" name="矩形 1125">
                  <a:extLst>
                    <a:ext uri="{FF2B5EF4-FFF2-40B4-BE49-F238E27FC236}">
                      <a16:creationId xmlns:a16="http://schemas.microsoft.com/office/drawing/2014/main" id="{BF56C598-1FB5-B180-8396-8DD909D64BAC}"/>
                    </a:ext>
                  </a:extLst>
                </p:cNvPr>
                <p:cNvSpPr/>
                <p:nvPr/>
              </p:nvSpPr>
              <p:spPr>
                <a:xfrm>
                  <a:off x="6261899" y="660776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27" name="矩形 1126">
                  <a:extLst>
                    <a:ext uri="{FF2B5EF4-FFF2-40B4-BE49-F238E27FC236}">
                      <a16:creationId xmlns:a16="http://schemas.microsoft.com/office/drawing/2014/main" id="{17EBF41D-5BDA-6E4D-DF3D-890697D29355}"/>
                    </a:ext>
                  </a:extLst>
                </p:cNvPr>
                <p:cNvSpPr/>
                <p:nvPr/>
              </p:nvSpPr>
              <p:spPr>
                <a:xfrm>
                  <a:off x="6433549" y="660776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28" name="矩形 1127">
                  <a:extLst>
                    <a:ext uri="{FF2B5EF4-FFF2-40B4-BE49-F238E27FC236}">
                      <a16:creationId xmlns:a16="http://schemas.microsoft.com/office/drawing/2014/main" id="{195C0D25-FA83-95AF-2B28-8003476F0128}"/>
                    </a:ext>
                  </a:extLst>
                </p:cNvPr>
                <p:cNvSpPr/>
                <p:nvPr/>
              </p:nvSpPr>
              <p:spPr>
                <a:xfrm>
                  <a:off x="6605199" y="660776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29" name="矩形 1128">
                  <a:extLst>
                    <a:ext uri="{FF2B5EF4-FFF2-40B4-BE49-F238E27FC236}">
                      <a16:creationId xmlns:a16="http://schemas.microsoft.com/office/drawing/2014/main" id="{4717E6FB-F2BB-EEFA-945D-9ED5FA5D8C52}"/>
                    </a:ext>
                  </a:extLst>
                </p:cNvPr>
                <p:cNvSpPr/>
                <p:nvPr/>
              </p:nvSpPr>
              <p:spPr>
                <a:xfrm>
                  <a:off x="6776849" y="660776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30" name="矩形 1129">
                  <a:extLst>
                    <a:ext uri="{FF2B5EF4-FFF2-40B4-BE49-F238E27FC236}">
                      <a16:creationId xmlns:a16="http://schemas.microsoft.com/office/drawing/2014/main" id="{F9E86AE4-44C2-7E56-EBC0-3538DC5FE623}"/>
                    </a:ext>
                  </a:extLst>
                </p:cNvPr>
                <p:cNvSpPr/>
                <p:nvPr/>
              </p:nvSpPr>
              <p:spPr>
                <a:xfrm>
                  <a:off x="6948499" y="660776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31" name="矩形 1130">
                  <a:extLst>
                    <a:ext uri="{FF2B5EF4-FFF2-40B4-BE49-F238E27FC236}">
                      <a16:creationId xmlns:a16="http://schemas.microsoft.com/office/drawing/2014/main" id="{7D0DD6E9-F1F1-7D43-C356-983A2B177F61}"/>
                    </a:ext>
                  </a:extLst>
                </p:cNvPr>
                <p:cNvSpPr/>
                <p:nvPr/>
              </p:nvSpPr>
              <p:spPr>
                <a:xfrm>
                  <a:off x="7120149" y="660776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32" name="矩形 1131">
                  <a:extLst>
                    <a:ext uri="{FF2B5EF4-FFF2-40B4-BE49-F238E27FC236}">
                      <a16:creationId xmlns:a16="http://schemas.microsoft.com/office/drawing/2014/main" id="{F5748B97-290D-DBF1-CE37-3CE00E329D86}"/>
                    </a:ext>
                  </a:extLst>
                </p:cNvPr>
                <p:cNvSpPr/>
                <p:nvPr/>
              </p:nvSpPr>
              <p:spPr>
                <a:xfrm>
                  <a:off x="7291799" y="660776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33" name="矩形 1132">
                  <a:extLst>
                    <a:ext uri="{FF2B5EF4-FFF2-40B4-BE49-F238E27FC236}">
                      <a16:creationId xmlns:a16="http://schemas.microsoft.com/office/drawing/2014/main" id="{2A568E11-6363-98F3-F9BD-9E97432D6E1F}"/>
                    </a:ext>
                  </a:extLst>
                </p:cNvPr>
                <p:cNvSpPr/>
                <p:nvPr/>
              </p:nvSpPr>
              <p:spPr>
                <a:xfrm>
                  <a:off x="7463449" y="660776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34" name="矩形 1133">
                  <a:extLst>
                    <a:ext uri="{FF2B5EF4-FFF2-40B4-BE49-F238E27FC236}">
                      <a16:creationId xmlns:a16="http://schemas.microsoft.com/office/drawing/2014/main" id="{B4209602-E421-7E51-7436-74F8025A678D}"/>
                    </a:ext>
                  </a:extLst>
                </p:cNvPr>
                <p:cNvSpPr/>
                <p:nvPr/>
              </p:nvSpPr>
              <p:spPr>
                <a:xfrm>
                  <a:off x="7635099" y="660776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35" name="矩形 1134">
                  <a:extLst>
                    <a:ext uri="{FF2B5EF4-FFF2-40B4-BE49-F238E27FC236}">
                      <a16:creationId xmlns:a16="http://schemas.microsoft.com/office/drawing/2014/main" id="{0959D382-74D4-F732-B025-2848F98C3CBF}"/>
                    </a:ext>
                  </a:extLst>
                </p:cNvPr>
                <p:cNvSpPr/>
                <p:nvPr/>
              </p:nvSpPr>
              <p:spPr>
                <a:xfrm>
                  <a:off x="7806749" y="660776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36" name="矩形 1135">
                  <a:extLst>
                    <a:ext uri="{FF2B5EF4-FFF2-40B4-BE49-F238E27FC236}">
                      <a16:creationId xmlns:a16="http://schemas.microsoft.com/office/drawing/2014/main" id="{C0449CA1-DE71-97E7-C6A7-F01E9F09A571}"/>
                    </a:ext>
                  </a:extLst>
                </p:cNvPr>
                <p:cNvSpPr/>
                <p:nvPr/>
              </p:nvSpPr>
              <p:spPr>
                <a:xfrm>
                  <a:off x="7978399" y="660776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37" name="矩形 1136">
                  <a:extLst>
                    <a:ext uri="{FF2B5EF4-FFF2-40B4-BE49-F238E27FC236}">
                      <a16:creationId xmlns:a16="http://schemas.microsoft.com/office/drawing/2014/main" id="{5A957ACB-1490-1772-1EA8-6C1A8B88D938}"/>
                    </a:ext>
                  </a:extLst>
                </p:cNvPr>
                <p:cNvSpPr/>
                <p:nvPr/>
              </p:nvSpPr>
              <p:spPr>
                <a:xfrm>
                  <a:off x="8150049" y="660776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38" name="矩形 1137">
                  <a:extLst>
                    <a:ext uri="{FF2B5EF4-FFF2-40B4-BE49-F238E27FC236}">
                      <a16:creationId xmlns:a16="http://schemas.microsoft.com/office/drawing/2014/main" id="{120B63D6-F744-EF3E-AFF1-94EEC6D71F56}"/>
                    </a:ext>
                  </a:extLst>
                </p:cNvPr>
                <p:cNvSpPr/>
                <p:nvPr/>
              </p:nvSpPr>
              <p:spPr>
                <a:xfrm>
                  <a:off x="8321699" y="660776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39" name="矩形 1138">
                  <a:extLst>
                    <a:ext uri="{FF2B5EF4-FFF2-40B4-BE49-F238E27FC236}">
                      <a16:creationId xmlns:a16="http://schemas.microsoft.com/office/drawing/2014/main" id="{5EC634D0-3774-E329-B639-29BEA0972F8C}"/>
                    </a:ext>
                  </a:extLst>
                </p:cNvPr>
                <p:cNvSpPr/>
                <p:nvPr/>
              </p:nvSpPr>
              <p:spPr>
                <a:xfrm>
                  <a:off x="8493349" y="660776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40" name="矩形 1139">
                  <a:extLst>
                    <a:ext uri="{FF2B5EF4-FFF2-40B4-BE49-F238E27FC236}">
                      <a16:creationId xmlns:a16="http://schemas.microsoft.com/office/drawing/2014/main" id="{14ED0F15-001A-AE76-279E-9D69F8113F70}"/>
                    </a:ext>
                  </a:extLst>
                </p:cNvPr>
                <p:cNvSpPr/>
                <p:nvPr/>
              </p:nvSpPr>
              <p:spPr>
                <a:xfrm>
                  <a:off x="8664999" y="660776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41" name="矩形 1140">
                  <a:extLst>
                    <a:ext uri="{FF2B5EF4-FFF2-40B4-BE49-F238E27FC236}">
                      <a16:creationId xmlns:a16="http://schemas.microsoft.com/office/drawing/2014/main" id="{1146395B-6835-C658-C668-641A2BC90902}"/>
                    </a:ext>
                  </a:extLst>
                </p:cNvPr>
                <p:cNvSpPr/>
                <p:nvPr/>
              </p:nvSpPr>
              <p:spPr>
                <a:xfrm>
                  <a:off x="8836649" y="660776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42" name="矩形 1141">
                  <a:extLst>
                    <a:ext uri="{FF2B5EF4-FFF2-40B4-BE49-F238E27FC236}">
                      <a16:creationId xmlns:a16="http://schemas.microsoft.com/office/drawing/2014/main" id="{53BC1D80-7A30-B26C-DFE1-8B278DDFD31F}"/>
                    </a:ext>
                  </a:extLst>
                </p:cNvPr>
                <p:cNvSpPr/>
                <p:nvPr/>
              </p:nvSpPr>
              <p:spPr>
                <a:xfrm>
                  <a:off x="9008299" y="660776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43" name="矩形 1142">
                  <a:extLst>
                    <a:ext uri="{FF2B5EF4-FFF2-40B4-BE49-F238E27FC236}">
                      <a16:creationId xmlns:a16="http://schemas.microsoft.com/office/drawing/2014/main" id="{1D67C40F-B101-82DF-F6CE-09564580C440}"/>
                    </a:ext>
                  </a:extLst>
                </p:cNvPr>
                <p:cNvSpPr/>
                <p:nvPr/>
              </p:nvSpPr>
              <p:spPr>
                <a:xfrm>
                  <a:off x="9179949" y="660776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44" name="矩形 1143">
                  <a:extLst>
                    <a:ext uri="{FF2B5EF4-FFF2-40B4-BE49-F238E27FC236}">
                      <a16:creationId xmlns:a16="http://schemas.microsoft.com/office/drawing/2014/main" id="{B2444844-FAC4-659A-B618-FBE04E0EA041}"/>
                    </a:ext>
                  </a:extLst>
                </p:cNvPr>
                <p:cNvSpPr/>
                <p:nvPr/>
              </p:nvSpPr>
              <p:spPr>
                <a:xfrm>
                  <a:off x="9351599" y="660776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45" name="矩形 1144">
                  <a:extLst>
                    <a:ext uri="{FF2B5EF4-FFF2-40B4-BE49-F238E27FC236}">
                      <a16:creationId xmlns:a16="http://schemas.microsoft.com/office/drawing/2014/main" id="{CF0D810F-DA54-374D-1ADE-0359F2ED1D2A}"/>
                    </a:ext>
                  </a:extLst>
                </p:cNvPr>
                <p:cNvSpPr/>
                <p:nvPr/>
              </p:nvSpPr>
              <p:spPr>
                <a:xfrm>
                  <a:off x="9523249" y="660776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46" name="矩形 1145">
                  <a:extLst>
                    <a:ext uri="{FF2B5EF4-FFF2-40B4-BE49-F238E27FC236}">
                      <a16:creationId xmlns:a16="http://schemas.microsoft.com/office/drawing/2014/main" id="{CF476E3A-234D-10CC-D2CD-0F008755F699}"/>
                    </a:ext>
                  </a:extLst>
                </p:cNvPr>
                <p:cNvSpPr/>
                <p:nvPr/>
              </p:nvSpPr>
              <p:spPr>
                <a:xfrm>
                  <a:off x="9694899" y="660776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47" name="矩形 1146">
                  <a:extLst>
                    <a:ext uri="{FF2B5EF4-FFF2-40B4-BE49-F238E27FC236}">
                      <a16:creationId xmlns:a16="http://schemas.microsoft.com/office/drawing/2014/main" id="{30BC3819-D5D6-A77E-583A-EB6622480B27}"/>
                    </a:ext>
                  </a:extLst>
                </p:cNvPr>
                <p:cNvSpPr/>
                <p:nvPr/>
              </p:nvSpPr>
              <p:spPr>
                <a:xfrm>
                  <a:off x="9866549" y="660776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48" name="矩形 1147">
                  <a:extLst>
                    <a:ext uri="{FF2B5EF4-FFF2-40B4-BE49-F238E27FC236}">
                      <a16:creationId xmlns:a16="http://schemas.microsoft.com/office/drawing/2014/main" id="{95792B94-BF28-841B-23C0-61023BDAB6AD}"/>
                    </a:ext>
                  </a:extLst>
                </p:cNvPr>
                <p:cNvSpPr/>
                <p:nvPr/>
              </p:nvSpPr>
              <p:spPr>
                <a:xfrm>
                  <a:off x="10038199" y="660776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49" name="矩形 1148">
                  <a:extLst>
                    <a:ext uri="{FF2B5EF4-FFF2-40B4-BE49-F238E27FC236}">
                      <a16:creationId xmlns:a16="http://schemas.microsoft.com/office/drawing/2014/main" id="{91C2D15D-73DC-640D-6E46-3C504D2C7778}"/>
                    </a:ext>
                  </a:extLst>
                </p:cNvPr>
                <p:cNvSpPr/>
                <p:nvPr/>
              </p:nvSpPr>
              <p:spPr>
                <a:xfrm>
                  <a:off x="10209849" y="660776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50" name="矩形 1149">
                  <a:extLst>
                    <a:ext uri="{FF2B5EF4-FFF2-40B4-BE49-F238E27FC236}">
                      <a16:creationId xmlns:a16="http://schemas.microsoft.com/office/drawing/2014/main" id="{E427FD31-6144-2144-152E-28B49A950C73}"/>
                    </a:ext>
                  </a:extLst>
                </p:cNvPr>
                <p:cNvSpPr/>
                <p:nvPr/>
              </p:nvSpPr>
              <p:spPr>
                <a:xfrm>
                  <a:off x="10381499" y="660776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51" name="矩形 1150">
                  <a:extLst>
                    <a:ext uri="{FF2B5EF4-FFF2-40B4-BE49-F238E27FC236}">
                      <a16:creationId xmlns:a16="http://schemas.microsoft.com/office/drawing/2014/main" id="{56A410E0-AC77-DCA0-162C-A996A220F89B}"/>
                    </a:ext>
                  </a:extLst>
                </p:cNvPr>
                <p:cNvSpPr/>
                <p:nvPr/>
              </p:nvSpPr>
              <p:spPr>
                <a:xfrm>
                  <a:off x="10553149" y="660776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52" name="矩形 1151">
                  <a:extLst>
                    <a:ext uri="{FF2B5EF4-FFF2-40B4-BE49-F238E27FC236}">
                      <a16:creationId xmlns:a16="http://schemas.microsoft.com/office/drawing/2014/main" id="{AAFA5C98-BCFC-2036-361F-D5B48EF52890}"/>
                    </a:ext>
                  </a:extLst>
                </p:cNvPr>
                <p:cNvSpPr/>
                <p:nvPr/>
              </p:nvSpPr>
              <p:spPr>
                <a:xfrm>
                  <a:off x="10724799" y="660776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53" name="矩形 1152">
                  <a:extLst>
                    <a:ext uri="{FF2B5EF4-FFF2-40B4-BE49-F238E27FC236}">
                      <a16:creationId xmlns:a16="http://schemas.microsoft.com/office/drawing/2014/main" id="{D2159ACE-BD6B-E62E-8478-DA5AD063ACED}"/>
                    </a:ext>
                  </a:extLst>
                </p:cNvPr>
                <p:cNvSpPr/>
                <p:nvPr/>
              </p:nvSpPr>
              <p:spPr>
                <a:xfrm>
                  <a:off x="10896449" y="660776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54" name="矩形 1153">
                  <a:extLst>
                    <a:ext uri="{FF2B5EF4-FFF2-40B4-BE49-F238E27FC236}">
                      <a16:creationId xmlns:a16="http://schemas.microsoft.com/office/drawing/2014/main" id="{90371C83-A736-14EC-DCA9-D2465F0908B5}"/>
                    </a:ext>
                  </a:extLst>
                </p:cNvPr>
                <p:cNvSpPr/>
                <p:nvPr/>
              </p:nvSpPr>
              <p:spPr>
                <a:xfrm>
                  <a:off x="11068114" y="6607765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55" name="矩形 1154">
                  <a:extLst>
                    <a:ext uri="{FF2B5EF4-FFF2-40B4-BE49-F238E27FC236}">
                      <a16:creationId xmlns:a16="http://schemas.microsoft.com/office/drawing/2014/main" id="{D053DBEC-B794-53A7-72D6-AA2ECD508C1F}"/>
                    </a:ext>
                  </a:extLst>
                </p:cNvPr>
                <p:cNvSpPr/>
                <p:nvPr/>
              </p:nvSpPr>
              <p:spPr>
                <a:xfrm>
                  <a:off x="5575299" y="676887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56" name="矩形 1155">
                  <a:extLst>
                    <a:ext uri="{FF2B5EF4-FFF2-40B4-BE49-F238E27FC236}">
                      <a16:creationId xmlns:a16="http://schemas.microsoft.com/office/drawing/2014/main" id="{5986CA82-B11A-2FB4-9DC5-73DA01D0BC8C}"/>
                    </a:ext>
                  </a:extLst>
                </p:cNvPr>
                <p:cNvSpPr/>
                <p:nvPr/>
              </p:nvSpPr>
              <p:spPr>
                <a:xfrm>
                  <a:off x="5746949" y="676887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57" name="矩形 1156">
                  <a:extLst>
                    <a:ext uri="{FF2B5EF4-FFF2-40B4-BE49-F238E27FC236}">
                      <a16:creationId xmlns:a16="http://schemas.microsoft.com/office/drawing/2014/main" id="{DD45E60C-3CD8-19BB-ECEF-2E6AC56F5A48}"/>
                    </a:ext>
                  </a:extLst>
                </p:cNvPr>
                <p:cNvSpPr/>
                <p:nvPr/>
              </p:nvSpPr>
              <p:spPr>
                <a:xfrm>
                  <a:off x="5918599" y="676887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58" name="矩形 1157">
                  <a:extLst>
                    <a:ext uri="{FF2B5EF4-FFF2-40B4-BE49-F238E27FC236}">
                      <a16:creationId xmlns:a16="http://schemas.microsoft.com/office/drawing/2014/main" id="{B2BB00B0-0B1A-77FA-31D6-4A24B4E644A8}"/>
                    </a:ext>
                  </a:extLst>
                </p:cNvPr>
                <p:cNvSpPr/>
                <p:nvPr/>
              </p:nvSpPr>
              <p:spPr>
                <a:xfrm>
                  <a:off x="6090249" y="676887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59" name="矩形 1158">
                  <a:extLst>
                    <a:ext uri="{FF2B5EF4-FFF2-40B4-BE49-F238E27FC236}">
                      <a16:creationId xmlns:a16="http://schemas.microsoft.com/office/drawing/2014/main" id="{B5606FD8-EF8F-4029-CF68-D41FC3C3CF11}"/>
                    </a:ext>
                  </a:extLst>
                </p:cNvPr>
                <p:cNvSpPr/>
                <p:nvPr/>
              </p:nvSpPr>
              <p:spPr>
                <a:xfrm>
                  <a:off x="6261899" y="676887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60" name="矩形 1159">
                  <a:extLst>
                    <a:ext uri="{FF2B5EF4-FFF2-40B4-BE49-F238E27FC236}">
                      <a16:creationId xmlns:a16="http://schemas.microsoft.com/office/drawing/2014/main" id="{65782C02-C47E-49E9-971D-744CC2B33595}"/>
                    </a:ext>
                  </a:extLst>
                </p:cNvPr>
                <p:cNvSpPr/>
                <p:nvPr/>
              </p:nvSpPr>
              <p:spPr>
                <a:xfrm>
                  <a:off x="6433549" y="676887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61" name="矩形 1160">
                  <a:extLst>
                    <a:ext uri="{FF2B5EF4-FFF2-40B4-BE49-F238E27FC236}">
                      <a16:creationId xmlns:a16="http://schemas.microsoft.com/office/drawing/2014/main" id="{301DEB0B-B32C-F677-32C5-52F01600CA70}"/>
                    </a:ext>
                  </a:extLst>
                </p:cNvPr>
                <p:cNvSpPr/>
                <p:nvPr/>
              </p:nvSpPr>
              <p:spPr>
                <a:xfrm>
                  <a:off x="6605199" y="676887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62" name="矩形 1161">
                  <a:extLst>
                    <a:ext uri="{FF2B5EF4-FFF2-40B4-BE49-F238E27FC236}">
                      <a16:creationId xmlns:a16="http://schemas.microsoft.com/office/drawing/2014/main" id="{45CFF441-FA86-6C64-8B53-1D0D4EC6F66E}"/>
                    </a:ext>
                  </a:extLst>
                </p:cNvPr>
                <p:cNvSpPr/>
                <p:nvPr/>
              </p:nvSpPr>
              <p:spPr>
                <a:xfrm>
                  <a:off x="6776849" y="676887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63" name="矩形 1162">
                  <a:extLst>
                    <a:ext uri="{FF2B5EF4-FFF2-40B4-BE49-F238E27FC236}">
                      <a16:creationId xmlns:a16="http://schemas.microsoft.com/office/drawing/2014/main" id="{BC674000-5256-E3E3-9429-56E5E8E70867}"/>
                    </a:ext>
                  </a:extLst>
                </p:cNvPr>
                <p:cNvSpPr/>
                <p:nvPr/>
              </p:nvSpPr>
              <p:spPr>
                <a:xfrm>
                  <a:off x="6948499" y="676887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64" name="矩形 1163">
                  <a:extLst>
                    <a:ext uri="{FF2B5EF4-FFF2-40B4-BE49-F238E27FC236}">
                      <a16:creationId xmlns:a16="http://schemas.microsoft.com/office/drawing/2014/main" id="{D689A6F2-744C-0AE8-32DB-18C78B28B9FB}"/>
                    </a:ext>
                  </a:extLst>
                </p:cNvPr>
                <p:cNvSpPr/>
                <p:nvPr/>
              </p:nvSpPr>
              <p:spPr>
                <a:xfrm>
                  <a:off x="7120149" y="676887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65" name="矩形 1164">
                  <a:extLst>
                    <a:ext uri="{FF2B5EF4-FFF2-40B4-BE49-F238E27FC236}">
                      <a16:creationId xmlns:a16="http://schemas.microsoft.com/office/drawing/2014/main" id="{85D71CD0-C50B-2B0D-850A-06391193D3CC}"/>
                    </a:ext>
                  </a:extLst>
                </p:cNvPr>
                <p:cNvSpPr/>
                <p:nvPr/>
              </p:nvSpPr>
              <p:spPr>
                <a:xfrm>
                  <a:off x="7291799" y="676887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66" name="矩形 1165">
                  <a:extLst>
                    <a:ext uri="{FF2B5EF4-FFF2-40B4-BE49-F238E27FC236}">
                      <a16:creationId xmlns:a16="http://schemas.microsoft.com/office/drawing/2014/main" id="{0A4D1E70-5861-6359-09A8-009D815FE763}"/>
                    </a:ext>
                  </a:extLst>
                </p:cNvPr>
                <p:cNvSpPr/>
                <p:nvPr/>
              </p:nvSpPr>
              <p:spPr>
                <a:xfrm>
                  <a:off x="7463449" y="676887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67" name="矩形 1166">
                  <a:extLst>
                    <a:ext uri="{FF2B5EF4-FFF2-40B4-BE49-F238E27FC236}">
                      <a16:creationId xmlns:a16="http://schemas.microsoft.com/office/drawing/2014/main" id="{B3AEBCE6-0526-6F91-4E04-F696CAB2943D}"/>
                    </a:ext>
                  </a:extLst>
                </p:cNvPr>
                <p:cNvSpPr/>
                <p:nvPr/>
              </p:nvSpPr>
              <p:spPr>
                <a:xfrm>
                  <a:off x="7635099" y="676887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68" name="矩形 1167">
                  <a:extLst>
                    <a:ext uri="{FF2B5EF4-FFF2-40B4-BE49-F238E27FC236}">
                      <a16:creationId xmlns:a16="http://schemas.microsoft.com/office/drawing/2014/main" id="{DC046C42-506E-7C7B-D17F-1AE76EBA44A3}"/>
                    </a:ext>
                  </a:extLst>
                </p:cNvPr>
                <p:cNvSpPr/>
                <p:nvPr/>
              </p:nvSpPr>
              <p:spPr>
                <a:xfrm>
                  <a:off x="7806749" y="676887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69" name="矩形 1168">
                  <a:extLst>
                    <a:ext uri="{FF2B5EF4-FFF2-40B4-BE49-F238E27FC236}">
                      <a16:creationId xmlns:a16="http://schemas.microsoft.com/office/drawing/2014/main" id="{1CE390F4-34C2-3C9B-7D8D-BD31736FC40D}"/>
                    </a:ext>
                  </a:extLst>
                </p:cNvPr>
                <p:cNvSpPr/>
                <p:nvPr/>
              </p:nvSpPr>
              <p:spPr>
                <a:xfrm>
                  <a:off x="7978399" y="676887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70" name="矩形 1169">
                  <a:extLst>
                    <a:ext uri="{FF2B5EF4-FFF2-40B4-BE49-F238E27FC236}">
                      <a16:creationId xmlns:a16="http://schemas.microsoft.com/office/drawing/2014/main" id="{ECB24DC1-98D6-8E7F-D302-7AF727B07A5F}"/>
                    </a:ext>
                  </a:extLst>
                </p:cNvPr>
                <p:cNvSpPr/>
                <p:nvPr/>
              </p:nvSpPr>
              <p:spPr>
                <a:xfrm>
                  <a:off x="8150049" y="676887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71" name="矩形 1170">
                  <a:extLst>
                    <a:ext uri="{FF2B5EF4-FFF2-40B4-BE49-F238E27FC236}">
                      <a16:creationId xmlns:a16="http://schemas.microsoft.com/office/drawing/2014/main" id="{2361493B-F333-7903-B69D-B2B601260326}"/>
                    </a:ext>
                  </a:extLst>
                </p:cNvPr>
                <p:cNvSpPr/>
                <p:nvPr/>
              </p:nvSpPr>
              <p:spPr>
                <a:xfrm>
                  <a:off x="8321699" y="676887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72" name="矩形 1171">
                  <a:extLst>
                    <a:ext uri="{FF2B5EF4-FFF2-40B4-BE49-F238E27FC236}">
                      <a16:creationId xmlns:a16="http://schemas.microsoft.com/office/drawing/2014/main" id="{330D429F-5A4B-2397-A504-ED9631E9E435}"/>
                    </a:ext>
                  </a:extLst>
                </p:cNvPr>
                <p:cNvSpPr/>
                <p:nvPr/>
              </p:nvSpPr>
              <p:spPr>
                <a:xfrm>
                  <a:off x="8493349" y="676887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73" name="矩形 1172">
                  <a:extLst>
                    <a:ext uri="{FF2B5EF4-FFF2-40B4-BE49-F238E27FC236}">
                      <a16:creationId xmlns:a16="http://schemas.microsoft.com/office/drawing/2014/main" id="{BDC24A96-0E29-8217-CB9D-48154A6D1316}"/>
                    </a:ext>
                  </a:extLst>
                </p:cNvPr>
                <p:cNvSpPr/>
                <p:nvPr/>
              </p:nvSpPr>
              <p:spPr>
                <a:xfrm>
                  <a:off x="8664999" y="676887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74" name="矩形 1173">
                  <a:extLst>
                    <a:ext uri="{FF2B5EF4-FFF2-40B4-BE49-F238E27FC236}">
                      <a16:creationId xmlns:a16="http://schemas.microsoft.com/office/drawing/2014/main" id="{B96102C2-2C77-B0D7-AD64-080C16BAFC05}"/>
                    </a:ext>
                  </a:extLst>
                </p:cNvPr>
                <p:cNvSpPr/>
                <p:nvPr/>
              </p:nvSpPr>
              <p:spPr>
                <a:xfrm>
                  <a:off x="8836649" y="676887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75" name="矩形 1174">
                  <a:extLst>
                    <a:ext uri="{FF2B5EF4-FFF2-40B4-BE49-F238E27FC236}">
                      <a16:creationId xmlns:a16="http://schemas.microsoft.com/office/drawing/2014/main" id="{81D0A75B-C851-A33D-1B00-FD33F1348225}"/>
                    </a:ext>
                  </a:extLst>
                </p:cNvPr>
                <p:cNvSpPr/>
                <p:nvPr/>
              </p:nvSpPr>
              <p:spPr>
                <a:xfrm>
                  <a:off x="9008299" y="676887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76" name="矩形 1175">
                  <a:extLst>
                    <a:ext uri="{FF2B5EF4-FFF2-40B4-BE49-F238E27FC236}">
                      <a16:creationId xmlns:a16="http://schemas.microsoft.com/office/drawing/2014/main" id="{2C9899A7-C5BE-59F6-4A11-C2ED31679922}"/>
                    </a:ext>
                  </a:extLst>
                </p:cNvPr>
                <p:cNvSpPr/>
                <p:nvPr/>
              </p:nvSpPr>
              <p:spPr>
                <a:xfrm>
                  <a:off x="9179949" y="676887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77" name="矩形 1176">
                  <a:extLst>
                    <a:ext uri="{FF2B5EF4-FFF2-40B4-BE49-F238E27FC236}">
                      <a16:creationId xmlns:a16="http://schemas.microsoft.com/office/drawing/2014/main" id="{6D8E4E22-95DC-8BB5-C7D9-93201DB7F055}"/>
                    </a:ext>
                  </a:extLst>
                </p:cNvPr>
                <p:cNvSpPr/>
                <p:nvPr/>
              </p:nvSpPr>
              <p:spPr>
                <a:xfrm>
                  <a:off x="9351599" y="676887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78" name="矩形 1177">
                  <a:extLst>
                    <a:ext uri="{FF2B5EF4-FFF2-40B4-BE49-F238E27FC236}">
                      <a16:creationId xmlns:a16="http://schemas.microsoft.com/office/drawing/2014/main" id="{0B91C219-BBBA-52D1-B58E-6D0A45EB424E}"/>
                    </a:ext>
                  </a:extLst>
                </p:cNvPr>
                <p:cNvSpPr/>
                <p:nvPr/>
              </p:nvSpPr>
              <p:spPr>
                <a:xfrm>
                  <a:off x="9523249" y="676887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79" name="矩形 1178">
                  <a:extLst>
                    <a:ext uri="{FF2B5EF4-FFF2-40B4-BE49-F238E27FC236}">
                      <a16:creationId xmlns:a16="http://schemas.microsoft.com/office/drawing/2014/main" id="{D317B902-87B2-7DB0-89C7-18D42C3DD26C}"/>
                    </a:ext>
                  </a:extLst>
                </p:cNvPr>
                <p:cNvSpPr/>
                <p:nvPr/>
              </p:nvSpPr>
              <p:spPr>
                <a:xfrm>
                  <a:off x="9694899" y="676887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80" name="矩形 1179">
                  <a:extLst>
                    <a:ext uri="{FF2B5EF4-FFF2-40B4-BE49-F238E27FC236}">
                      <a16:creationId xmlns:a16="http://schemas.microsoft.com/office/drawing/2014/main" id="{ED9F2D19-3511-DA42-BA7E-A1934BAA79AA}"/>
                    </a:ext>
                  </a:extLst>
                </p:cNvPr>
                <p:cNvSpPr/>
                <p:nvPr/>
              </p:nvSpPr>
              <p:spPr>
                <a:xfrm>
                  <a:off x="9866549" y="676887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81" name="矩形 1180">
                  <a:extLst>
                    <a:ext uri="{FF2B5EF4-FFF2-40B4-BE49-F238E27FC236}">
                      <a16:creationId xmlns:a16="http://schemas.microsoft.com/office/drawing/2014/main" id="{CCE8BE98-C585-AE9B-0F38-CDD37FB85B4D}"/>
                    </a:ext>
                  </a:extLst>
                </p:cNvPr>
                <p:cNvSpPr/>
                <p:nvPr/>
              </p:nvSpPr>
              <p:spPr>
                <a:xfrm>
                  <a:off x="10038199" y="676887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82" name="矩形 1181">
                  <a:extLst>
                    <a:ext uri="{FF2B5EF4-FFF2-40B4-BE49-F238E27FC236}">
                      <a16:creationId xmlns:a16="http://schemas.microsoft.com/office/drawing/2014/main" id="{7442F745-8815-5536-1D1B-B1332BC6B675}"/>
                    </a:ext>
                  </a:extLst>
                </p:cNvPr>
                <p:cNvSpPr/>
                <p:nvPr/>
              </p:nvSpPr>
              <p:spPr>
                <a:xfrm>
                  <a:off x="10209849" y="676887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83" name="矩形 1182">
                  <a:extLst>
                    <a:ext uri="{FF2B5EF4-FFF2-40B4-BE49-F238E27FC236}">
                      <a16:creationId xmlns:a16="http://schemas.microsoft.com/office/drawing/2014/main" id="{3364EEA7-5BD1-9581-7C63-2918B709A612}"/>
                    </a:ext>
                  </a:extLst>
                </p:cNvPr>
                <p:cNvSpPr/>
                <p:nvPr/>
              </p:nvSpPr>
              <p:spPr>
                <a:xfrm>
                  <a:off x="10381499" y="676887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84" name="矩形 1183">
                  <a:extLst>
                    <a:ext uri="{FF2B5EF4-FFF2-40B4-BE49-F238E27FC236}">
                      <a16:creationId xmlns:a16="http://schemas.microsoft.com/office/drawing/2014/main" id="{0BB8AF06-5D82-1893-F965-0BFFC7032D9E}"/>
                    </a:ext>
                  </a:extLst>
                </p:cNvPr>
                <p:cNvSpPr/>
                <p:nvPr/>
              </p:nvSpPr>
              <p:spPr>
                <a:xfrm>
                  <a:off x="10553149" y="676887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85" name="矩形 1184">
                  <a:extLst>
                    <a:ext uri="{FF2B5EF4-FFF2-40B4-BE49-F238E27FC236}">
                      <a16:creationId xmlns:a16="http://schemas.microsoft.com/office/drawing/2014/main" id="{68E575FF-7D34-B8EE-0DCC-BCB6A65FA5DC}"/>
                    </a:ext>
                  </a:extLst>
                </p:cNvPr>
                <p:cNvSpPr/>
                <p:nvPr/>
              </p:nvSpPr>
              <p:spPr>
                <a:xfrm>
                  <a:off x="10724799" y="676887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86" name="矩形 1185">
                  <a:extLst>
                    <a:ext uri="{FF2B5EF4-FFF2-40B4-BE49-F238E27FC236}">
                      <a16:creationId xmlns:a16="http://schemas.microsoft.com/office/drawing/2014/main" id="{69F110C3-97CC-7A6D-5D50-F82B05DB7CC5}"/>
                    </a:ext>
                  </a:extLst>
                </p:cNvPr>
                <p:cNvSpPr/>
                <p:nvPr/>
              </p:nvSpPr>
              <p:spPr>
                <a:xfrm>
                  <a:off x="10896449" y="676887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87" name="矩形 1186">
                  <a:extLst>
                    <a:ext uri="{FF2B5EF4-FFF2-40B4-BE49-F238E27FC236}">
                      <a16:creationId xmlns:a16="http://schemas.microsoft.com/office/drawing/2014/main" id="{DCC873C8-6DB4-A7FC-8570-31377859A2EB}"/>
                    </a:ext>
                  </a:extLst>
                </p:cNvPr>
                <p:cNvSpPr/>
                <p:nvPr/>
              </p:nvSpPr>
              <p:spPr>
                <a:xfrm>
                  <a:off x="11068114" y="6768874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88" name="矩形 1187">
                  <a:extLst>
                    <a:ext uri="{FF2B5EF4-FFF2-40B4-BE49-F238E27FC236}">
                      <a16:creationId xmlns:a16="http://schemas.microsoft.com/office/drawing/2014/main" id="{A050C4C1-1B4F-E3D1-8197-F3A6C657CC1A}"/>
                    </a:ext>
                  </a:extLst>
                </p:cNvPr>
                <p:cNvSpPr/>
                <p:nvPr/>
              </p:nvSpPr>
              <p:spPr>
                <a:xfrm>
                  <a:off x="5575299" y="69299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89" name="矩形 1188">
                  <a:extLst>
                    <a:ext uri="{FF2B5EF4-FFF2-40B4-BE49-F238E27FC236}">
                      <a16:creationId xmlns:a16="http://schemas.microsoft.com/office/drawing/2014/main" id="{6D82C57B-C705-4DAB-64A8-9DD70B4C0933}"/>
                    </a:ext>
                  </a:extLst>
                </p:cNvPr>
                <p:cNvSpPr/>
                <p:nvPr/>
              </p:nvSpPr>
              <p:spPr>
                <a:xfrm>
                  <a:off x="5746949" y="69299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90" name="矩形 1189">
                  <a:extLst>
                    <a:ext uri="{FF2B5EF4-FFF2-40B4-BE49-F238E27FC236}">
                      <a16:creationId xmlns:a16="http://schemas.microsoft.com/office/drawing/2014/main" id="{04E1FCCD-A2AD-6718-BDC2-3145F6ABDDCA}"/>
                    </a:ext>
                  </a:extLst>
                </p:cNvPr>
                <p:cNvSpPr/>
                <p:nvPr/>
              </p:nvSpPr>
              <p:spPr>
                <a:xfrm>
                  <a:off x="5918599" y="69299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91" name="矩形 1190">
                  <a:extLst>
                    <a:ext uri="{FF2B5EF4-FFF2-40B4-BE49-F238E27FC236}">
                      <a16:creationId xmlns:a16="http://schemas.microsoft.com/office/drawing/2014/main" id="{61DC39CE-BC72-5CD4-B573-82ED8F6E04E0}"/>
                    </a:ext>
                  </a:extLst>
                </p:cNvPr>
                <p:cNvSpPr/>
                <p:nvPr/>
              </p:nvSpPr>
              <p:spPr>
                <a:xfrm>
                  <a:off x="6090249" y="69299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92" name="矩形 1191">
                  <a:extLst>
                    <a:ext uri="{FF2B5EF4-FFF2-40B4-BE49-F238E27FC236}">
                      <a16:creationId xmlns:a16="http://schemas.microsoft.com/office/drawing/2014/main" id="{4BC76FB9-55E3-2A5C-16AA-38356E32E2AF}"/>
                    </a:ext>
                  </a:extLst>
                </p:cNvPr>
                <p:cNvSpPr/>
                <p:nvPr/>
              </p:nvSpPr>
              <p:spPr>
                <a:xfrm>
                  <a:off x="6261899" y="69299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93" name="矩形 1192">
                  <a:extLst>
                    <a:ext uri="{FF2B5EF4-FFF2-40B4-BE49-F238E27FC236}">
                      <a16:creationId xmlns:a16="http://schemas.microsoft.com/office/drawing/2014/main" id="{D2882CB5-D6A6-ECF9-FE2C-71111CDBC379}"/>
                    </a:ext>
                  </a:extLst>
                </p:cNvPr>
                <p:cNvSpPr/>
                <p:nvPr/>
              </p:nvSpPr>
              <p:spPr>
                <a:xfrm>
                  <a:off x="6433549" y="69299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94" name="矩形 1193">
                  <a:extLst>
                    <a:ext uri="{FF2B5EF4-FFF2-40B4-BE49-F238E27FC236}">
                      <a16:creationId xmlns:a16="http://schemas.microsoft.com/office/drawing/2014/main" id="{2FE709DC-4059-DFF9-3442-AB43736C242E}"/>
                    </a:ext>
                  </a:extLst>
                </p:cNvPr>
                <p:cNvSpPr/>
                <p:nvPr/>
              </p:nvSpPr>
              <p:spPr>
                <a:xfrm>
                  <a:off x="6605199" y="69299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95" name="矩形 1194">
                  <a:extLst>
                    <a:ext uri="{FF2B5EF4-FFF2-40B4-BE49-F238E27FC236}">
                      <a16:creationId xmlns:a16="http://schemas.microsoft.com/office/drawing/2014/main" id="{83B3302A-B185-83F8-283C-29204B1331E9}"/>
                    </a:ext>
                  </a:extLst>
                </p:cNvPr>
                <p:cNvSpPr/>
                <p:nvPr/>
              </p:nvSpPr>
              <p:spPr>
                <a:xfrm>
                  <a:off x="6776849" y="69299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96" name="矩形 1195">
                  <a:extLst>
                    <a:ext uri="{FF2B5EF4-FFF2-40B4-BE49-F238E27FC236}">
                      <a16:creationId xmlns:a16="http://schemas.microsoft.com/office/drawing/2014/main" id="{C220CD04-FEDC-5902-ED8C-D145A45A865B}"/>
                    </a:ext>
                  </a:extLst>
                </p:cNvPr>
                <p:cNvSpPr/>
                <p:nvPr/>
              </p:nvSpPr>
              <p:spPr>
                <a:xfrm>
                  <a:off x="6948499" y="69299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97" name="矩形 1196">
                  <a:extLst>
                    <a:ext uri="{FF2B5EF4-FFF2-40B4-BE49-F238E27FC236}">
                      <a16:creationId xmlns:a16="http://schemas.microsoft.com/office/drawing/2014/main" id="{4B4301E5-56AA-A616-6EA1-801928F5E4E1}"/>
                    </a:ext>
                  </a:extLst>
                </p:cNvPr>
                <p:cNvSpPr/>
                <p:nvPr/>
              </p:nvSpPr>
              <p:spPr>
                <a:xfrm>
                  <a:off x="7120149" y="69299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98" name="矩形 1197">
                  <a:extLst>
                    <a:ext uri="{FF2B5EF4-FFF2-40B4-BE49-F238E27FC236}">
                      <a16:creationId xmlns:a16="http://schemas.microsoft.com/office/drawing/2014/main" id="{D3B3FDB2-EF0E-0A3F-9B2F-5BA53ABF409D}"/>
                    </a:ext>
                  </a:extLst>
                </p:cNvPr>
                <p:cNvSpPr/>
                <p:nvPr/>
              </p:nvSpPr>
              <p:spPr>
                <a:xfrm>
                  <a:off x="7291799" y="69299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99" name="矩形 1198">
                  <a:extLst>
                    <a:ext uri="{FF2B5EF4-FFF2-40B4-BE49-F238E27FC236}">
                      <a16:creationId xmlns:a16="http://schemas.microsoft.com/office/drawing/2014/main" id="{08A38F9E-83E6-7958-348D-A37271069E3A}"/>
                    </a:ext>
                  </a:extLst>
                </p:cNvPr>
                <p:cNvSpPr/>
                <p:nvPr/>
              </p:nvSpPr>
              <p:spPr>
                <a:xfrm>
                  <a:off x="7463449" y="69299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00" name="矩形 1199">
                  <a:extLst>
                    <a:ext uri="{FF2B5EF4-FFF2-40B4-BE49-F238E27FC236}">
                      <a16:creationId xmlns:a16="http://schemas.microsoft.com/office/drawing/2014/main" id="{269C0C5D-AA32-7FCE-46B9-1F0A245A5EC5}"/>
                    </a:ext>
                  </a:extLst>
                </p:cNvPr>
                <p:cNvSpPr/>
                <p:nvPr/>
              </p:nvSpPr>
              <p:spPr>
                <a:xfrm>
                  <a:off x="7635099" y="69299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01" name="矩形 1200">
                  <a:extLst>
                    <a:ext uri="{FF2B5EF4-FFF2-40B4-BE49-F238E27FC236}">
                      <a16:creationId xmlns:a16="http://schemas.microsoft.com/office/drawing/2014/main" id="{E3704F5E-E066-8D80-562B-16539C83AD40}"/>
                    </a:ext>
                  </a:extLst>
                </p:cNvPr>
                <p:cNvSpPr/>
                <p:nvPr/>
              </p:nvSpPr>
              <p:spPr>
                <a:xfrm>
                  <a:off x="7806749" y="69299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02" name="矩形 1201">
                  <a:extLst>
                    <a:ext uri="{FF2B5EF4-FFF2-40B4-BE49-F238E27FC236}">
                      <a16:creationId xmlns:a16="http://schemas.microsoft.com/office/drawing/2014/main" id="{AF9EC0C4-A785-D873-7489-A41929FB73A9}"/>
                    </a:ext>
                  </a:extLst>
                </p:cNvPr>
                <p:cNvSpPr/>
                <p:nvPr/>
              </p:nvSpPr>
              <p:spPr>
                <a:xfrm>
                  <a:off x="7978399" y="69299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03" name="矩形 1202">
                  <a:extLst>
                    <a:ext uri="{FF2B5EF4-FFF2-40B4-BE49-F238E27FC236}">
                      <a16:creationId xmlns:a16="http://schemas.microsoft.com/office/drawing/2014/main" id="{AF262808-DE19-9C5C-9962-A2F2232A469A}"/>
                    </a:ext>
                  </a:extLst>
                </p:cNvPr>
                <p:cNvSpPr/>
                <p:nvPr/>
              </p:nvSpPr>
              <p:spPr>
                <a:xfrm>
                  <a:off x="8150049" y="69299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04" name="矩形 1203">
                  <a:extLst>
                    <a:ext uri="{FF2B5EF4-FFF2-40B4-BE49-F238E27FC236}">
                      <a16:creationId xmlns:a16="http://schemas.microsoft.com/office/drawing/2014/main" id="{1CE946D5-BBAD-CB11-7947-9453A1C889B9}"/>
                    </a:ext>
                  </a:extLst>
                </p:cNvPr>
                <p:cNvSpPr/>
                <p:nvPr/>
              </p:nvSpPr>
              <p:spPr>
                <a:xfrm>
                  <a:off x="8321699" y="69299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05" name="矩形 1204">
                  <a:extLst>
                    <a:ext uri="{FF2B5EF4-FFF2-40B4-BE49-F238E27FC236}">
                      <a16:creationId xmlns:a16="http://schemas.microsoft.com/office/drawing/2014/main" id="{10E5DD4F-728D-52BA-FD66-10B4A78480D9}"/>
                    </a:ext>
                  </a:extLst>
                </p:cNvPr>
                <p:cNvSpPr/>
                <p:nvPr/>
              </p:nvSpPr>
              <p:spPr>
                <a:xfrm>
                  <a:off x="8493349" y="69299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06" name="矩形 1205">
                  <a:extLst>
                    <a:ext uri="{FF2B5EF4-FFF2-40B4-BE49-F238E27FC236}">
                      <a16:creationId xmlns:a16="http://schemas.microsoft.com/office/drawing/2014/main" id="{17499F1A-E0FD-FBF1-F44E-0BF3B457BB73}"/>
                    </a:ext>
                  </a:extLst>
                </p:cNvPr>
                <p:cNvSpPr/>
                <p:nvPr/>
              </p:nvSpPr>
              <p:spPr>
                <a:xfrm>
                  <a:off x="8664999" y="69299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07" name="矩形 1206">
                  <a:extLst>
                    <a:ext uri="{FF2B5EF4-FFF2-40B4-BE49-F238E27FC236}">
                      <a16:creationId xmlns:a16="http://schemas.microsoft.com/office/drawing/2014/main" id="{221765F4-DF04-EFE1-3811-EFC2145AB54C}"/>
                    </a:ext>
                  </a:extLst>
                </p:cNvPr>
                <p:cNvSpPr/>
                <p:nvPr/>
              </p:nvSpPr>
              <p:spPr>
                <a:xfrm>
                  <a:off x="8836649" y="69299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08" name="矩形 1207">
                  <a:extLst>
                    <a:ext uri="{FF2B5EF4-FFF2-40B4-BE49-F238E27FC236}">
                      <a16:creationId xmlns:a16="http://schemas.microsoft.com/office/drawing/2014/main" id="{052493EA-8EED-9A05-02D9-03E71E04DA87}"/>
                    </a:ext>
                  </a:extLst>
                </p:cNvPr>
                <p:cNvSpPr/>
                <p:nvPr/>
              </p:nvSpPr>
              <p:spPr>
                <a:xfrm>
                  <a:off x="9008299" y="69299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09" name="矩形 1208">
                  <a:extLst>
                    <a:ext uri="{FF2B5EF4-FFF2-40B4-BE49-F238E27FC236}">
                      <a16:creationId xmlns:a16="http://schemas.microsoft.com/office/drawing/2014/main" id="{18B212EB-DE95-6418-DA69-C34B64272C72}"/>
                    </a:ext>
                  </a:extLst>
                </p:cNvPr>
                <p:cNvSpPr/>
                <p:nvPr/>
              </p:nvSpPr>
              <p:spPr>
                <a:xfrm>
                  <a:off x="9179949" y="69299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10" name="矩形 1209">
                  <a:extLst>
                    <a:ext uri="{FF2B5EF4-FFF2-40B4-BE49-F238E27FC236}">
                      <a16:creationId xmlns:a16="http://schemas.microsoft.com/office/drawing/2014/main" id="{923007F1-7C21-6C2B-61E8-203BA9B91937}"/>
                    </a:ext>
                  </a:extLst>
                </p:cNvPr>
                <p:cNvSpPr/>
                <p:nvPr/>
              </p:nvSpPr>
              <p:spPr>
                <a:xfrm>
                  <a:off x="9351599" y="69299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11" name="矩形 1210">
                  <a:extLst>
                    <a:ext uri="{FF2B5EF4-FFF2-40B4-BE49-F238E27FC236}">
                      <a16:creationId xmlns:a16="http://schemas.microsoft.com/office/drawing/2014/main" id="{D615D18A-3E8F-F277-9FB6-D724990B9CE3}"/>
                    </a:ext>
                  </a:extLst>
                </p:cNvPr>
                <p:cNvSpPr/>
                <p:nvPr/>
              </p:nvSpPr>
              <p:spPr>
                <a:xfrm>
                  <a:off x="9523249" y="69299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12" name="矩形 1211">
                  <a:extLst>
                    <a:ext uri="{FF2B5EF4-FFF2-40B4-BE49-F238E27FC236}">
                      <a16:creationId xmlns:a16="http://schemas.microsoft.com/office/drawing/2014/main" id="{6D07B4F3-E899-A1D7-F405-D18CFFA02309}"/>
                    </a:ext>
                  </a:extLst>
                </p:cNvPr>
                <p:cNvSpPr/>
                <p:nvPr/>
              </p:nvSpPr>
              <p:spPr>
                <a:xfrm>
                  <a:off x="9694899" y="69299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13" name="矩形 1212">
                  <a:extLst>
                    <a:ext uri="{FF2B5EF4-FFF2-40B4-BE49-F238E27FC236}">
                      <a16:creationId xmlns:a16="http://schemas.microsoft.com/office/drawing/2014/main" id="{A43CA34D-3975-FDF6-002A-98781385804A}"/>
                    </a:ext>
                  </a:extLst>
                </p:cNvPr>
                <p:cNvSpPr/>
                <p:nvPr/>
              </p:nvSpPr>
              <p:spPr>
                <a:xfrm>
                  <a:off x="9866549" y="69299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14" name="矩形 1213">
                  <a:extLst>
                    <a:ext uri="{FF2B5EF4-FFF2-40B4-BE49-F238E27FC236}">
                      <a16:creationId xmlns:a16="http://schemas.microsoft.com/office/drawing/2014/main" id="{714EA30F-A9A3-BBB6-741C-5C262D6AC5A1}"/>
                    </a:ext>
                  </a:extLst>
                </p:cNvPr>
                <p:cNvSpPr/>
                <p:nvPr/>
              </p:nvSpPr>
              <p:spPr>
                <a:xfrm>
                  <a:off x="10038199" y="69299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15" name="矩形 1214">
                  <a:extLst>
                    <a:ext uri="{FF2B5EF4-FFF2-40B4-BE49-F238E27FC236}">
                      <a16:creationId xmlns:a16="http://schemas.microsoft.com/office/drawing/2014/main" id="{58BD85CA-9263-6C30-486F-92289CC329F4}"/>
                    </a:ext>
                  </a:extLst>
                </p:cNvPr>
                <p:cNvSpPr/>
                <p:nvPr/>
              </p:nvSpPr>
              <p:spPr>
                <a:xfrm>
                  <a:off x="10209849" y="69299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16" name="矩形 1215">
                  <a:extLst>
                    <a:ext uri="{FF2B5EF4-FFF2-40B4-BE49-F238E27FC236}">
                      <a16:creationId xmlns:a16="http://schemas.microsoft.com/office/drawing/2014/main" id="{CCA83320-596B-170C-8617-383CCFE99ACA}"/>
                    </a:ext>
                  </a:extLst>
                </p:cNvPr>
                <p:cNvSpPr/>
                <p:nvPr/>
              </p:nvSpPr>
              <p:spPr>
                <a:xfrm>
                  <a:off x="10381499" y="69299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17" name="矩形 1216">
                  <a:extLst>
                    <a:ext uri="{FF2B5EF4-FFF2-40B4-BE49-F238E27FC236}">
                      <a16:creationId xmlns:a16="http://schemas.microsoft.com/office/drawing/2014/main" id="{59119F77-BB63-7824-3CF8-5CE1EEA192D9}"/>
                    </a:ext>
                  </a:extLst>
                </p:cNvPr>
                <p:cNvSpPr/>
                <p:nvPr/>
              </p:nvSpPr>
              <p:spPr>
                <a:xfrm>
                  <a:off x="10553149" y="69299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18" name="矩形 1217">
                  <a:extLst>
                    <a:ext uri="{FF2B5EF4-FFF2-40B4-BE49-F238E27FC236}">
                      <a16:creationId xmlns:a16="http://schemas.microsoft.com/office/drawing/2014/main" id="{569DB753-9570-63C7-DA4F-EF8BC3D0B45A}"/>
                    </a:ext>
                  </a:extLst>
                </p:cNvPr>
                <p:cNvSpPr/>
                <p:nvPr/>
              </p:nvSpPr>
              <p:spPr>
                <a:xfrm>
                  <a:off x="10724799" y="69299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19" name="矩形 1218">
                  <a:extLst>
                    <a:ext uri="{FF2B5EF4-FFF2-40B4-BE49-F238E27FC236}">
                      <a16:creationId xmlns:a16="http://schemas.microsoft.com/office/drawing/2014/main" id="{890426F8-E129-2294-FE9C-D7FA3F5B8BF6}"/>
                    </a:ext>
                  </a:extLst>
                </p:cNvPr>
                <p:cNvSpPr/>
                <p:nvPr/>
              </p:nvSpPr>
              <p:spPr>
                <a:xfrm>
                  <a:off x="10896449" y="69299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220" name="矩形 1219">
                  <a:extLst>
                    <a:ext uri="{FF2B5EF4-FFF2-40B4-BE49-F238E27FC236}">
                      <a16:creationId xmlns:a16="http://schemas.microsoft.com/office/drawing/2014/main" id="{1211B3F0-720B-5125-3B96-3FCF7D085E50}"/>
                    </a:ext>
                  </a:extLst>
                </p:cNvPr>
                <p:cNvSpPr/>
                <p:nvPr/>
              </p:nvSpPr>
              <p:spPr>
                <a:xfrm>
                  <a:off x="11068114" y="6929966"/>
                  <a:ext cx="144000" cy="144000"/>
                </a:xfrm>
                <a:prstGeom prst="rect">
                  <a:avLst/>
                </a:prstGeom>
                <a:solidFill>
                  <a:srgbClr val="0070C0">
                    <a:alpha val="4000"/>
                  </a:srgbClr>
                </a:solidFill>
                <a:ln w="9525">
                  <a:solidFill>
                    <a:schemeClr val="bg1">
                      <a:lumMod val="85000"/>
                      <a:alpha val="38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1256" name="文本框 1255">
              <a:extLst>
                <a:ext uri="{FF2B5EF4-FFF2-40B4-BE49-F238E27FC236}">
                  <a16:creationId xmlns:a16="http://schemas.microsoft.com/office/drawing/2014/main" id="{2500C03D-B06A-5580-1EF4-347956C890D7}"/>
                </a:ext>
              </a:extLst>
            </p:cNvPr>
            <p:cNvSpPr txBox="1"/>
            <p:nvPr/>
          </p:nvSpPr>
          <p:spPr>
            <a:xfrm>
              <a:off x="3976692" y="4984958"/>
              <a:ext cx="888691" cy="3435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110000"/>
                </a:lnSpc>
              </a:pPr>
              <a:r>
                <a:rPr lang="de-DE" altLang="zh-CN" sz="1600" b="1" i="0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Staring</a:t>
              </a:r>
              <a:endParaRPr lang="de-DE" altLang="zh-CN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65" name="组合 1264">
            <a:extLst>
              <a:ext uri="{FF2B5EF4-FFF2-40B4-BE49-F238E27FC236}">
                <a16:creationId xmlns:a16="http://schemas.microsoft.com/office/drawing/2014/main" id="{528D7D91-8188-7894-1F1A-902B68C46278}"/>
              </a:ext>
            </a:extLst>
          </p:cNvPr>
          <p:cNvGrpSpPr/>
          <p:nvPr/>
        </p:nvGrpSpPr>
        <p:grpSpPr>
          <a:xfrm>
            <a:off x="7394382" y="3057316"/>
            <a:ext cx="3368218" cy="2196558"/>
            <a:chOff x="7179733" y="3131956"/>
            <a:chExt cx="3368218" cy="2196558"/>
          </a:xfrm>
        </p:grpSpPr>
        <p:pic>
          <p:nvPicPr>
            <p:cNvPr id="1240" name="图片 1239">
              <a:extLst>
                <a:ext uri="{FF2B5EF4-FFF2-40B4-BE49-F238E27FC236}">
                  <a16:creationId xmlns:a16="http://schemas.microsoft.com/office/drawing/2014/main" id="{87CD553E-3DEE-D823-29E9-4D4A4BE4E7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310" r="32558"/>
            <a:stretch>
              <a:fillRect/>
            </a:stretch>
          </p:blipFill>
          <p:spPr>
            <a:xfrm>
              <a:off x="7179733" y="3131956"/>
              <a:ext cx="3310467" cy="2174400"/>
            </a:xfrm>
            <a:prstGeom prst="rect">
              <a:avLst/>
            </a:prstGeom>
          </p:spPr>
        </p:pic>
        <p:sp>
          <p:nvSpPr>
            <p:cNvPr id="1241" name="矩形 1240">
              <a:extLst>
                <a:ext uri="{FF2B5EF4-FFF2-40B4-BE49-F238E27FC236}">
                  <a16:creationId xmlns:a16="http://schemas.microsoft.com/office/drawing/2014/main" id="{54FD74E1-D816-F938-E7CA-8200160A7E36}"/>
                </a:ext>
              </a:extLst>
            </p:cNvPr>
            <p:cNvSpPr/>
            <p:nvPr/>
          </p:nvSpPr>
          <p:spPr>
            <a:xfrm>
              <a:off x="7645092" y="3777999"/>
              <a:ext cx="2264458" cy="79885"/>
            </a:xfrm>
            <a:prstGeom prst="rect">
              <a:avLst/>
            </a:prstGeom>
            <a:solidFill>
              <a:srgbClr val="FFF0C1">
                <a:alpha val="26000"/>
              </a:srgbClr>
            </a:solidFill>
            <a:ln>
              <a:solidFill>
                <a:srgbClr val="C3D5DF">
                  <a:alpha val="20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42" name="矩形 1241">
              <a:extLst>
                <a:ext uri="{FF2B5EF4-FFF2-40B4-BE49-F238E27FC236}">
                  <a16:creationId xmlns:a16="http://schemas.microsoft.com/office/drawing/2014/main" id="{E4A2A45F-7140-3E1A-6339-F5AA96FDF39B}"/>
                </a:ext>
              </a:extLst>
            </p:cNvPr>
            <p:cNvSpPr/>
            <p:nvPr/>
          </p:nvSpPr>
          <p:spPr>
            <a:xfrm>
              <a:off x="7645092" y="3696081"/>
              <a:ext cx="2264458" cy="79885"/>
            </a:xfrm>
            <a:prstGeom prst="rect">
              <a:avLst/>
            </a:prstGeom>
            <a:solidFill>
              <a:srgbClr val="FFF0C1">
                <a:alpha val="26000"/>
              </a:srgbClr>
            </a:solidFill>
            <a:ln>
              <a:solidFill>
                <a:srgbClr val="C3D5DF">
                  <a:alpha val="20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43" name="矩形 1242">
              <a:extLst>
                <a:ext uri="{FF2B5EF4-FFF2-40B4-BE49-F238E27FC236}">
                  <a16:creationId xmlns:a16="http://schemas.microsoft.com/office/drawing/2014/main" id="{AC4A54B6-61E9-3C9D-64CE-4FC6442F0FE6}"/>
                </a:ext>
              </a:extLst>
            </p:cNvPr>
            <p:cNvSpPr/>
            <p:nvPr/>
          </p:nvSpPr>
          <p:spPr>
            <a:xfrm>
              <a:off x="7645092" y="3614163"/>
              <a:ext cx="2264458" cy="79885"/>
            </a:xfrm>
            <a:prstGeom prst="rect">
              <a:avLst/>
            </a:prstGeom>
            <a:solidFill>
              <a:srgbClr val="FFF0C1">
                <a:alpha val="26000"/>
              </a:srgbClr>
            </a:solidFill>
            <a:ln>
              <a:solidFill>
                <a:srgbClr val="C3D5DF">
                  <a:alpha val="20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44" name="矩形 1243">
              <a:extLst>
                <a:ext uri="{FF2B5EF4-FFF2-40B4-BE49-F238E27FC236}">
                  <a16:creationId xmlns:a16="http://schemas.microsoft.com/office/drawing/2014/main" id="{577D4E06-078D-20CA-F07A-55BF8AA6F51F}"/>
                </a:ext>
              </a:extLst>
            </p:cNvPr>
            <p:cNvSpPr/>
            <p:nvPr/>
          </p:nvSpPr>
          <p:spPr>
            <a:xfrm>
              <a:off x="7645092" y="3532246"/>
              <a:ext cx="2264458" cy="79885"/>
            </a:xfrm>
            <a:prstGeom prst="rect">
              <a:avLst/>
            </a:prstGeom>
            <a:solidFill>
              <a:srgbClr val="FFF0C1">
                <a:alpha val="26000"/>
              </a:srgbClr>
            </a:solidFill>
            <a:ln>
              <a:solidFill>
                <a:srgbClr val="C3D5DF">
                  <a:alpha val="20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45" name="矩形 1244">
              <a:extLst>
                <a:ext uri="{FF2B5EF4-FFF2-40B4-BE49-F238E27FC236}">
                  <a16:creationId xmlns:a16="http://schemas.microsoft.com/office/drawing/2014/main" id="{A141D019-5E61-4F1D-8005-268CA80FE1EA}"/>
                </a:ext>
              </a:extLst>
            </p:cNvPr>
            <p:cNvSpPr/>
            <p:nvPr/>
          </p:nvSpPr>
          <p:spPr>
            <a:xfrm>
              <a:off x="7645092" y="3450328"/>
              <a:ext cx="2264458" cy="79885"/>
            </a:xfrm>
            <a:prstGeom prst="rect">
              <a:avLst/>
            </a:prstGeom>
            <a:solidFill>
              <a:srgbClr val="FFF0C1">
                <a:alpha val="26000"/>
              </a:srgbClr>
            </a:solidFill>
            <a:ln>
              <a:solidFill>
                <a:srgbClr val="C3D5DF">
                  <a:alpha val="20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46" name="矩形 1245">
              <a:extLst>
                <a:ext uri="{FF2B5EF4-FFF2-40B4-BE49-F238E27FC236}">
                  <a16:creationId xmlns:a16="http://schemas.microsoft.com/office/drawing/2014/main" id="{CF0F80D3-07FC-EFCD-4A87-90A42B2AFDF8}"/>
                </a:ext>
              </a:extLst>
            </p:cNvPr>
            <p:cNvSpPr/>
            <p:nvPr/>
          </p:nvSpPr>
          <p:spPr>
            <a:xfrm>
              <a:off x="7645092" y="3859918"/>
              <a:ext cx="2264458" cy="79885"/>
            </a:xfrm>
            <a:prstGeom prst="rect">
              <a:avLst/>
            </a:prstGeom>
            <a:solidFill>
              <a:srgbClr val="FFF0C1">
                <a:alpha val="26000"/>
              </a:srgbClr>
            </a:solidFill>
            <a:ln>
              <a:solidFill>
                <a:srgbClr val="C3D5DF">
                  <a:alpha val="20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47" name="直接箭头连接符 1246">
              <a:extLst>
                <a:ext uri="{FF2B5EF4-FFF2-40B4-BE49-F238E27FC236}">
                  <a16:creationId xmlns:a16="http://schemas.microsoft.com/office/drawing/2014/main" id="{4600071B-6C78-F79B-049B-710E1170F2EB}"/>
                </a:ext>
              </a:extLst>
            </p:cNvPr>
            <p:cNvCxnSpPr/>
            <p:nvPr/>
          </p:nvCxnSpPr>
          <p:spPr>
            <a:xfrm>
              <a:off x="9905925" y="4017111"/>
              <a:ext cx="0" cy="520541"/>
            </a:xfrm>
            <a:prstGeom prst="straightConnector1">
              <a:avLst/>
            </a:prstGeom>
            <a:ln>
              <a:solidFill>
                <a:srgbClr val="FFF0C1">
                  <a:alpha val="45000"/>
                </a:srgb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8" name="矩形 1247">
              <a:extLst>
                <a:ext uri="{FF2B5EF4-FFF2-40B4-BE49-F238E27FC236}">
                  <a16:creationId xmlns:a16="http://schemas.microsoft.com/office/drawing/2014/main" id="{C7900126-2653-697A-F9F8-09FC7A14AAFF}"/>
                </a:ext>
              </a:extLst>
            </p:cNvPr>
            <p:cNvSpPr/>
            <p:nvPr/>
          </p:nvSpPr>
          <p:spPr>
            <a:xfrm>
              <a:off x="7645092" y="4585303"/>
              <a:ext cx="2264458" cy="79885"/>
            </a:xfrm>
            <a:prstGeom prst="rect">
              <a:avLst/>
            </a:prstGeom>
            <a:solidFill>
              <a:srgbClr val="FFF0C1">
                <a:alpha val="26000"/>
              </a:srgbClr>
            </a:solidFill>
            <a:ln>
              <a:solidFill>
                <a:srgbClr val="C3D5DF">
                  <a:alpha val="20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49" name="矩形 1248">
              <a:extLst>
                <a:ext uri="{FF2B5EF4-FFF2-40B4-BE49-F238E27FC236}">
                  <a16:creationId xmlns:a16="http://schemas.microsoft.com/office/drawing/2014/main" id="{87577790-306B-6638-1B59-BCDA13FBE895}"/>
                </a:ext>
              </a:extLst>
            </p:cNvPr>
            <p:cNvSpPr/>
            <p:nvPr/>
          </p:nvSpPr>
          <p:spPr>
            <a:xfrm>
              <a:off x="7645092" y="4666687"/>
              <a:ext cx="2264458" cy="79885"/>
            </a:xfrm>
            <a:prstGeom prst="rect">
              <a:avLst/>
            </a:prstGeom>
            <a:solidFill>
              <a:srgbClr val="FFF0C1">
                <a:alpha val="26000"/>
              </a:srgbClr>
            </a:solidFill>
            <a:ln>
              <a:solidFill>
                <a:srgbClr val="C3D5DF">
                  <a:alpha val="20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50" name="矩形 1249">
              <a:extLst>
                <a:ext uri="{FF2B5EF4-FFF2-40B4-BE49-F238E27FC236}">
                  <a16:creationId xmlns:a16="http://schemas.microsoft.com/office/drawing/2014/main" id="{179F1C62-2EE2-184A-68E9-CFA40996A1B8}"/>
                </a:ext>
              </a:extLst>
            </p:cNvPr>
            <p:cNvSpPr/>
            <p:nvPr/>
          </p:nvSpPr>
          <p:spPr>
            <a:xfrm>
              <a:off x="7645092" y="4748071"/>
              <a:ext cx="2264458" cy="79885"/>
            </a:xfrm>
            <a:prstGeom prst="rect">
              <a:avLst/>
            </a:prstGeom>
            <a:solidFill>
              <a:srgbClr val="FFF0C1">
                <a:alpha val="26000"/>
              </a:srgbClr>
            </a:solidFill>
            <a:ln>
              <a:solidFill>
                <a:srgbClr val="C3D5DF">
                  <a:alpha val="20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51" name="矩形 1250">
              <a:extLst>
                <a:ext uri="{FF2B5EF4-FFF2-40B4-BE49-F238E27FC236}">
                  <a16:creationId xmlns:a16="http://schemas.microsoft.com/office/drawing/2014/main" id="{ABEDA15C-5A2C-D4D1-8B71-E6BAC8B146E3}"/>
                </a:ext>
              </a:extLst>
            </p:cNvPr>
            <p:cNvSpPr/>
            <p:nvPr/>
          </p:nvSpPr>
          <p:spPr>
            <a:xfrm>
              <a:off x="7645092" y="4829455"/>
              <a:ext cx="2264458" cy="79885"/>
            </a:xfrm>
            <a:prstGeom prst="rect">
              <a:avLst/>
            </a:prstGeom>
            <a:solidFill>
              <a:srgbClr val="FFF0C1">
                <a:alpha val="26000"/>
              </a:srgbClr>
            </a:solidFill>
            <a:ln>
              <a:solidFill>
                <a:srgbClr val="C3D5DF">
                  <a:alpha val="20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52" name="矩形 1251">
              <a:extLst>
                <a:ext uri="{FF2B5EF4-FFF2-40B4-BE49-F238E27FC236}">
                  <a16:creationId xmlns:a16="http://schemas.microsoft.com/office/drawing/2014/main" id="{8190859F-71E5-50C1-454F-E714743A2AEE}"/>
                </a:ext>
              </a:extLst>
            </p:cNvPr>
            <p:cNvSpPr/>
            <p:nvPr/>
          </p:nvSpPr>
          <p:spPr>
            <a:xfrm>
              <a:off x="7645092" y="3368410"/>
              <a:ext cx="2264458" cy="79885"/>
            </a:xfrm>
            <a:prstGeom prst="rect">
              <a:avLst/>
            </a:prstGeom>
            <a:solidFill>
              <a:srgbClr val="FFF0C1">
                <a:alpha val="26000"/>
              </a:srgbClr>
            </a:solidFill>
            <a:ln>
              <a:solidFill>
                <a:srgbClr val="C3D5DF">
                  <a:alpha val="20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53" name="矩形 1252">
              <a:extLst>
                <a:ext uri="{FF2B5EF4-FFF2-40B4-BE49-F238E27FC236}">
                  <a16:creationId xmlns:a16="http://schemas.microsoft.com/office/drawing/2014/main" id="{D3CF5C4C-ABA8-B9E9-3C8A-68DBE6EC7375}"/>
                </a:ext>
              </a:extLst>
            </p:cNvPr>
            <p:cNvSpPr/>
            <p:nvPr/>
          </p:nvSpPr>
          <p:spPr>
            <a:xfrm>
              <a:off x="7645092" y="4910839"/>
              <a:ext cx="2264458" cy="79885"/>
            </a:xfrm>
            <a:prstGeom prst="rect">
              <a:avLst/>
            </a:prstGeom>
            <a:solidFill>
              <a:srgbClr val="FFF0C1">
                <a:alpha val="26000"/>
              </a:srgbClr>
            </a:solidFill>
            <a:ln>
              <a:solidFill>
                <a:srgbClr val="C3D5DF">
                  <a:alpha val="20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54" name="矩形 1253">
              <a:extLst>
                <a:ext uri="{FF2B5EF4-FFF2-40B4-BE49-F238E27FC236}">
                  <a16:creationId xmlns:a16="http://schemas.microsoft.com/office/drawing/2014/main" id="{444BFDFB-00B5-965D-A506-7D71BFC8EA6F}"/>
                </a:ext>
              </a:extLst>
            </p:cNvPr>
            <p:cNvSpPr/>
            <p:nvPr/>
          </p:nvSpPr>
          <p:spPr>
            <a:xfrm>
              <a:off x="7645092" y="4992224"/>
              <a:ext cx="2264458" cy="79885"/>
            </a:xfrm>
            <a:prstGeom prst="rect">
              <a:avLst/>
            </a:prstGeom>
            <a:solidFill>
              <a:srgbClr val="FFF0C1">
                <a:alpha val="26000"/>
              </a:srgbClr>
            </a:solidFill>
            <a:ln>
              <a:solidFill>
                <a:srgbClr val="C3D5DF">
                  <a:alpha val="20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57" name="文本框 1256">
              <a:extLst>
                <a:ext uri="{FF2B5EF4-FFF2-40B4-BE49-F238E27FC236}">
                  <a16:creationId xmlns:a16="http://schemas.microsoft.com/office/drawing/2014/main" id="{C30D1E6A-D48A-B5FC-35BA-4A3EA8860617}"/>
                </a:ext>
              </a:extLst>
            </p:cNvPr>
            <p:cNvSpPr txBox="1"/>
            <p:nvPr/>
          </p:nvSpPr>
          <p:spPr>
            <a:xfrm>
              <a:off x="9509761" y="4984958"/>
              <a:ext cx="1038190" cy="3435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de-DE" altLang="zh-CN" sz="16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Scanning</a:t>
              </a:r>
              <a:endParaRPr lang="de-DE" altLang="zh-CN" sz="1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67" name="文本框 1266">
            <a:extLst>
              <a:ext uri="{FF2B5EF4-FFF2-40B4-BE49-F238E27FC236}">
                <a16:creationId xmlns:a16="http://schemas.microsoft.com/office/drawing/2014/main" id="{8AB14CD0-96E9-2C92-180A-8A286D22735D}"/>
              </a:ext>
            </a:extLst>
          </p:cNvPr>
          <p:cNvSpPr txBox="1"/>
          <p:nvPr/>
        </p:nvSpPr>
        <p:spPr>
          <a:xfrm>
            <a:off x="1147215" y="1198588"/>
            <a:ext cx="3941453" cy="3749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 algn="l">
              <a:lnSpc>
                <a:spcPct val="11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de-DE" altLang="zh-CN" sz="1800" b="1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GF-4 / IRS - The Monitored Target</a:t>
            </a:r>
            <a:endParaRPr lang="de-DE" altLang="zh-CN" sz="1800" b="0" i="0" dirty="0">
              <a:solidFill>
                <a:srgbClr val="2B2D3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69" name="文本框 1268">
            <a:extLst>
              <a:ext uri="{FF2B5EF4-FFF2-40B4-BE49-F238E27FC236}">
                <a16:creationId xmlns:a16="http://schemas.microsoft.com/office/drawing/2014/main" id="{3F771757-81C4-A3A3-E0BB-3447EEA2B5AB}"/>
              </a:ext>
            </a:extLst>
          </p:cNvPr>
          <p:cNvSpPr txBox="1"/>
          <p:nvPr/>
        </p:nvSpPr>
        <p:spPr>
          <a:xfrm>
            <a:off x="6603056" y="1198588"/>
            <a:ext cx="4776286" cy="374974"/>
          </a:xfrm>
          <a:prstGeom prst="rect">
            <a:avLst/>
          </a:prstGeom>
          <a:solidFill>
            <a:srgbClr val="FFF0C1"/>
          </a:solidFill>
        </p:spPr>
        <p:txBody>
          <a:bodyPr wrap="square">
            <a:spAutoFit/>
          </a:bodyPr>
          <a:lstStyle/>
          <a:p>
            <a:pPr marL="285750" indent="-285750" algn="l">
              <a:lnSpc>
                <a:spcPct val="11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de-DE" altLang="zh-CN" sz="1800" b="1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FY-4B / AGRI - The Radiometric Reference</a:t>
            </a:r>
            <a:endParaRPr lang="de-DE" altLang="zh-CN" sz="1800" b="0" i="0" dirty="0">
              <a:solidFill>
                <a:srgbClr val="2B2D3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79CA54E-8BD2-D56B-0226-45AFDFBF08C1}"/>
              </a:ext>
            </a:extLst>
          </p:cNvPr>
          <p:cNvSpPr txBox="1"/>
          <p:nvPr/>
        </p:nvSpPr>
        <p:spPr>
          <a:xfrm>
            <a:off x="11780650" y="6528249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1600" b="1" dirty="0">
              <a:solidFill>
                <a:schemeClr val="bg1">
                  <a:lumMod val="8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AC709CD-36A2-AD2E-64B2-3ADE72CD6192}"/>
              </a:ext>
            </a:extLst>
          </p:cNvPr>
          <p:cNvSpPr txBox="1"/>
          <p:nvPr/>
        </p:nvSpPr>
        <p:spPr>
          <a:xfrm>
            <a:off x="411350" y="6519446"/>
            <a:ext cx="11208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2026/03/26</a:t>
            </a:r>
            <a:endParaRPr lang="zh-CN" altLang="en-US" sz="1600" b="1" dirty="0">
              <a:solidFill>
                <a:schemeClr val="bg1">
                  <a:lumMod val="8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9F215D63-CCE5-9884-50F5-F5A84989C5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2580" y="6596390"/>
            <a:ext cx="473129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  <a:ea typeface="Menlo"/>
                <a:cs typeface="Times New Roman" panose="02020603050405020304" pitchFamily="18" charset="0"/>
              </a:rPr>
              <a:t>GSICS Annual Meeting 2026, Ottawa, Canada | IR Session, 26 March 2026</a:t>
            </a:r>
            <a:r>
              <a:rPr kumimoji="0" lang="zh-CN" altLang="zh-CN" sz="11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zh-CN" altLang="zh-CN" sz="3200" b="0" i="0" u="none" strike="noStrike" cap="none" normalizeH="0" baseline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657F0897-3416-7C69-FA5A-E118E631CF94}"/>
              </a:ext>
            </a:extLst>
          </p:cNvPr>
          <p:cNvGrpSpPr>
            <a:grpSpLocks noChangeAspect="1"/>
          </p:cNvGrpSpPr>
          <p:nvPr/>
        </p:nvGrpSpPr>
        <p:grpSpPr>
          <a:xfrm>
            <a:off x="9392261" y="54042"/>
            <a:ext cx="2773480" cy="534969"/>
            <a:chOff x="194442" y="180553"/>
            <a:chExt cx="4894338" cy="944055"/>
          </a:xfrm>
        </p:grpSpPr>
        <p:pic>
          <p:nvPicPr>
            <p:cNvPr id="11" name="图片 10" descr="图片包含 物体, 游戏机, 钟表, 标志&#10;&#10;描述已自动生成">
              <a:extLst>
                <a:ext uri="{FF2B5EF4-FFF2-40B4-BE49-F238E27FC236}">
                  <a16:creationId xmlns:a16="http://schemas.microsoft.com/office/drawing/2014/main" id="{21E87856-C7F9-4A00-6B1A-BEB93D7DB8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4442" y="181475"/>
              <a:ext cx="957530" cy="942210"/>
            </a:xfrm>
            <a:prstGeom prst="rect">
              <a:avLst/>
            </a:prstGeom>
          </p:spPr>
        </p:pic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28CCFA18-E1F3-93A3-F199-7F3860934B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873" y="180553"/>
              <a:ext cx="890109" cy="9440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3" descr="GSCIS Logo 2026, long">
              <a:extLst>
                <a:ext uri="{FF2B5EF4-FFF2-40B4-BE49-F238E27FC236}">
                  <a16:creationId xmlns:a16="http://schemas.microsoft.com/office/drawing/2014/main" id="{50EB7B07-BA22-F72F-68E4-C04DDF51CD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8644" y="210569"/>
              <a:ext cx="2950136" cy="8431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118831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779F9-24DC-53F5-8005-0182DDC9CC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7E9B6C8B-45BE-C763-5C84-8D011749DF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5489815"/>
              <a:gd name="connsiteX1" fmla="*/ 12192000 w 12192000"/>
              <a:gd name="connsiteY1" fmla="*/ 0 h 5489815"/>
              <a:gd name="connsiteX2" fmla="*/ 12192000 w 12192000"/>
              <a:gd name="connsiteY2" fmla="*/ 5489815 h 5489815"/>
              <a:gd name="connsiteX3" fmla="*/ 0 w 12192000"/>
              <a:gd name="connsiteY3" fmla="*/ 5489815 h 5489815"/>
            </a:gdLst>
            <a:ahLst/>
            <a:cxnLst/>
            <a:rect l="l" t="t" r="r" b="b"/>
            <a:pathLst>
              <a:path w="12192000" h="5489815">
                <a:moveTo>
                  <a:pt x="0" y="0"/>
                </a:moveTo>
                <a:lnTo>
                  <a:pt x="12192000" y="0"/>
                </a:lnTo>
                <a:lnTo>
                  <a:pt x="12192000" y="5489815"/>
                </a:lnTo>
                <a:lnTo>
                  <a:pt x="0" y="5489815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C3A0BCBD-7595-3072-56DC-7BC73ECD5138}"/>
              </a:ext>
            </a:extLst>
          </p:cNvPr>
          <p:cNvSpPr txBox="1"/>
          <p:nvPr/>
        </p:nvSpPr>
        <p:spPr>
          <a:xfrm>
            <a:off x="262800" y="658800"/>
            <a:ext cx="112940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2.2 Datasets and Preprocessing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3588C119-2A57-98A6-31A6-269A05CCAA57}"/>
              </a:ext>
            </a:extLst>
          </p:cNvPr>
          <p:cNvGrpSpPr/>
          <p:nvPr/>
        </p:nvGrpSpPr>
        <p:grpSpPr>
          <a:xfrm>
            <a:off x="0" y="127537"/>
            <a:ext cx="12192000" cy="520645"/>
            <a:chOff x="0" y="127537"/>
            <a:chExt cx="12192000" cy="520645"/>
          </a:xfrm>
        </p:grpSpPr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01D11F47-7252-5755-E8F8-CBE173F081CD}"/>
                </a:ext>
              </a:extLst>
            </p:cNvPr>
            <p:cNvCxnSpPr/>
            <p:nvPr/>
          </p:nvCxnSpPr>
          <p:spPr>
            <a:xfrm>
              <a:off x="0" y="648182"/>
              <a:ext cx="12192000" cy="0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3D98C8FE-EABD-F3CF-F9EC-A0316A9973F7}"/>
                </a:ext>
              </a:extLst>
            </p:cNvPr>
            <p:cNvSpPr txBox="1"/>
            <p:nvPr/>
          </p:nvSpPr>
          <p:spPr>
            <a:xfrm>
              <a:off x="0" y="127537"/>
              <a:ext cx="109561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		</a:t>
              </a:r>
              <a:r>
                <a:rPr lang="en-US" altLang="zh-CN" sz="2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zh-CN" altLang="en-US" sz="2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sz="2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Lunar Observation Mechanisms &amp; Datasets</a:t>
              </a:r>
            </a:p>
          </p:txBody>
        </p:sp>
        <p:sp>
          <p:nvSpPr>
            <p:cNvPr id="28" name="标题 1">
              <a:extLst>
                <a:ext uri="{FF2B5EF4-FFF2-40B4-BE49-F238E27FC236}">
                  <a16:creationId xmlns:a16="http://schemas.microsoft.com/office/drawing/2014/main" id="{7AA5A74E-60C9-1719-204A-7E57B1DE15B1}"/>
                </a:ext>
              </a:extLst>
            </p:cNvPr>
            <p:cNvSpPr txBox="1"/>
            <p:nvPr/>
          </p:nvSpPr>
          <p:spPr>
            <a:xfrm>
              <a:off x="704481" y="248900"/>
              <a:ext cx="214814" cy="218940"/>
            </a:xfrm>
            <a:prstGeom prst="chevron">
              <a:avLst/>
            </a:prstGeom>
            <a:solidFill>
              <a:schemeClr val="accent3">
                <a:lumMod val="50000"/>
              </a:schemeClr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 dirty="0"/>
            </a:p>
          </p:txBody>
        </p:sp>
        <p:sp>
          <p:nvSpPr>
            <p:cNvPr id="29" name="标题 1">
              <a:extLst>
                <a:ext uri="{FF2B5EF4-FFF2-40B4-BE49-F238E27FC236}">
                  <a16:creationId xmlns:a16="http://schemas.microsoft.com/office/drawing/2014/main" id="{997E65C8-CC99-A7C2-FF0F-BEFF76D3CD50}"/>
                </a:ext>
              </a:extLst>
            </p:cNvPr>
            <p:cNvSpPr txBox="1"/>
            <p:nvPr/>
          </p:nvSpPr>
          <p:spPr>
            <a:xfrm>
              <a:off x="513112" y="248900"/>
              <a:ext cx="214814" cy="218940"/>
            </a:xfrm>
            <a:prstGeom prst="chevron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  <p:sp>
          <p:nvSpPr>
            <p:cNvPr id="30" name="标题 1">
              <a:extLst>
                <a:ext uri="{FF2B5EF4-FFF2-40B4-BE49-F238E27FC236}">
                  <a16:creationId xmlns:a16="http://schemas.microsoft.com/office/drawing/2014/main" id="{40EBD321-7A13-5C01-1373-6A37218377AE}"/>
                </a:ext>
              </a:extLst>
            </p:cNvPr>
            <p:cNvSpPr txBox="1"/>
            <p:nvPr/>
          </p:nvSpPr>
          <p:spPr>
            <a:xfrm>
              <a:off x="321742" y="248900"/>
              <a:ext cx="214814" cy="218940"/>
            </a:xfrm>
            <a:prstGeom prst="chevron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 cap="sq">
              <a:noFill/>
              <a:miter/>
            </a:ln>
          </p:spPr>
          <p:txBody>
            <a:bodyPr vert="horz" wrap="square" lIns="91440" tIns="45720" rIns="91440" bIns="45720" rtlCol="0" anchor="ctr"/>
            <a:lstStyle/>
            <a:p>
              <a:pPr algn="ctr">
                <a:lnSpc>
                  <a:spcPct val="110000"/>
                </a:lnSpc>
              </a:pPr>
              <a:endParaRPr kumimoji="1" lang="zh-CN" altLang="en-US"/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83878E95-8F6D-E8EA-58C3-8342DE139DBE}"/>
              </a:ext>
            </a:extLst>
          </p:cNvPr>
          <p:cNvSpPr txBox="1"/>
          <p:nvPr/>
        </p:nvSpPr>
        <p:spPr>
          <a:xfrm>
            <a:off x="273328" y="3026411"/>
            <a:ext cx="5883928" cy="32106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10000"/>
              </a:lnSpc>
              <a:spcAft>
                <a:spcPts val="1200"/>
              </a:spcAft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de-DE" altLang="zh-CN" sz="1600" b="1" dirty="0"/>
              <a:t>Strict Data Selection</a:t>
            </a:r>
            <a:br>
              <a:rPr lang="de-DE" altLang="zh-CN" sz="1600" dirty="0"/>
            </a:br>
            <a:r>
              <a:rPr lang="de-DE" altLang="zh-CN" sz="1600" dirty="0"/>
              <a:t>• </a:t>
            </a:r>
            <a:r>
              <a:rPr lang="de-DE" altLang="zh-CN" sz="1600" b="1" dirty="0"/>
              <a:t>Timeframe:</a:t>
            </a:r>
            <a:r>
              <a:rPr lang="de-DE" altLang="zh-CN" sz="1600" b="1" dirty="0">
                <a:solidFill>
                  <a:srgbClr val="C00000"/>
                </a:solidFill>
              </a:rPr>
              <a:t> </a:t>
            </a:r>
            <a:r>
              <a:rPr lang="de-DE" altLang="zh-CN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de-DE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full-disk scanning data.</a:t>
            </a:r>
            <a:br>
              <a:rPr lang="de-DE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DE" altLang="zh-CN" sz="1600" dirty="0"/>
              <a:t>• </a:t>
            </a:r>
            <a:r>
              <a:rPr lang="de-DE" altLang="zh-CN" sz="1600" b="1" dirty="0"/>
              <a:t>Band Choice:</a:t>
            </a:r>
            <a:r>
              <a:rPr lang="de-DE" altLang="zh-CN" sz="1600" dirty="0"/>
              <a:t> </a:t>
            </a:r>
            <a:r>
              <a:rPr lang="de-DE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B7 selected for </a:t>
            </a:r>
            <a:r>
              <a:rPr lang="de-DE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wide quantization</a:t>
            </a:r>
            <a:r>
              <a:rPr lang="de-DE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(avoids high-temp saturation).</a:t>
            </a:r>
            <a:br>
              <a:rPr lang="de-DE" altLang="zh-CN" sz="1600" dirty="0"/>
            </a:br>
            <a:r>
              <a:rPr lang="de-DE" altLang="zh-CN" sz="1600" dirty="0"/>
              <a:t>• </a:t>
            </a:r>
            <a:r>
              <a:rPr lang="de-DE" altLang="zh-CN" sz="1600" b="1" dirty="0"/>
              <a:t>Condition:</a:t>
            </a:r>
            <a:r>
              <a:rPr lang="de-DE" altLang="zh-CN" sz="1600" dirty="0"/>
              <a:t> </a:t>
            </a:r>
            <a:r>
              <a:rPr lang="de-DE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Strictly unexposed images.</a:t>
            </a:r>
          </a:p>
          <a:p>
            <a:pPr marL="285750" indent="-285750">
              <a:lnSpc>
                <a:spcPct val="11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de-DE" altLang="zh-CN" sz="1600" b="1" dirty="0"/>
              <a:t>Key Preprocessing Steps</a:t>
            </a:r>
            <a:br>
              <a:rPr lang="de-DE" altLang="zh-CN" sz="1600" dirty="0"/>
            </a:br>
            <a:r>
              <a:rPr lang="de-DE" altLang="zh-CN" sz="1600" dirty="0"/>
              <a:t>• </a:t>
            </a:r>
            <a:r>
              <a:rPr lang="de-DE" altLang="zh-CN" sz="1600" b="1" dirty="0"/>
              <a:t>Absolute </a:t>
            </a:r>
            <a:r>
              <a:rPr lang="de-DE" altLang="zh-CN" sz="1600" b="1" dirty="0">
                <a:solidFill>
                  <a:srgbClr val="0070C0"/>
                </a:solidFill>
              </a:rPr>
              <a:t>Calibration</a:t>
            </a:r>
            <a:r>
              <a:rPr lang="de-DE" altLang="zh-CN" sz="1600" b="1" dirty="0"/>
              <a:t>:</a:t>
            </a:r>
            <a:r>
              <a:rPr lang="de-DE" altLang="zh-CN" sz="1600" dirty="0"/>
              <a:t> </a:t>
            </a:r>
            <a:r>
              <a:rPr lang="de-DE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Via onboard blackbody (15-min intervals).</a:t>
            </a:r>
            <a:br>
              <a:rPr lang="de-DE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DE" altLang="zh-CN" sz="1600" dirty="0"/>
              <a:t>• </a:t>
            </a:r>
            <a:r>
              <a:rPr lang="de-DE" altLang="zh-CN" sz="1600" b="1" dirty="0">
                <a:solidFill>
                  <a:srgbClr val="0070C0"/>
                </a:solidFill>
              </a:rPr>
              <a:t>Staggering</a:t>
            </a:r>
            <a:r>
              <a:rPr lang="de-DE" altLang="zh-CN" sz="1600" b="1" dirty="0"/>
              <a:t> Correction:</a:t>
            </a:r>
            <a:r>
              <a:rPr lang="de-DE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Sub-pixel translation to eliminate inter-frame jagged edges.</a:t>
            </a:r>
            <a:br>
              <a:rPr lang="de-DE" altLang="zh-CN" sz="1600" dirty="0"/>
            </a:br>
            <a:r>
              <a:rPr lang="de-DE" altLang="zh-CN" sz="1600" dirty="0"/>
              <a:t>• </a:t>
            </a:r>
            <a:r>
              <a:rPr lang="de-DE" altLang="zh-CN" sz="1600" b="1" dirty="0">
                <a:solidFill>
                  <a:srgbClr val="0070C0"/>
                </a:solidFill>
              </a:rPr>
              <a:t>Oversampling</a:t>
            </a:r>
            <a:r>
              <a:rPr lang="de-DE" altLang="zh-CN" sz="1600" b="1" dirty="0"/>
              <a:t> Correction:</a:t>
            </a:r>
            <a:r>
              <a:rPr lang="de-DE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Anisotropic resampling to correct oversampling (~33% horizontal).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843B312-0AB0-ED32-6EDA-E2ADFA7968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481" y="1173395"/>
            <a:ext cx="2510811" cy="150094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48C9AF3-47EB-F67E-0B12-EBA52999D5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1424" y="1173268"/>
            <a:ext cx="2625819" cy="15012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57674677-1618-C46E-7459-63671B3CEFE5}"/>
              </a:ext>
            </a:extLst>
          </p:cNvPr>
          <p:cNvSpPr txBox="1"/>
          <p:nvPr/>
        </p:nvSpPr>
        <p:spPr>
          <a:xfrm>
            <a:off x="790567" y="2653469"/>
            <a:ext cx="26104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defTabSz="266700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FY-4B/AGRI Raw data (DN)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6FBDECC-3CBD-3372-58FB-9B6E804EAF65}"/>
              </a:ext>
            </a:extLst>
          </p:cNvPr>
          <p:cNvSpPr txBox="1"/>
          <p:nvPr/>
        </p:nvSpPr>
        <p:spPr>
          <a:xfrm>
            <a:off x="4206270" y="2653469"/>
            <a:ext cx="18932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66700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Calibrated Radiance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F99EF6B-5EB4-C695-BEDD-3C86CF3A64A7}"/>
              </a:ext>
            </a:extLst>
          </p:cNvPr>
          <p:cNvSpPr txBox="1"/>
          <p:nvPr/>
        </p:nvSpPr>
        <p:spPr>
          <a:xfrm>
            <a:off x="7220701" y="2653469"/>
            <a:ext cx="19854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defTabSz="266700">
              <a:spcBef>
                <a:spcPct val="0"/>
              </a:spcBef>
              <a:spcAft>
                <a:spcPct val="0"/>
              </a:spcAft>
            </a:pPr>
            <a:r>
              <a:rPr lang="de-DE" altLang="zh-CN" sz="14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Staggering Correction</a:t>
            </a:r>
            <a:endParaRPr lang="en-US" altLang="zh-CN" sz="1400" b="1" dirty="0">
              <a:solidFill>
                <a:srgbClr val="C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B97C6473-98C2-3C09-EDDC-FE81145C25C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998" r="5723" b="7684"/>
          <a:stretch/>
        </p:blipFill>
        <p:spPr>
          <a:xfrm>
            <a:off x="6893375" y="1173268"/>
            <a:ext cx="2499714" cy="1501200"/>
          </a:xfrm>
          <a:prstGeom prst="rect">
            <a:avLst/>
          </a:prstGeom>
        </p:spPr>
      </p:pic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D7765AD4-C2EC-B552-BBB0-C67CEDA75846}"/>
              </a:ext>
            </a:extLst>
          </p:cNvPr>
          <p:cNvCxnSpPr>
            <a:cxnSpLocks/>
          </p:cNvCxnSpPr>
          <p:nvPr/>
        </p:nvCxnSpPr>
        <p:spPr>
          <a:xfrm>
            <a:off x="3280761" y="1956506"/>
            <a:ext cx="390286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0A4B04D3-D02F-D6E0-1BBF-2B8A0F9117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19221" y="1173268"/>
            <a:ext cx="1931319" cy="1501200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DC00BFC6-44A1-C110-BFCC-A7F1B804358A}"/>
              </a:ext>
            </a:extLst>
          </p:cNvPr>
          <p:cNvSpPr txBox="1"/>
          <p:nvPr/>
        </p:nvSpPr>
        <p:spPr>
          <a:xfrm>
            <a:off x="9919220" y="2653469"/>
            <a:ext cx="21992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defTabSz="266700">
              <a:spcBef>
                <a:spcPct val="0"/>
              </a:spcBef>
              <a:spcAft>
                <a:spcPct val="0"/>
              </a:spcAft>
            </a:pPr>
            <a:r>
              <a:rPr lang="de-DE" altLang="zh-CN" sz="14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Oversampling Correction</a:t>
            </a:r>
          </a:p>
          <a:p>
            <a:pPr indent="0" defTabSz="266700">
              <a:spcBef>
                <a:spcPct val="0"/>
              </a:spcBef>
              <a:spcAft>
                <a:spcPct val="0"/>
              </a:spcAft>
            </a:pPr>
            <a:r>
              <a:rPr lang="de-DE" altLang="zh-CN" sz="14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&amp; Extraction</a:t>
            </a:r>
            <a:endParaRPr lang="en-US" altLang="zh-CN" sz="14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725C309B-D028-130A-C595-0F3B302ABDF1}"/>
              </a:ext>
            </a:extLst>
          </p:cNvPr>
          <p:cNvSpPr txBox="1"/>
          <p:nvPr/>
        </p:nvSpPr>
        <p:spPr>
          <a:xfrm>
            <a:off x="6417923" y="3403818"/>
            <a:ext cx="5665086" cy="242124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pic>
        <p:nvPicPr>
          <p:cNvPr id="60" name="图片 59" descr="黑暗里有星球&#10;&#10;AI 生成的内容可能不正确。">
            <a:extLst>
              <a:ext uri="{FF2B5EF4-FFF2-40B4-BE49-F238E27FC236}">
                <a16:creationId xmlns:a16="http://schemas.microsoft.com/office/drawing/2014/main" id="{E11D851E-6EE0-A57E-C912-732E2B22FBE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011" t="1293" r="945" b="1689"/>
          <a:stretch>
            <a:fillRect/>
          </a:stretch>
        </p:blipFill>
        <p:spPr>
          <a:xfrm>
            <a:off x="8695653" y="3528816"/>
            <a:ext cx="1115209" cy="1103548"/>
          </a:xfrm>
          <a:prstGeom prst="rect">
            <a:avLst/>
          </a:prstGeom>
        </p:spPr>
      </p:pic>
      <p:pic>
        <p:nvPicPr>
          <p:cNvPr id="61" name="图片 60" descr="图片包含 游戏机&#10;&#10;AI 生成的内容可能不正确。">
            <a:extLst>
              <a:ext uri="{FF2B5EF4-FFF2-40B4-BE49-F238E27FC236}">
                <a16:creationId xmlns:a16="http://schemas.microsoft.com/office/drawing/2014/main" id="{F04593DE-8CC6-976C-4010-D3A464E76A9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189" t="1293" r="1833" b="1689"/>
          <a:stretch>
            <a:fillRect/>
          </a:stretch>
        </p:blipFill>
        <p:spPr>
          <a:xfrm>
            <a:off x="7546666" y="3528816"/>
            <a:ext cx="1103086" cy="1103548"/>
          </a:xfrm>
          <a:prstGeom prst="rect">
            <a:avLst/>
          </a:prstGeom>
        </p:spPr>
      </p:pic>
      <p:pic>
        <p:nvPicPr>
          <p:cNvPr id="62" name="图片 61" descr="图片包含 文本&#10;&#10;AI 生成的内容可能不正确。">
            <a:extLst>
              <a:ext uri="{FF2B5EF4-FFF2-40B4-BE49-F238E27FC236}">
                <a16:creationId xmlns:a16="http://schemas.microsoft.com/office/drawing/2014/main" id="{E707A097-D51B-91D8-6869-AB20E7E4E17D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768" t="1293" r="1189" b="1689"/>
          <a:stretch>
            <a:fillRect/>
          </a:stretch>
        </p:blipFill>
        <p:spPr>
          <a:xfrm>
            <a:off x="6417923" y="3528816"/>
            <a:ext cx="1115209" cy="1103548"/>
          </a:xfrm>
          <a:prstGeom prst="rect">
            <a:avLst/>
          </a:prstGeom>
        </p:spPr>
      </p:pic>
      <p:pic>
        <p:nvPicPr>
          <p:cNvPr id="63" name="图片 62" descr="黑暗里有星球&#10;&#10;AI 生成的内容可能不正确。">
            <a:extLst>
              <a:ext uri="{FF2B5EF4-FFF2-40B4-BE49-F238E27FC236}">
                <a16:creationId xmlns:a16="http://schemas.microsoft.com/office/drawing/2014/main" id="{6F169164-6765-1D90-1145-776268C1CEEC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957" t="1293" r="1190" b="1689"/>
          <a:stretch>
            <a:fillRect/>
          </a:stretch>
        </p:blipFill>
        <p:spPr>
          <a:xfrm>
            <a:off x="9843865" y="3528816"/>
            <a:ext cx="1101675" cy="1103548"/>
          </a:xfrm>
          <a:prstGeom prst="rect">
            <a:avLst/>
          </a:prstGeom>
        </p:spPr>
      </p:pic>
      <p:pic>
        <p:nvPicPr>
          <p:cNvPr id="3072" name="图片 3071" descr="图片包含 形状&#10;&#10;AI 生成的内容可能不正确。">
            <a:extLst>
              <a:ext uri="{FF2B5EF4-FFF2-40B4-BE49-F238E27FC236}">
                <a16:creationId xmlns:a16="http://schemas.microsoft.com/office/drawing/2014/main" id="{3ADF5B91-4A2D-D948-1365-67921395B43B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1957" t="1293" r="1190" b="3119"/>
          <a:stretch>
            <a:fillRect/>
          </a:stretch>
        </p:blipFill>
        <p:spPr>
          <a:xfrm>
            <a:off x="10981335" y="3528816"/>
            <a:ext cx="1101674" cy="1087286"/>
          </a:xfrm>
          <a:prstGeom prst="rect">
            <a:avLst/>
          </a:prstGeom>
        </p:spPr>
      </p:pic>
      <p:pic>
        <p:nvPicPr>
          <p:cNvPr id="3073" name="图片 3072" descr="男子的脸部特写黑白照&#10;&#10;AI 生成的内容可能不正确。">
            <a:extLst>
              <a:ext uri="{FF2B5EF4-FFF2-40B4-BE49-F238E27FC236}">
                <a16:creationId xmlns:a16="http://schemas.microsoft.com/office/drawing/2014/main" id="{7AB56D8F-0598-AA19-5545-55DFE4A4B50F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1712" t="1689" r="1190" b="1293"/>
          <a:stretch>
            <a:fillRect/>
          </a:stretch>
        </p:blipFill>
        <p:spPr>
          <a:xfrm>
            <a:off x="6417923" y="4670794"/>
            <a:ext cx="1104466" cy="1103548"/>
          </a:xfrm>
          <a:prstGeom prst="rect">
            <a:avLst/>
          </a:prstGeom>
        </p:spPr>
      </p:pic>
      <p:pic>
        <p:nvPicPr>
          <p:cNvPr id="3075" name="图片 3074" descr="黑白色的鸡蛋&#10;&#10;AI 生成的内容可能不正确。">
            <a:extLst>
              <a:ext uri="{FF2B5EF4-FFF2-40B4-BE49-F238E27FC236}">
                <a16:creationId xmlns:a16="http://schemas.microsoft.com/office/drawing/2014/main" id="{E43D9022-C23C-9E9E-B33A-75F65F85A577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1466" t="1689" r="1190" b="1293"/>
          <a:stretch>
            <a:fillRect/>
          </a:stretch>
        </p:blipFill>
        <p:spPr>
          <a:xfrm>
            <a:off x="7552601" y="4670794"/>
            <a:ext cx="1107257" cy="1103548"/>
          </a:xfrm>
          <a:prstGeom prst="rect">
            <a:avLst/>
          </a:prstGeom>
        </p:spPr>
      </p:pic>
      <p:pic>
        <p:nvPicPr>
          <p:cNvPr id="3076" name="图片 3075" descr="黑暗里有星球&#10;&#10;AI 生成的内容可能不正确。">
            <a:extLst>
              <a:ext uri="{FF2B5EF4-FFF2-40B4-BE49-F238E27FC236}">
                <a16:creationId xmlns:a16="http://schemas.microsoft.com/office/drawing/2014/main" id="{91697AB2-752F-4ED2-8BA2-593F1FCC0F43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1466" t="1689" r="1190" b="1293"/>
          <a:stretch>
            <a:fillRect/>
          </a:stretch>
        </p:blipFill>
        <p:spPr>
          <a:xfrm>
            <a:off x="8690070" y="4670794"/>
            <a:ext cx="1107257" cy="1103548"/>
          </a:xfrm>
          <a:prstGeom prst="rect">
            <a:avLst/>
          </a:prstGeom>
        </p:spPr>
      </p:pic>
      <p:pic>
        <p:nvPicPr>
          <p:cNvPr id="3077" name="图片 3076" descr="图片包含 形状&#10;&#10;AI 生成的内容可能不正确。">
            <a:extLst>
              <a:ext uri="{FF2B5EF4-FFF2-40B4-BE49-F238E27FC236}">
                <a16:creationId xmlns:a16="http://schemas.microsoft.com/office/drawing/2014/main" id="{856564E2-EDFD-7907-D01B-EBF2401A9072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1712" t="1689" r="1190" b="1293"/>
          <a:stretch>
            <a:fillRect/>
          </a:stretch>
        </p:blipFill>
        <p:spPr>
          <a:xfrm>
            <a:off x="9830331" y="4670794"/>
            <a:ext cx="1104466" cy="1103548"/>
          </a:xfrm>
          <a:prstGeom prst="rect">
            <a:avLst/>
          </a:prstGeom>
        </p:spPr>
      </p:pic>
      <p:pic>
        <p:nvPicPr>
          <p:cNvPr id="3078" name="图片 3077" descr="形状&#10;&#10;AI 生成的内容可能不正确。">
            <a:extLst>
              <a:ext uri="{FF2B5EF4-FFF2-40B4-BE49-F238E27FC236}">
                <a16:creationId xmlns:a16="http://schemas.microsoft.com/office/drawing/2014/main" id="{40ADD031-CF8F-9E74-F78C-41C6357EAE18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l="1466" t="1689" r="1190" b="1293"/>
          <a:stretch>
            <a:fillRect/>
          </a:stretch>
        </p:blipFill>
        <p:spPr>
          <a:xfrm>
            <a:off x="10965007" y="4670796"/>
            <a:ext cx="1107257" cy="1103546"/>
          </a:xfrm>
          <a:prstGeom prst="rect">
            <a:avLst/>
          </a:prstGeom>
        </p:spPr>
      </p:pic>
      <p:cxnSp>
        <p:nvCxnSpPr>
          <p:cNvPr id="3080" name="直接箭头连接符 3079">
            <a:extLst>
              <a:ext uri="{FF2B5EF4-FFF2-40B4-BE49-F238E27FC236}">
                <a16:creationId xmlns:a16="http://schemas.microsoft.com/office/drawing/2014/main" id="{087E2905-67B3-CBC6-6489-9EDAF052A8A0}"/>
              </a:ext>
            </a:extLst>
          </p:cNvPr>
          <p:cNvCxnSpPr>
            <a:cxnSpLocks/>
          </p:cNvCxnSpPr>
          <p:nvPr/>
        </p:nvCxnSpPr>
        <p:spPr>
          <a:xfrm>
            <a:off x="6431855" y="1956506"/>
            <a:ext cx="390286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81" name="直接箭头连接符 3080">
            <a:extLst>
              <a:ext uri="{FF2B5EF4-FFF2-40B4-BE49-F238E27FC236}">
                <a16:creationId xmlns:a16="http://schemas.microsoft.com/office/drawing/2014/main" id="{7D573A01-6BEF-1D2D-17AB-02D2ED43C261}"/>
              </a:ext>
            </a:extLst>
          </p:cNvPr>
          <p:cNvCxnSpPr>
            <a:cxnSpLocks/>
          </p:cNvCxnSpPr>
          <p:nvPr/>
        </p:nvCxnSpPr>
        <p:spPr>
          <a:xfrm>
            <a:off x="9453033" y="1956506"/>
            <a:ext cx="390286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83" name="文本框 3082">
            <a:extLst>
              <a:ext uri="{FF2B5EF4-FFF2-40B4-BE49-F238E27FC236}">
                <a16:creationId xmlns:a16="http://schemas.microsoft.com/office/drawing/2014/main" id="{CCEA1C67-1F27-3E45-04FC-6965D7C6BEBA}"/>
              </a:ext>
            </a:extLst>
          </p:cNvPr>
          <p:cNvSpPr txBox="1"/>
          <p:nvPr/>
        </p:nvSpPr>
        <p:spPr>
          <a:xfrm>
            <a:off x="7481050" y="5812772"/>
            <a:ext cx="39439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Diverse lunar phase coverage from the FY-4B/AGRI</a:t>
            </a:r>
            <a:endParaRPr lang="zh-CN" altLang="en-US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84" name="直接箭头连接符 3083">
            <a:extLst>
              <a:ext uri="{FF2B5EF4-FFF2-40B4-BE49-F238E27FC236}">
                <a16:creationId xmlns:a16="http://schemas.microsoft.com/office/drawing/2014/main" id="{AE090B26-AC9A-6B32-C7BB-A67ED66B7C44}"/>
              </a:ext>
            </a:extLst>
          </p:cNvPr>
          <p:cNvCxnSpPr>
            <a:cxnSpLocks/>
          </p:cNvCxnSpPr>
          <p:nvPr/>
        </p:nvCxnSpPr>
        <p:spPr>
          <a:xfrm>
            <a:off x="11255218" y="3029143"/>
            <a:ext cx="0" cy="348629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文本框 1">
            <a:extLst>
              <a:ext uri="{FF2B5EF4-FFF2-40B4-BE49-F238E27FC236}">
                <a16:creationId xmlns:a16="http://schemas.microsoft.com/office/drawing/2014/main" id="{4E4931AF-232A-3050-82AB-3283F647E03F}"/>
              </a:ext>
            </a:extLst>
          </p:cNvPr>
          <p:cNvSpPr txBox="1"/>
          <p:nvPr/>
        </p:nvSpPr>
        <p:spPr>
          <a:xfrm>
            <a:off x="6367243" y="3355713"/>
            <a:ext cx="140845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</a:rPr>
              <a:t>FY-4B</a:t>
            </a:r>
            <a:r>
              <a:rPr lang="zh-CN" altLang="en-US" sz="1400" dirty="0">
                <a:solidFill>
                  <a:schemeClr val="bg1"/>
                </a:solidFill>
              </a:rPr>
              <a:t> </a:t>
            </a:r>
            <a:r>
              <a:rPr lang="en-US" altLang="zh-CN" sz="1400" dirty="0">
                <a:solidFill>
                  <a:schemeClr val="bg1"/>
                </a:solidFill>
              </a:rPr>
              <a:t>AGRI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4BC2E49-8E1D-9034-EDFE-8BEB182539F6}"/>
              </a:ext>
            </a:extLst>
          </p:cNvPr>
          <p:cNvSpPr txBox="1"/>
          <p:nvPr/>
        </p:nvSpPr>
        <p:spPr>
          <a:xfrm>
            <a:off x="5689599" y="1502487"/>
            <a:ext cx="428625" cy="840663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0DE399E-0CE4-FDB2-188D-BBCE219DB063}"/>
              </a:ext>
            </a:extLst>
          </p:cNvPr>
          <p:cNvSpPr txBox="1"/>
          <p:nvPr/>
        </p:nvSpPr>
        <p:spPr>
          <a:xfrm>
            <a:off x="5478087" y="1175712"/>
            <a:ext cx="939638" cy="26161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Jagged Edges</a:t>
            </a:r>
            <a:endParaRPr lang="zh-CN" altLang="en-US" sz="105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F760ACD-92F1-BA55-84BA-514A4D0ED281}"/>
              </a:ext>
            </a:extLst>
          </p:cNvPr>
          <p:cNvSpPr txBox="1"/>
          <p:nvPr/>
        </p:nvSpPr>
        <p:spPr>
          <a:xfrm>
            <a:off x="11780650" y="6528249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1600" b="1" dirty="0">
              <a:solidFill>
                <a:schemeClr val="bg1">
                  <a:lumMod val="8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5E89EA7-A476-CDEA-9B3F-C95B764B0506}"/>
              </a:ext>
            </a:extLst>
          </p:cNvPr>
          <p:cNvSpPr txBox="1"/>
          <p:nvPr/>
        </p:nvSpPr>
        <p:spPr>
          <a:xfrm>
            <a:off x="411350" y="6519446"/>
            <a:ext cx="11208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2026/03/26</a:t>
            </a:r>
            <a:endParaRPr lang="zh-CN" altLang="en-US" sz="1600" b="1" dirty="0">
              <a:solidFill>
                <a:schemeClr val="bg1">
                  <a:lumMod val="8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461606D7-358A-E4AD-8081-1866A5297B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2580" y="6596390"/>
            <a:ext cx="473129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  <a:ea typeface="Menlo"/>
                <a:cs typeface="Times New Roman" panose="02020603050405020304" pitchFamily="18" charset="0"/>
              </a:rPr>
              <a:t>GSICS Annual Meeting 2026, Ottawa, Canada | IR Session, 26 March 2026</a:t>
            </a:r>
            <a:r>
              <a:rPr kumimoji="0" lang="zh-CN" altLang="zh-CN" sz="11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zh-CN" altLang="zh-CN" sz="3200" b="0" i="0" u="none" strike="noStrike" cap="none" normalizeH="0" baseline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55CB931F-6B6E-64CF-7773-218A82688012}"/>
              </a:ext>
            </a:extLst>
          </p:cNvPr>
          <p:cNvGrpSpPr>
            <a:grpSpLocks noChangeAspect="1"/>
          </p:cNvGrpSpPr>
          <p:nvPr/>
        </p:nvGrpSpPr>
        <p:grpSpPr>
          <a:xfrm>
            <a:off x="9392261" y="54042"/>
            <a:ext cx="2773480" cy="534969"/>
            <a:chOff x="194442" y="180553"/>
            <a:chExt cx="4894338" cy="944055"/>
          </a:xfrm>
        </p:grpSpPr>
        <p:pic>
          <p:nvPicPr>
            <p:cNvPr id="21" name="图片 20" descr="图片包含 物体, 游戏机, 钟表, 标志&#10;&#10;描述已自动生成">
              <a:extLst>
                <a:ext uri="{FF2B5EF4-FFF2-40B4-BE49-F238E27FC236}">
                  <a16:creationId xmlns:a16="http://schemas.microsoft.com/office/drawing/2014/main" id="{9101DE56-EDD7-3B12-59E2-C98B705CD7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4442" y="181475"/>
              <a:ext cx="957530" cy="942210"/>
            </a:xfrm>
            <a:prstGeom prst="rect">
              <a:avLst/>
            </a:prstGeom>
          </p:spPr>
        </p:pic>
        <p:pic>
          <p:nvPicPr>
            <p:cNvPr id="22" name="Picture 2">
              <a:extLst>
                <a:ext uri="{FF2B5EF4-FFF2-40B4-BE49-F238E27FC236}">
                  <a16:creationId xmlns:a16="http://schemas.microsoft.com/office/drawing/2014/main" id="{766C1550-8224-EE65-250C-0AC70CDF96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873" y="180553"/>
              <a:ext cx="890109" cy="9440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3" descr="GSCIS Logo 2026, long">
              <a:extLst>
                <a:ext uri="{FF2B5EF4-FFF2-40B4-BE49-F238E27FC236}">
                  <a16:creationId xmlns:a16="http://schemas.microsoft.com/office/drawing/2014/main" id="{56BE245D-7D26-9DD9-2732-DC89AF2697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8644" y="210569"/>
              <a:ext cx="2950136" cy="8431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66083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7D5CD-3280-5A57-2014-38C300F2C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7195F83-8FBA-6D45-D93B-88EC5DC6DD8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5489815"/>
              <a:gd name="connsiteX1" fmla="*/ 12192000 w 12192000"/>
              <a:gd name="connsiteY1" fmla="*/ 0 h 5489815"/>
              <a:gd name="connsiteX2" fmla="*/ 12192000 w 12192000"/>
              <a:gd name="connsiteY2" fmla="*/ 5489815 h 5489815"/>
              <a:gd name="connsiteX3" fmla="*/ 0 w 12192000"/>
              <a:gd name="connsiteY3" fmla="*/ 5489815 h 5489815"/>
            </a:gdLst>
            <a:ahLst/>
            <a:cxnLst/>
            <a:rect l="l" t="t" r="r" b="b"/>
            <a:pathLst>
              <a:path w="12192000" h="5489815">
                <a:moveTo>
                  <a:pt x="0" y="0"/>
                </a:moveTo>
                <a:lnTo>
                  <a:pt x="12192000" y="0"/>
                </a:lnTo>
                <a:lnTo>
                  <a:pt x="12192000" y="5489815"/>
                </a:lnTo>
                <a:lnTo>
                  <a:pt x="0" y="5489815"/>
                </a:lnTo>
                <a:close/>
              </a:path>
            </a:pathLst>
          </a:custGeom>
          <a:noFill/>
          <a:ln>
            <a:noFill/>
          </a:ln>
        </p:spPr>
      </p:pic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B69DAEE9-063E-13B5-8B54-32789CA1A8FA}"/>
              </a:ext>
            </a:extLst>
          </p:cNvPr>
          <p:cNvCxnSpPr/>
          <p:nvPr/>
        </p:nvCxnSpPr>
        <p:spPr>
          <a:xfrm>
            <a:off x="0" y="648182"/>
            <a:ext cx="12192000" cy="0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0BB5F5D8-28E2-66F3-8A9A-AAA063B4A828}"/>
              </a:ext>
            </a:extLst>
          </p:cNvPr>
          <p:cNvSpPr txBox="1"/>
          <p:nvPr/>
        </p:nvSpPr>
        <p:spPr>
          <a:xfrm>
            <a:off x="0" y="127537"/>
            <a:ext cx="10956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	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Radiometric Cross-Calibration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E766C21-1424-737E-F1A0-F855369732A8}"/>
              </a:ext>
            </a:extLst>
          </p:cNvPr>
          <p:cNvSpPr txBox="1"/>
          <p:nvPr/>
        </p:nvSpPr>
        <p:spPr>
          <a:xfrm>
            <a:off x="262800" y="658800"/>
            <a:ext cx="112940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3.1 Reference Construction &amp; Spatial Matching</a:t>
            </a:r>
          </a:p>
        </p:txBody>
      </p:sp>
      <p:sp>
        <p:nvSpPr>
          <p:cNvPr id="44" name="标题 1">
            <a:extLst>
              <a:ext uri="{FF2B5EF4-FFF2-40B4-BE49-F238E27FC236}">
                <a16:creationId xmlns:a16="http://schemas.microsoft.com/office/drawing/2014/main" id="{D15D7B95-EEF1-A63E-FE18-2C9EA5E3E1F3}"/>
              </a:ext>
            </a:extLst>
          </p:cNvPr>
          <p:cNvSpPr txBox="1"/>
          <p:nvPr/>
        </p:nvSpPr>
        <p:spPr>
          <a:xfrm>
            <a:off x="704481" y="248900"/>
            <a:ext cx="214814" cy="218940"/>
          </a:xfrm>
          <a:prstGeom prst="chevron">
            <a:avLst/>
          </a:prstGeom>
          <a:solidFill>
            <a:schemeClr val="accent3">
              <a:lumMod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 dirty="0"/>
          </a:p>
        </p:txBody>
      </p:sp>
      <p:sp>
        <p:nvSpPr>
          <p:cNvPr id="45" name="标题 1">
            <a:extLst>
              <a:ext uri="{FF2B5EF4-FFF2-40B4-BE49-F238E27FC236}">
                <a16:creationId xmlns:a16="http://schemas.microsoft.com/office/drawing/2014/main" id="{4B7FB766-9A99-F0D7-4163-04C0C6F81FBB}"/>
              </a:ext>
            </a:extLst>
          </p:cNvPr>
          <p:cNvSpPr txBox="1"/>
          <p:nvPr/>
        </p:nvSpPr>
        <p:spPr>
          <a:xfrm>
            <a:off x="513112" y="248900"/>
            <a:ext cx="214814" cy="218940"/>
          </a:xfrm>
          <a:prstGeom prst="chevron">
            <a:avLst/>
          </a:prstGeom>
          <a:solidFill>
            <a:schemeClr val="accent3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6" name="标题 1">
            <a:extLst>
              <a:ext uri="{FF2B5EF4-FFF2-40B4-BE49-F238E27FC236}">
                <a16:creationId xmlns:a16="http://schemas.microsoft.com/office/drawing/2014/main" id="{DC8FF4E3-D407-EB6A-F0B0-BCB8C1C5728E}"/>
              </a:ext>
            </a:extLst>
          </p:cNvPr>
          <p:cNvSpPr txBox="1"/>
          <p:nvPr/>
        </p:nvSpPr>
        <p:spPr>
          <a:xfrm>
            <a:off x="321742" y="248900"/>
            <a:ext cx="214814" cy="218940"/>
          </a:xfrm>
          <a:prstGeom prst="chevron">
            <a:avLst/>
          </a:prstGeom>
          <a:solidFill>
            <a:schemeClr val="accent3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157DD45E-0A2C-C4C8-06DA-2E08EEE1D1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3" t="1762" r="7109"/>
          <a:stretch>
            <a:fillRect/>
          </a:stretch>
        </p:blipFill>
        <p:spPr>
          <a:xfrm>
            <a:off x="6723891" y="1612447"/>
            <a:ext cx="4746270" cy="3453735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21784EBB-FEE8-7312-8EB4-BBDECF49216C}"/>
              </a:ext>
            </a:extLst>
          </p:cNvPr>
          <p:cNvSpPr txBox="1"/>
          <p:nvPr/>
        </p:nvSpPr>
        <p:spPr>
          <a:xfrm>
            <a:off x="10955764" y="5386472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2026/03/20</a:t>
            </a:r>
            <a:endParaRPr lang="zh-CN" alt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0FAF5E1C-F370-9A64-D5CC-AD460A29579B}"/>
                  </a:ext>
                </a:extLst>
              </p:cNvPr>
              <p:cNvSpPr txBox="1"/>
              <p:nvPr/>
            </p:nvSpPr>
            <p:spPr>
              <a:xfrm>
                <a:off x="64442" y="2958015"/>
                <a:ext cx="6249732" cy="214744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marL="285750" indent="-285750" algn="just">
                  <a:buClr>
                    <a:srgbClr val="C00000"/>
                  </a:buClr>
                  <a:buFont typeface="Wingdings" panose="05000000000000000000" pitchFamily="2" charset="2"/>
                  <a:buChar char="p"/>
                </a:pPr>
                <a:r>
                  <a:rPr lang="en-US" altLang="zh-CN" sz="1600" b="1" kern="100" dirty="0">
                    <a:solidFill>
                      <a:srgbClr val="C00000"/>
                    </a:solidFill>
                    <a:effectLst/>
                    <a:ea typeface="Cambria Math" panose="02040503050406030204" pitchFamily="18" charset="0"/>
                    <a:cs typeface="Times New Roman" panose="02020603050405020304" pitchFamily="18" charset="0"/>
                  </a:rPr>
                  <a:t>Model</a:t>
                </a:r>
                <a:r>
                  <a:rPr lang="en-US" altLang="zh-CN" sz="1600" b="1" kern="100" dirty="0">
                    <a:effectLst/>
                    <a:ea typeface="Cambria Math" panose="02040503050406030204" pitchFamily="18" charset="0"/>
                    <a:cs typeface="Times New Roman" panose="02020603050405020304" pitchFamily="18" charset="0"/>
                  </a:rPr>
                  <a:t> Framework</a:t>
                </a:r>
                <a:r>
                  <a:rPr lang="zh-CN" altLang="en-US" sz="1600" b="1" kern="100" dirty="0">
                    <a:effectLst/>
                    <a:ea typeface="Cambria Math" panose="02040503050406030204" pitchFamily="18" charset="0"/>
                    <a:cs typeface="Times New Roman" panose="02020603050405020304" pitchFamily="18" charset="0"/>
                  </a:rPr>
                  <a:t>：</a:t>
                </a:r>
                <a:endParaRPr lang="en-US" altLang="zh-CN" sz="1600" b="1" kern="100" dirty="0">
                  <a:effectLst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zh-CN" altLang="zh-CN" sz="1600" i="1" kern="100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1600" kern="100"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zh-CN" altLang="zh-CN" sz="1600" i="1" kern="10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zh-CN" sz="1600" i="1" kern="10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i="1" kern="100">
                                      <a:effectLst/>
                                      <a:latin typeface="Cambria Math" panose="02040503050406030204" pitchFamily="18" charset="0"/>
                                      <a:ea typeface="等线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altLang="zh-CN" sz="1600" i="1" kern="100">
                                      <a:effectLst/>
                                      <a:latin typeface="Cambria Math" panose="02040503050406030204" pitchFamily="18" charset="0"/>
                                      <a:ea typeface="等线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𝑛𝑜𝑟𝑚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altLang="zh-CN" sz="1600" i="1" kern="100">
                          <a:effectLst/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zh-CN" sz="16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 kern="100"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CN" sz="1600" i="1" kern="100"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zh-CN" sz="1600" i="1" kern="100">
                          <a:effectLst/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zh-CN" altLang="zh-CN" sz="16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 kern="100"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altLang="zh-CN" sz="1600" i="1" kern="100"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1600" i="1" kern="100">
                          <a:effectLst/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zh-CN" altLang="zh-CN" sz="16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CN" sz="1600" i="1" kern="100"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1600" i="1" kern="100"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zh-CN" altLang="zh-CN" sz="1600" i="1" kern="10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zh-CN" altLang="zh-CN" sz="1600" i="1" kern="10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1600" i="1" kern="100">
                                      <a:effectLst/>
                                      <a:latin typeface="Cambria Math" panose="02040503050406030204" pitchFamily="18" charset="0"/>
                                      <a:ea typeface="等线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𝑎</m:t>
                                  </m:r>
                                  <m:r>
                                    <a:rPr lang="en-US" altLang="zh-CN" sz="1600" i="1" kern="100">
                                      <a:effectLst/>
                                      <a:latin typeface="Cambria Math" panose="02040503050406030204" pitchFamily="18" charset="0"/>
                                      <a:ea typeface="等线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zh-CN" altLang="zh-CN" sz="1600" i="1" kern="100"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1600" i="1" kern="100"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altLang="zh-CN" sz="1600" i="1" kern="100"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𝑙𝑎𝑔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sSub>
                                <m:sSubPr>
                                  <m:ctrlPr>
                                    <a:rPr lang="zh-CN" altLang="zh-CN" sz="1600" i="1" kern="10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i="1" kern="100">
                                      <a:effectLst/>
                                      <a:latin typeface="Cambria Math" panose="02040503050406030204" pitchFamily="18" charset="0"/>
                                      <a:ea typeface="等线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altLang="zh-CN" sz="1600" i="1" kern="100">
                                      <a:effectLst/>
                                      <a:latin typeface="Cambria Math" panose="02040503050406030204" pitchFamily="18" charset="0"/>
                                      <a:ea typeface="等线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</m:sup>
                      </m:sSup>
                      <m:r>
                        <a:rPr lang="en-US" altLang="zh-CN" sz="1600" i="1" kern="100">
                          <a:effectLst/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zh-CN" altLang="zh-CN" sz="16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 kern="100"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altLang="zh-CN" sz="1600" i="1" kern="100"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1600" i="1" kern="100">
                          <a:effectLst/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zh-CN" altLang="zh-CN" sz="16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CN" sz="1600" i="1" kern="100"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altLang="zh-CN" sz="1600" i="1" kern="100"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zh-CN" altLang="zh-CN" sz="1600" i="1" kern="10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zh-CN" altLang="zh-CN" sz="1600" i="1" kern="10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1600" i="1" kern="100">
                                      <a:effectLst/>
                                      <a:latin typeface="Cambria Math" panose="02040503050406030204" pitchFamily="18" charset="0"/>
                                      <a:ea typeface="等线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𝑎</m:t>
                                  </m:r>
                                  <m:r>
                                    <a:rPr lang="en-US" altLang="zh-CN" sz="1600" i="1" kern="100">
                                      <a:effectLst/>
                                      <a:latin typeface="Cambria Math" panose="02040503050406030204" pitchFamily="18" charset="0"/>
                                      <a:ea typeface="等线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zh-CN" altLang="zh-CN" sz="1600" i="1" kern="100"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1600" i="1" kern="100"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altLang="zh-CN" sz="1600" i="1" kern="100"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𝑙𝑎𝑔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sSub>
                                <m:sSubPr>
                                  <m:ctrlPr>
                                    <a:rPr lang="zh-CN" altLang="zh-CN" sz="1600" i="1" kern="10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i="1" kern="100">
                                      <a:effectLst/>
                                      <a:latin typeface="Cambria Math" panose="02040503050406030204" pitchFamily="18" charset="0"/>
                                      <a:ea typeface="等线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altLang="zh-CN" sz="1600" i="1" kern="100">
                                      <a:effectLst/>
                                      <a:latin typeface="Cambria Math" panose="02040503050406030204" pitchFamily="18" charset="0"/>
                                      <a:ea typeface="等线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sup>
                      </m:sSup>
                      <m:r>
                        <a:rPr lang="en-US" altLang="zh-CN" sz="1600" i="1" kern="100">
                          <a:effectLst/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altLang="zh-CN" sz="1600" i="1" kern="100">
                          <a:effectLst/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𝑃</m:t>
                      </m:r>
                      <m:r>
                        <a:rPr lang="en-US" altLang="zh-CN" sz="1600" i="1" kern="100">
                          <a:effectLst/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altLang="zh-CN" sz="1600" i="1" kern="100">
                          <a:effectLst/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𝑎</m:t>
                      </m:r>
                      <m:r>
                        <a:rPr lang="en-US" altLang="zh-CN" sz="1600" i="1" kern="100">
                          <a:effectLst/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zh-CN" altLang="zh-CN" sz="1600" kern="100" dirty="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just"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i="1" kern="100">
                          <a:effectLst/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𝑃</m:t>
                      </m:r>
                      <m:d>
                        <m:dPr>
                          <m:ctrlPr>
                            <a:rPr lang="zh-CN" altLang="zh-CN" sz="16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CN" sz="1600" i="1" kern="100">
                              <a:effectLst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altLang="zh-CN" sz="1600" i="1" kern="100">
                          <a:effectLst/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zh-CN" altLang="zh-CN" sz="1600" i="1" kern="10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zh-CN" altLang="zh-CN" sz="1600" i="1" kern="100"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zh-CN" altLang="zh-CN" sz="1600" i="1" kern="10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i="1" kern="100">
                                      <a:effectLst/>
                                      <a:latin typeface="Cambria Math" panose="02040503050406030204" pitchFamily="18" charset="0"/>
                                      <a:ea typeface="等线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altLang="zh-CN" sz="1600" i="1" kern="100">
                                      <a:effectLst/>
                                      <a:latin typeface="Cambria Math" panose="02040503050406030204" pitchFamily="18" charset="0"/>
                                      <a:ea typeface="等线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zh-CN" altLang="zh-CN" sz="1600" i="1" kern="10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1600" i="1" kern="100">
                                      <a:effectLst/>
                                      <a:latin typeface="Cambria Math" panose="02040503050406030204" pitchFamily="18" charset="0"/>
                                      <a:ea typeface="等线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𝑎</m:t>
                                  </m:r>
                                  <m:r>
                                    <a:rPr lang="en-US" altLang="zh-CN" sz="1600" i="1" kern="100">
                                      <a:effectLst/>
                                      <a:latin typeface="Cambria Math" panose="02040503050406030204" pitchFamily="18" charset="0"/>
                                      <a:ea typeface="等线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zh-CN" altLang="zh-CN" sz="1600" i="1" kern="100"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1600" i="1" kern="100"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altLang="zh-CN" sz="1600" i="1" kern="100"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𝑙𝑎𝑔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altLang="zh-CN" sz="1600" i="1" kern="100">
                                  <a:effectLst/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zh-CN" altLang="zh-CN" sz="1600" i="1" kern="10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i="1" kern="100">
                                      <a:effectLst/>
                                      <a:latin typeface="Cambria Math" panose="02040503050406030204" pitchFamily="18" charset="0"/>
                                      <a:ea typeface="等线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altLang="zh-CN" sz="1600" i="1" kern="100">
                                      <a:effectLst/>
                                      <a:latin typeface="Cambria Math" panose="02040503050406030204" pitchFamily="18" charset="0"/>
                                      <a:ea typeface="等线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zh-CN" altLang="zh-CN" sz="1600" i="1" kern="10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zh-CN" altLang="zh-CN" sz="1600" i="1" kern="100"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dPr>
                                    <m:e>
                                      <m:d>
                                        <m:dPr>
                                          <m:begChr m:val="|"/>
                                          <m:endChr m:val="|"/>
                                          <m:ctrlPr>
                                            <a:rPr lang="zh-CN" altLang="zh-CN" sz="1600" i="1" kern="100">
                                              <a:effectLst/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zh-CN" sz="1600" i="1" kern="100">
                                              <a:effectLst/>
                                              <a:latin typeface="Cambria Math" panose="02040503050406030204" pitchFamily="18" charset="0"/>
                                              <a:ea typeface="等线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  <m:t>𝑎</m:t>
                                          </m:r>
                                          <m:r>
                                            <a:rPr lang="en-US" altLang="zh-CN" sz="1600" i="1" kern="100">
                                              <a:effectLst/>
                                              <a:latin typeface="Cambria Math" panose="02040503050406030204" pitchFamily="18" charset="0"/>
                                              <a:ea typeface="等线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zh-CN" altLang="zh-CN" sz="1600" i="1" kern="100">
                                                  <a:effectLst/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  <a:cs typeface="Times New Roman" panose="020206030504050203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sz="1600" i="1" kern="100">
                                                  <a:effectLst/>
                                                  <a:latin typeface="Cambria Math" panose="02040503050406030204" pitchFamily="18" charset="0"/>
                                                  <a:ea typeface="等线" panose="02010600030101010101" pitchFamily="2" charset="-122"/>
                                                  <a:cs typeface="Times New Roman" panose="02020603050405020304" pitchFamily="18" charset="0"/>
                                                </a:rPr>
                                                <m:t>𝑎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sz="1600" i="1" kern="100">
                                                  <a:effectLst/>
                                                  <a:latin typeface="Cambria Math" panose="02040503050406030204" pitchFamily="18" charset="0"/>
                                                  <a:ea typeface="等线" panose="02010600030101010101" pitchFamily="2" charset="-122"/>
                                                  <a:cs typeface="Times New Roman" panose="02020603050405020304" pitchFamily="18" charset="0"/>
                                                </a:rPr>
                                                <m:t>𝑙𝑎𝑔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</m:d>
                                </m:e>
                                <m:sup>
                                  <m:r>
                                    <a:rPr lang="en-US" altLang="zh-CN" sz="1600" i="1" kern="100">
                                      <a:effectLst/>
                                      <a:latin typeface="Cambria Math" panose="02040503050406030204" pitchFamily="18" charset="0"/>
                                      <a:ea typeface="等线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altLang="zh-CN" sz="1600" i="1" kern="100">
                                  <a:effectLst/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Times New Roman" panose="02020603050405020304" pitchFamily="18" charset="0"/>
                                </a:rPr>
                                <m:t>,  &amp;</m:t>
                              </m:r>
                              <m:r>
                                <a:rPr lang="en-US" altLang="zh-CN" sz="1600" i="1" kern="100">
                                  <a:effectLst/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  <m:r>
                                <a:rPr lang="en-US" altLang="zh-CN" sz="1600" i="1" kern="100">
                                  <a:effectLst/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Times New Roman" panose="02020603050405020304" pitchFamily="18" charset="0"/>
                                </a:rPr>
                                <m:t>&lt;</m:t>
                              </m:r>
                              <m:sSub>
                                <m:sSubPr>
                                  <m:ctrlPr>
                                    <a:rPr lang="zh-CN" altLang="zh-CN" sz="1600" i="1" kern="10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i="1" kern="100">
                                      <a:effectLst/>
                                      <a:latin typeface="Cambria Math" panose="02040503050406030204" pitchFamily="18" charset="0"/>
                                      <a:ea typeface="等线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1600" i="1" kern="100">
                                      <a:effectLst/>
                                      <a:latin typeface="Cambria Math" panose="02040503050406030204" pitchFamily="18" charset="0"/>
                                      <a:ea typeface="等线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𝑙𝑎𝑔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zh-CN" altLang="zh-CN" sz="1600" i="1" kern="10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i="1" kern="100">
                                      <a:effectLst/>
                                      <a:latin typeface="Cambria Math" panose="02040503050406030204" pitchFamily="18" charset="0"/>
                                      <a:ea typeface="等线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altLang="zh-CN" sz="1600" i="1" kern="100">
                                      <a:effectLst/>
                                      <a:latin typeface="Cambria Math" panose="02040503050406030204" pitchFamily="18" charset="0"/>
                                      <a:ea typeface="等线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zh-CN" altLang="zh-CN" sz="1600" i="1" kern="10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1600" i="1" kern="100">
                                      <a:effectLst/>
                                      <a:latin typeface="Cambria Math" panose="02040503050406030204" pitchFamily="18" charset="0"/>
                                      <a:ea typeface="等线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𝑎</m:t>
                                  </m:r>
                                  <m:r>
                                    <a:rPr lang="en-US" altLang="zh-CN" sz="1600" i="1" kern="100">
                                      <a:effectLst/>
                                      <a:latin typeface="Cambria Math" panose="02040503050406030204" pitchFamily="18" charset="0"/>
                                      <a:ea typeface="等线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zh-CN" altLang="zh-CN" sz="1600" i="1" kern="100"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1600" i="1" kern="100"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altLang="zh-CN" sz="1600" i="1" kern="100">
                                          <a:effectLst/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𝑙𝑎𝑔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altLang="zh-CN" sz="1600" i="1" kern="100">
                                  <a:effectLst/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zh-CN" altLang="zh-CN" sz="1600" i="1" kern="10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i="1" kern="100">
                                      <a:effectLst/>
                                      <a:latin typeface="Cambria Math" panose="02040503050406030204" pitchFamily="18" charset="0"/>
                                      <a:ea typeface="等线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altLang="zh-CN" sz="1600" i="1" kern="100">
                                      <a:effectLst/>
                                      <a:latin typeface="Cambria Math" panose="02040503050406030204" pitchFamily="18" charset="0"/>
                                      <a:ea typeface="等线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zh-CN" altLang="zh-CN" sz="1600" i="1" kern="10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zh-CN" altLang="zh-CN" sz="1600" i="1" kern="100">
                                          <a:effectLst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dPr>
                                    <m:e>
                                      <m:d>
                                        <m:dPr>
                                          <m:begChr m:val="|"/>
                                          <m:endChr m:val="|"/>
                                          <m:ctrlPr>
                                            <a:rPr lang="zh-CN" altLang="zh-CN" sz="1600" i="1" kern="100">
                                              <a:effectLst/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zh-CN" sz="1600" i="1" kern="100">
                                              <a:effectLst/>
                                              <a:latin typeface="Cambria Math" panose="02040503050406030204" pitchFamily="18" charset="0"/>
                                              <a:ea typeface="等线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  <m:t>𝑎</m:t>
                                          </m:r>
                                          <m:r>
                                            <a:rPr lang="en-US" altLang="zh-CN" sz="1600" i="1" kern="100">
                                              <a:effectLst/>
                                              <a:latin typeface="Cambria Math" panose="02040503050406030204" pitchFamily="18" charset="0"/>
                                              <a:ea typeface="等线" panose="02010600030101010101" pitchFamily="2" charset="-122"/>
                                              <a:cs typeface="Times New Roman" panose="020206030504050203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zh-CN" altLang="zh-CN" sz="1600" i="1" kern="100">
                                                  <a:effectLst/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  <a:cs typeface="Times New Roman" panose="020206030504050203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sz="1600" i="1" kern="100">
                                                  <a:effectLst/>
                                                  <a:latin typeface="Cambria Math" panose="02040503050406030204" pitchFamily="18" charset="0"/>
                                                  <a:ea typeface="等线" panose="02010600030101010101" pitchFamily="2" charset="-122"/>
                                                  <a:cs typeface="Times New Roman" panose="02020603050405020304" pitchFamily="18" charset="0"/>
                                                </a:rPr>
                                                <m:t>𝑎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zh-CN" sz="1600" i="1" kern="100">
                                                  <a:effectLst/>
                                                  <a:latin typeface="Cambria Math" panose="02040503050406030204" pitchFamily="18" charset="0"/>
                                                  <a:ea typeface="等线" panose="02010600030101010101" pitchFamily="2" charset="-122"/>
                                                  <a:cs typeface="Times New Roman" panose="02020603050405020304" pitchFamily="18" charset="0"/>
                                                </a:rPr>
                                                <m:t>𝑙𝑎𝑔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</m:d>
                                </m:e>
                                <m:sup>
                                  <m:r>
                                    <a:rPr lang="en-US" altLang="zh-CN" sz="1600" i="1" kern="100">
                                      <a:effectLst/>
                                      <a:latin typeface="Cambria Math" panose="02040503050406030204" pitchFamily="18" charset="0"/>
                                      <a:ea typeface="等线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altLang="zh-CN" sz="1600" i="1" kern="100">
                                  <a:effectLst/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Times New Roman" panose="02020603050405020304" pitchFamily="18" charset="0"/>
                                </a:rPr>
                                <m:t>,  &amp;</m:t>
                              </m:r>
                              <m:r>
                                <a:rPr lang="en-US" altLang="zh-CN" sz="1600" i="1" kern="100">
                                  <a:effectLst/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  <m:r>
                                <a:rPr lang="en-US" altLang="zh-CN" sz="1600" i="1" kern="100">
                                  <a:effectLst/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Times New Roman" panose="02020603050405020304" pitchFamily="18" charset="0"/>
                                </a:rPr>
                                <m:t>≥</m:t>
                              </m:r>
                              <m:sSub>
                                <m:sSubPr>
                                  <m:ctrlPr>
                                    <a:rPr lang="zh-CN" altLang="zh-CN" sz="1600" i="1" kern="100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i="1" kern="100">
                                      <a:effectLst/>
                                      <a:latin typeface="Cambria Math" panose="02040503050406030204" pitchFamily="18" charset="0"/>
                                      <a:ea typeface="等线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1600" i="1" kern="100">
                                      <a:effectLst/>
                                      <a:latin typeface="Cambria Math" panose="02040503050406030204" pitchFamily="18" charset="0"/>
                                      <a:ea typeface="等线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𝑙𝑎𝑔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</m:oMath>
                  </m:oMathPara>
                </a14:m>
                <a:endParaRPr lang="en-US" altLang="zh-CN" sz="1600" kern="100" dirty="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CN" sz="1600" b="1" i="1" kern="10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rPr>
                      <m:t>𝒂</m:t>
                    </m:r>
                  </m:oMath>
                </a14:m>
                <a:r>
                  <a:rPr lang="en-US" altLang="zh-CN" sz="1600" b="1" kern="1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: </a:t>
                </a:r>
                <a:r>
                  <a:rPr lang="en-US" altLang="zh-CN" sz="1600" kern="1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Observation phase angle</a:t>
                </a:r>
                <a:r>
                  <a:rPr lang="en-US" altLang="zh-CN" sz="1600" kern="100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.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600" b="1" i="1" kern="10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1" i="1" kern="1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𝒂</m:t>
                        </m:r>
                      </m:e>
                      <m:sub>
                        <m:r>
                          <a:rPr lang="en-US" altLang="zh-CN" sz="1600" b="1" i="1" kern="1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en-US" altLang="zh-CN" sz="1600" b="1" kern="1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600" b="1" i="1" kern="1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1" i="1" kern="1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𝑺</m:t>
                        </m:r>
                      </m:e>
                      <m:sub>
                        <m:r>
                          <a:rPr lang="en-US" altLang="zh-CN" sz="1600" b="1" i="1" kern="1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𝟏</m:t>
                        </m:r>
                        <m:r>
                          <a:rPr lang="en-US" altLang="zh-CN" sz="1600" b="1" i="1" kern="10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CN" sz="1600" b="1" i="1" kern="10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等线" panose="02010600030101010101" pitchFamily="2" charset="-122"/>
                            <a:cs typeface="Times New Roman" panose="020206030504050203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altLang="zh-CN" sz="1600" b="1" kern="1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1" i="1" kern="100" smtClean="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1" i="1" kern="100" smtClean="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Times New Roman" panose="02020603050405020304" pitchFamily="18" charset="0"/>
                          </a:rPr>
                          <m:t>𝒘</m:t>
                        </m:r>
                      </m:e>
                      <m:sub>
                        <m:r>
                          <a:rPr lang="en-US" altLang="zh-CN" sz="1600" b="1" i="1" kern="100" smtClean="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Times New Roman" panose="02020603050405020304" pitchFamily="18" charset="0"/>
                          </a:rPr>
                          <m:t>𝟏</m:t>
                        </m:r>
                        <m:r>
                          <a:rPr lang="en-US" altLang="zh-CN" sz="1600" b="1" i="1" kern="100" smtClean="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CN" sz="1600" b="1" i="1" kern="100" smtClean="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Times New Roman" panose="020206030504050203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altLang="zh-CN" sz="1600" b="1" kern="1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1" i="1" kern="100" smtClean="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1" i="1" kern="100" smtClean="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Times New Roman" panose="02020603050405020304" pitchFamily="18" charset="0"/>
                          </a:rPr>
                          <m:t>𝒌</m:t>
                        </m:r>
                      </m:e>
                      <m:sub>
                        <m:r>
                          <a:rPr lang="en-US" altLang="zh-CN" sz="1600" b="1" i="1" kern="100" smtClean="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Times New Roman" panose="02020603050405020304" pitchFamily="18" charset="0"/>
                          </a:rPr>
                          <m:t>𝟏</m:t>
                        </m:r>
                        <m:r>
                          <a:rPr lang="en-US" altLang="zh-CN" sz="1600" b="1" i="1" kern="100" smtClean="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CN" sz="1600" b="1" i="1" kern="100" smtClean="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Times New Roman" panose="020206030504050203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altLang="zh-CN" sz="1600" b="1" kern="10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1" i="1" kern="100" smtClean="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 b="1" i="1" kern="100" smtClean="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Times New Roman" panose="02020603050405020304" pitchFamily="18" charset="0"/>
                          </a:rPr>
                          <m:t>𝒎</m:t>
                        </m:r>
                      </m:e>
                      <m:sub>
                        <m:r>
                          <a:rPr lang="en-US" altLang="zh-CN" sz="1600" b="1" i="1" kern="100" smtClean="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Times New Roman" panose="02020603050405020304" pitchFamily="18" charset="0"/>
                          </a:rPr>
                          <m:t>𝟏</m:t>
                        </m:r>
                        <m:r>
                          <a:rPr lang="en-US" altLang="zh-CN" sz="1600" b="1" i="1" kern="100" smtClean="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CN" sz="1600" b="1" i="1" kern="100" smtClean="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Times New Roman" panose="020206030504050203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altLang="zh-CN" sz="1600" b="1" kern="1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: </a:t>
                </a:r>
                <a:r>
                  <a:rPr lang="en-US" altLang="zh-CN" sz="1600" kern="100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Free parameters for empirical curve fitting.</a:t>
                </a:r>
                <a:endParaRPr lang="en-US" altLang="zh-CN" sz="1600" kern="100" dirty="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0FAF5E1C-F370-9A64-D5CC-AD460A2957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2" y="2958015"/>
                <a:ext cx="6249732" cy="2147447"/>
              </a:xfrm>
              <a:prstGeom prst="rect">
                <a:avLst/>
              </a:prstGeom>
              <a:blipFill>
                <a:blip r:embed="rId7"/>
                <a:stretch>
                  <a:fillRect l="-390" t="-1416" b="-255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文本框 11">
            <a:extLst>
              <a:ext uri="{FF2B5EF4-FFF2-40B4-BE49-F238E27FC236}">
                <a16:creationId xmlns:a16="http://schemas.microsoft.com/office/drawing/2014/main" id="{1FF98941-A993-38FA-4EE9-3248112357A6}"/>
              </a:ext>
            </a:extLst>
          </p:cNvPr>
          <p:cNvSpPr txBox="1"/>
          <p:nvPr/>
        </p:nvSpPr>
        <p:spPr>
          <a:xfrm>
            <a:off x="64441" y="5208661"/>
            <a:ext cx="11745757" cy="10172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ts val="1575"/>
              </a:lnSpc>
              <a:spcAft>
                <a:spcPts val="1200"/>
              </a:spcAft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en-US" altLang="zh-CN" sz="1600" b="1" dirty="0"/>
              <a:t>Normalize: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Standardizes multi-temporal 2024 AGRI observations to constant distances (</a:t>
            </a:r>
            <a:r>
              <a:rPr lang="en-US" altLang="zh-CN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AU, 384,400 km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285750" indent="-285750">
              <a:lnSpc>
                <a:spcPts val="1575"/>
              </a:lnSpc>
              <a:spcAft>
                <a:spcPts val="1200"/>
              </a:spcAft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en-US" altLang="zh-CN" sz="1600" b="1" dirty="0"/>
              <a:t>Model: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Fits the normalized data to the MIR lunar phase curve model.</a:t>
            </a:r>
          </a:p>
          <a:p>
            <a:pPr marL="285750" indent="-285750">
              <a:lnSpc>
                <a:spcPts val="1575"/>
              </a:lnSpc>
              <a:spcAft>
                <a:spcPts val="1200"/>
              </a:spcAft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en-US" altLang="zh-CN" sz="1600" b="1" dirty="0"/>
              <a:t>Radiometric Transfer (De-normalize):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Calculates the FY-4B equivalent irradiance under the exact GF-4 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observation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geometries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altLang="zh-CN" sz="160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21361133-715B-F8BA-4E34-EA2640E55A39}"/>
                  </a:ext>
                </a:extLst>
              </p:cNvPr>
              <p:cNvSpPr txBox="1"/>
              <p:nvPr/>
            </p:nvSpPr>
            <p:spPr>
              <a:xfrm>
                <a:off x="64441" y="1083148"/>
                <a:ext cx="6249733" cy="180216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marL="285750" indent="-285750" algn="just">
                  <a:spcBef>
                    <a:spcPts val="300"/>
                  </a:spcBef>
                  <a:spcAft>
                    <a:spcPts val="1200"/>
                  </a:spcAft>
                  <a:buClr>
                    <a:srgbClr val="C00000"/>
                  </a:buClr>
                  <a:buFont typeface="Wingdings" panose="05000000000000000000" pitchFamily="2" charset="2"/>
                  <a:buChar char="p"/>
                </a:pPr>
                <a:r>
                  <a:rPr lang="en-US" altLang="zh-CN" sz="1600" b="1" kern="100" dirty="0">
                    <a:effectLst/>
                    <a:ea typeface="Cambria Math" panose="02040503050406030204" pitchFamily="18" charset="0"/>
                    <a:cs typeface="Times New Roman" panose="02020603050405020304" pitchFamily="18" charset="0"/>
                  </a:rPr>
                  <a:t>Data </a:t>
                </a:r>
                <a:r>
                  <a:rPr lang="en-US" altLang="zh-CN" sz="1600" b="1" kern="100" dirty="0">
                    <a:solidFill>
                      <a:srgbClr val="C00000"/>
                    </a:solidFill>
                    <a:effectLst/>
                    <a:ea typeface="Cambria Math" panose="02040503050406030204" pitchFamily="18" charset="0"/>
                    <a:cs typeface="Times New Roman" panose="02020603050405020304" pitchFamily="18" charset="0"/>
                  </a:rPr>
                  <a:t>Normalization</a:t>
                </a:r>
                <a:r>
                  <a:rPr lang="zh-CN" altLang="en-US" sz="1600" b="1" kern="100" dirty="0">
                    <a:effectLst/>
                    <a:ea typeface="Cambria Math" panose="02040503050406030204" pitchFamily="18" charset="0"/>
                    <a:cs typeface="Times New Roman" panose="02020603050405020304" pitchFamily="18" charset="0"/>
                  </a:rPr>
                  <a:t>：</a:t>
                </a:r>
                <a:endParaRPr lang="en-US" altLang="zh-CN" sz="1600" b="1" kern="100" dirty="0">
                  <a:effectLst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algn="just">
                  <a:spcBef>
                    <a:spcPts val="3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sz="16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altLang="zh-CN" sz="1600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𝑛𝑜𝑟𝑚</m:t>
                          </m:r>
                        </m:sub>
                      </m:sSub>
                      <m:r>
                        <a:rPr lang="en-US" altLang="zh-CN" sz="1600" i="1" kern="10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 </m:t>
                      </m:r>
                      <m:r>
                        <a:rPr lang="en-US" altLang="zh-CN" sz="1600" i="1" kern="100">
                          <a:effectLst/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zh-CN" altLang="zh-CN" sz="1600" i="1" kern="10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1600" i="1" kern="10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obs</m:t>
                          </m:r>
                        </m:sub>
                      </m:sSub>
                      <m:r>
                        <a:rPr lang="en-US" altLang="zh-CN" sz="1600" b="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en-US" altLang="zh-CN" sz="1600" b="0" i="1" kern="100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sz="1600" b="0" i="1" kern="100" smtClean="0"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sz="1600" b="0" i="1" kern="100" smtClean="0">
                                      <a:latin typeface="Cambria Math" panose="02040503050406030204" pitchFamily="18" charset="0"/>
                                      <a:ea typeface="等线" panose="02010600030101010101" pitchFamily="2" charset="-122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altLang="zh-CN" sz="1600" b="0" i="1" kern="100" smtClean="0"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1600" b="0" i="1" kern="100" smtClean="0"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en-US" altLang="zh-CN" sz="1600" b="0" i="1" kern="100" smtClean="0"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𝑆𝑀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altLang="zh-CN" sz="1600" b="0" i="1" kern="100" smtClean="0">
                                      <a:latin typeface="Cambria Math" panose="02040503050406030204" pitchFamily="18" charset="0"/>
                                      <a:ea typeface="等线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1 </m:t>
                                  </m:r>
                                  <m:r>
                                    <a:rPr lang="en-US" altLang="zh-CN" sz="1600" b="0" i="1" kern="100" smtClean="0">
                                      <a:latin typeface="Cambria Math" panose="02040503050406030204" pitchFamily="18" charset="0"/>
                                      <a:ea typeface="等线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𝐴𝑈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altLang="zh-CN" sz="1600" b="0" i="1" kern="100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sz="1600" b="0" i="1" kern="100" smtClean="0">
                          <a:latin typeface="Cambria Math" panose="02040503050406030204" pitchFamily="18" charset="0"/>
                          <a:ea typeface="等线" panose="02010600030101010101" pitchFamily="2" charset="-122"/>
                          <a:cs typeface="Times New Roman" panose="020206030504050203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en-US" altLang="zh-CN" sz="1600" b="0" i="1" kern="100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sz="1600" b="0" i="1" kern="100" smtClean="0"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sz="1600" b="0" i="1" kern="100" smtClean="0">
                                      <a:latin typeface="Cambria Math" panose="02040503050406030204" pitchFamily="18" charset="0"/>
                                      <a:ea typeface="等线" panose="02010600030101010101" pitchFamily="2" charset="-122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altLang="zh-CN" sz="1600" b="0" i="1" kern="100" smtClean="0"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1600" b="0" i="1" kern="100" smtClean="0"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en-US" altLang="zh-CN" sz="1600" b="0" i="1" kern="100" smtClean="0">
                                          <a:latin typeface="Cambria Math" panose="02040503050406030204" pitchFamily="18" charset="0"/>
                                          <a:ea typeface="等线" panose="02010600030101010101" pitchFamily="2" charset="-122"/>
                                          <a:cs typeface="Times New Roman" panose="02020603050405020304" pitchFamily="18" charset="0"/>
                                        </a:rPr>
                                        <m:t>𝐶𝑀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altLang="zh-CN" sz="1600" b="0" i="1" kern="100" smtClean="0">
                                      <a:latin typeface="Cambria Math" panose="02040503050406030204" pitchFamily="18" charset="0"/>
                                      <a:ea typeface="等线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384400 </m:t>
                                  </m:r>
                                  <m:r>
                                    <a:rPr lang="en-US" altLang="zh-CN" sz="1600" b="0" i="1" kern="100" smtClean="0">
                                      <a:latin typeface="Cambria Math" panose="02040503050406030204" pitchFamily="18" charset="0"/>
                                      <a:ea typeface="等线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𝑘𝑚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altLang="zh-CN" sz="1600" b="0" i="1" kern="100" smtClean="0"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altLang="zh-CN" sz="1600" kern="100" dirty="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de-DE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Standardizes 2024 multi-temporal AGRI observations by eliminating variations in Sun-Moon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altLang="zh-CN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zh-CN" altLang="ar-AE" sz="1600" i="0">
                            <a:latin typeface="Cambria Math" panose="02040503050406030204" pitchFamily="18" charset="0"/>
                          </a:rPr>
                          <m:t>d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zh-CN" altLang="ar-AE" sz="1600" i="0">
                            <a:latin typeface="Cambria Math" panose="02040503050406030204" pitchFamily="18" charset="0"/>
                          </a:rPr>
                          <m:t>SM</m:t>
                        </m:r>
                      </m:sub>
                    </m:sSub>
                  </m:oMath>
                </a14:m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r>
                  <a:rPr lang="de-DE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 satellite-Moon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altLang="zh-CN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zh-CN" altLang="ar-AE" sz="1600" i="0">
                            <a:latin typeface="Cambria Math" panose="02040503050406030204" pitchFamily="18" charset="0"/>
                          </a:rPr>
                          <m:t>d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zh-CN" altLang="ar-AE" sz="1600" i="0">
                            <a:latin typeface="Cambria Math" panose="02040503050406030204" pitchFamily="18" charset="0"/>
                          </a:rPr>
                          <m:t>CM</m:t>
                        </m:r>
                      </m:sub>
                    </m:sSub>
                    <m:r>
                      <m:rPr>
                        <m:nor/>
                      </m:rPr>
                      <a:rPr lang="en-US" altLang="zh-CN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de-DE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distances.</a:t>
                </a:r>
                <a:endParaRPr lang="zh-CN" altLang="zh-CN" sz="1400" kern="100" dirty="0">
                  <a:effectLst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21361133-715B-F8BA-4E34-EA2640E55A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1" y="1083148"/>
                <a:ext cx="6249733" cy="1802160"/>
              </a:xfrm>
              <a:prstGeom prst="rect">
                <a:avLst/>
              </a:prstGeom>
              <a:blipFill>
                <a:blip r:embed="rId8"/>
                <a:stretch>
                  <a:fillRect l="-390" t="-1695" b="-3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文本框 15">
            <a:extLst>
              <a:ext uri="{FF2B5EF4-FFF2-40B4-BE49-F238E27FC236}">
                <a16:creationId xmlns:a16="http://schemas.microsoft.com/office/drawing/2014/main" id="{C99AD9CB-D347-BBD4-B977-552FDAEBCCBA}"/>
              </a:ext>
            </a:extLst>
          </p:cNvPr>
          <p:cNvSpPr txBox="1"/>
          <p:nvPr/>
        </p:nvSpPr>
        <p:spPr>
          <a:xfrm>
            <a:off x="7237171" y="1058910"/>
            <a:ext cx="40762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i="1" dirty="0"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Lunar phase curve model and fitting results based on normalized FY-4B/AGRI measurements.</a:t>
            </a:r>
            <a:endParaRPr lang="zh-CN" altLang="en-US" sz="1400" i="1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5DCBF77-976A-9D90-D250-0464319A908D}"/>
              </a:ext>
            </a:extLst>
          </p:cNvPr>
          <p:cNvSpPr txBox="1"/>
          <p:nvPr/>
        </p:nvSpPr>
        <p:spPr>
          <a:xfrm>
            <a:off x="11780650" y="6528249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1600" b="1" dirty="0">
              <a:solidFill>
                <a:schemeClr val="bg1">
                  <a:lumMod val="8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5B53B6B-F012-499A-CED3-4528D1A5439A}"/>
              </a:ext>
            </a:extLst>
          </p:cNvPr>
          <p:cNvSpPr txBox="1"/>
          <p:nvPr/>
        </p:nvSpPr>
        <p:spPr>
          <a:xfrm>
            <a:off x="411350" y="6519446"/>
            <a:ext cx="11208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2026/03/26</a:t>
            </a:r>
            <a:endParaRPr lang="zh-CN" altLang="en-US" sz="1600" b="1" dirty="0">
              <a:solidFill>
                <a:schemeClr val="bg1">
                  <a:lumMod val="8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8FC12A61-1699-EF3C-F836-7A278A0CE6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2580" y="6596390"/>
            <a:ext cx="473129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  <a:ea typeface="Menlo"/>
                <a:cs typeface="Times New Roman" panose="02020603050405020304" pitchFamily="18" charset="0"/>
              </a:rPr>
              <a:t>GSICS Annual Meeting 2026, Ottawa, Canada | IR Session, 26 March 2026</a:t>
            </a:r>
            <a:r>
              <a:rPr kumimoji="0" lang="zh-CN" altLang="zh-CN" sz="11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zh-CN" altLang="zh-CN" sz="3200" b="0" i="0" u="none" strike="noStrike" cap="none" normalizeH="0" baseline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8531C472-F87D-1E85-79D0-591BF7C501D5}"/>
              </a:ext>
            </a:extLst>
          </p:cNvPr>
          <p:cNvGrpSpPr>
            <a:grpSpLocks noChangeAspect="1"/>
          </p:cNvGrpSpPr>
          <p:nvPr/>
        </p:nvGrpSpPr>
        <p:grpSpPr>
          <a:xfrm>
            <a:off x="9392261" y="54042"/>
            <a:ext cx="2773480" cy="534969"/>
            <a:chOff x="194442" y="180553"/>
            <a:chExt cx="4894338" cy="944055"/>
          </a:xfrm>
        </p:grpSpPr>
        <p:pic>
          <p:nvPicPr>
            <p:cNvPr id="19" name="图片 18" descr="图片包含 物体, 游戏机, 钟表, 标志&#10;&#10;描述已自动生成">
              <a:extLst>
                <a:ext uri="{FF2B5EF4-FFF2-40B4-BE49-F238E27FC236}">
                  <a16:creationId xmlns:a16="http://schemas.microsoft.com/office/drawing/2014/main" id="{19FEEFD2-EE31-EFF3-4283-514C9A6116F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4442" y="181475"/>
              <a:ext cx="957530" cy="942210"/>
            </a:xfrm>
            <a:prstGeom prst="rect">
              <a:avLst/>
            </a:prstGeom>
          </p:spPr>
        </p:pic>
        <p:pic>
          <p:nvPicPr>
            <p:cNvPr id="20" name="Picture 2">
              <a:extLst>
                <a:ext uri="{FF2B5EF4-FFF2-40B4-BE49-F238E27FC236}">
                  <a16:creationId xmlns:a16="http://schemas.microsoft.com/office/drawing/2014/main" id="{861186FA-9592-0970-722F-3F345B70DA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873" y="180553"/>
              <a:ext cx="890109" cy="9440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3" descr="GSCIS Logo 2026, long">
              <a:extLst>
                <a:ext uri="{FF2B5EF4-FFF2-40B4-BE49-F238E27FC236}">
                  <a16:creationId xmlns:a16="http://schemas.microsoft.com/office/drawing/2014/main" id="{B1EE44F8-276B-0854-0ECF-BD5FDEAFBC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8644" y="210569"/>
              <a:ext cx="2950136" cy="8431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82688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CB15D34-EAE4-3C61-DE52-9BF3A41F8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06CAF83-6A9B-A4E7-C7A1-C610D4A31D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5489815"/>
              <a:gd name="connsiteX1" fmla="*/ 12192000 w 12192000"/>
              <a:gd name="connsiteY1" fmla="*/ 0 h 5489815"/>
              <a:gd name="connsiteX2" fmla="*/ 12192000 w 12192000"/>
              <a:gd name="connsiteY2" fmla="*/ 5489815 h 5489815"/>
              <a:gd name="connsiteX3" fmla="*/ 0 w 12192000"/>
              <a:gd name="connsiteY3" fmla="*/ 5489815 h 5489815"/>
            </a:gdLst>
            <a:ahLst/>
            <a:cxnLst/>
            <a:rect l="l" t="t" r="r" b="b"/>
            <a:pathLst>
              <a:path w="12192000" h="5489815">
                <a:moveTo>
                  <a:pt x="0" y="0"/>
                </a:moveTo>
                <a:lnTo>
                  <a:pt x="12192000" y="0"/>
                </a:lnTo>
                <a:lnTo>
                  <a:pt x="12192000" y="5489815"/>
                </a:lnTo>
                <a:lnTo>
                  <a:pt x="0" y="5489815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63" name="文本框 62">
            <a:extLst>
              <a:ext uri="{FF2B5EF4-FFF2-40B4-BE49-F238E27FC236}">
                <a16:creationId xmlns:a16="http://schemas.microsoft.com/office/drawing/2014/main" id="{8EEE67EC-3018-8676-AC7C-505B8EECB028}"/>
              </a:ext>
            </a:extLst>
          </p:cNvPr>
          <p:cNvSpPr txBox="1"/>
          <p:nvPr/>
        </p:nvSpPr>
        <p:spPr>
          <a:xfrm>
            <a:off x="6144679" y="4360760"/>
            <a:ext cx="5894756" cy="24972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buClr>
                <a:srgbClr val="C00000"/>
              </a:buClr>
            </a:pPr>
            <a:endParaRPr lang="de-DE" altLang="zh-C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A38667C1-6CA1-342A-8583-7D60718CF91E}"/>
              </a:ext>
            </a:extLst>
          </p:cNvPr>
          <p:cNvSpPr txBox="1"/>
          <p:nvPr/>
        </p:nvSpPr>
        <p:spPr>
          <a:xfrm>
            <a:off x="213934" y="4161153"/>
            <a:ext cx="5695098" cy="26968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buClr>
                <a:srgbClr val="C00000"/>
              </a:buClr>
            </a:pPr>
            <a:endParaRPr lang="de-DE" altLang="zh-C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B81327BE-82C9-4B8D-F53F-0FB1CFC82E8A}"/>
                  </a:ext>
                </a:extLst>
              </p:cNvPr>
              <p:cNvSpPr txBox="1"/>
              <p:nvPr/>
            </p:nvSpPr>
            <p:spPr>
              <a:xfrm>
                <a:off x="6144680" y="1768447"/>
                <a:ext cx="5894756" cy="271644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de-DE" altLang="zh-CN" sz="1600" b="1" i="0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b)  </a:t>
                </a:r>
                <a:r>
                  <a:rPr lang="de-DE" altLang="zh-CN" sz="1600" b="1" i="0" dirty="0">
                    <a:effectLst/>
                    <a:cs typeface="Times New Roman" panose="02020603050405020304" pitchFamily="18" charset="0"/>
                  </a:rPr>
                  <a:t>Thermal Component:</a:t>
                </a:r>
              </a:p>
              <a:p>
                <a:pPr>
                  <a:lnSpc>
                    <a:spcPct val="110000"/>
                  </a:lnSpc>
                  <a:spcAft>
                    <a:spcPts val="3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𝑒𝑟𝑚</m:t>
                          </m:r>
                        </m:sub>
                      </m:sSub>
                      <m:r>
                        <a:rPr lang="en-US" altLang="zh-CN" sz="1600" i="1">
                          <a:latin typeface="Cambria Math" panose="02040503050406030204" pitchFamily="18" charset="0"/>
                        </a:rPr>
                        <m:t>​=</m:t>
                      </m:r>
                      <m:r>
                        <a:rPr lang="en-US" altLang="zh-CN" sz="1600" i="1">
                          <a:latin typeface="Cambria Math" panose="02040503050406030204" pitchFamily="18" charset="0"/>
                        </a:rPr>
                        <m:t>𝜖</m:t>
                      </m:r>
                      <m:d>
                        <m:dPr>
                          <m:ctrlPr>
                            <a:rPr lang="zh-CN" altLang="zh-CN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altLang="zh-CN" sz="1600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zh-CN" altLang="zh-CN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h</m:t>
                          </m:r>
                          <m:sSup>
                            <m:sSupPr>
                              <m:ctrlPr>
                                <a:rPr lang="zh-CN" altLang="zh-CN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zh-CN" altLang="zh-CN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p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  <m:func>
                            <m:funcPr>
                              <m:ctrlPr>
                                <a:rPr lang="zh-CN" altLang="zh-CN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US" altLang="zh-CN" sz="1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160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zh-CN" altLang="zh-CN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1600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r>
                                    <a:rPr lang="en-US" altLang="zh-CN" sz="1600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US" altLang="zh-CN" sz="1600" b="0" i="1" smtClean="0">
                                      <a:latin typeface="Cambria Math" panose="02040503050406030204" pitchFamily="18" charset="0"/>
                                    </a:rPr>
                                    <m:t>/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zh-CN" sz="1600" i="1">
                                      <a:latin typeface="Cambria Math" panose="02040503050406030204" pitchFamily="18" charset="0"/>
                                    </a:rPr>
                                    <m:t>λ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zh-CN" sz="1600" i="1" smtClean="0">
                                      <a:latin typeface="Cambria Math" panose="02040503050406030204" pitchFamily="18" charset="0"/>
                                    </a:rPr>
                                    <m:t>kT</m:t>
                                  </m:r>
                                </m:e>
                              </m:d>
                            </m:e>
                          </m:func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de-DE" altLang="zh-CN" sz="1600" b="1" i="0" dirty="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lnSpc>
                    <a:spcPct val="110000"/>
                  </a:lnSpc>
                  <a:spcAft>
                    <a:spcPts val="200"/>
                  </a:spcAft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de-DE" altLang="zh-CN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Emissivity (</a:t>
                </a:r>
                <a14:m>
                  <m:oMath xmlns:m="http://schemas.openxmlformats.org/officeDocument/2006/math">
                    <m:r>
                      <a:rPr lang="zh-CN" altLang="de-DE" sz="1600" i="1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de-DE" altLang="zh-CN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):</a:t>
                </a:r>
                <a:r>
                  <a:rPr lang="de-DE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r>
                  <a:rPr lang="en-US" altLang="zh-CN" sz="16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GF-4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(0.7785): Highland (83%) / Mare (17%) mix (Wu et al., 2021); </a:t>
                </a:r>
                <a:r>
                  <a:rPr lang="en-US" altLang="zh-CN" sz="16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FY-4B</a:t>
                </a:r>
                <a:r>
                  <a:rPr lang="en-US" altLang="zh-CN" sz="1600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(0.7816): Inversely mapped via RELAB formula.</a:t>
                </a:r>
                <a:endParaRPr lang="de-DE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lnSpc>
                    <a:spcPct val="110000"/>
                  </a:lnSpc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de-DE" altLang="zh-CN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Radiometric Transfer Workflow:</a:t>
                </a:r>
                <a:endParaRPr lang="de-DE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10000"/>
                  </a:lnSpc>
                  <a:buClr>
                    <a:srgbClr val="C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AE" altLang="zh-CN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zh-CN" altLang="ar-AE" sz="1400" i="1">
                              <a:latin typeface="Cambria Math" panose="02040503050406030204" pitchFamily="18" charset="0"/>
                            </a:rPr>
                            <m:t>𝑡𝑜𝑡𝑎𝑙</m:t>
                          </m:r>
                          <m:d>
                            <m:dPr>
                              <m:ctrlPr>
                                <a:rPr lang="ar-AE" altLang="zh-CN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ar-AE" sz="1400" i="1">
                                  <a:latin typeface="Cambria Math" panose="02040503050406030204" pitchFamily="18" charset="0"/>
                                </a:rPr>
                                <m:t>𝐹𝑌</m:t>
                              </m:r>
                              <m:r>
                                <a:rPr lang="ar-AE" altLang="zh-CN" sz="140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zh-CN" altLang="ar-AE" sz="14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</m:sub>
                      </m:sSub>
                      <m:r>
                        <a:rPr lang="ar-AE" altLang="zh-CN" sz="140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ar-AE" altLang="zh-CN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zh-CN" altLang="ar-AE" sz="1400" i="1">
                              <a:latin typeface="Cambria Math" panose="02040503050406030204" pitchFamily="18" charset="0"/>
                            </a:rPr>
                            <m:t>𝑟𝑒𝑓</m:t>
                          </m:r>
                        </m:sub>
                      </m:sSub>
                      <m:groupChr>
                        <m:groupChrPr>
                          <m:chr m:val="→"/>
                          <m:vertJc m:val="bot"/>
                          <m:ctrlPr>
                            <a:rPr lang="ar-AE" altLang="zh-CN" sz="1400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box>
                            <m:boxPr>
                              <m:ctrlPr>
                                <a:rPr lang="ar-AE" altLang="zh-CN" sz="1400" i="1">
                                  <a:latin typeface="Cambria Math" panose="02040503050406030204" pitchFamily="18" charset="0"/>
                                </a:rPr>
                              </m:ctrlPr>
                            </m:boxPr>
                            <m:e>
                              <m:r>
                                <m:rPr>
                                  <m:nor/>
                                </m:rPr>
                                <a:rPr lang="ar-AE" altLang="zh-CN" sz="1400" i="1"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de-DE" altLang="zh-CN" sz="1400" i="1"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LUT</m:t>
                              </m:r>
                              <m:r>
                                <m:rPr>
                                  <m:nor/>
                                </m:rPr>
                                <a:rPr lang="en-US" altLang="zh-CN" sz="1400" b="0" i="1" smtClean="0"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(</m:t>
                              </m:r>
                              <m:r>
                                <m:rPr>
                                  <m:nor/>
                                </m:rPr>
                                <a:rPr lang="en-US" altLang="zh-CN" sz="1400" b="0" i="1" smtClean="0"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Physical</m:t>
                              </m:r>
                              <m:r>
                                <m:rPr>
                                  <m:nor/>
                                </m:rPr>
                                <a:rPr lang="en-US" altLang="zh-CN" sz="1400" b="0" i="1" smtClean="0"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 altLang="zh-CN" sz="1400" b="0" i="1" smtClean="0"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Temp</m:t>
                              </m:r>
                              <m:r>
                                <m:rPr>
                                  <m:nor/>
                                </m:rPr>
                                <a:rPr lang="en-US" altLang="zh-CN" sz="1400" b="0" i="1" smtClean="0"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)</m:t>
                              </m:r>
                              <m:r>
                                <m:rPr>
                                  <m:nor/>
                                </m:rPr>
                                <a:rPr lang="de-DE" altLang="zh-CN" sz="1400" i="1"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</m:e>
                          </m:box>
                        </m:e>
                      </m:groupChr>
                      <m:r>
                        <a:rPr lang="en-US" altLang="zh-CN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  <m:groupChr>
                        <m:groupChrPr>
                          <m:chr m:val="→"/>
                          <m:vertJc m:val="bot"/>
                          <m:ctrlPr>
                            <a:rPr lang="ar-AE" altLang="zh-CN" sz="1400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box>
                            <m:boxPr>
                              <m:ctrlPr>
                                <a:rPr lang="ar-AE" altLang="zh-CN" sz="1400" i="1">
                                  <a:latin typeface="Cambria Math" panose="02040503050406030204" pitchFamily="18" charset="0"/>
                                </a:rPr>
                              </m:ctrlPr>
                            </m:boxPr>
                            <m:e>
                              <m:r>
                                <m:rPr>
                                  <m:nor/>
                                </m:rPr>
                                <a:rPr lang="en-US" altLang="zh-CN" sz="1400" b="0" i="1" smtClean="0"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GF</m:t>
                              </m:r>
                              <m:r>
                                <m:rPr>
                                  <m:nor/>
                                </m:rPr>
                                <a:rPr lang="en-US" altLang="zh-CN" sz="1400" b="0" i="1" smtClean="0"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m:rPr>
                                  <m:nor/>
                                </m:rPr>
                                <a:rPr lang="en-US" altLang="zh-CN" sz="1400" b="0" i="1" smtClean="0"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4 </m:t>
                              </m:r>
                              <m:r>
                                <m:rPr>
                                  <m:nor/>
                                </m:rPr>
                                <a:rPr lang="en-US" altLang="zh-CN" sz="1400" b="0" i="1" smtClean="0"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SRF</m:t>
                              </m:r>
                              <m:r>
                                <m:rPr>
                                  <m:nor/>
                                </m:rPr>
                                <a:rPr lang="de-DE" altLang="zh-CN" sz="1400" i="1"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 altLang="zh-CN" sz="1400" b="0" i="1" smtClean="0">
                                  <a:latin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</m:e>
                          </m:box>
                          <m:sSub>
                            <m:sSubPr>
                              <m:ctrlP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i="1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𝐺𝐹</m:t>
                              </m:r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e>
                      </m:groupChr>
                      <m:r>
                        <m:rPr>
                          <m:nor/>
                        </m:rPr>
                        <a:rPr lang="de-DE" altLang="zh-CN" sz="14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GF</m:t>
                      </m:r>
                      <m:r>
                        <m:rPr>
                          <m:nor/>
                        </m:rPr>
                        <a:rPr lang="de-DE" altLang="zh-CN" sz="14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de-DE" altLang="zh-CN" sz="14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4 </m:t>
                      </m:r>
                      <m:sSub>
                        <m:sSubPr>
                          <m:ctrlPr>
                            <a:rPr lang="ar-AE" altLang="zh-CN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zh-CN" altLang="ar-AE" sz="14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ar-AE" altLang="zh-CN" sz="1400" i="1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zh-CN" altLang="ar-AE" sz="1400" i="1">
                              <a:latin typeface="Cambria Math" panose="02040503050406030204" pitchFamily="18" charset="0"/>
                            </a:rPr>
                            <m:t>𝑒𝑟𝑚</m:t>
                          </m:r>
                        </m:sub>
                      </m:sSub>
                    </m:oMath>
                  </m:oMathPara>
                </a14:m>
                <a:endParaRPr lang="zh-CN" altLang="en-US" sz="1600" dirty="0"/>
              </a:p>
              <a:p>
                <a:pPr>
                  <a:lnSpc>
                    <a:spcPct val="110000"/>
                  </a:lnSpc>
                  <a:buClr>
                    <a:srgbClr val="C00000"/>
                  </a:buClr>
                </a:pPr>
                <a:endParaRPr lang="ar-AE" altLang="zh-CN" sz="1600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B81327BE-82C9-4B8D-F53F-0FB1CFC82E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4680" y="1768447"/>
                <a:ext cx="5894756" cy="2716449"/>
              </a:xfrm>
              <a:prstGeom prst="rect">
                <a:avLst/>
              </a:prstGeom>
              <a:blipFill>
                <a:blip r:embed="rId4"/>
                <a:stretch>
                  <a:fillRect l="-620" t="-4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5C293D1C-CF3F-AC80-FB64-AE992FD1F46A}"/>
              </a:ext>
            </a:extLst>
          </p:cNvPr>
          <p:cNvCxnSpPr/>
          <p:nvPr/>
        </p:nvCxnSpPr>
        <p:spPr>
          <a:xfrm>
            <a:off x="0" y="648182"/>
            <a:ext cx="12192000" cy="0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8ECF01D8-24A1-8BD9-4358-1CA0D6614B26}"/>
              </a:ext>
            </a:extLst>
          </p:cNvPr>
          <p:cNvSpPr txBox="1"/>
          <p:nvPr/>
        </p:nvSpPr>
        <p:spPr>
          <a:xfrm>
            <a:off x="1" y="127537"/>
            <a:ext cx="660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	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Radiometric Cross-Calibration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49D4380-3785-7C3F-00E9-2A8F73628ABB}"/>
              </a:ext>
            </a:extLst>
          </p:cNvPr>
          <p:cNvSpPr txBox="1"/>
          <p:nvPr/>
        </p:nvSpPr>
        <p:spPr>
          <a:xfrm>
            <a:off x="262800" y="658800"/>
            <a:ext cx="63412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3.2 Component Decoupling and Spectral Matching</a:t>
            </a:r>
          </a:p>
        </p:txBody>
      </p:sp>
      <p:sp>
        <p:nvSpPr>
          <p:cNvPr id="44" name="标题 1">
            <a:extLst>
              <a:ext uri="{FF2B5EF4-FFF2-40B4-BE49-F238E27FC236}">
                <a16:creationId xmlns:a16="http://schemas.microsoft.com/office/drawing/2014/main" id="{607FE8E2-52CE-4BC7-DE37-73731FADA050}"/>
              </a:ext>
            </a:extLst>
          </p:cNvPr>
          <p:cNvSpPr txBox="1"/>
          <p:nvPr/>
        </p:nvSpPr>
        <p:spPr>
          <a:xfrm>
            <a:off x="704481" y="248900"/>
            <a:ext cx="214814" cy="218940"/>
          </a:xfrm>
          <a:prstGeom prst="chevron">
            <a:avLst/>
          </a:prstGeom>
          <a:solidFill>
            <a:schemeClr val="accent3">
              <a:lumMod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 dirty="0"/>
          </a:p>
        </p:txBody>
      </p:sp>
      <p:sp>
        <p:nvSpPr>
          <p:cNvPr id="45" name="标题 1">
            <a:extLst>
              <a:ext uri="{FF2B5EF4-FFF2-40B4-BE49-F238E27FC236}">
                <a16:creationId xmlns:a16="http://schemas.microsoft.com/office/drawing/2014/main" id="{E0CC6602-EFDA-340A-B592-845F74C37D8F}"/>
              </a:ext>
            </a:extLst>
          </p:cNvPr>
          <p:cNvSpPr txBox="1"/>
          <p:nvPr/>
        </p:nvSpPr>
        <p:spPr>
          <a:xfrm>
            <a:off x="513112" y="248900"/>
            <a:ext cx="214814" cy="218940"/>
          </a:xfrm>
          <a:prstGeom prst="chevron">
            <a:avLst/>
          </a:prstGeom>
          <a:solidFill>
            <a:schemeClr val="accent3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6" name="标题 1">
            <a:extLst>
              <a:ext uri="{FF2B5EF4-FFF2-40B4-BE49-F238E27FC236}">
                <a16:creationId xmlns:a16="http://schemas.microsoft.com/office/drawing/2014/main" id="{DA82B098-D61A-7885-590B-5243F9EBE165}"/>
              </a:ext>
            </a:extLst>
          </p:cNvPr>
          <p:cNvSpPr txBox="1"/>
          <p:nvPr/>
        </p:nvSpPr>
        <p:spPr>
          <a:xfrm>
            <a:off x="321742" y="248900"/>
            <a:ext cx="214814" cy="218940"/>
          </a:xfrm>
          <a:prstGeom prst="chevron">
            <a:avLst/>
          </a:prstGeom>
          <a:solidFill>
            <a:schemeClr val="accent3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531B3CF3-BC12-FA9F-F8E0-59754D52DB32}"/>
                  </a:ext>
                </a:extLst>
              </p:cNvPr>
              <p:cNvSpPr txBox="1"/>
              <p:nvPr/>
            </p:nvSpPr>
            <p:spPr>
              <a:xfrm>
                <a:off x="213934" y="1768447"/>
                <a:ext cx="5695098" cy="251440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l">
                  <a:lnSpc>
                    <a:spcPct val="110000"/>
                  </a:lnSpc>
                  <a:buClr>
                    <a:srgbClr val="C00000"/>
                  </a:buClr>
                </a:pPr>
                <a:r>
                  <a:rPr lang="de-DE" altLang="zh-CN" sz="1600" b="1" i="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a)  </a:t>
                </a:r>
                <a:r>
                  <a:rPr lang="de-DE" altLang="zh-CN" sz="1600" b="1" i="0" dirty="0">
                    <a:effectLst/>
                    <a:cs typeface="Times New Roman" panose="02020603050405020304" pitchFamily="18" charset="0"/>
                  </a:rPr>
                  <a:t>Reflected Component:</a:t>
                </a:r>
                <a:endParaRPr lang="de-DE" altLang="zh-CN" sz="1600" b="0" i="0" dirty="0">
                  <a:effectLst/>
                  <a:cs typeface="Times New Roman" panose="02020603050405020304" pitchFamily="18" charset="0"/>
                </a:endParaRPr>
              </a:p>
              <a:p>
                <a:pPr>
                  <a:lnSpc>
                    <a:spcPct val="110000"/>
                  </a:lnSpc>
                  <a:buClr>
                    <a:srgbClr val="C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𝑟𝑒𝑓</m:t>
                          </m:r>
                        </m:sub>
                      </m:sSub>
                      <m:r>
                        <a:rPr lang="en-US" altLang="zh-CN" sz="1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zh-CN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𝜌</m:t>
                          </m:r>
                          <m:d>
                            <m:dPr>
                              <m:ctrlPr>
                                <a:rPr lang="zh-CN" altLang="zh-CN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d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zh-CN" altLang="zh-CN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  <m:t>𝑠𝑢𝑛</m:t>
                              </m:r>
                            </m:sub>
                          </m:sSub>
                          <m:d>
                            <m:dPr>
                              <m:ctrlPr>
                                <a:rPr lang="zh-CN" altLang="zh-CN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</m:d>
                        </m:num>
                        <m:den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·</m:t>
                          </m:r>
                          <m:sSubSup>
                            <m:sSubSupPr>
                              <m:ctrlPr>
                                <a:rPr lang="zh-CN" altLang="zh-CN" sz="1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en-US" altLang="zh-CN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de-DE" altLang="zh-CN" sz="16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lnSpc>
                    <a:spcPct val="110000"/>
                  </a:lnSpc>
                  <a:spcAft>
                    <a:spcPts val="600"/>
                  </a:spcAft>
                  <a:buClr>
                    <a:srgbClr val="0070C0"/>
                  </a:buClr>
                  <a:buFont typeface="Arial" panose="020B0604020202020204" pitchFamily="34" charset="0"/>
                  <a:buChar char="•"/>
                </a:pPr>
                <a:r>
                  <a:rPr lang="de-DE" altLang="zh-CN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Baseline</a:t>
                </a:r>
                <a:r>
                  <a:rPr lang="de-DE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FY-4B B6 (VNIR) disk reflectance calculated via </a:t>
                </a:r>
                <a:r>
                  <a:rPr lang="de-DE" altLang="zh-CN" sz="1600" b="1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M3-corrected ROLO</a:t>
                </a:r>
                <a:r>
                  <a:rPr lang="de-DE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marL="285750" indent="-285750">
                  <a:lnSpc>
                    <a:spcPct val="110000"/>
                  </a:lnSpc>
                  <a:spcAft>
                    <a:spcPts val="600"/>
                  </a:spcAft>
                  <a:buClr>
                    <a:srgbClr val="0070C0"/>
                  </a:buClr>
                  <a:buFont typeface="Arial" panose="020B0604020202020204" pitchFamily="34" charset="0"/>
                  <a:buChar char="•"/>
                </a:pPr>
                <a:r>
                  <a:rPr lang="en-US" altLang="zh-CN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MIR Extrapolation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Linearly extrapolated to MIR using 189 RELAB samples (spectrally resampled).</a:t>
                </a:r>
              </a:p>
              <a:p>
                <a:pPr marL="285750" indent="-285750">
                  <a:lnSpc>
                    <a:spcPct val="110000"/>
                  </a:lnSpc>
                  <a:spcAft>
                    <a:spcPts val="600"/>
                  </a:spcAft>
                  <a:buClr>
                    <a:srgbClr val="0070C0"/>
                  </a:buClr>
                  <a:buFont typeface="Arial" panose="020B0604020202020204" pitchFamily="34" charset="0"/>
                  <a:buChar char="•"/>
                </a:pPr>
                <a:r>
                  <a:rPr lang="en-US" altLang="zh-CN" sz="1600" b="1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Solar Irradiance</a:t>
                </a:r>
                <a:r>
                  <a:rPr lang="en-US" altLang="zh-CN" sz="1600" b="1" i="0" dirty="0">
                    <a:solidFill>
                      <a:srgbClr val="2B2D31"/>
                    </a:solidFill>
                    <a:effectLst/>
                    <a:latin typeface="Inter"/>
                  </a:rPr>
                  <a:t> </a:t>
                </a:r>
                <a:r>
                  <a:rPr lang="zh-CN" altLang="zh-CN" sz="16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CN" sz="1600" i="1">
                            <a:latin typeface="Cambria Math" panose="02040503050406030204" pitchFamily="18" charset="0"/>
                          </a:rPr>
                          <m:t>𝑠𝑢𝑛</m:t>
                        </m:r>
                      </m:sub>
                    </m:sSub>
                    <m:d>
                      <m:dPr>
                        <m:ctrlPr>
                          <a:rPr lang="zh-CN" altLang="zh-CN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600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</m:d>
                  </m:oMath>
                </a14:m>
                <a:r>
                  <a:rPr lang="de-DE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600" b="1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ASTM E-490</a:t>
                </a:r>
                <a:r>
                  <a:rPr lang="en-US" altLang="zh-CN" sz="1600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 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solar spectrum.</a:t>
                </a:r>
                <a:endParaRPr lang="de-DE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531B3CF3-BC12-FA9F-F8E0-59754D52DB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934" y="1768447"/>
                <a:ext cx="5695098" cy="2514406"/>
              </a:xfrm>
              <a:prstGeom prst="rect">
                <a:avLst/>
              </a:prstGeom>
              <a:blipFill>
                <a:blip r:embed="rId5"/>
                <a:stretch>
                  <a:fillRect l="-535" t="-48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文本框 14">
            <a:extLst>
              <a:ext uri="{FF2B5EF4-FFF2-40B4-BE49-F238E27FC236}">
                <a16:creationId xmlns:a16="http://schemas.microsoft.com/office/drawing/2014/main" id="{4C0C535E-B21B-A062-8E3E-E1A206E5DDD6}"/>
              </a:ext>
            </a:extLst>
          </p:cNvPr>
          <p:cNvSpPr txBox="1"/>
          <p:nvPr/>
        </p:nvSpPr>
        <p:spPr>
          <a:xfrm>
            <a:off x="1433972" y="1411232"/>
            <a:ext cx="3103926" cy="319156"/>
          </a:xfrm>
          <a:prstGeom prst="rect">
            <a:avLst/>
          </a:prstGeom>
          <a:solidFill>
            <a:srgbClr val="FFF0C1"/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ts val="1575"/>
              </a:lnSpc>
              <a:spcAft>
                <a:spcPts val="1350"/>
              </a:spcAft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de-DE" altLang="zh-CN" b="1" dirty="0">
                <a:solidFill>
                  <a:srgbClr val="0070C0"/>
                </a:solidFill>
                <a:cs typeface="Times New Roman" panose="02020603050405020304" pitchFamily="18" charset="0"/>
              </a:rPr>
              <a:t>Reflected</a:t>
            </a:r>
            <a:r>
              <a:rPr lang="de-DE" altLang="zh-CN" b="1" dirty="0">
                <a:cs typeface="Times New Roman" panose="02020603050405020304" pitchFamily="18" charset="0"/>
              </a:rPr>
              <a:t> Solar Derivation</a:t>
            </a:r>
            <a:endParaRPr lang="de-DE" altLang="zh-CN" b="1" i="0" dirty="0">
              <a:solidFill>
                <a:srgbClr val="2B2D31"/>
              </a:solidFill>
              <a:effectLst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DB8EED34-77FF-60DE-6C1A-F9C74CF79F02}"/>
              </a:ext>
            </a:extLst>
          </p:cNvPr>
          <p:cNvSpPr txBox="1"/>
          <p:nvPr/>
        </p:nvSpPr>
        <p:spPr>
          <a:xfrm>
            <a:off x="7459231" y="1423253"/>
            <a:ext cx="3451226" cy="307135"/>
          </a:xfrm>
          <a:prstGeom prst="rect">
            <a:avLst/>
          </a:prstGeom>
          <a:solidFill>
            <a:srgbClr val="FFF0C1"/>
          </a:solidFill>
        </p:spPr>
        <p:txBody>
          <a:bodyPr wrap="square">
            <a:spAutoFit/>
          </a:bodyPr>
          <a:lstStyle/>
          <a:p>
            <a:pPr marL="285750" indent="-285750" algn="l">
              <a:lnSpc>
                <a:spcPts val="1575"/>
              </a:lnSpc>
              <a:spcAft>
                <a:spcPts val="1350"/>
              </a:spcAft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de-DE" altLang="zh-CN" b="1" i="0" dirty="0">
                <a:solidFill>
                  <a:srgbClr val="C00000"/>
                </a:solidFill>
                <a:effectLst/>
                <a:latin typeface="Inter"/>
              </a:rPr>
              <a:t>Thermal</a:t>
            </a:r>
            <a:r>
              <a:rPr lang="de-DE" altLang="zh-CN" b="1" i="0" dirty="0">
                <a:solidFill>
                  <a:srgbClr val="2B2D31"/>
                </a:solidFill>
                <a:effectLst/>
                <a:latin typeface="Inter"/>
              </a:rPr>
              <a:t> Emission Derivation</a:t>
            </a:r>
            <a:endParaRPr lang="de-DE" altLang="zh-CN" b="0" i="0" dirty="0">
              <a:solidFill>
                <a:srgbClr val="2B2D31"/>
              </a:solidFill>
              <a:effectLst/>
              <a:latin typeface="Inter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38ED8846-205E-04E7-720B-D7CFC087379F}"/>
                  </a:ext>
                </a:extLst>
              </p:cNvPr>
              <p:cNvSpPr txBox="1"/>
              <p:nvPr/>
            </p:nvSpPr>
            <p:spPr>
              <a:xfrm>
                <a:off x="2825289" y="1080162"/>
                <a:ext cx="6002174" cy="3220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ts val="1575"/>
                  </a:lnSpc>
                  <a:buClr>
                    <a:srgbClr val="C00000"/>
                  </a:buClr>
                  <a:buFont typeface="Wingdings" panose="05000000000000000000" pitchFamily="2" charset="2"/>
                  <a:buChar char="u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𝑳</m:t>
                        </m:r>
                      </m:e>
                      <m:sub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𝑴𝑰𝑹</m:t>
                        </m:r>
                      </m:sub>
                    </m:sSub>
                    <m:d>
                      <m:dPr>
                        <m:ctrlPr>
                          <a:rPr lang="zh-CN" altLang="zh-CN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𝜶</m:t>
                        </m:r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𝒆</m:t>
                        </m:r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𝝀</m:t>
                        </m:r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</m:d>
                    <m:r>
                      <a:rPr lang="en-US" altLang="zh-CN" b="1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zh-CN" altLang="zh-CN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𝑳</m:t>
                        </m:r>
                      </m:e>
                      <m:sub>
                        <m:r>
                          <a:rPr lang="en-US" altLang="zh-CN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𝒓𝒆𝒇</m:t>
                        </m:r>
                      </m:sub>
                    </m:sSub>
                    <m:d>
                      <m:dPr>
                        <m:ctrlPr>
                          <a:rPr lang="zh-CN" altLang="zh-CN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𝜶</m:t>
                        </m:r>
                        <m:r>
                          <a:rPr lang="en-US" altLang="zh-CN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altLang="zh-CN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  <m:r>
                          <a:rPr lang="en-US" altLang="zh-CN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𝝀</m:t>
                        </m:r>
                      </m:e>
                    </m:d>
                    <m:r>
                      <a:rPr lang="en-US" altLang="zh-CN" b="1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zh-CN" altLang="zh-CN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𝑳</m:t>
                        </m:r>
                      </m:e>
                      <m:sub>
                        <m:r>
                          <a:rPr lang="en-US" altLang="zh-CN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𝒕𝒉𝒆𝒓𝒎</m:t>
                        </m:r>
                      </m:sub>
                    </m:sSub>
                    <m:r>
                      <a:rPr lang="en-US" altLang="zh-CN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​</m:t>
                    </m:r>
                    <m:d>
                      <m:dPr>
                        <m:ctrlPr>
                          <a:rPr lang="zh-CN" altLang="zh-CN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  <m:r>
                          <a:rPr lang="en-US" altLang="zh-CN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𝝀</m:t>
                        </m:r>
                        <m:r>
                          <a:rPr lang="en-US" altLang="zh-CN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</m:d>
                  </m:oMath>
                </a14:m>
                <a:endParaRPr lang="de-DE" altLang="zh-CN" b="1" i="0" dirty="0">
                  <a:solidFill>
                    <a:srgbClr val="2B2D31"/>
                  </a:solidFill>
                  <a:effectLst/>
                  <a:latin typeface="Inter"/>
                </a:endParaRPr>
              </a:p>
            </p:txBody>
          </p:sp>
        </mc:Choice>
        <mc:Fallback xmlns="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38ED8846-205E-04E7-720B-D7CFC08737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5289" y="1080162"/>
                <a:ext cx="6002174" cy="322011"/>
              </a:xfrm>
              <a:prstGeom prst="rect">
                <a:avLst/>
              </a:prstGeom>
              <a:blipFill>
                <a:blip r:embed="rId8"/>
                <a:stretch>
                  <a:fillRect l="-609" t="-24528" b="-1509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直接箭头连接符 41">
            <a:extLst>
              <a:ext uri="{FF2B5EF4-FFF2-40B4-BE49-F238E27FC236}">
                <a16:creationId xmlns:a16="http://schemas.microsoft.com/office/drawing/2014/main" id="{25841064-68A7-1057-8396-01CAA6FA2231}"/>
              </a:ext>
            </a:extLst>
          </p:cNvPr>
          <p:cNvCxnSpPr>
            <a:cxnSpLocks/>
            <a:endCxn id="15" idx="3"/>
          </p:cNvCxnSpPr>
          <p:nvPr/>
        </p:nvCxnSpPr>
        <p:spPr>
          <a:xfrm flipH="1">
            <a:off x="4537898" y="1402173"/>
            <a:ext cx="792207" cy="168637"/>
          </a:xfrm>
          <a:prstGeom prst="straightConnector1">
            <a:avLst/>
          </a:prstGeom>
          <a:ln w="2222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箭头连接符 42">
            <a:extLst>
              <a:ext uri="{FF2B5EF4-FFF2-40B4-BE49-F238E27FC236}">
                <a16:creationId xmlns:a16="http://schemas.microsoft.com/office/drawing/2014/main" id="{6506CCC3-DAEB-7A28-BE02-B98171DAABE6}"/>
              </a:ext>
            </a:extLst>
          </p:cNvPr>
          <p:cNvCxnSpPr>
            <a:cxnSpLocks/>
            <a:endCxn id="22" idx="1"/>
          </p:cNvCxnSpPr>
          <p:nvPr/>
        </p:nvCxnSpPr>
        <p:spPr>
          <a:xfrm>
            <a:off x="6939223" y="1411232"/>
            <a:ext cx="520008" cy="165589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EB840D56-363E-7B68-9D84-574D383890F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66279" y="4300145"/>
            <a:ext cx="4075080" cy="251526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EA6BD40-32B0-9604-D5A3-9F10BD9531E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77730" y="4300145"/>
            <a:ext cx="3967505" cy="25164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4ECB5C6F-E588-91CB-F261-55B8AE542C25}"/>
              </a:ext>
            </a:extLst>
          </p:cNvPr>
          <p:cNvSpPr txBox="1"/>
          <p:nvPr/>
        </p:nvSpPr>
        <p:spPr>
          <a:xfrm>
            <a:off x="1908062" y="4992390"/>
            <a:ext cx="183445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opposition  effect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62FEADEF-8CB6-6EAB-E619-F373EE965354}"/>
              </a:ext>
            </a:extLst>
          </p:cNvPr>
          <p:cNvCxnSpPr>
            <a:cxnSpLocks/>
          </p:cNvCxnSpPr>
          <p:nvPr/>
        </p:nvCxnSpPr>
        <p:spPr>
          <a:xfrm flipH="1" flipV="1">
            <a:off x="1775648" y="4730586"/>
            <a:ext cx="583831" cy="261803"/>
          </a:xfrm>
          <a:prstGeom prst="straightConnector1">
            <a:avLst/>
          </a:prstGeom>
          <a:ln w="2222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230C1A57-961B-93C0-6167-0C9CFAEA98AD}"/>
              </a:ext>
            </a:extLst>
          </p:cNvPr>
          <p:cNvSpPr txBox="1"/>
          <p:nvPr/>
        </p:nvSpPr>
        <p:spPr>
          <a:xfrm>
            <a:off x="11780650" y="6528249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B7FAC4A0-1FA8-A68E-4FDB-8DD1BBCA3738}"/>
              </a:ext>
            </a:extLst>
          </p:cNvPr>
          <p:cNvGrpSpPr>
            <a:grpSpLocks noChangeAspect="1"/>
          </p:cNvGrpSpPr>
          <p:nvPr/>
        </p:nvGrpSpPr>
        <p:grpSpPr>
          <a:xfrm>
            <a:off x="9392261" y="54042"/>
            <a:ext cx="2773480" cy="534969"/>
            <a:chOff x="194442" y="180553"/>
            <a:chExt cx="4894338" cy="944055"/>
          </a:xfrm>
        </p:grpSpPr>
        <p:pic>
          <p:nvPicPr>
            <p:cNvPr id="17" name="图片 16" descr="图片包含 物体, 游戏机, 钟表, 标志&#10;&#10;描述已自动生成">
              <a:extLst>
                <a:ext uri="{FF2B5EF4-FFF2-40B4-BE49-F238E27FC236}">
                  <a16:creationId xmlns:a16="http://schemas.microsoft.com/office/drawing/2014/main" id="{0433850B-E0B8-8884-E125-1D73C33F92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4442" y="181475"/>
              <a:ext cx="957530" cy="942210"/>
            </a:xfrm>
            <a:prstGeom prst="rect">
              <a:avLst/>
            </a:prstGeom>
          </p:spPr>
        </p:pic>
        <p:pic>
          <p:nvPicPr>
            <p:cNvPr id="18" name="Picture 2">
              <a:extLst>
                <a:ext uri="{FF2B5EF4-FFF2-40B4-BE49-F238E27FC236}">
                  <a16:creationId xmlns:a16="http://schemas.microsoft.com/office/drawing/2014/main" id="{677822A0-0F9F-716A-ADB2-E5C5FBDAB2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873" y="180553"/>
              <a:ext cx="890109" cy="9440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3" descr="GSCIS Logo 2026, long">
              <a:extLst>
                <a:ext uri="{FF2B5EF4-FFF2-40B4-BE49-F238E27FC236}">
                  <a16:creationId xmlns:a16="http://schemas.microsoft.com/office/drawing/2014/main" id="{A8EB9C60-E150-2845-F4A1-4B6F3C83BD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8644" y="210569"/>
              <a:ext cx="2950136" cy="8431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848603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B15D34-EAE4-3C61-DE52-9BF3A41F8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BDCA9C2A-2EA1-D086-2A41-1B6242A6484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5489815"/>
              <a:gd name="connsiteX1" fmla="*/ 12192000 w 12192000"/>
              <a:gd name="connsiteY1" fmla="*/ 0 h 5489815"/>
              <a:gd name="connsiteX2" fmla="*/ 12192000 w 12192000"/>
              <a:gd name="connsiteY2" fmla="*/ 5489815 h 5489815"/>
              <a:gd name="connsiteX3" fmla="*/ 0 w 12192000"/>
              <a:gd name="connsiteY3" fmla="*/ 5489815 h 5489815"/>
            </a:gdLst>
            <a:ahLst/>
            <a:cxnLst/>
            <a:rect l="l" t="t" r="r" b="b"/>
            <a:pathLst>
              <a:path w="12192000" h="5489815">
                <a:moveTo>
                  <a:pt x="0" y="0"/>
                </a:moveTo>
                <a:lnTo>
                  <a:pt x="12192000" y="0"/>
                </a:lnTo>
                <a:lnTo>
                  <a:pt x="12192000" y="5489815"/>
                </a:lnTo>
                <a:lnTo>
                  <a:pt x="0" y="5489815"/>
                </a:lnTo>
                <a:close/>
              </a:path>
            </a:pathLst>
          </a:custGeom>
          <a:noFill/>
          <a:ln>
            <a:noFill/>
          </a:ln>
        </p:spPr>
      </p:pic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5C293D1C-CF3F-AC80-FB64-AE992FD1F46A}"/>
              </a:ext>
            </a:extLst>
          </p:cNvPr>
          <p:cNvCxnSpPr/>
          <p:nvPr/>
        </p:nvCxnSpPr>
        <p:spPr>
          <a:xfrm>
            <a:off x="0" y="648182"/>
            <a:ext cx="12192000" cy="0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8ECF01D8-24A1-8BD9-4358-1CA0D6614B26}"/>
              </a:ext>
            </a:extLst>
          </p:cNvPr>
          <p:cNvSpPr txBox="1"/>
          <p:nvPr/>
        </p:nvSpPr>
        <p:spPr>
          <a:xfrm>
            <a:off x="0" y="127537"/>
            <a:ext cx="10956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	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Radiometric Cross-Calibration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49D4380-3785-7C3F-00E9-2A8F73628ABB}"/>
              </a:ext>
            </a:extLst>
          </p:cNvPr>
          <p:cNvSpPr txBox="1"/>
          <p:nvPr/>
        </p:nvSpPr>
        <p:spPr>
          <a:xfrm>
            <a:off x="262800" y="658800"/>
            <a:ext cx="112940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3.3 Radiometric Component Contributions &amp; Calibration</a:t>
            </a:r>
          </a:p>
        </p:txBody>
      </p:sp>
      <p:sp>
        <p:nvSpPr>
          <p:cNvPr id="44" name="标题 1">
            <a:extLst>
              <a:ext uri="{FF2B5EF4-FFF2-40B4-BE49-F238E27FC236}">
                <a16:creationId xmlns:a16="http://schemas.microsoft.com/office/drawing/2014/main" id="{607FE8E2-52CE-4BC7-DE37-73731FADA050}"/>
              </a:ext>
            </a:extLst>
          </p:cNvPr>
          <p:cNvSpPr txBox="1"/>
          <p:nvPr/>
        </p:nvSpPr>
        <p:spPr>
          <a:xfrm>
            <a:off x="704481" y="248900"/>
            <a:ext cx="214814" cy="218940"/>
          </a:xfrm>
          <a:prstGeom prst="chevron">
            <a:avLst/>
          </a:prstGeom>
          <a:solidFill>
            <a:schemeClr val="accent3">
              <a:lumMod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 dirty="0"/>
          </a:p>
        </p:txBody>
      </p:sp>
      <p:sp>
        <p:nvSpPr>
          <p:cNvPr id="45" name="标题 1">
            <a:extLst>
              <a:ext uri="{FF2B5EF4-FFF2-40B4-BE49-F238E27FC236}">
                <a16:creationId xmlns:a16="http://schemas.microsoft.com/office/drawing/2014/main" id="{E0CC6602-EFDA-340A-B592-845F74C37D8F}"/>
              </a:ext>
            </a:extLst>
          </p:cNvPr>
          <p:cNvSpPr txBox="1"/>
          <p:nvPr/>
        </p:nvSpPr>
        <p:spPr>
          <a:xfrm>
            <a:off x="513112" y="248900"/>
            <a:ext cx="214814" cy="218940"/>
          </a:xfrm>
          <a:prstGeom prst="chevron">
            <a:avLst/>
          </a:prstGeom>
          <a:solidFill>
            <a:schemeClr val="accent3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6" name="标题 1">
            <a:extLst>
              <a:ext uri="{FF2B5EF4-FFF2-40B4-BE49-F238E27FC236}">
                <a16:creationId xmlns:a16="http://schemas.microsoft.com/office/drawing/2014/main" id="{DA82B098-D61A-7885-590B-5243F9EBE165}"/>
              </a:ext>
            </a:extLst>
          </p:cNvPr>
          <p:cNvSpPr txBox="1"/>
          <p:nvPr/>
        </p:nvSpPr>
        <p:spPr>
          <a:xfrm>
            <a:off x="321742" y="248900"/>
            <a:ext cx="214814" cy="218940"/>
          </a:xfrm>
          <a:prstGeom prst="chevron">
            <a:avLst/>
          </a:prstGeom>
          <a:solidFill>
            <a:schemeClr val="accent3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8F0F8B76-69EE-AE97-FBC9-531C8AB301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590318"/>
              </p:ext>
            </p:extLst>
          </p:nvPr>
        </p:nvGraphicFramePr>
        <p:xfrm>
          <a:off x="4853837" y="1106554"/>
          <a:ext cx="6825051" cy="2221886"/>
        </p:xfrm>
        <a:graphic>
          <a:graphicData uri="http://schemas.openxmlformats.org/drawingml/2006/table">
            <a:tbl>
              <a:tblPr firstRow="1" firstCol="1" bandRow="1">
                <a:tableStyleId>{9DCAF9ED-07DC-4A11-8D7F-57B35C25682E}</a:tableStyleId>
              </a:tblPr>
              <a:tblGrid>
                <a:gridCol w="975677">
                  <a:extLst>
                    <a:ext uri="{9D8B030D-6E8A-4147-A177-3AD203B41FA5}">
                      <a16:colId xmlns:a16="http://schemas.microsoft.com/office/drawing/2014/main" val="1841204190"/>
                    </a:ext>
                  </a:extLst>
                </a:gridCol>
                <a:gridCol w="1026574">
                  <a:extLst>
                    <a:ext uri="{9D8B030D-6E8A-4147-A177-3AD203B41FA5}">
                      <a16:colId xmlns:a16="http://schemas.microsoft.com/office/drawing/2014/main" val="1550549093"/>
                    </a:ext>
                  </a:extLst>
                </a:gridCol>
                <a:gridCol w="1007815">
                  <a:extLst>
                    <a:ext uri="{9D8B030D-6E8A-4147-A177-3AD203B41FA5}">
                      <a16:colId xmlns:a16="http://schemas.microsoft.com/office/drawing/2014/main" val="4162652215"/>
                    </a:ext>
                  </a:extLst>
                </a:gridCol>
                <a:gridCol w="1053154">
                  <a:extLst>
                    <a:ext uri="{9D8B030D-6E8A-4147-A177-3AD203B41FA5}">
                      <a16:colId xmlns:a16="http://schemas.microsoft.com/office/drawing/2014/main" val="818618869"/>
                    </a:ext>
                  </a:extLst>
                </a:gridCol>
                <a:gridCol w="1314095">
                  <a:extLst>
                    <a:ext uri="{9D8B030D-6E8A-4147-A177-3AD203B41FA5}">
                      <a16:colId xmlns:a16="http://schemas.microsoft.com/office/drawing/2014/main" val="3529413015"/>
                    </a:ext>
                  </a:extLst>
                </a:gridCol>
                <a:gridCol w="1447736">
                  <a:extLst>
                    <a:ext uri="{9D8B030D-6E8A-4147-A177-3AD203B41FA5}">
                      <a16:colId xmlns:a16="http://schemas.microsoft.com/office/drawing/2014/main" val="1618448001"/>
                    </a:ext>
                  </a:extLst>
                </a:gridCol>
              </a:tblGrid>
              <a:tr h="625794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lang="en-US" sz="1400" kern="100">
                          <a:effectLst/>
                        </a:rPr>
                        <a:t>Date</a:t>
                      </a:r>
                      <a:endParaRPr lang="zh-CN" sz="14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lang="en-US" sz="1400" kern="100" dirty="0">
                          <a:effectLst/>
                        </a:rPr>
                        <a:t>Phase Angle (deg)</a:t>
                      </a:r>
                      <a:endParaRPr lang="zh-CN" sz="14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lang="en-US" sz="1400" kern="100" dirty="0">
                          <a:effectLst/>
                        </a:rPr>
                        <a:t>Reflected Irradiance (W/m²/µm)</a:t>
                      </a:r>
                      <a:endParaRPr lang="zh-CN" sz="14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lang="en-US" sz="1400" kern="100">
                          <a:effectLst/>
                        </a:rPr>
                        <a:t>Thermal Irradiance (W/m²/µm)</a:t>
                      </a:r>
                      <a:endParaRPr lang="zh-CN" sz="14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lang="en-US" sz="1400" kern="100" dirty="0">
                          <a:effectLst/>
                        </a:rPr>
                        <a:t>Reflected Component (%)</a:t>
                      </a:r>
                      <a:endParaRPr lang="zh-CN" sz="14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</a:pPr>
                      <a:r>
                        <a:rPr lang="en-US" sz="1400" kern="100" dirty="0">
                          <a:effectLst/>
                        </a:rPr>
                        <a:t>Thermal Component (%)</a:t>
                      </a:r>
                      <a:endParaRPr lang="zh-CN" sz="14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08258184"/>
                  </a:ext>
                </a:extLst>
              </a:tr>
              <a:tr h="312005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600"/>
                        </a:spcBef>
                      </a:pPr>
                      <a:r>
                        <a:rPr lang="en-US" sz="1400" kern="100" dirty="0">
                          <a:effectLst/>
                        </a:rPr>
                        <a:t>2018.03.02</a:t>
                      </a:r>
                      <a:endParaRPr lang="zh-CN" sz="14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600"/>
                        </a:spcBef>
                      </a:pPr>
                      <a:r>
                        <a:rPr lang="en-US" sz="1400" kern="100" dirty="0">
                          <a:effectLst/>
                        </a:rPr>
                        <a:t>-0.95</a:t>
                      </a:r>
                      <a:endParaRPr lang="zh-CN" sz="14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600"/>
                        </a:spcBef>
                      </a:pPr>
                      <a:r>
                        <a:rPr lang="en-US" sz="1400" kern="100">
                          <a:effectLst/>
                        </a:rPr>
                        <a:t>5.60</a:t>
                      </a:r>
                      <a:r>
                        <a:rPr lang="zh-CN" sz="1400" kern="100">
                          <a:effectLst/>
                        </a:rPr>
                        <a:t>×</a:t>
                      </a:r>
                      <a:r>
                        <a:rPr lang="en-US" sz="1400" kern="100">
                          <a:effectLst/>
                        </a:rPr>
                        <a:t>10</a:t>
                      </a:r>
                      <a:r>
                        <a:rPr lang="en-US" sz="1400" kern="100" baseline="30000">
                          <a:effectLst/>
                        </a:rPr>
                        <a:t>-5</a:t>
                      </a:r>
                      <a:endParaRPr lang="zh-CN" sz="14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600"/>
                        </a:spcBef>
                      </a:pPr>
                      <a:r>
                        <a:rPr lang="en-US" sz="1400" kern="100" dirty="0">
                          <a:effectLst/>
                        </a:rPr>
                        <a:t>2.78</a:t>
                      </a:r>
                      <a:r>
                        <a:rPr lang="zh-CN" sz="1400" kern="100" dirty="0">
                          <a:effectLst/>
                        </a:rPr>
                        <a:t>×</a:t>
                      </a:r>
                      <a:r>
                        <a:rPr lang="en-US" sz="1400" kern="100" dirty="0">
                          <a:effectLst/>
                        </a:rPr>
                        <a:t>10</a:t>
                      </a:r>
                      <a:r>
                        <a:rPr lang="en-US" sz="1400" kern="100" baseline="30000" dirty="0">
                          <a:effectLst/>
                        </a:rPr>
                        <a:t>-4</a:t>
                      </a:r>
                      <a:endParaRPr lang="zh-CN" sz="14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600"/>
                        </a:spcBef>
                      </a:pPr>
                      <a:r>
                        <a:rPr lang="en-US" sz="1400" kern="100">
                          <a:effectLst/>
                        </a:rPr>
                        <a:t>16.7 %</a:t>
                      </a:r>
                      <a:endParaRPr lang="zh-CN" sz="14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600"/>
                        </a:spcBef>
                      </a:pPr>
                      <a:r>
                        <a:rPr lang="en-US" sz="1400" kern="100" dirty="0">
                          <a:effectLst/>
                        </a:rPr>
                        <a:t>83.3 %</a:t>
                      </a:r>
                      <a:endParaRPr lang="zh-CN" sz="14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71021801"/>
                  </a:ext>
                </a:extLst>
              </a:tr>
              <a:tr h="312005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600"/>
                        </a:spcBef>
                      </a:pPr>
                      <a:r>
                        <a:rPr lang="en-US" sz="1400" kern="100" dirty="0">
                          <a:effectLst/>
                        </a:rPr>
                        <a:t>2018.07.25</a:t>
                      </a:r>
                      <a:endParaRPr lang="zh-CN" sz="14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600"/>
                        </a:spcBef>
                      </a:pPr>
                      <a:r>
                        <a:rPr lang="en-US" sz="1400" kern="100" dirty="0">
                          <a:effectLst/>
                        </a:rPr>
                        <a:t>-30.09</a:t>
                      </a:r>
                      <a:endParaRPr lang="zh-CN" sz="14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600"/>
                        </a:spcBef>
                      </a:pPr>
                      <a:r>
                        <a:rPr lang="en-US" sz="1400" kern="100" dirty="0">
                          <a:effectLst/>
                        </a:rPr>
                        <a:t>2.26</a:t>
                      </a:r>
                      <a:r>
                        <a:rPr lang="zh-CN" sz="1400" kern="100" dirty="0">
                          <a:effectLst/>
                        </a:rPr>
                        <a:t>×</a:t>
                      </a:r>
                      <a:r>
                        <a:rPr lang="en-US" sz="1400" kern="100" dirty="0">
                          <a:effectLst/>
                        </a:rPr>
                        <a:t>10</a:t>
                      </a:r>
                      <a:r>
                        <a:rPr lang="en-US" sz="1400" kern="100" baseline="30000" dirty="0">
                          <a:effectLst/>
                        </a:rPr>
                        <a:t>-5</a:t>
                      </a:r>
                      <a:endParaRPr lang="zh-CN" sz="14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600"/>
                        </a:spcBef>
                      </a:pPr>
                      <a:r>
                        <a:rPr lang="en-US" sz="1400" kern="100" dirty="0">
                          <a:effectLst/>
                        </a:rPr>
                        <a:t>1.65</a:t>
                      </a:r>
                      <a:r>
                        <a:rPr lang="zh-CN" sz="1400" kern="100" dirty="0">
                          <a:effectLst/>
                        </a:rPr>
                        <a:t>×</a:t>
                      </a:r>
                      <a:r>
                        <a:rPr lang="en-US" sz="1400" kern="100" dirty="0">
                          <a:effectLst/>
                        </a:rPr>
                        <a:t>10</a:t>
                      </a:r>
                      <a:r>
                        <a:rPr lang="en-US" sz="1400" kern="100" baseline="30000" dirty="0">
                          <a:effectLst/>
                        </a:rPr>
                        <a:t>-4</a:t>
                      </a:r>
                      <a:endParaRPr lang="zh-CN" sz="14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600"/>
                        </a:spcBef>
                      </a:pPr>
                      <a:r>
                        <a:rPr lang="en-US" sz="1400" kern="100" dirty="0">
                          <a:effectLst/>
                        </a:rPr>
                        <a:t>12.0 %</a:t>
                      </a:r>
                      <a:endParaRPr lang="zh-CN" sz="14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600"/>
                        </a:spcBef>
                      </a:pPr>
                      <a:r>
                        <a:rPr lang="en-US" sz="1400" kern="100" dirty="0">
                          <a:effectLst/>
                        </a:rPr>
                        <a:t>88.0 %</a:t>
                      </a:r>
                      <a:endParaRPr lang="zh-CN" sz="14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14334850"/>
                  </a:ext>
                </a:extLst>
              </a:tr>
              <a:tr h="312005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600"/>
                        </a:spcBef>
                      </a:pPr>
                      <a:r>
                        <a:rPr lang="en-US" sz="1400" kern="100" dirty="0">
                          <a:effectLst/>
                        </a:rPr>
                        <a:t>2018.07.28</a:t>
                      </a:r>
                      <a:endParaRPr lang="zh-CN" sz="14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600"/>
                        </a:spcBef>
                      </a:pPr>
                      <a:r>
                        <a:rPr lang="en-US" sz="1400" kern="100" dirty="0">
                          <a:effectLst/>
                        </a:rPr>
                        <a:t>3.88</a:t>
                      </a:r>
                      <a:endParaRPr lang="zh-CN" sz="14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600"/>
                        </a:spcBef>
                      </a:pPr>
                      <a:r>
                        <a:rPr lang="en-US" sz="1400" kern="100" dirty="0">
                          <a:effectLst/>
                        </a:rPr>
                        <a:t>3.71</a:t>
                      </a:r>
                      <a:r>
                        <a:rPr lang="zh-CN" sz="1400" kern="100" dirty="0">
                          <a:effectLst/>
                        </a:rPr>
                        <a:t>×</a:t>
                      </a:r>
                      <a:r>
                        <a:rPr lang="en-US" sz="1400" kern="100" dirty="0">
                          <a:effectLst/>
                        </a:rPr>
                        <a:t>10</a:t>
                      </a:r>
                      <a:r>
                        <a:rPr lang="en-US" sz="1400" kern="100" baseline="30000" dirty="0">
                          <a:effectLst/>
                        </a:rPr>
                        <a:t>-5</a:t>
                      </a:r>
                      <a:endParaRPr lang="zh-CN" sz="14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600"/>
                        </a:spcBef>
                      </a:pPr>
                      <a:r>
                        <a:rPr lang="en-US" sz="1400" kern="100" dirty="0">
                          <a:effectLst/>
                        </a:rPr>
                        <a:t>2.30</a:t>
                      </a:r>
                      <a:r>
                        <a:rPr lang="zh-CN" sz="1400" kern="100" dirty="0">
                          <a:effectLst/>
                        </a:rPr>
                        <a:t>×</a:t>
                      </a:r>
                      <a:r>
                        <a:rPr lang="en-US" sz="1400" kern="100" dirty="0">
                          <a:effectLst/>
                        </a:rPr>
                        <a:t>10</a:t>
                      </a:r>
                      <a:r>
                        <a:rPr lang="en-US" sz="1400" kern="100" baseline="30000" dirty="0">
                          <a:effectLst/>
                        </a:rPr>
                        <a:t>-4</a:t>
                      </a:r>
                      <a:endParaRPr lang="zh-CN" sz="14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600"/>
                        </a:spcBef>
                      </a:pPr>
                      <a:r>
                        <a:rPr lang="en-US" sz="1400" kern="100" dirty="0">
                          <a:effectLst/>
                        </a:rPr>
                        <a:t>13.9 %</a:t>
                      </a:r>
                      <a:endParaRPr lang="zh-CN" sz="14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600"/>
                        </a:spcBef>
                      </a:pPr>
                      <a:r>
                        <a:rPr lang="en-US" sz="1400" kern="100">
                          <a:effectLst/>
                        </a:rPr>
                        <a:t>86.1 %</a:t>
                      </a:r>
                      <a:endParaRPr lang="zh-CN" sz="14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16808776"/>
                  </a:ext>
                </a:extLst>
              </a:tr>
              <a:tr h="312005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600"/>
                        </a:spcBef>
                      </a:pPr>
                      <a:r>
                        <a:rPr lang="en-US" sz="1400" kern="100" dirty="0">
                          <a:effectLst/>
                        </a:rPr>
                        <a:t>2018.07.30</a:t>
                      </a:r>
                      <a:endParaRPr lang="zh-CN" sz="14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600"/>
                        </a:spcBef>
                      </a:pPr>
                      <a:r>
                        <a:rPr lang="en-US" sz="1400" kern="100" dirty="0">
                          <a:effectLst/>
                        </a:rPr>
                        <a:t>26.92</a:t>
                      </a:r>
                      <a:endParaRPr lang="zh-CN" sz="14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600"/>
                        </a:spcBef>
                      </a:pPr>
                      <a:r>
                        <a:rPr lang="en-US" sz="1400" kern="100">
                          <a:effectLst/>
                        </a:rPr>
                        <a:t>2.29</a:t>
                      </a:r>
                      <a:r>
                        <a:rPr lang="zh-CN" sz="1400" kern="100">
                          <a:effectLst/>
                        </a:rPr>
                        <a:t>×</a:t>
                      </a:r>
                      <a:r>
                        <a:rPr lang="en-US" sz="1400" kern="100">
                          <a:effectLst/>
                        </a:rPr>
                        <a:t>10</a:t>
                      </a:r>
                      <a:r>
                        <a:rPr lang="en-US" sz="1400" kern="100" baseline="30000">
                          <a:effectLst/>
                        </a:rPr>
                        <a:t>-5</a:t>
                      </a:r>
                      <a:endParaRPr lang="zh-CN" sz="14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600"/>
                        </a:spcBef>
                      </a:pPr>
                      <a:r>
                        <a:rPr lang="en-US" sz="1400" kern="100" dirty="0">
                          <a:effectLst/>
                        </a:rPr>
                        <a:t>1.82</a:t>
                      </a:r>
                      <a:r>
                        <a:rPr lang="zh-CN" sz="1400" kern="100" dirty="0">
                          <a:effectLst/>
                        </a:rPr>
                        <a:t>×</a:t>
                      </a:r>
                      <a:r>
                        <a:rPr lang="en-US" sz="1400" kern="100" dirty="0">
                          <a:effectLst/>
                        </a:rPr>
                        <a:t>10</a:t>
                      </a:r>
                      <a:r>
                        <a:rPr lang="en-US" sz="1400" kern="100" baseline="30000" dirty="0">
                          <a:effectLst/>
                        </a:rPr>
                        <a:t>-4</a:t>
                      </a:r>
                      <a:endParaRPr lang="zh-CN" sz="14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600"/>
                        </a:spcBef>
                      </a:pPr>
                      <a:r>
                        <a:rPr lang="en-US" sz="1400" kern="100" dirty="0">
                          <a:effectLst/>
                        </a:rPr>
                        <a:t>11.2 %</a:t>
                      </a:r>
                      <a:endParaRPr lang="zh-CN" sz="14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600"/>
                        </a:spcBef>
                      </a:pPr>
                      <a:r>
                        <a:rPr lang="en-US" sz="1400" kern="100">
                          <a:effectLst/>
                        </a:rPr>
                        <a:t>88.8 %</a:t>
                      </a:r>
                      <a:endParaRPr lang="zh-CN" sz="14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89090537"/>
                  </a:ext>
                </a:extLst>
              </a:tr>
              <a:tr h="312005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600"/>
                        </a:spcBef>
                      </a:pPr>
                      <a:r>
                        <a:rPr lang="en-US" sz="1400" kern="100">
                          <a:effectLst/>
                        </a:rPr>
                        <a:t>2018.08.04</a:t>
                      </a:r>
                      <a:endParaRPr lang="zh-CN" sz="140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600"/>
                        </a:spcBef>
                      </a:pPr>
                      <a:r>
                        <a:rPr lang="en-US" sz="1400" kern="100" dirty="0">
                          <a:effectLst/>
                        </a:rPr>
                        <a:t>89.04</a:t>
                      </a:r>
                      <a:endParaRPr lang="zh-CN" sz="14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600"/>
                        </a:spcBef>
                      </a:pPr>
                      <a:r>
                        <a:rPr lang="en-US" sz="1400" kern="100" dirty="0">
                          <a:effectLst/>
                        </a:rPr>
                        <a:t>4.64</a:t>
                      </a:r>
                      <a:r>
                        <a:rPr lang="zh-CN" sz="1400" kern="100" dirty="0">
                          <a:effectLst/>
                        </a:rPr>
                        <a:t>×</a:t>
                      </a:r>
                      <a:r>
                        <a:rPr lang="en-US" sz="1400" kern="100" dirty="0">
                          <a:effectLst/>
                        </a:rPr>
                        <a:t>10</a:t>
                      </a:r>
                      <a:r>
                        <a:rPr lang="en-US" sz="1400" kern="100" baseline="30000" dirty="0">
                          <a:effectLst/>
                        </a:rPr>
                        <a:t>-6</a:t>
                      </a:r>
                      <a:endParaRPr lang="zh-CN" sz="14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600"/>
                        </a:spcBef>
                      </a:pPr>
                      <a:r>
                        <a:rPr lang="en-US" sz="1400" kern="100" dirty="0">
                          <a:effectLst/>
                        </a:rPr>
                        <a:t>3.62</a:t>
                      </a:r>
                      <a:r>
                        <a:rPr lang="zh-CN" sz="1400" kern="100" dirty="0">
                          <a:effectLst/>
                        </a:rPr>
                        <a:t>×</a:t>
                      </a:r>
                      <a:r>
                        <a:rPr lang="en-US" sz="1400" kern="100" dirty="0">
                          <a:effectLst/>
                        </a:rPr>
                        <a:t>10</a:t>
                      </a:r>
                      <a:r>
                        <a:rPr lang="en-US" sz="1400" kern="100" baseline="30000" dirty="0">
                          <a:effectLst/>
                        </a:rPr>
                        <a:t>-5</a:t>
                      </a:r>
                      <a:endParaRPr lang="zh-CN" sz="14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600"/>
                        </a:spcBef>
                      </a:pPr>
                      <a:r>
                        <a:rPr lang="en-US" sz="1400" kern="100" dirty="0">
                          <a:effectLst/>
                        </a:rPr>
                        <a:t>11.4 %</a:t>
                      </a:r>
                      <a:endParaRPr lang="zh-CN" sz="14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Bef>
                          <a:spcPts val="600"/>
                        </a:spcBef>
                      </a:pPr>
                      <a:r>
                        <a:rPr lang="en-US" sz="1400" kern="100" dirty="0">
                          <a:effectLst/>
                        </a:rPr>
                        <a:t>88.6 %</a:t>
                      </a:r>
                      <a:endParaRPr lang="zh-CN" sz="1400" dirty="0"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97223749"/>
                  </a:ext>
                </a:extLst>
              </a:tr>
            </a:tbl>
          </a:graphicData>
        </a:graphic>
      </p:graphicFrame>
      <p:pic>
        <p:nvPicPr>
          <p:cNvPr id="2050" name="图片 3">
            <a:extLst>
              <a:ext uri="{FF2B5EF4-FFF2-40B4-BE49-F238E27FC236}">
                <a16:creationId xmlns:a16="http://schemas.microsoft.com/office/drawing/2014/main" id="{C70F4492-A1D4-70CC-1CAF-4BB41CA92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7" t="4800" r="7869"/>
          <a:stretch>
            <a:fillRect/>
          </a:stretch>
        </p:blipFill>
        <p:spPr bwMode="auto">
          <a:xfrm>
            <a:off x="635153" y="1058910"/>
            <a:ext cx="3396262" cy="2425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4935706E-E285-802A-8B91-86F50704B073}"/>
                  </a:ext>
                </a:extLst>
              </p:cNvPr>
              <p:cNvSpPr txBox="1"/>
              <p:nvPr/>
            </p:nvSpPr>
            <p:spPr>
              <a:xfrm>
                <a:off x="429148" y="3486834"/>
                <a:ext cx="4023755" cy="288508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marL="285750" indent="-285750" algn="l">
                  <a:lnSpc>
                    <a:spcPct val="110000"/>
                  </a:lnSpc>
                  <a:spcAft>
                    <a:spcPts val="600"/>
                  </a:spcAft>
                  <a:buClr>
                    <a:srgbClr val="C00000"/>
                  </a:buClr>
                  <a:buFont typeface="Wingdings" panose="05000000000000000000" pitchFamily="2" charset="2"/>
                  <a:buChar char="u"/>
                </a:pPr>
                <a:r>
                  <a:rPr lang="de-DE" altLang="zh-CN" sz="1600" b="1" i="0" dirty="0">
                    <a:solidFill>
                      <a:srgbClr val="2B2D31"/>
                    </a:solidFill>
                    <a:effectLst/>
                    <a:latin typeface="Inter"/>
                  </a:rPr>
                  <a:t>Absolute Radiometric Calibration</a:t>
                </a:r>
              </a:p>
              <a:p>
                <a:pPr marL="285750" indent="-285750" algn="l">
                  <a:lnSpc>
                    <a:spcPct val="110000"/>
                  </a:lnSpc>
                  <a:spcAft>
                    <a:spcPts val="525"/>
                  </a:spcAft>
                  <a:buClr>
                    <a:srgbClr val="C00000"/>
                  </a:buClr>
                  <a:buFont typeface="Wingdings" panose="05000000000000000000" pitchFamily="2" charset="2"/>
                  <a:buChar char="Ø"/>
                </a:pPr>
                <a:r>
                  <a:rPr lang="de-DE" altLang="zh-CN" sz="1600" b="1" i="0" dirty="0">
                    <a:solidFill>
                      <a:srgbClr val="2B2D31"/>
                    </a:solidFill>
                    <a:effectLst/>
                    <a:latin typeface="Inter"/>
                  </a:rPr>
                  <a:t>Synthesis:</a:t>
                </a:r>
                <a:r>
                  <a:rPr lang="de-DE" altLang="zh-CN" sz="1600" b="0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altLang="zh-CN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ar-AE" sz="16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zh-CN" altLang="ar-AE" sz="1600" i="1">
                            <a:latin typeface="Cambria Math" panose="02040503050406030204" pitchFamily="18" charset="0"/>
                          </a:rPr>
                          <m:t>𝑡𝑜𝑡𝑎𝑙</m:t>
                        </m:r>
                      </m:sub>
                    </m:sSub>
                    <m:r>
                      <a:rPr lang="ar-AE" altLang="zh-CN" sz="1600" i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ar-AE" altLang="zh-CN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ar-AE" sz="16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zh-CN" altLang="ar-AE" sz="1600" i="1">
                            <a:latin typeface="Cambria Math" panose="02040503050406030204" pitchFamily="18" charset="0"/>
                          </a:rPr>
                          <m:t>𝑟𝑒𝑓</m:t>
                        </m:r>
                      </m:sub>
                    </m:sSub>
                    <m:r>
                      <a:rPr lang="ar-AE" altLang="zh-CN" sz="1600" i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ar-AE" altLang="zh-CN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ar-AE" sz="16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zh-CN" altLang="ar-AE" sz="16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ar-AE" altLang="zh-CN" sz="1600" i="1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zh-CN" altLang="ar-AE" sz="1600" i="1">
                            <a:latin typeface="Cambria Math" panose="02040503050406030204" pitchFamily="18" charset="0"/>
                          </a:rPr>
                          <m:t>𝑒𝑟𝑚</m:t>
                        </m:r>
                      </m:sub>
                    </m:sSub>
                  </m:oMath>
                </a14:m>
                <a:r>
                  <a:rPr lang="ar-AE" altLang="zh-CN" sz="1600" b="0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r>
                  <a:rPr lang="en-US" altLang="zh-CN" sz="1600" dirty="0">
                    <a:solidFill>
                      <a:srgbClr val="2B2D3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de-DE" altLang="zh-CN" sz="1600" b="0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Linear superposition of decoupled components).</a:t>
                </a:r>
              </a:p>
              <a:p>
                <a:pPr marL="285750" indent="-285750" algn="l">
                  <a:lnSpc>
                    <a:spcPct val="110000"/>
                  </a:lnSpc>
                  <a:spcAft>
                    <a:spcPts val="525"/>
                  </a:spcAft>
                  <a:buClr>
                    <a:srgbClr val="C00000"/>
                  </a:buClr>
                  <a:buFont typeface="Wingdings" panose="05000000000000000000" pitchFamily="2" charset="2"/>
                  <a:buChar char="Ø"/>
                </a:pPr>
                <a:r>
                  <a:rPr lang="de-DE" altLang="zh-CN" sz="1600" b="1" i="0" dirty="0">
                    <a:solidFill>
                      <a:srgbClr val="2B2D31"/>
                    </a:solidFill>
                    <a:effectLst/>
                    <a:latin typeface="Inter"/>
                  </a:rPr>
                  <a:t>Performance:</a:t>
                </a:r>
                <a:r>
                  <a:rPr lang="de-DE" altLang="zh-CN" sz="1600" b="0" i="0" dirty="0">
                    <a:solidFill>
                      <a:srgbClr val="2B2D31"/>
                    </a:solidFill>
                    <a:effectLst/>
                    <a:latin typeface="Inter"/>
                  </a:rPr>
                  <a:t> </a:t>
                </a:r>
                <a:r>
                  <a:rPr lang="de-DE" altLang="zh-CN" sz="1600" b="0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Achieved exceptional linearity across a wide dynamic range, validating the integrated lunar disk as an ideal point source.</a:t>
                </a:r>
              </a:p>
              <a:p>
                <a:pPr marL="285750" indent="-285750" algn="l">
                  <a:lnSpc>
                    <a:spcPct val="110000"/>
                  </a:lnSpc>
                  <a:spcAft>
                    <a:spcPts val="525"/>
                  </a:spcAft>
                  <a:buClr>
                    <a:srgbClr val="C00000"/>
                  </a:buClr>
                  <a:buFont typeface="Wingdings" panose="05000000000000000000" pitchFamily="2" charset="2"/>
                  <a:buChar char="Ø"/>
                </a:pPr>
                <a:r>
                  <a:rPr lang="de-DE" altLang="zh-CN" sz="1600" b="1" i="0" dirty="0">
                    <a:solidFill>
                      <a:srgbClr val="2B2D31"/>
                    </a:solidFill>
                    <a:effectLst/>
                    <a:latin typeface="Inter"/>
                  </a:rPr>
                  <a:t>Precision:</a:t>
                </a:r>
                <a:r>
                  <a:rPr lang="de-DE" altLang="zh-CN" sz="1600" dirty="0">
                    <a:solidFill>
                      <a:srgbClr val="2B2D31"/>
                    </a:solidFill>
                    <a:latin typeface="Inter"/>
                  </a:rPr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AE" altLang="zh-CN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600" b="0" i="1" smtClean="0">
                            <a:latin typeface="Cambria Math" panose="02040503050406030204" pitchFamily="18" charset="0"/>
                          </a:rPr>
                          <m:t>      </m:t>
                        </m:r>
                        <m:r>
                          <a:rPr lang="zh-CN" altLang="ar-AE" sz="16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ar-AE" altLang="zh-CN" sz="1600" i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ar-AE" altLang="zh-CN" sz="1600" i="0">
                        <a:latin typeface="Cambria Math" panose="02040503050406030204" pitchFamily="18" charset="0"/>
                      </a:rPr>
                      <m:t>=</m:t>
                    </m:r>
                    <m:r>
                      <a:rPr lang="zh-CN" altLang="ar-AE" sz="1600" b="1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ar-AE" altLang="zh-CN" sz="1600" b="0" i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zh-CN" altLang="ar-AE" sz="1600" b="1" i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𝟗𝟗𝟖𝟒</m:t>
                    </m:r>
                    <m:r>
                      <m:rPr>
                        <m:nor/>
                      </m:rPr>
                      <a:rPr lang="en-US" altLang="zh-CN" sz="1600" b="0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altLang="zh-CN" sz="1600" b="0" i="0" smtClean="0">
                        <a:latin typeface="Cambria Math" panose="02040503050406030204" pitchFamily="18" charset="0"/>
                      </a:rPr>
                      <m:t>,        </m:t>
                    </m:r>
                  </m:oMath>
                </a14:m>
                <a:endParaRPr lang="en-US" altLang="zh-CN" sz="1600" b="0" i="0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10000"/>
                  </a:lnSpc>
                  <a:spcAft>
                    <a:spcPts val="525"/>
                  </a:spcAft>
                  <a:buClr>
                    <a:srgbClr val="C0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de-DE" altLang="zh-CN" sz="16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RMSE</m:t>
                      </m:r>
                      <m:r>
                        <a:rPr lang="de-DE" altLang="zh-CN" sz="1600" b="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de-DE" sz="1600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de-DE" altLang="zh-CN" sz="1600" b="0" i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zh-CN" altLang="de-DE" sz="1600" b="1" i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𝟎𝟕𝟐𝟓</m:t>
                      </m:r>
                      <m:sSup>
                        <m:sSupPr>
                          <m:ctrlPr>
                            <a:rPr lang="ar-AE" altLang="zh-CN" sz="16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ar-AE" altLang="zh-CN" sz="1600" b="0" i="1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de-DE" altLang="zh-CN" sz="1600" b="0" i="1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W</m:t>
                          </m:r>
                          <m:r>
                            <a:rPr lang="en-US" altLang="zh-CN" sz="160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m:rPr>
                              <m:nor/>
                            </m:rPr>
                            <a:rPr lang="de-DE" altLang="zh-CN" sz="1600" b="0" i="1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ar-AE" altLang="zh-CN" sz="1600" b="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sz="1600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nor/>
                        </m:rPr>
                        <a:rPr lang="de-DE" altLang="zh-CN" sz="1600" b="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sr</m:t>
                      </m:r>
                      <m:r>
                        <a:rPr lang="en-US" altLang="zh-CN" sz="160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nor/>
                        </m:rPr>
                        <a:rPr lang="ar-AE" altLang="zh-CN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µ</m:t>
                      </m:r>
                      <m:r>
                        <m:rPr>
                          <m:nor/>
                        </m:rPr>
                        <a:rPr lang="de-DE" altLang="zh-CN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m</m:t>
                      </m:r>
                    </m:oMath>
                  </m:oMathPara>
                </a14:m>
                <a:endParaRPr lang="de-DE" altLang="zh-CN" sz="1600" b="0" i="0" dirty="0">
                  <a:solidFill>
                    <a:srgbClr val="2B2D3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4935706E-E285-802A-8B91-86F50704B0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148" y="3486834"/>
                <a:ext cx="4023755" cy="2885085"/>
              </a:xfrm>
              <a:prstGeom prst="rect">
                <a:avLst/>
              </a:prstGeom>
              <a:blipFill>
                <a:blip r:embed="rId5"/>
                <a:stretch>
                  <a:fillRect l="-606" t="-211" r="-30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本框 10">
            <a:extLst>
              <a:ext uri="{FF2B5EF4-FFF2-40B4-BE49-F238E27FC236}">
                <a16:creationId xmlns:a16="http://schemas.microsoft.com/office/drawing/2014/main" id="{447972CB-FF76-F53D-C4FF-AF7EB8DFB0E3}"/>
              </a:ext>
            </a:extLst>
          </p:cNvPr>
          <p:cNvSpPr txBox="1"/>
          <p:nvPr/>
        </p:nvSpPr>
        <p:spPr>
          <a:xfrm>
            <a:off x="4853838" y="3396256"/>
            <a:ext cx="6841316" cy="29735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285750" indent="-285750" algn="l">
              <a:lnSpc>
                <a:spcPct val="11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de-DE" altLang="zh-CN" sz="1600" b="1" i="0" dirty="0">
                <a:solidFill>
                  <a:srgbClr val="2B2D31"/>
                </a:solidFill>
                <a:effectLst/>
                <a:latin typeface="Inter"/>
              </a:rPr>
              <a:t>MIR Component Contributions</a:t>
            </a:r>
            <a:endParaRPr lang="de-DE" altLang="zh-CN" sz="1600" dirty="0">
              <a:solidFill>
                <a:srgbClr val="2B2D31"/>
              </a:solidFill>
              <a:latin typeface="Inter"/>
            </a:endParaRPr>
          </a:p>
          <a:p>
            <a:pPr marL="285750" indent="-285750" algn="l">
              <a:lnSpc>
                <a:spcPct val="11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de-DE" altLang="zh-CN" sz="1600" b="1" i="0" dirty="0">
                <a:solidFill>
                  <a:srgbClr val="2B2D31"/>
                </a:solidFill>
                <a:effectLst/>
                <a:latin typeface="Inter"/>
              </a:rPr>
              <a:t>Thermal Dominance: </a:t>
            </a:r>
            <a:r>
              <a:rPr lang="de-DE" altLang="zh-CN" sz="1600" b="1" i="0" dirty="0">
                <a:solidFill>
                  <a:srgbClr val="C00000"/>
                </a:solidFill>
                <a:effectLst/>
                <a:latin typeface="Inter"/>
              </a:rPr>
              <a:t>&gt; 83%</a:t>
            </a:r>
            <a:endParaRPr lang="de-DE" altLang="zh-CN" sz="1600" b="0" i="0" dirty="0">
              <a:solidFill>
                <a:srgbClr val="C00000"/>
              </a:solidFill>
              <a:effectLst/>
              <a:latin typeface="Inter"/>
            </a:endParaRPr>
          </a:p>
          <a:p>
            <a:pPr algn="l">
              <a:lnSpc>
                <a:spcPct val="110000"/>
              </a:lnSpc>
              <a:spcAft>
                <a:spcPts val="525"/>
              </a:spcAft>
              <a:buClr>
                <a:srgbClr val="C00000"/>
              </a:buClr>
            </a:pPr>
            <a:r>
              <a:rPr lang="de-DE" altLang="zh-CN" sz="1600" b="0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zh-CN" sz="1600" b="0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Thermal emission dominates the MIR budget, consistently accounting for 	83.3–88.8%.</a:t>
            </a:r>
            <a:endParaRPr lang="de-DE" altLang="zh-CN" sz="1600" b="0" i="0" dirty="0">
              <a:solidFill>
                <a:srgbClr val="2B2D3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ct val="110000"/>
              </a:lnSpc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de-DE" altLang="zh-CN" sz="1600" b="1" i="0" dirty="0">
                <a:solidFill>
                  <a:srgbClr val="2B2D31"/>
                </a:solidFill>
                <a:effectLst/>
                <a:latin typeface="Inter"/>
              </a:rPr>
              <a:t>Reflected Fluctuation: </a:t>
            </a:r>
            <a:r>
              <a:rPr lang="de-DE" altLang="zh-CN" sz="1600" b="1" i="0" dirty="0">
                <a:solidFill>
                  <a:srgbClr val="0070C0"/>
                </a:solidFill>
                <a:effectLst/>
                <a:latin typeface="Inter"/>
              </a:rPr>
              <a:t>11% - 17%</a:t>
            </a:r>
            <a:endParaRPr lang="de-DE" altLang="zh-CN" sz="1600" b="0" i="0" dirty="0">
              <a:solidFill>
                <a:srgbClr val="0070C0"/>
              </a:solidFill>
              <a:effectLst/>
              <a:latin typeface="Inter"/>
            </a:endParaRPr>
          </a:p>
          <a:p>
            <a:pPr algn="l">
              <a:lnSpc>
                <a:spcPct val="110000"/>
              </a:lnSpc>
              <a:spcAft>
                <a:spcPts val="525"/>
              </a:spcAft>
              <a:buClr>
                <a:srgbClr val="C00000"/>
              </a:buClr>
            </a:pPr>
            <a:r>
              <a:rPr lang="de-DE" altLang="zh-CN" sz="1600" b="0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zh-CN" sz="1600" b="0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Reflected component peaks near full moon (16.7%) due to </a:t>
            </a:r>
            <a:r>
              <a:rPr lang="en-US" altLang="zh-CN" sz="16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opposition 	effect</a:t>
            </a:r>
            <a:r>
              <a:rPr lang="en-US" altLang="zh-CN" sz="16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600" b="0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 stabilizes at ~11% at large phase angles.</a:t>
            </a:r>
          </a:p>
          <a:p>
            <a:pPr marL="285750" indent="-285750" algn="l">
              <a:lnSpc>
                <a:spcPct val="110000"/>
              </a:lnSpc>
              <a:spcAft>
                <a:spcPts val="525"/>
              </a:spcAft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de-DE" altLang="zh-CN" sz="1600" b="1" i="0" dirty="0">
                <a:solidFill>
                  <a:srgbClr val="2B2D31"/>
                </a:solidFill>
                <a:effectLst/>
                <a:latin typeface="Inter"/>
              </a:rPr>
              <a:t>The Necessity of Decoupling (SRF Impact)</a:t>
            </a:r>
            <a:endParaRPr lang="de-DE" altLang="zh-CN" sz="1600" b="0" i="0" dirty="0">
              <a:solidFill>
                <a:srgbClr val="2B2D31"/>
              </a:solidFill>
              <a:effectLst/>
              <a:latin typeface="Inter"/>
            </a:endParaRPr>
          </a:p>
          <a:p>
            <a:pPr marL="285750" indent="-285750" algn="l">
              <a:lnSpc>
                <a:spcPct val="110000"/>
              </a:lnSpc>
              <a:spcAft>
                <a:spcPts val="525"/>
              </a:spcAft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altLang="zh-CN" sz="1600" b="0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Due to SRF differences, GF-4 exhibits systematically ~8% lower reflected irradiance but ~10% higher thermal irradiance than FY-4B.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39E161A-9155-7B69-B381-CF1F9509130D}"/>
              </a:ext>
            </a:extLst>
          </p:cNvPr>
          <p:cNvSpPr txBox="1"/>
          <p:nvPr/>
        </p:nvSpPr>
        <p:spPr>
          <a:xfrm>
            <a:off x="11780650" y="6528249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zh-CN" altLang="en-US" sz="1600" b="1" dirty="0">
              <a:solidFill>
                <a:schemeClr val="bg1">
                  <a:lumMod val="8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926C240-1C3B-24D8-B26E-1CC7564B2D76}"/>
              </a:ext>
            </a:extLst>
          </p:cNvPr>
          <p:cNvSpPr txBox="1"/>
          <p:nvPr/>
        </p:nvSpPr>
        <p:spPr>
          <a:xfrm>
            <a:off x="411350" y="6519446"/>
            <a:ext cx="11208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2026/03/26</a:t>
            </a:r>
            <a:endParaRPr lang="zh-CN" altLang="en-US" sz="1600" b="1" dirty="0">
              <a:solidFill>
                <a:schemeClr val="bg1">
                  <a:lumMod val="8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id="{B584BF92-891E-457E-D2AF-6CA8BFC5B5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2580" y="6596390"/>
            <a:ext cx="473129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  <a:ea typeface="Menlo"/>
                <a:cs typeface="Times New Roman" panose="02020603050405020304" pitchFamily="18" charset="0"/>
              </a:rPr>
              <a:t>GSICS Annual Meeting 2026, Ottawa, Canada | IR Session, 26 March 2026</a:t>
            </a:r>
            <a:r>
              <a:rPr kumimoji="0" lang="zh-CN" altLang="zh-CN" sz="11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zh-CN" altLang="zh-CN" sz="3200" b="0" i="0" u="none" strike="noStrike" cap="none" normalizeH="0" baseline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6729B5D-4050-5763-6F93-74EEE99F0ED6}"/>
              </a:ext>
            </a:extLst>
          </p:cNvPr>
          <p:cNvGrpSpPr>
            <a:grpSpLocks noChangeAspect="1"/>
          </p:cNvGrpSpPr>
          <p:nvPr/>
        </p:nvGrpSpPr>
        <p:grpSpPr>
          <a:xfrm>
            <a:off x="9392261" y="54042"/>
            <a:ext cx="2773480" cy="534969"/>
            <a:chOff x="194442" y="180553"/>
            <a:chExt cx="4894338" cy="944055"/>
          </a:xfrm>
        </p:grpSpPr>
        <p:pic>
          <p:nvPicPr>
            <p:cNvPr id="16" name="图片 15" descr="图片包含 物体, 游戏机, 钟表, 标志&#10;&#10;描述已自动生成">
              <a:extLst>
                <a:ext uri="{FF2B5EF4-FFF2-40B4-BE49-F238E27FC236}">
                  <a16:creationId xmlns:a16="http://schemas.microsoft.com/office/drawing/2014/main" id="{64C1E03B-171E-AAA6-0E0F-7DDAA7F99C5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4442" y="181475"/>
              <a:ext cx="957530" cy="942210"/>
            </a:xfrm>
            <a:prstGeom prst="rect">
              <a:avLst/>
            </a:prstGeom>
          </p:spPr>
        </p:pic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F80B193F-4CE6-F845-0D31-8AF56A2A93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873" y="180553"/>
              <a:ext cx="890109" cy="9440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3" descr="GSCIS Logo 2026, long">
              <a:extLst>
                <a:ext uri="{FF2B5EF4-FFF2-40B4-BE49-F238E27FC236}">
                  <a16:creationId xmlns:a16="http://schemas.microsoft.com/office/drawing/2014/main" id="{74B354C3-403A-F428-7D21-6A6A52D1E6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8644" y="210569"/>
              <a:ext cx="2950136" cy="8431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870473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D0E0AA4-EFD6-5A8E-FEC8-B51753629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7396F1C4-7E0B-A5A3-737E-0A06390517D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5489815"/>
              <a:gd name="connsiteX1" fmla="*/ 12192000 w 12192000"/>
              <a:gd name="connsiteY1" fmla="*/ 0 h 5489815"/>
              <a:gd name="connsiteX2" fmla="*/ 12192000 w 12192000"/>
              <a:gd name="connsiteY2" fmla="*/ 5489815 h 5489815"/>
              <a:gd name="connsiteX3" fmla="*/ 0 w 12192000"/>
              <a:gd name="connsiteY3" fmla="*/ 5489815 h 5489815"/>
            </a:gdLst>
            <a:ahLst/>
            <a:cxnLst/>
            <a:rect l="l" t="t" r="r" b="b"/>
            <a:pathLst>
              <a:path w="12192000" h="5489815">
                <a:moveTo>
                  <a:pt x="0" y="0"/>
                </a:moveTo>
                <a:lnTo>
                  <a:pt x="12192000" y="0"/>
                </a:lnTo>
                <a:lnTo>
                  <a:pt x="12192000" y="5489815"/>
                </a:lnTo>
                <a:lnTo>
                  <a:pt x="0" y="5489815"/>
                </a:lnTo>
                <a:close/>
              </a:path>
            </a:pathLst>
          </a:custGeom>
          <a:noFill/>
          <a:ln>
            <a:noFill/>
          </a:ln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76E7FCBF-D0BA-0B7D-FB55-667C964382CB}"/>
              </a:ext>
            </a:extLst>
          </p:cNvPr>
          <p:cNvGrpSpPr>
            <a:grpSpLocks noChangeAspect="1"/>
          </p:cNvGrpSpPr>
          <p:nvPr/>
        </p:nvGrpSpPr>
        <p:grpSpPr>
          <a:xfrm>
            <a:off x="6492876" y="588508"/>
            <a:ext cx="5444772" cy="6269492"/>
            <a:chOff x="6830645" y="588508"/>
            <a:chExt cx="5291505" cy="6093010"/>
          </a:xfrm>
        </p:grpSpPr>
        <p:pic>
          <p:nvPicPr>
            <p:cNvPr id="7170" name="图片 5">
              <a:extLst>
                <a:ext uri="{FF2B5EF4-FFF2-40B4-BE49-F238E27FC236}">
                  <a16:creationId xmlns:a16="http://schemas.microsoft.com/office/drawing/2014/main" id="{7B3DC80E-9624-591F-3F5A-749D17EC8B4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7611"/>
            <a:stretch>
              <a:fillRect/>
            </a:stretch>
          </p:blipFill>
          <p:spPr bwMode="auto">
            <a:xfrm>
              <a:off x="6830645" y="588508"/>
              <a:ext cx="5291505" cy="20382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" name="图片 5">
              <a:extLst>
                <a:ext uri="{FF2B5EF4-FFF2-40B4-BE49-F238E27FC236}">
                  <a16:creationId xmlns:a16="http://schemas.microsoft.com/office/drawing/2014/main" id="{556F3EC2-6F89-E0DC-6AC2-B8A3897EF21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062" b="34834"/>
            <a:stretch>
              <a:fillRect/>
            </a:stretch>
          </p:blipFill>
          <p:spPr bwMode="auto">
            <a:xfrm>
              <a:off x="6830645" y="2643583"/>
              <a:ext cx="5291505" cy="1957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" name="图片 5">
              <a:extLst>
                <a:ext uri="{FF2B5EF4-FFF2-40B4-BE49-F238E27FC236}">
                  <a16:creationId xmlns:a16="http://schemas.microsoft.com/office/drawing/2014/main" id="{4A4F5305-0C57-F649-39E0-07E0DFF3618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629" b="578"/>
            <a:stretch>
              <a:fillRect/>
            </a:stretch>
          </p:blipFill>
          <p:spPr bwMode="auto">
            <a:xfrm>
              <a:off x="6830645" y="4617770"/>
              <a:ext cx="5291505" cy="2063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6A08B284-28D0-8CF9-793A-C9CE0A0F5517}"/>
              </a:ext>
            </a:extLst>
          </p:cNvPr>
          <p:cNvSpPr txBox="1"/>
          <p:nvPr/>
        </p:nvSpPr>
        <p:spPr>
          <a:xfrm>
            <a:off x="264165" y="658800"/>
            <a:ext cx="6516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4.1 Comparison with Thermophysical Model Results</a:t>
            </a: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24533DF0-428E-FF73-F9BD-AB5575D468A7}"/>
              </a:ext>
            </a:extLst>
          </p:cNvPr>
          <p:cNvCxnSpPr/>
          <p:nvPr/>
        </p:nvCxnSpPr>
        <p:spPr>
          <a:xfrm>
            <a:off x="0" y="648182"/>
            <a:ext cx="12192000" cy="0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C96493A4-956D-4687-65F3-AE8FD424C56F}"/>
              </a:ext>
            </a:extLst>
          </p:cNvPr>
          <p:cNvSpPr txBox="1"/>
          <p:nvPr/>
        </p:nvSpPr>
        <p:spPr>
          <a:xfrm>
            <a:off x="0" y="127537"/>
            <a:ext cx="10956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	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Model Comparison &amp; Temperature Analysis</a:t>
            </a:r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18D699EA-4D1B-7525-3895-DD13491D1FD5}"/>
              </a:ext>
            </a:extLst>
          </p:cNvPr>
          <p:cNvSpPr txBox="1"/>
          <p:nvPr/>
        </p:nvSpPr>
        <p:spPr>
          <a:xfrm>
            <a:off x="704481" y="248900"/>
            <a:ext cx="214814" cy="218940"/>
          </a:xfrm>
          <a:prstGeom prst="chevron">
            <a:avLst/>
          </a:prstGeom>
          <a:solidFill>
            <a:schemeClr val="accent3">
              <a:lumMod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 dirty="0"/>
          </a:p>
        </p:txBody>
      </p:sp>
      <p:sp>
        <p:nvSpPr>
          <p:cNvPr id="17" name="标题 1">
            <a:extLst>
              <a:ext uri="{FF2B5EF4-FFF2-40B4-BE49-F238E27FC236}">
                <a16:creationId xmlns:a16="http://schemas.microsoft.com/office/drawing/2014/main" id="{A6AA5B84-5C79-B229-F41C-E7CA7C83E52F}"/>
              </a:ext>
            </a:extLst>
          </p:cNvPr>
          <p:cNvSpPr txBox="1"/>
          <p:nvPr/>
        </p:nvSpPr>
        <p:spPr>
          <a:xfrm>
            <a:off x="513112" y="248900"/>
            <a:ext cx="214814" cy="218940"/>
          </a:xfrm>
          <a:prstGeom prst="chevron">
            <a:avLst/>
          </a:prstGeom>
          <a:solidFill>
            <a:schemeClr val="accent3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>
            <a:extLst>
              <a:ext uri="{FF2B5EF4-FFF2-40B4-BE49-F238E27FC236}">
                <a16:creationId xmlns:a16="http://schemas.microsoft.com/office/drawing/2014/main" id="{F7FEEE49-8C2D-030F-38AE-13D1D1F7BC2D}"/>
              </a:ext>
            </a:extLst>
          </p:cNvPr>
          <p:cNvSpPr txBox="1"/>
          <p:nvPr/>
        </p:nvSpPr>
        <p:spPr>
          <a:xfrm>
            <a:off x="321742" y="248900"/>
            <a:ext cx="214814" cy="218940"/>
          </a:xfrm>
          <a:prstGeom prst="chevron">
            <a:avLst/>
          </a:prstGeom>
          <a:solidFill>
            <a:schemeClr val="accent3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F8ADE8D-DB1D-3C80-34E6-58907DF037E7}"/>
              </a:ext>
            </a:extLst>
          </p:cNvPr>
          <p:cNvSpPr txBox="1"/>
          <p:nvPr/>
        </p:nvSpPr>
        <p:spPr>
          <a:xfrm>
            <a:off x="430401" y="1069527"/>
            <a:ext cx="5808123" cy="55234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285750" indent="-285750" algn="l">
              <a:lnSpc>
                <a:spcPct val="110000"/>
              </a:lnSpc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en-US" altLang="zh-CN" sz="1600" b="1" i="0" dirty="0">
                <a:solidFill>
                  <a:srgbClr val="2B2D31"/>
                </a:solidFill>
                <a:effectLst/>
                <a:latin typeface="Inter"/>
              </a:rPr>
              <a:t>1. Baseline: Traditional </a:t>
            </a:r>
            <a:r>
              <a:rPr lang="en-US" altLang="zh-CN" sz="1600" b="1" i="0" dirty="0">
                <a:solidFill>
                  <a:srgbClr val="C00000"/>
                </a:solidFill>
                <a:effectLst/>
                <a:latin typeface="Inter"/>
              </a:rPr>
              <a:t>TPM</a:t>
            </a:r>
            <a:r>
              <a:rPr lang="en-US" altLang="zh-CN" sz="1600" b="1" dirty="0">
                <a:solidFill>
                  <a:srgbClr val="2B2D31"/>
                </a:solidFill>
                <a:latin typeface="Inter"/>
              </a:rPr>
              <a:t>:</a:t>
            </a:r>
            <a:r>
              <a:rPr lang="zh-CN" altLang="en-US" sz="1600" b="1" dirty="0">
                <a:solidFill>
                  <a:srgbClr val="2B2D31"/>
                </a:solidFill>
                <a:latin typeface="Inter"/>
              </a:rPr>
              <a:t> </a:t>
            </a:r>
            <a:endParaRPr lang="en-US" altLang="zh-CN" sz="1600" b="0" i="0" dirty="0">
              <a:solidFill>
                <a:srgbClr val="2B2D31"/>
              </a:solidFill>
              <a:effectLst/>
              <a:latin typeface="Inter"/>
            </a:endParaRPr>
          </a:p>
          <a:p>
            <a:pPr marL="285750" indent="-285750" algn="l">
              <a:lnSpc>
                <a:spcPct val="11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sz="1600" b="1" i="0" dirty="0">
                <a:solidFill>
                  <a:srgbClr val="2B2D31"/>
                </a:solidFill>
                <a:effectLst/>
                <a:latin typeface="Inter"/>
              </a:rPr>
              <a:t>Wu et al. (2021): </a:t>
            </a:r>
            <a:r>
              <a:rPr lang="en-US" altLang="zh-CN" sz="1600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1D heat conduction model assuming a smooth lunar surface.</a:t>
            </a:r>
          </a:p>
          <a:p>
            <a:pPr marL="285750" indent="-285750" algn="l">
              <a:lnSpc>
                <a:spcPct val="110000"/>
              </a:lnSpc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en-US" altLang="zh-CN" sz="1600" b="1" i="0" dirty="0">
                <a:solidFill>
                  <a:srgbClr val="2B2D31"/>
                </a:solidFill>
                <a:effectLst/>
                <a:latin typeface="Inter"/>
              </a:rPr>
              <a:t>2. Key Findings from Spatial Profiles</a:t>
            </a:r>
            <a:endParaRPr lang="en-US" altLang="zh-CN" sz="1600" b="0" i="0" dirty="0">
              <a:solidFill>
                <a:srgbClr val="2B2D31"/>
              </a:solidFill>
              <a:effectLst/>
              <a:latin typeface="Inter"/>
            </a:endParaRPr>
          </a:p>
          <a:p>
            <a:pPr marL="285750" indent="-285750" algn="l">
              <a:lnSpc>
                <a:spcPct val="11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sz="1600" b="1" i="0" dirty="0">
                <a:solidFill>
                  <a:srgbClr val="C00000"/>
                </a:solidFill>
                <a:effectLst/>
                <a:latin typeface="Inter"/>
              </a:rPr>
              <a:t>High-Signal</a:t>
            </a:r>
            <a:r>
              <a:rPr lang="en-US" altLang="zh-CN" sz="1600" b="1" i="0" dirty="0">
                <a:solidFill>
                  <a:srgbClr val="2B2D31"/>
                </a:solidFill>
                <a:effectLst/>
                <a:latin typeface="Inter"/>
              </a:rPr>
              <a:t> Regions (Sub-solar Maria):</a:t>
            </a:r>
            <a:endParaRPr lang="en-US" altLang="zh-CN" sz="1600" b="0" i="0" dirty="0">
              <a:solidFill>
                <a:srgbClr val="2B2D31"/>
              </a:solidFill>
              <a:effectLst/>
              <a:latin typeface="Inter"/>
            </a:endParaRPr>
          </a:p>
          <a:p>
            <a:pPr marL="742950" lvl="1" indent="-285750" algn="l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1600" b="0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Our radiances (red) are </a:t>
            </a:r>
            <a:r>
              <a:rPr lang="en-US" altLang="zh-CN" sz="1600" b="1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significantly higher</a:t>
            </a:r>
            <a:r>
              <a:rPr lang="en-US" altLang="zh-CN" sz="1600" b="0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in H1/H2.</a:t>
            </a:r>
          </a:p>
          <a:p>
            <a:pPr marL="742950" lvl="1" indent="-285750" algn="l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1600" b="0" i="1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Insight:</a:t>
            </a:r>
            <a:r>
              <a:rPr lang="en-US" altLang="zh-CN" sz="1600" b="0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Captures the </a:t>
            </a:r>
            <a:r>
              <a:rPr lang="en-US" altLang="zh-CN" sz="1600" b="1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altLang="zh-CN" sz="16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Thermal Beaming</a:t>
            </a:r>
            <a:r>
              <a:rPr lang="en-US" altLang="zh-CN" sz="1600" b="1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" effect </a:t>
            </a:r>
            <a:r>
              <a:rPr lang="en-US" altLang="zh-CN" sz="1600" b="0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driven by micro-scale roughness, which smooth TPMs ignore.</a:t>
            </a:r>
          </a:p>
          <a:p>
            <a:pPr marL="285750" indent="-285750" algn="l">
              <a:lnSpc>
                <a:spcPct val="11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sz="1600" b="1" i="0" dirty="0">
                <a:solidFill>
                  <a:srgbClr val="0070C0"/>
                </a:solidFill>
                <a:effectLst/>
                <a:latin typeface="Inter"/>
              </a:rPr>
              <a:t>Low-Signal</a:t>
            </a:r>
            <a:r>
              <a:rPr lang="en-US" altLang="zh-CN" sz="1600" b="1" i="0" dirty="0">
                <a:solidFill>
                  <a:srgbClr val="2B2D31"/>
                </a:solidFill>
                <a:effectLst/>
                <a:latin typeface="Inter"/>
              </a:rPr>
              <a:t> Regions (Limb/Terminator):</a:t>
            </a:r>
            <a:endParaRPr lang="en-US" altLang="zh-CN" sz="1600" b="0" i="0" dirty="0">
              <a:solidFill>
                <a:srgbClr val="2B2D31"/>
              </a:solidFill>
              <a:effectLst/>
              <a:latin typeface="Inter"/>
            </a:endParaRPr>
          </a:p>
          <a:p>
            <a:pPr marL="742950" lvl="1" indent="-285750" algn="l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1600" b="0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Our radiances (red) are systematically </a:t>
            </a:r>
            <a:r>
              <a:rPr lang="en-US" altLang="zh-CN" sz="1600" b="1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lower</a:t>
            </a:r>
            <a:r>
              <a:rPr lang="en-US" altLang="zh-CN" sz="1600" b="0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than TPM.</a:t>
            </a:r>
          </a:p>
          <a:p>
            <a:pPr marL="742950" lvl="1" indent="-285750" algn="l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1600" b="0" i="1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Insight: </a:t>
            </a:r>
            <a:r>
              <a:rPr lang="en-US" altLang="zh-CN" sz="1600" b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Corrects TPM's </a:t>
            </a:r>
            <a:r>
              <a:rPr lang="en-US" altLang="zh-CN" sz="1600" b="1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unrealistic positive offset </a:t>
            </a:r>
            <a:r>
              <a:rPr lang="en-US" altLang="zh-CN" sz="1600" b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at the zero-signal intercept (caused by </a:t>
            </a:r>
            <a:r>
              <a:rPr lang="en-US" altLang="zh-CN" sz="1600" b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lacking dark-target constraints</a:t>
            </a:r>
            <a:r>
              <a:rPr lang="en-US" altLang="zh-CN" sz="1600" b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285750" indent="-285750" algn="l">
              <a:lnSpc>
                <a:spcPct val="110000"/>
              </a:lnSpc>
              <a:spcAft>
                <a:spcPts val="600"/>
              </a:spcAft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en-US" altLang="zh-CN" sz="1600" b="1" i="0" dirty="0">
                <a:solidFill>
                  <a:srgbClr val="2B2D31"/>
                </a:solidFill>
                <a:effectLst/>
                <a:latin typeface="Inter"/>
              </a:rPr>
              <a:t>3. Core Advantage: Superior Dynamic Range</a:t>
            </a:r>
            <a:endParaRPr lang="en-US" altLang="zh-CN" sz="1600" b="0" i="0" dirty="0">
              <a:solidFill>
                <a:srgbClr val="2B2D31"/>
              </a:solidFill>
              <a:effectLst/>
              <a:latin typeface="Inter"/>
            </a:endParaRPr>
          </a:p>
          <a:p>
            <a:pPr marL="285750" indent="-285750" algn="l">
              <a:lnSpc>
                <a:spcPct val="11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sz="1600" b="0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Incorporates a wider range of phase angles (up to 89°).</a:t>
            </a:r>
          </a:p>
          <a:p>
            <a:pPr marL="285750" indent="-285750" algn="l">
              <a:lnSpc>
                <a:spcPct val="11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sz="1600" b="0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Provides comprehensive radiometric constraints for both </a:t>
            </a:r>
            <a:r>
              <a:rPr lang="en-US" altLang="zh-CN" sz="1600" b="0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high- and low-temperature targets </a:t>
            </a:r>
            <a:r>
              <a:rPr lang="en-US" altLang="zh-CN" sz="1600" b="0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across the full dynamic range.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87618F3-D90A-C9C6-0FC9-FED0D1550B56}"/>
              </a:ext>
            </a:extLst>
          </p:cNvPr>
          <p:cNvSpPr txBox="1"/>
          <p:nvPr/>
        </p:nvSpPr>
        <p:spPr>
          <a:xfrm>
            <a:off x="11780650" y="6528249"/>
            <a:ext cx="3785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zh-CN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4B2B3019-28E9-0C43-BABC-9145F33143E3}"/>
              </a:ext>
            </a:extLst>
          </p:cNvPr>
          <p:cNvGrpSpPr>
            <a:grpSpLocks noChangeAspect="1"/>
          </p:cNvGrpSpPr>
          <p:nvPr/>
        </p:nvGrpSpPr>
        <p:grpSpPr>
          <a:xfrm>
            <a:off x="9392261" y="54042"/>
            <a:ext cx="2773480" cy="534969"/>
            <a:chOff x="194442" y="180553"/>
            <a:chExt cx="4894338" cy="944055"/>
          </a:xfrm>
        </p:grpSpPr>
        <p:pic>
          <p:nvPicPr>
            <p:cNvPr id="14" name="图片 13" descr="图片包含 物体, 游戏机, 钟表, 标志&#10;&#10;描述已自动生成">
              <a:extLst>
                <a:ext uri="{FF2B5EF4-FFF2-40B4-BE49-F238E27FC236}">
                  <a16:creationId xmlns:a16="http://schemas.microsoft.com/office/drawing/2014/main" id="{425BE85E-6C8A-C251-52A2-160FDD9DDF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4442" y="181475"/>
              <a:ext cx="957530" cy="942210"/>
            </a:xfrm>
            <a:prstGeom prst="rect">
              <a:avLst/>
            </a:prstGeom>
          </p:spPr>
        </p:pic>
        <p:pic>
          <p:nvPicPr>
            <p:cNvPr id="15" name="Picture 2">
              <a:extLst>
                <a:ext uri="{FF2B5EF4-FFF2-40B4-BE49-F238E27FC236}">
                  <a16:creationId xmlns:a16="http://schemas.microsoft.com/office/drawing/2014/main" id="{94837667-172B-BA68-05BA-FE67D1B930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873" y="180553"/>
              <a:ext cx="890109" cy="9440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3" descr="GSCIS Logo 2026, long">
              <a:extLst>
                <a:ext uri="{FF2B5EF4-FFF2-40B4-BE49-F238E27FC236}">
                  <a16:creationId xmlns:a16="http://schemas.microsoft.com/office/drawing/2014/main" id="{6384D423-BD86-523A-F666-311879D140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8644" y="210569"/>
              <a:ext cx="2950136" cy="8431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587013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0E0AA4-EFD6-5A8E-FEC8-B51753629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7335F17-F5FA-7062-858D-86C154F51A3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5489815"/>
              <a:gd name="connsiteX1" fmla="*/ 12192000 w 12192000"/>
              <a:gd name="connsiteY1" fmla="*/ 0 h 5489815"/>
              <a:gd name="connsiteX2" fmla="*/ 12192000 w 12192000"/>
              <a:gd name="connsiteY2" fmla="*/ 5489815 h 5489815"/>
              <a:gd name="connsiteX3" fmla="*/ 0 w 12192000"/>
              <a:gd name="connsiteY3" fmla="*/ 5489815 h 5489815"/>
            </a:gdLst>
            <a:ahLst/>
            <a:cxnLst/>
            <a:rect l="l" t="t" r="r" b="b"/>
            <a:pathLst>
              <a:path w="12192000" h="5489815">
                <a:moveTo>
                  <a:pt x="0" y="0"/>
                </a:moveTo>
                <a:lnTo>
                  <a:pt x="12192000" y="0"/>
                </a:lnTo>
                <a:lnTo>
                  <a:pt x="12192000" y="5489815"/>
                </a:lnTo>
                <a:lnTo>
                  <a:pt x="0" y="5489815"/>
                </a:lnTo>
                <a:close/>
              </a:path>
            </a:pathLst>
          </a:custGeom>
          <a:noFill/>
          <a:ln>
            <a:noFill/>
          </a:ln>
        </p:spPr>
      </p:pic>
      <p:grpSp>
        <p:nvGrpSpPr>
          <p:cNvPr id="26" name="组合 25">
            <a:extLst>
              <a:ext uri="{FF2B5EF4-FFF2-40B4-BE49-F238E27FC236}">
                <a16:creationId xmlns:a16="http://schemas.microsoft.com/office/drawing/2014/main" id="{7E66B485-81F1-2BA9-057B-02B270D66A20}"/>
              </a:ext>
            </a:extLst>
          </p:cNvPr>
          <p:cNvGrpSpPr/>
          <p:nvPr/>
        </p:nvGrpSpPr>
        <p:grpSpPr>
          <a:xfrm>
            <a:off x="8133009" y="819923"/>
            <a:ext cx="3748971" cy="5466200"/>
            <a:chOff x="8113759" y="819923"/>
            <a:chExt cx="3748971" cy="5466200"/>
          </a:xfrm>
        </p:grpSpPr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415B544A-AEDB-7E7D-4A7E-F2581FD5AA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73543" y="819923"/>
              <a:ext cx="3689187" cy="2599200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F418403B-8A9A-D7BA-A85C-33BFFF734D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113759" y="3615658"/>
              <a:ext cx="3668342" cy="2670465"/>
            </a:xfrm>
            <a:prstGeom prst="rect">
              <a:avLst/>
            </a:prstGeom>
          </p:spPr>
        </p:pic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3DC078B4-2525-7962-50F5-1E718A4B924A}"/>
                </a:ext>
              </a:extLst>
            </p:cNvPr>
            <p:cNvSpPr txBox="1"/>
            <p:nvPr/>
          </p:nvSpPr>
          <p:spPr>
            <a:xfrm>
              <a:off x="11345966" y="935799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(a)</a:t>
              </a:r>
              <a:endPara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24037902-D209-5265-E3E1-A82562E84E9D}"/>
                </a:ext>
              </a:extLst>
            </p:cNvPr>
            <p:cNvSpPr txBox="1"/>
            <p:nvPr/>
          </p:nvSpPr>
          <p:spPr>
            <a:xfrm>
              <a:off x="11345966" y="3811049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(b)</a:t>
              </a:r>
              <a:endParaRPr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24533DF0-428E-FF73-F9BD-AB5575D468A7}"/>
              </a:ext>
            </a:extLst>
          </p:cNvPr>
          <p:cNvCxnSpPr/>
          <p:nvPr/>
        </p:nvCxnSpPr>
        <p:spPr>
          <a:xfrm>
            <a:off x="0" y="648182"/>
            <a:ext cx="12192000" cy="0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C96493A4-956D-4687-65F3-AE8FD424C56F}"/>
              </a:ext>
            </a:extLst>
          </p:cNvPr>
          <p:cNvSpPr txBox="1"/>
          <p:nvPr/>
        </p:nvSpPr>
        <p:spPr>
          <a:xfrm>
            <a:off x="0" y="127537"/>
            <a:ext cx="10956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	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Model Comparison &amp; Temperature Analysis</a:t>
            </a:r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18D699EA-4D1B-7525-3895-DD13491D1FD5}"/>
              </a:ext>
            </a:extLst>
          </p:cNvPr>
          <p:cNvSpPr txBox="1"/>
          <p:nvPr/>
        </p:nvSpPr>
        <p:spPr>
          <a:xfrm>
            <a:off x="704481" y="248900"/>
            <a:ext cx="214814" cy="218940"/>
          </a:xfrm>
          <a:prstGeom prst="chevron">
            <a:avLst/>
          </a:prstGeom>
          <a:solidFill>
            <a:schemeClr val="accent3">
              <a:lumMod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 dirty="0"/>
          </a:p>
        </p:txBody>
      </p:sp>
      <p:sp>
        <p:nvSpPr>
          <p:cNvPr id="17" name="标题 1">
            <a:extLst>
              <a:ext uri="{FF2B5EF4-FFF2-40B4-BE49-F238E27FC236}">
                <a16:creationId xmlns:a16="http://schemas.microsoft.com/office/drawing/2014/main" id="{A6AA5B84-5C79-B229-F41C-E7CA7C83E52F}"/>
              </a:ext>
            </a:extLst>
          </p:cNvPr>
          <p:cNvSpPr txBox="1"/>
          <p:nvPr/>
        </p:nvSpPr>
        <p:spPr>
          <a:xfrm>
            <a:off x="513112" y="248900"/>
            <a:ext cx="214814" cy="218940"/>
          </a:xfrm>
          <a:prstGeom prst="chevron">
            <a:avLst/>
          </a:prstGeom>
          <a:solidFill>
            <a:schemeClr val="accent3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>
            <a:extLst>
              <a:ext uri="{FF2B5EF4-FFF2-40B4-BE49-F238E27FC236}">
                <a16:creationId xmlns:a16="http://schemas.microsoft.com/office/drawing/2014/main" id="{F7FEEE49-8C2D-030F-38AE-13D1D1F7BC2D}"/>
              </a:ext>
            </a:extLst>
          </p:cNvPr>
          <p:cNvSpPr txBox="1"/>
          <p:nvPr/>
        </p:nvSpPr>
        <p:spPr>
          <a:xfrm>
            <a:off x="321742" y="248900"/>
            <a:ext cx="214814" cy="218940"/>
          </a:xfrm>
          <a:prstGeom prst="chevron">
            <a:avLst/>
          </a:prstGeom>
          <a:solidFill>
            <a:schemeClr val="accent3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DA25396-397F-F57A-F152-B5D32D0046E0}"/>
              </a:ext>
            </a:extLst>
          </p:cNvPr>
          <p:cNvSpPr txBox="1"/>
          <p:nvPr/>
        </p:nvSpPr>
        <p:spPr>
          <a:xfrm>
            <a:off x="429149" y="1289751"/>
            <a:ext cx="7603144" cy="471385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285750" indent="-285750" algn="l">
              <a:lnSpc>
                <a:spcPct val="110000"/>
              </a:lnSpc>
              <a:spcAft>
                <a:spcPts val="1200"/>
              </a:spcAft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en-US" altLang="zh-CN" sz="1600" b="1" i="0" dirty="0">
                <a:solidFill>
                  <a:srgbClr val="2B2D31"/>
                </a:solidFill>
                <a:effectLst/>
                <a:latin typeface="Inter"/>
              </a:rPr>
              <a:t>Internal Consistency Check </a:t>
            </a:r>
            <a:r>
              <a:rPr lang="en-US" altLang="zh-CN" sz="1600" b="1" dirty="0">
                <a:solidFill>
                  <a:srgbClr val="2B2D31"/>
                </a:solidFill>
                <a:latin typeface="Inter"/>
              </a:rPr>
              <a:t>(a): </a:t>
            </a:r>
            <a:endParaRPr lang="en-US" altLang="zh-CN" sz="1600" b="0" i="0" dirty="0">
              <a:solidFill>
                <a:srgbClr val="2B2D31"/>
              </a:solidFill>
              <a:effectLst/>
              <a:latin typeface="Inter"/>
            </a:endParaRPr>
          </a:p>
          <a:p>
            <a:pPr marL="285750" indent="-285750" algn="l">
              <a:lnSpc>
                <a:spcPct val="110000"/>
              </a:lnSpc>
              <a:spcAft>
                <a:spcPts val="1200"/>
              </a:spcAft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altLang="zh-CN" sz="1600" b="0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Aligns perfectly with the FY-4B reference curve across all phase angles.</a:t>
            </a:r>
          </a:p>
          <a:p>
            <a:pPr marL="285750" indent="-285750" algn="l">
              <a:lnSpc>
                <a:spcPct val="110000"/>
              </a:lnSpc>
              <a:spcAft>
                <a:spcPts val="1200"/>
              </a:spcAft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en-US" altLang="zh-CN" sz="1600" b="1" i="0" dirty="0">
                <a:solidFill>
                  <a:srgbClr val="2B2D31"/>
                </a:solidFill>
                <a:effectLst/>
                <a:latin typeface="Inter"/>
              </a:rPr>
              <a:t>External Validation (vs. Traditional TPM)</a:t>
            </a:r>
            <a:endParaRPr lang="en-US" altLang="zh-CN" sz="1600" b="0" i="0" dirty="0">
              <a:solidFill>
                <a:srgbClr val="2B2D31"/>
              </a:solidFill>
              <a:effectLst/>
              <a:latin typeface="Inter"/>
            </a:endParaRPr>
          </a:p>
          <a:p>
            <a:pPr marL="285750" indent="-285750" algn="l">
              <a:lnSpc>
                <a:spcPct val="110000"/>
              </a:lnSpc>
              <a:spcAft>
                <a:spcPts val="1200"/>
              </a:spcAft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altLang="zh-CN" sz="1600" b="1" i="0" dirty="0">
                <a:solidFill>
                  <a:srgbClr val="2B2D31"/>
                </a:solidFill>
                <a:effectLst/>
                <a:latin typeface="Inter"/>
              </a:rPr>
              <a:t>Overall Improvement</a:t>
            </a:r>
            <a:r>
              <a:rPr lang="en-US" altLang="zh-CN" sz="1600" b="1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zh-CN" sz="1600" b="0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 Median relative error reduced from </a:t>
            </a:r>
            <a:r>
              <a:rPr lang="en-US" altLang="zh-CN" sz="16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6.0% to 3.8%.</a:t>
            </a:r>
          </a:p>
          <a:p>
            <a:pPr marL="285750" indent="-285750" algn="l">
              <a:lnSpc>
                <a:spcPct val="110000"/>
              </a:lnSpc>
              <a:spcAft>
                <a:spcPts val="1200"/>
              </a:spcAft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altLang="zh-CN" sz="1600" b="1" i="0" dirty="0">
                <a:solidFill>
                  <a:srgbClr val="2B2D31"/>
                </a:solidFill>
                <a:effectLst/>
                <a:latin typeface="Inter"/>
              </a:rPr>
              <a:t>Breakthrough under Extreme Geometries</a:t>
            </a:r>
            <a:r>
              <a:rPr lang="en-US" altLang="zh-CN" sz="1600" b="0" i="0" dirty="0">
                <a:solidFill>
                  <a:srgbClr val="2B2D31"/>
                </a:solidFill>
                <a:effectLst/>
                <a:latin typeface="Inter"/>
              </a:rPr>
              <a:t> </a:t>
            </a:r>
            <a:r>
              <a:rPr lang="en-US" altLang="zh-CN" sz="1600" b="1" i="0" dirty="0">
                <a:solidFill>
                  <a:srgbClr val="2B2D31"/>
                </a:solidFill>
                <a:effectLst/>
                <a:latin typeface="Inter"/>
              </a:rPr>
              <a:t>(b):</a:t>
            </a:r>
          </a:p>
          <a:p>
            <a:pPr marL="742950" lvl="1" indent="-285750" algn="l">
              <a:lnSpc>
                <a:spcPct val="11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sz="1600" b="0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At a large phase angle (≈ 89.04°), the TPM produced a severe error of</a:t>
            </a:r>
            <a:r>
              <a:rPr lang="en-US" altLang="zh-CN" sz="1600" b="0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zh-CN" sz="16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64.8%</a:t>
            </a:r>
            <a:r>
              <a:rPr lang="en-US" altLang="zh-CN" sz="1600" b="0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 algn="l">
              <a:lnSpc>
                <a:spcPct val="11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sz="1600" b="0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Our method corrected this error to </a:t>
            </a:r>
            <a:r>
              <a:rPr lang="en-US" altLang="zh-CN" sz="16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-2.8%</a:t>
            </a:r>
            <a:r>
              <a:rPr lang="en-US" altLang="zh-CN" sz="16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l">
              <a:lnSpc>
                <a:spcPct val="110000"/>
              </a:lnSpc>
              <a:spcAft>
                <a:spcPts val="1200"/>
              </a:spcAft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en-US" altLang="zh-CN" sz="1600" b="1" i="0" dirty="0">
                <a:solidFill>
                  <a:srgbClr val="2B2D31"/>
                </a:solidFill>
                <a:effectLst/>
                <a:latin typeface="Inter"/>
              </a:rPr>
              <a:t>Root Cause of TPM's Failure</a:t>
            </a:r>
            <a:endParaRPr lang="en-US" altLang="zh-CN" sz="1600" b="0" i="0" dirty="0">
              <a:solidFill>
                <a:srgbClr val="2B2D31"/>
              </a:solidFill>
              <a:effectLst/>
              <a:latin typeface="Inter"/>
            </a:endParaRPr>
          </a:p>
          <a:p>
            <a:pPr marL="285750" indent="-285750" algn="l">
              <a:lnSpc>
                <a:spcPct val="110000"/>
              </a:lnSpc>
              <a:spcAft>
                <a:spcPts val="1200"/>
              </a:spcAft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altLang="zh-CN" sz="1600" b="1" i="0" dirty="0">
                <a:solidFill>
                  <a:srgbClr val="2B2D31"/>
                </a:solidFill>
                <a:effectLst/>
                <a:latin typeface="Inter"/>
              </a:rPr>
              <a:t>Unconstrained Intercept:</a:t>
            </a:r>
            <a:r>
              <a:rPr lang="en-US" altLang="zh-CN" sz="1600" b="0" i="0" dirty="0">
                <a:solidFill>
                  <a:srgbClr val="2B2D31"/>
                </a:solidFill>
                <a:effectLst/>
                <a:latin typeface="Inter"/>
              </a:rPr>
              <a:t> </a:t>
            </a:r>
            <a:r>
              <a:rPr lang="en-US" altLang="zh-CN" sz="1600" b="0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Lacking low-signal constraints, TPM yields an unrealistic </a:t>
            </a:r>
            <a:r>
              <a:rPr lang="en-US" altLang="zh-CN" sz="16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positive offset </a:t>
            </a:r>
            <a:r>
              <a:rPr lang="en-US" altLang="zh-CN" sz="1600" b="0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at zero-signal.</a:t>
            </a:r>
          </a:p>
          <a:p>
            <a:pPr marL="285750" indent="-285750" algn="l">
              <a:lnSpc>
                <a:spcPct val="110000"/>
              </a:lnSpc>
              <a:spcAft>
                <a:spcPts val="1200"/>
              </a:spcAft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altLang="zh-CN" sz="1600" b="1" i="0" dirty="0">
                <a:solidFill>
                  <a:srgbClr val="2B2D31"/>
                </a:solidFill>
                <a:effectLst/>
                <a:latin typeface="Inter"/>
              </a:rPr>
              <a:t>Systematic Bias:</a:t>
            </a:r>
            <a:r>
              <a:rPr lang="en-US" altLang="zh-CN" sz="1600" b="0" i="0" dirty="0">
                <a:solidFill>
                  <a:srgbClr val="2B2D31"/>
                </a:solidFill>
                <a:effectLst/>
                <a:latin typeface="Inter"/>
              </a:rPr>
              <a:t> </a:t>
            </a:r>
            <a:r>
              <a:rPr lang="en-US" altLang="zh-CN" sz="1600" b="0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This intercept massively inflates the integrated radiance for dark lunar disks (at large phase angles).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FA82D81D-1DD3-2A66-9CFA-5DA9AD044FD5}"/>
              </a:ext>
            </a:extLst>
          </p:cNvPr>
          <p:cNvSpPr txBox="1"/>
          <p:nvPr/>
        </p:nvSpPr>
        <p:spPr>
          <a:xfrm>
            <a:off x="9375006" y="4494998"/>
            <a:ext cx="741146" cy="1232034"/>
          </a:xfrm>
          <a:prstGeom prst="rect">
            <a:avLst/>
          </a:prstGeom>
          <a:noFill/>
          <a:ln w="1905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EDA707A5-0ED1-E2F9-EEE4-0354DCF92BA8}"/>
              </a:ext>
            </a:extLst>
          </p:cNvPr>
          <p:cNvSpPr txBox="1"/>
          <p:nvPr/>
        </p:nvSpPr>
        <p:spPr>
          <a:xfrm>
            <a:off x="11080338" y="3706694"/>
            <a:ext cx="741146" cy="1368000"/>
          </a:xfrm>
          <a:prstGeom prst="rect">
            <a:avLst/>
          </a:prstGeom>
          <a:noFill/>
          <a:ln w="1905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7D65E3D2-7240-1922-D04E-733241348632}"/>
              </a:ext>
            </a:extLst>
          </p:cNvPr>
          <p:cNvSpPr txBox="1"/>
          <p:nvPr/>
        </p:nvSpPr>
        <p:spPr>
          <a:xfrm>
            <a:off x="264165" y="658800"/>
            <a:ext cx="6516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4.1 Comparison with Thermophysical Model Results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A099B44-E035-DB57-BA6D-D6C1D34C3A3C}"/>
              </a:ext>
            </a:extLst>
          </p:cNvPr>
          <p:cNvSpPr txBox="1"/>
          <p:nvPr/>
        </p:nvSpPr>
        <p:spPr>
          <a:xfrm>
            <a:off x="11780650" y="6528249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zh-CN" altLang="en-US" sz="1600" b="1" dirty="0">
              <a:solidFill>
                <a:schemeClr val="bg1">
                  <a:lumMod val="8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61CE3BE-E453-42C9-23F0-5C162EC76237}"/>
              </a:ext>
            </a:extLst>
          </p:cNvPr>
          <p:cNvSpPr txBox="1"/>
          <p:nvPr/>
        </p:nvSpPr>
        <p:spPr>
          <a:xfrm>
            <a:off x="411350" y="6519446"/>
            <a:ext cx="11208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2026/03/26</a:t>
            </a:r>
            <a:endParaRPr lang="zh-CN" altLang="en-US" sz="1600" b="1" dirty="0">
              <a:solidFill>
                <a:schemeClr val="bg1">
                  <a:lumMod val="8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FDFF8E65-8324-6A30-8E93-B5D2BCCC83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2580" y="6596390"/>
            <a:ext cx="473129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  <a:ea typeface="Menlo"/>
                <a:cs typeface="Times New Roman" panose="02020603050405020304" pitchFamily="18" charset="0"/>
              </a:rPr>
              <a:t>GSICS Annual Meeting 2026, Ottawa, Canada | IR Session, 26 March 2026</a:t>
            </a:r>
            <a:r>
              <a:rPr kumimoji="0" lang="zh-CN" altLang="zh-CN" sz="11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zh-CN" altLang="zh-CN" sz="3200" b="0" i="0" u="none" strike="noStrike" cap="none" normalizeH="0" baseline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B150366B-583A-CFFC-AE4B-99AFA21A3FCA}"/>
              </a:ext>
            </a:extLst>
          </p:cNvPr>
          <p:cNvGrpSpPr>
            <a:grpSpLocks noChangeAspect="1"/>
          </p:cNvGrpSpPr>
          <p:nvPr/>
        </p:nvGrpSpPr>
        <p:grpSpPr>
          <a:xfrm>
            <a:off x="9392261" y="54042"/>
            <a:ext cx="2773480" cy="534969"/>
            <a:chOff x="194442" y="180553"/>
            <a:chExt cx="4894338" cy="944055"/>
          </a:xfrm>
        </p:grpSpPr>
        <p:pic>
          <p:nvPicPr>
            <p:cNvPr id="13" name="图片 12" descr="图片包含 物体, 游戏机, 钟表, 标志&#10;&#10;描述已自动生成">
              <a:extLst>
                <a:ext uri="{FF2B5EF4-FFF2-40B4-BE49-F238E27FC236}">
                  <a16:creationId xmlns:a16="http://schemas.microsoft.com/office/drawing/2014/main" id="{020F34B3-968F-2565-BBE0-1E3895C63A0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4442" y="181475"/>
              <a:ext cx="957530" cy="942210"/>
            </a:xfrm>
            <a:prstGeom prst="rect">
              <a:avLst/>
            </a:prstGeom>
          </p:spPr>
        </p:pic>
        <p:pic>
          <p:nvPicPr>
            <p:cNvPr id="14" name="Picture 2">
              <a:extLst>
                <a:ext uri="{FF2B5EF4-FFF2-40B4-BE49-F238E27FC236}">
                  <a16:creationId xmlns:a16="http://schemas.microsoft.com/office/drawing/2014/main" id="{B21ADE99-CD38-07D3-CA2E-E764F943AF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873" y="180553"/>
              <a:ext cx="890109" cy="9440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3" descr="GSCIS Logo 2026, long">
              <a:extLst>
                <a:ext uri="{FF2B5EF4-FFF2-40B4-BE49-F238E27FC236}">
                  <a16:creationId xmlns:a16="http://schemas.microsoft.com/office/drawing/2014/main" id="{3427E97C-3083-FF5E-AA7C-13D662243E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8644" y="210569"/>
              <a:ext cx="2950136" cy="8431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49460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0E0AA4-EFD6-5A8E-FEC8-B51753629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67FCD04-43BA-B867-B171-8DFE4EB5EEC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5489815"/>
              <a:gd name="connsiteX1" fmla="*/ 12192000 w 12192000"/>
              <a:gd name="connsiteY1" fmla="*/ 0 h 5489815"/>
              <a:gd name="connsiteX2" fmla="*/ 12192000 w 12192000"/>
              <a:gd name="connsiteY2" fmla="*/ 5489815 h 5489815"/>
              <a:gd name="connsiteX3" fmla="*/ 0 w 12192000"/>
              <a:gd name="connsiteY3" fmla="*/ 5489815 h 5489815"/>
            </a:gdLst>
            <a:ahLst/>
            <a:cxnLst/>
            <a:rect l="l" t="t" r="r" b="b"/>
            <a:pathLst>
              <a:path w="12192000" h="5489815">
                <a:moveTo>
                  <a:pt x="0" y="0"/>
                </a:moveTo>
                <a:lnTo>
                  <a:pt x="12192000" y="0"/>
                </a:lnTo>
                <a:lnTo>
                  <a:pt x="12192000" y="5489815"/>
                </a:lnTo>
                <a:lnTo>
                  <a:pt x="0" y="5489815"/>
                </a:lnTo>
                <a:close/>
              </a:path>
            </a:pathLst>
          </a:custGeom>
          <a:noFill/>
          <a:ln>
            <a:noFill/>
          </a:ln>
        </p:spPr>
      </p:pic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24533DF0-428E-FF73-F9BD-AB5575D468A7}"/>
              </a:ext>
            </a:extLst>
          </p:cNvPr>
          <p:cNvCxnSpPr/>
          <p:nvPr/>
        </p:nvCxnSpPr>
        <p:spPr>
          <a:xfrm>
            <a:off x="0" y="648182"/>
            <a:ext cx="12192000" cy="0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C96493A4-956D-4687-65F3-AE8FD424C56F}"/>
              </a:ext>
            </a:extLst>
          </p:cNvPr>
          <p:cNvSpPr txBox="1"/>
          <p:nvPr/>
        </p:nvSpPr>
        <p:spPr>
          <a:xfrm>
            <a:off x="0" y="127537"/>
            <a:ext cx="10956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	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Calibration Results &amp; Model Comparison</a:t>
            </a:r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18D699EA-4D1B-7525-3895-DD13491D1FD5}"/>
              </a:ext>
            </a:extLst>
          </p:cNvPr>
          <p:cNvSpPr txBox="1"/>
          <p:nvPr/>
        </p:nvSpPr>
        <p:spPr>
          <a:xfrm>
            <a:off x="704481" y="248900"/>
            <a:ext cx="214814" cy="218940"/>
          </a:xfrm>
          <a:prstGeom prst="chevron">
            <a:avLst/>
          </a:prstGeom>
          <a:solidFill>
            <a:schemeClr val="accent3">
              <a:lumMod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 dirty="0"/>
          </a:p>
        </p:txBody>
      </p:sp>
      <p:sp>
        <p:nvSpPr>
          <p:cNvPr id="17" name="标题 1">
            <a:extLst>
              <a:ext uri="{FF2B5EF4-FFF2-40B4-BE49-F238E27FC236}">
                <a16:creationId xmlns:a16="http://schemas.microsoft.com/office/drawing/2014/main" id="{A6AA5B84-5C79-B229-F41C-E7CA7C83E52F}"/>
              </a:ext>
            </a:extLst>
          </p:cNvPr>
          <p:cNvSpPr txBox="1"/>
          <p:nvPr/>
        </p:nvSpPr>
        <p:spPr>
          <a:xfrm>
            <a:off x="513112" y="248900"/>
            <a:ext cx="214814" cy="218940"/>
          </a:xfrm>
          <a:prstGeom prst="chevron">
            <a:avLst/>
          </a:prstGeom>
          <a:solidFill>
            <a:schemeClr val="accent3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>
            <a:extLst>
              <a:ext uri="{FF2B5EF4-FFF2-40B4-BE49-F238E27FC236}">
                <a16:creationId xmlns:a16="http://schemas.microsoft.com/office/drawing/2014/main" id="{F7FEEE49-8C2D-030F-38AE-13D1D1F7BC2D}"/>
              </a:ext>
            </a:extLst>
          </p:cNvPr>
          <p:cNvSpPr txBox="1"/>
          <p:nvPr/>
        </p:nvSpPr>
        <p:spPr>
          <a:xfrm>
            <a:off x="321742" y="248900"/>
            <a:ext cx="214814" cy="218940"/>
          </a:xfrm>
          <a:prstGeom prst="chevron">
            <a:avLst/>
          </a:prstGeom>
          <a:solidFill>
            <a:schemeClr val="accent3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10242" name="图片 28" descr="图片包含 星星, 游戏机&#10;&#10;AI 生成的内容可能不正确。">
            <a:extLst>
              <a:ext uri="{FF2B5EF4-FFF2-40B4-BE49-F238E27FC236}">
                <a16:creationId xmlns:a16="http://schemas.microsoft.com/office/drawing/2014/main" id="{01146DAE-428F-B547-698A-C41372D8B4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62" y="1132263"/>
            <a:ext cx="2891717" cy="262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图片 27" descr="图片包含 星星, 游戏机&#10;&#10;AI 生成的内容可能不正确。">
            <a:extLst>
              <a:ext uri="{FF2B5EF4-FFF2-40B4-BE49-F238E27FC236}">
                <a16:creationId xmlns:a16="http://schemas.microsoft.com/office/drawing/2014/main" id="{3323456B-98A8-E280-E96A-EBA55B2751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660" y="1132263"/>
            <a:ext cx="2891717" cy="262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图片 29" descr="图片包含 游戏机, 星星&#10;&#10;AI 生成的内容可能不正确。">
            <a:extLst>
              <a:ext uri="{FF2B5EF4-FFF2-40B4-BE49-F238E27FC236}">
                <a16:creationId xmlns:a16="http://schemas.microsoft.com/office/drawing/2014/main" id="{A048E94E-B353-5AB4-0FCE-08A5371F7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199" y="1132263"/>
            <a:ext cx="2873845" cy="262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1EF7A246-7E3B-ACC4-AE8D-A11C300B4D6E}"/>
                  </a:ext>
                </a:extLst>
              </p:cNvPr>
              <p:cNvSpPr txBox="1"/>
              <p:nvPr/>
            </p:nvSpPr>
            <p:spPr>
              <a:xfrm>
                <a:off x="176199" y="3779649"/>
                <a:ext cx="11942308" cy="117782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marL="285750" indent="-285750" algn="l">
                  <a:lnSpc>
                    <a:spcPct val="110000"/>
                  </a:lnSpc>
                  <a:buClr>
                    <a:srgbClr val="C00000"/>
                  </a:buClr>
                  <a:buFont typeface="Wingdings" panose="05000000000000000000" pitchFamily="2" charset="2"/>
                  <a:buChar char="u"/>
                </a:pPr>
                <a:r>
                  <a:rPr lang="de-DE" altLang="zh-CN" sz="1600" b="1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Temperature Retrieval Workflow</a:t>
                </a:r>
                <a:endParaRPr lang="de-DE" altLang="zh-CN" sz="1600" b="0" i="0" dirty="0">
                  <a:solidFill>
                    <a:srgbClr val="2B2D3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 algn="l">
                  <a:lnSpc>
                    <a:spcPct val="110000"/>
                  </a:lnSpc>
                  <a:buFont typeface="Arial" panose="020B0604020202020204" pitchFamily="34" charset="0"/>
                  <a:buChar char="•"/>
                </a:pPr>
                <a:r>
                  <a:rPr lang="de-DE" altLang="zh-CN" sz="1600" b="1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Decoupling:</a:t>
                </a:r>
                <a:r>
                  <a:rPr lang="de-DE" altLang="zh-CN" sz="1600" b="0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</a:p>
              <a:p>
                <a:pPr algn="l">
                  <a:lnSpc>
                    <a:spcPct val="110000"/>
                  </a:lnSpc>
                </a:pPr>
                <a:r>
                  <a:rPr lang="en-US" altLang="zh-CN" sz="1600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altLang="zh-CN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ar-AE" sz="16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zh-CN" altLang="ar-AE" sz="16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ar-AE" altLang="zh-CN" sz="1600" i="1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zh-CN" altLang="ar-AE" sz="1600" i="1">
                            <a:latin typeface="Cambria Math" panose="02040503050406030204" pitchFamily="18" charset="0"/>
                          </a:rPr>
                          <m:t>𝑒𝑟𝑚</m:t>
                        </m:r>
                      </m:sub>
                    </m:sSub>
                    <m:r>
                      <a:rPr lang="ar-AE" altLang="zh-CN" sz="1600" i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ar-AE" altLang="zh-CN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ar-AE" sz="16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zh-CN" altLang="ar-AE" sz="1600" i="1">
                            <a:latin typeface="Cambria Math" panose="02040503050406030204" pitchFamily="18" charset="0"/>
                          </a:rPr>
                          <m:t>𝑡𝑜𝑡𝑎𝑙</m:t>
                        </m:r>
                      </m:sub>
                    </m:sSub>
                    <m:r>
                      <a:rPr lang="ar-AE" altLang="zh-CN" sz="1600" i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ar-AE" altLang="zh-CN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ar-AE" sz="16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zh-CN" altLang="ar-AE" sz="1600" i="1">
                            <a:latin typeface="Cambria Math" panose="02040503050406030204" pitchFamily="18" charset="0"/>
                          </a:rPr>
                          <m:t>𝑟𝑒𝑓</m:t>
                        </m:r>
                      </m:sub>
                    </m:sSub>
                  </m:oMath>
                </a14:m>
                <a:r>
                  <a:rPr lang="en-US" altLang="zh-CN" sz="1600" b="0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:r>
                  <a:rPr lang="de-DE" altLang="zh-CN" sz="1600" b="0" i="1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Wu et al., 2021</a:t>
                </a:r>
                <a:r>
                  <a:rPr lang="de-DE" altLang="zh-CN" sz="1600" b="0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).</a:t>
                </a:r>
              </a:p>
              <a:p>
                <a:pPr marL="285750" indent="-285750" algn="l">
                  <a:lnSpc>
                    <a:spcPct val="110000"/>
                  </a:lnSpc>
                  <a:buFont typeface="Arial" panose="020B0604020202020204" pitchFamily="34" charset="0"/>
                  <a:buChar char="•"/>
                </a:pPr>
                <a:r>
                  <a:rPr lang="de-DE" altLang="zh-CN" sz="1600" b="1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Inversion:</a:t>
                </a:r>
                <a:r>
                  <a:rPr lang="de-DE" altLang="zh-CN" sz="1600" b="0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Brightness temperature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altLang="zh-CN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ar-AE" sz="16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zh-CN" altLang="ar-AE" sz="16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altLang="zh-CN" sz="1600" b="0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ar-AE" altLang="zh-CN" sz="1600" b="0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de-DE" altLang="zh-CN" sz="1600" b="0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derived via Planck's law using updated calibration coefficients.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1EF7A246-7E3B-ACC4-AE8D-A11C300B4D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199" y="3779649"/>
                <a:ext cx="11942308" cy="1177823"/>
              </a:xfrm>
              <a:prstGeom prst="rect">
                <a:avLst/>
              </a:prstGeom>
              <a:blipFill>
                <a:blip r:embed="rId9"/>
                <a:stretch>
                  <a:fillRect l="-204" t="-1036" b="-62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文本框 11">
            <a:extLst>
              <a:ext uri="{FF2B5EF4-FFF2-40B4-BE49-F238E27FC236}">
                <a16:creationId xmlns:a16="http://schemas.microsoft.com/office/drawing/2014/main" id="{0DC71BB0-FC9D-9AB2-D806-0DA37023B9E2}"/>
              </a:ext>
            </a:extLst>
          </p:cNvPr>
          <p:cNvSpPr txBox="1"/>
          <p:nvPr/>
        </p:nvSpPr>
        <p:spPr>
          <a:xfrm>
            <a:off x="176199" y="4979436"/>
            <a:ext cx="11942308" cy="11560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285750" indent="-285750" algn="l">
              <a:lnSpc>
                <a:spcPct val="110000"/>
              </a:lnSpc>
              <a:buClr>
                <a:srgbClr val="C00000"/>
              </a:buClr>
              <a:buFont typeface="Wingdings" panose="05000000000000000000" pitchFamily="2" charset="2"/>
              <a:buChar char="u"/>
            </a:pPr>
            <a:r>
              <a:rPr lang="de-DE" altLang="zh-CN" sz="1600" b="1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Spatial Characteristics:</a:t>
            </a:r>
            <a:endParaRPr lang="de-DE" altLang="zh-CN" sz="1600" b="0" i="0" dirty="0">
              <a:solidFill>
                <a:srgbClr val="2B2D3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Albedo</a:t>
            </a:r>
            <a:r>
              <a:rPr lang="en-US" altLang="zh-CN" sz="1600" b="1" dirty="0">
                <a:solidFill>
                  <a:srgbClr val="2B2D3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Control</a:t>
            </a:r>
            <a:r>
              <a:rPr lang="en-US" altLang="zh-CN" sz="1600" dirty="0">
                <a:solidFill>
                  <a:srgbClr val="2B2D3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Peak temperatures are localized in low-albedo mare regions near the sub-solar point.</a:t>
            </a:r>
          </a:p>
          <a:p>
            <a:pPr marL="742950" lvl="1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Thermal Inertia</a:t>
            </a:r>
            <a:r>
              <a:rPr lang="en-US" altLang="zh-CN" sz="1600" b="1" dirty="0">
                <a:solidFill>
                  <a:srgbClr val="2B2D3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zh-CN" sz="1600" dirty="0">
                <a:solidFill>
                  <a:srgbClr val="2B2D3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Evening-side temperatures higher than morning-side at equivalent solar incidence.</a:t>
            </a:r>
          </a:p>
          <a:p>
            <a:pPr marL="742950" lvl="1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de-DE" altLang="zh-CN" sz="1600" b="1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Topographic</a:t>
            </a:r>
            <a:r>
              <a:rPr lang="de-DE" altLang="zh-CN" sz="1600" b="1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Modulation:</a:t>
            </a:r>
            <a:r>
              <a:rPr lang="de-DE" altLang="zh-CN" sz="1600" b="0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Sun-facing slopes of large craters and ridges exhibit significant thermal enhancement.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932C4074-5C80-2C33-EC0A-5E494925AE53}"/>
                  </a:ext>
                </a:extLst>
              </p:cNvPr>
              <p:cNvSpPr txBox="1"/>
              <p:nvPr/>
            </p:nvSpPr>
            <p:spPr>
              <a:xfrm>
                <a:off x="9166645" y="1107306"/>
                <a:ext cx="2951862" cy="251030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marL="285750" indent="-285750" algn="l">
                  <a:lnSpc>
                    <a:spcPct val="110000"/>
                  </a:lnSpc>
                  <a:buClr>
                    <a:srgbClr val="C00000"/>
                  </a:buClr>
                  <a:buFont typeface="Wingdings" panose="05000000000000000000" pitchFamily="2" charset="2"/>
                  <a:buChar char="u"/>
                </a:pPr>
                <a:r>
                  <a:rPr lang="de-DE" altLang="zh-CN" sz="1600" b="1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Quantitative Temperature Statistics</a:t>
                </a:r>
                <a:endParaRPr lang="de-DE" altLang="zh-CN" sz="1600" b="0" i="0" dirty="0">
                  <a:solidFill>
                    <a:srgbClr val="2B2D3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 algn="l">
                  <a:lnSpc>
                    <a:spcPct val="110000"/>
                  </a:lnSpc>
                  <a:buFont typeface="Arial" panose="020B0604020202020204" pitchFamily="34" charset="0"/>
                  <a:buChar char="•"/>
                </a:pPr>
                <a:r>
                  <a:rPr lang="de-DE" altLang="zh-CN" sz="1600" b="1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Key </a:t>
                </a:r>
                <a:r>
                  <a:rPr lang="en-US" altLang="zh-CN" sz="1600" b="1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Drivers</a:t>
                </a:r>
                <a:r>
                  <a:rPr lang="de-DE" altLang="zh-CN" sz="1600" b="1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r>
                  <a:rPr lang="de-DE" altLang="zh-CN" sz="1600" b="0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</a:p>
              <a:p>
                <a:pPr algn="l">
                  <a:lnSpc>
                    <a:spcPct val="110000"/>
                  </a:lnSpc>
                </a:pPr>
                <a:r>
                  <a:rPr lang="en-US" altLang="zh-CN" sz="1600" b="0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en-US" altLang="zh-CN" sz="1600" b="0" i="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albedo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topography,  </a:t>
                </a:r>
              </a:p>
              <a:p>
                <a:pPr algn="l">
                  <a:lnSpc>
                    <a:spcPct val="110000"/>
                  </a:lnSpc>
                </a:pP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thermal inertia……</a:t>
                </a:r>
              </a:p>
              <a:p>
                <a:pPr marL="285750" indent="-285750" algn="l">
                  <a:lnSpc>
                    <a:spcPct val="110000"/>
                  </a:lnSpc>
                  <a:buFont typeface="Arial" panose="020B0604020202020204" pitchFamily="34" charset="0"/>
                  <a:buChar char="•"/>
                </a:pPr>
                <a:r>
                  <a:rPr lang="de-DE" altLang="zh-CN" sz="1600" b="1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Daytime Maximums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altLang="zh-CN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ar-AE" sz="16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zh-CN" altLang="ar-AE" sz="1600" i="1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</m:oMath>
                </a14:m>
                <a:r>
                  <a:rPr lang="en-US" altLang="zh-CN" sz="1600" b="1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 lvl="1">
                  <a:lnSpc>
                    <a:spcPct val="110000"/>
                  </a:lnSpc>
                </a:pPr>
                <a:r>
                  <a:rPr lang="de-DE" altLang="zh-CN" sz="1600" dirty="0">
                    <a:solidFill>
                      <a:srgbClr val="2B2D3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2018.07.25: </a:t>
                </a:r>
                <a:r>
                  <a:rPr lang="de-DE" altLang="zh-CN" sz="1600" b="1" dirty="0">
                    <a:solidFill>
                      <a:srgbClr val="2B2D3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~</a:t>
                </a:r>
                <a:r>
                  <a:rPr lang="de-DE" altLang="zh-CN" sz="16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385.6</a:t>
                </a:r>
                <a:r>
                  <a:rPr lang="de-DE" altLang="zh-CN" sz="1600" b="1" dirty="0">
                    <a:solidFill>
                      <a:srgbClr val="2B2D3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de-DE" altLang="zh-CN" sz="16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endParaRPr lang="en-US" altLang="zh-CN" sz="16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>
                  <a:lnSpc>
                    <a:spcPct val="110000"/>
                  </a:lnSpc>
                </a:pPr>
                <a:r>
                  <a:rPr lang="de-DE" altLang="zh-CN" sz="1600" b="0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2018.07.28: </a:t>
                </a:r>
                <a:r>
                  <a:rPr lang="de-DE" altLang="zh-CN" sz="1600" b="1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~</a:t>
                </a:r>
                <a:r>
                  <a:rPr lang="de-DE" altLang="zh-CN" sz="1600" b="1" i="0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388.2</a:t>
                </a:r>
                <a:r>
                  <a:rPr lang="de-DE" altLang="zh-CN" sz="1600" b="1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de-DE" altLang="zh-CN" sz="1600" b="1" i="0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endParaRPr lang="de-DE" altLang="zh-CN" sz="16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>
                  <a:lnSpc>
                    <a:spcPct val="110000"/>
                  </a:lnSpc>
                </a:pPr>
                <a:r>
                  <a:rPr lang="de-DE" altLang="zh-CN" sz="1600" b="0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2018.07.30: </a:t>
                </a:r>
                <a:r>
                  <a:rPr lang="de-DE" altLang="zh-CN" sz="1600" b="1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~</a:t>
                </a:r>
                <a:r>
                  <a:rPr lang="de-DE" altLang="zh-CN" sz="1600" b="1" i="0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387.3</a:t>
                </a:r>
                <a:r>
                  <a:rPr lang="de-DE" altLang="zh-CN" sz="1600" b="1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de-DE" altLang="zh-CN" sz="1600" b="1" i="0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endParaRPr lang="de-DE" altLang="zh-CN" sz="1600" b="0" i="0" dirty="0">
                  <a:solidFill>
                    <a:srgbClr val="C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932C4074-5C80-2C33-EC0A-5E494925AE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66645" y="1107306"/>
                <a:ext cx="2951862" cy="2510303"/>
              </a:xfrm>
              <a:prstGeom prst="rect">
                <a:avLst/>
              </a:prstGeom>
              <a:blipFill>
                <a:blip r:embed="rId10"/>
                <a:stretch>
                  <a:fillRect l="-826" t="-487" b="-24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文本框 14">
            <a:extLst>
              <a:ext uri="{FF2B5EF4-FFF2-40B4-BE49-F238E27FC236}">
                <a16:creationId xmlns:a16="http://schemas.microsoft.com/office/drawing/2014/main" id="{0BC5EA4C-61F1-7AE8-B4D8-5628F24CE118}"/>
              </a:ext>
            </a:extLst>
          </p:cNvPr>
          <p:cNvSpPr txBox="1"/>
          <p:nvPr/>
        </p:nvSpPr>
        <p:spPr>
          <a:xfrm>
            <a:off x="264165" y="658800"/>
            <a:ext cx="6516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4.2 Application to Lunar Surface Temperature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368DF73-2EC0-379F-3AF1-B0D50EEFD9DA}"/>
              </a:ext>
            </a:extLst>
          </p:cNvPr>
          <p:cNvSpPr txBox="1"/>
          <p:nvPr/>
        </p:nvSpPr>
        <p:spPr>
          <a:xfrm>
            <a:off x="11780650" y="6528249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zh-CN" altLang="en-US" sz="1600" b="1" dirty="0">
              <a:solidFill>
                <a:schemeClr val="bg1">
                  <a:lumMod val="8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加号 20">
            <a:extLst>
              <a:ext uri="{FF2B5EF4-FFF2-40B4-BE49-F238E27FC236}">
                <a16:creationId xmlns:a16="http://schemas.microsoft.com/office/drawing/2014/main" id="{7F91456A-D538-9FAA-8C3C-43E19379BDBE}"/>
              </a:ext>
            </a:extLst>
          </p:cNvPr>
          <p:cNvSpPr>
            <a:spLocks noChangeAspect="1"/>
          </p:cNvSpPr>
          <p:nvPr/>
        </p:nvSpPr>
        <p:spPr>
          <a:xfrm>
            <a:off x="906239" y="2156651"/>
            <a:ext cx="144000" cy="144000"/>
          </a:xfrm>
          <a:prstGeom prst="mathPlus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加号 21">
            <a:extLst>
              <a:ext uri="{FF2B5EF4-FFF2-40B4-BE49-F238E27FC236}">
                <a16:creationId xmlns:a16="http://schemas.microsoft.com/office/drawing/2014/main" id="{2D3C8DFD-66FD-55EF-9CEF-B185C7383EA2}"/>
              </a:ext>
            </a:extLst>
          </p:cNvPr>
          <p:cNvSpPr>
            <a:spLocks noChangeAspect="1"/>
          </p:cNvSpPr>
          <p:nvPr/>
        </p:nvSpPr>
        <p:spPr>
          <a:xfrm>
            <a:off x="4161507" y="2237587"/>
            <a:ext cx="144000" cy="144000"/>
          </a:xfrm>
          <a:prstGeom prst="mathPlus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加号 23">
            <a:extLst>
              <a:ext uri="{FF2B5EF4-FFF2-40B4-BE49-F238E27FC236}">
                <a16:creationId xmlns:a16="http://schemas.microsoft.com/office/drawing/2014/main" id="{C5C42C21-DBF3-72FA-0129-8F3FCF4A6CEE}"/>
              </a:ext>
            </a:extLst>
          </p:cNvPr>
          <p:cNvSpPr>
            <a:spLocks noChangeAspect="1"/>
          </p:cNvSpPr>
          <p:nvPr/>
        </p:nvSpPr>
        <p:spPr>
          <a:xfrm>
            <a:off x="7689520" y="2245207"/>
            <a:ext cx="144000" cy="144000"/>
          </a:xfrm>
          <a:prstGeom prst="mathPlus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90C3B41-1EE6-3F00-C3C5-F5FB5CCAFED2}"/>
              </a:ext>
            </a:extLst>
          </p:cNvPr>
          <p:cNvSpPr txBox="1"/>
          <p:nvPr/>
        </p:nvSpPr>
        <p:spPr>
          <a:xfrm>
            <a:off x="411350" y="6519446"/>
            <a:ext cx="11208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2026/03/26</a:t>
            </a:r>
            <a:endParaRPr lang="zh-CN" altLang="en-US" sz="1600" b="1" dirty="0">
              <a:solidFill>
                <a:schemeClr val="bg1">
                  <a:lumMod val="8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C9E1DE33-F639-45F5-BF5B-41F030C485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2580" y="6596390"/>
            <a:ext cx="473129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  <a:ea typeface="Menlo"/>
                <a:cs typeface="Times New Roman" panose="02020603050405020304" pitchFamily="18" charset="0"/>
              </a:rPr>
              <a:t>GSICS Annual Meeting 2026, Ottawa, Canada | IR Session, 26 March 2026</a:t>
            </a:r>
            <a:r>
              <a:rPr kumimoji="0" lang="zh-CN" altLang="zh-CN" sz="11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zh-CN" altLang="zh-CN" sz="3200" b="0" i="0" u="none" strike="noStrike" cap="none" normalizeH="0" baseline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DE457E39-83D2-253F-82DE-E64814C18917}"/>
              </a:ext>
            </a:extLst>
          </p:cNvPr>
          <p:cNvGrpSpPr>
            <a:grpSpLocks noChangeAspect="1"/>
          </p:cNvGrpSpPr>
          <p:nvPr/>
        </p:nvGrpSpPr>
        <p:grpSpPr>
          <a:xfrm>
            <a:off x="9392261" y="54042"/>
            <a:ext cx="2773480" cy="534969"/>
            <a:chOff x="194442" y="180553"/>
            <a:chExt cx="4894338" cy="944055"/>
          </a:xfrm>
        </p:grpSpPr>
        <p:pic>
          <p:nvPicPr>
            <p:cNvPr id="13" name="图片 12" descr="图片包含 物体, 游戏机, 钟表, 标志&#10;&#10;描述已自动生成">
              <a:extLst>
                <a:ext uri="{FF2B5EF4-FFF2-40B4-BE49-F238E27FC236}">
                  <a16:creationId xmlns:a16="http://schemas.microsoft.com/office/drawing/2014/main" id="{780BF17B-7937-A04A-3625-C8E632D5DF8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4442" y="181475"/>
              <a:ext cx="957530" cy="942210"/>
            </a:xfrm>
            <a:prstGeom prst="rect">
              <a:avLst/>
            </a:prstGeom>
          </p:spPr>
        </p:pic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6F043DFA-8CC3-5510-826E-A58CA8A559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873" y="180553"/>
              <a:ext cx="890109" cy="9440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3" descr="GSCIS Logo 2026, long">
              <a:extLst>
                <a:ext uri="{FF2B5EF4-FFF2-40B4-BE49-F238E27FC236}">
                  <a16:creationId xmlns:a16="http://schemas.microsoft.com/office/drawing/2014/main" id="{9056AA9B-78C0-5D97-E0BA-D5C00D6984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8644" y="210569"/>
              <a:ext cx="2950136" cy="8431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44739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0E0AA4-EFD6-5A8E-FEC8-B51753629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28F0FBE0-EB1C-9F4F-658E-4F00ED8EC8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5489815"/>
              <a:gd name="connsiteX1" fmla="*/ 12192000 w 12192000"/>
              <a:gd name="connsiteY1" fmla="*/ 0 h 5489815"/>
              <a:gd name="connsiteX2" fmla="*/ 12192000 w 12192000"/>
              <a:gd name="connsiteY2" fmla="*/ 5489815 h 5489815"/>
              <a:gd name="connsiteX3" fmla="*/ 0 w 12192000"/>
              <a:gd name="connsiteY3" fmla="*/ 5489815 h 5489815"/>
            </a:gdLst>
            <a:ahLst/>
            <a:cxnLst/>
            <a:rect l="l" t="t" r="r" b="b"/>
            <a:pathLst>
              <a:path w="12192000" h="5489815">
                <a:moveTo>
                  <a:pt x="0" y="0"/>
                </a:moveTo>
                <a:lnTo>
                  <a:pt x="12192000" y="0"/>
                </a:lnTo>
                <a:lnTo>
                  <a:pt x="12192000" y="5489815"/>
                </a:lnTo>
                <a:lnTo>
                  <a:pt x="0" y="5489815"/>
                </a:lnTo>
                <a:close/>
              </a:path>
            </a:pathLst>
          </a:custGeom>
          <a:noFill/>
          <a:ln>
            <a:noFill/>
          </a:ln>
        </p:spPr>
      </p:pic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24533DF0-428E-FF73-F9BD-AB5575D468A7}"/>
              </a:ext>
            </a:extLst>
          </p:cNvPr>
          <p:cNvCxnSpPr/>
          <p:nvPr/>
        </p:nvCxnSpPr>
        <p:spPr>
          <a:xfrm>
            <a:off x="0" y="648182"/>
            <a:ext cx="12192000" cy="0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C96493A4-956D-4687-65F3-AE8FD424C56F}"/>
              </a:ext>
            </a:extLst>
          </p:cNvPr>
          <p:cNvSpPr txBox="1"/>
          <p:nvPr/>
        </p:nvSpPr>
        <p:spPr>
          <a:xfrm>
            <a:off x="0" y="127537"/>
            <a:ext cx="10956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	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Calibration Results &amp; Model Comparison</a:t>
            </a:r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18D699EA-4D1B-7525-3895-DD13491D1FD5}"/>
              </a:ext>
            </a:extLst>
          </p:cNvPr>
          <p:cNvSpPr txBox="1"/>
          <p:nvPr/>
        </p:nvSpPr>
        <p:spPr>
          <a:xfrm>
            <a:off x="704481" y="248900"/>
            <a:ext cx="214814" cy="218940"/>
          </a:xfrm>
          <a:prstGeom prst="chevron">
            <a:avLst/>
          </a:prstGeom>
          <a:solidFill>
            <a:schemeClr val="accent3">
              <a:lumMod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 dirty="0"/>
          </a:p>
        </p:txBody>
      </p:sp>
      <p:sp>
        <p:nvSpPr>
          <p:cNvPr id="17" name="标题 1">
            <a:extLst>
              <a:ext uri="{FF2B5EF4-FFF2-40B4-BE49-F238E27FC236}">
                <a16:creationId xmlns:a16="http://schemas.microsoft.com/office/drawing/2014/main" id="{A6AA5B84-5C79-B229-F41C-E7CA7C83E52F}"/>
              </a:ext>
            </a:extLst>
          </p:cNvPr>
          <p:cNvSpPr txBox="1"/>
          <p:nvPr/>
        </p:nvSpPr>
        <p:spPr>
          <a:xfrm>
            <a:off x="513112" y="248900"/>
            <a:ext cx="214814" cy="218940"/>
          </a:xfrm>
          <a:prstGeom prst="chevron">
            <a:avLst/>
          </a:prstGeom>
          <a:solidFill>
            <a:schemeClr val="accent3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>
            <a:extLst>
              <a:ext uri="{FF2B5EF4-FFF2-40B4-BE49-F238E27FC236}">
                <a16:creationId xmlns:a16="http://schemas.microsoft.com/office/drawing/2014/main" id="{F7FEEE49-8C2D-030F-38AE-13D1D1F7BC2D}"/>
              </a:ext>
            </a:extLst>
          </p:cNvPr>
          <p:cNvSpPr txBox="1"/>
          <p:nvPr/>
        </p:nvSpPr>
        <p:spPr>
          <a:xfrm>
            <a:off x="321742" y="248900"/>
            <a:ext cx="214814" cy="218940"/>
          </a:xfrm>
          <a:prstGeom prst="chevron">
            <a:avLst/>
          </a:prstGeom>
          <a:solidFill>
            <a:schemeClr val="accent3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EC40E97-C921-6EF4-C413-41CB3F732CB5}"/>
              </a:ext>
            </a:extLst>
          </p:cNvPr>
          <p:cNvSpPr txBox="1"/>
          <p:nvPr/>
        </p:nvSpPr>
        <p:spPr>
          <a:xfrm>
            <a:off x="264164" y="658800"/>
            <a:ext cx="7978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4.3 Micro-Roughness Effects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65F6CD2-5DD4-BE56-2CDA-3BA83F88F677}"/>
                  </a:ext>
                </a:extLst>
              </p:cNvPr>
              <p:cNvSpPr txBox="1"/>
              <p:nvPr/>
            </p:nvSpPr>
            <p:spPr>
              <a:xfrm>
                <a:off x="321742" y="1058910"/>
                <a:ext cx="6345473" cy="532338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marL="285750" indent="-285750" algn="l">
                  <a:lnSpc>
                    <a:spcPct val="110000"/>
                  </a:lnSpc>
                  <a:spcAft>
                    <a:spcPts val="900"/>
                  </a:spcAft>
                  <a:buClr>
                    <a:srgbClr val="C00000"/>
                  </a:buClr>
                  <a:buFont typeface="Wingdings" panose="05000000000000000000" pitchFamily="2" charset="2"/>
                  <a:buChar char="u"/>
                </a:pPr>
                <a:r>
                  <a:rPr lang="de-DE" altLang="zh-CN" sz="1600" b="1" i="0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Empirical Cosine Power Model</a:t>
                </a:r>
                <a:r>
                  <a:rPr lang="de-DE" altLang="zh-CN" sz="1600" b="1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r>
                  <a:rPr lang="de-DE" altLang="zh-CN" sz="1600" b="0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</a:p>
              <a:p>
                <a:pPr algn="l">
                  <a:lnSpc>
                    <a:spcPct val="110000"/>
                  </a:lnSpc>
                  <a:spcAft>
                    <a:spcPts val="9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de-DE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de-DE" altLang="zh-CN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ar-AE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ar-AE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zh-CN" altLang="ar-AE" i="1">
                              <a:latin typeface="Cambria Math" panose="02040503050406030204" pitchFamily="18" charset="0"/>
                            </a:rPr>
                            <m:t>𝑠𝑠</m:t>
                          </m:r>
                        </m:sub>
                      </m:sSub>
                      <m:r>
                        <a:rPr lang="ar-AE" altLang="zh-CN" i="0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altLang="zh-CN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altLang="zh-CN" i="1">
                          <a:latin typeface="Cambria Math" panose="02040503050406030204" pitchFamily="18" charset="0"/>
                        </a:rPr>
                        <m:t>θ</m:t>
                      </m:r>
                    </m:oMath>
                  </m:oMathPara>
                </a14:m>
                <a:endParaRPr lang="en-US" altLang="zh-CN" i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 algn="l">
                  <a:lnSpc>
                    <a:spcPct val="110000"/>
                  </a:lnSpc>
                  <a:spcAft>
                    <a:spcPts val="900"/>
                  </a:spcAft>
                  <a:buFont typeface="Wingdings" panose="05000000000000000000" pitchFamily="2" charset="2"/>
                  <a:buChar char="Ø"/>
                </a:pPr>
                <a:r>
                  <a:rPr lang="de-DE" altLang="zh-CN" sz="1600" b="1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Sub-solar Temperatures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altLang="zh-CN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ar-AE" sz="16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zh-CN" altLang="ar-AE" sz="1600" i="1">
                            <a:latin typeface="Cambria Math" panose="02040503050406030204" pitchFamily="18" charset="0"/>
                          </a:rPr>
                          <m:t>𝑠𝑠</m:t>
                        </m:r>
                      </m:sub>
                    </m:sSub>
                  </m:oMath>
                </a14:m>
                <a:r>
                  <a:rPr lang="en-US" altLang="zh-CN" sz="1600" b="1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):</a:t>
                </a:r>
                <a:endParaRPr lang="ar-AE" altLang="zh-CN" sz="1600" b="0" i="0" dirty="0">
                  <a:solidFill>
                    <a:srgbClr val="2B2D3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742950" lvl="1" indent="-285750" algn="l">
                  <a:lnSpc>
                    <a:spcPct val="110000"/>
                  </a:lnSpc>
                  <a:spcAft>
                    <a:spcPts val="900"/>
                  </a:spcAft>
                  <a:buFont typeface="Arial" panose="020B0604020202020204" pitchFamily="34" charset="0"/>
                  <a:buChar char="•"/>
                </a:pPr>
                <a:r>
                  <a:rPr lang="de-DE" altLang="zh-CN" sz="1600" b="1" i="0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Maria</a:t>
                </a:r>
                <a:r>
                  <a:rPr lang="de-DE" altLang="zh-CN" sz="1600" b="1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de-DE" altLang="zh-CN" sz="1600">
                        <a:latin typeface="Cambria Math" panose="02040503050406030204" pitchFamily="18" charset="0"/>
                      </a:rPr>
                      <m:t>≈</m:t>
                    </m:r>
                    <m:r>
                      <a:rPr lang="de-DE" altLang="zh-CN" sz="1600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382</m:t>
                    </m:r>
                    <m:r>
                      <a:rPr lang="de-DE" altLang="zh-CN" sz="1600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de-DE" altLang="zh-CN" sz="1600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m:rPr>
                        <m:nor/>
                      </m:rPr>
                      <a:rPr lang="de-DE" altLang="zh-CN" sz="1600" b="0" i="1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de-DE" altLang="zh-CN" sz="1600" b="0" i="1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K</m:t>
                    </m:r>
                  </m:oMath>
                </a14:m>
                <a:r>
                  <a:rPr lang="de-DE" altLang="zh-CN" sz="1600" b="1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):</a:t>
                </a:r>
                <a:r>
                  <a:rPr lang="de-DE" altLang="zh-CN" sz="1600" b="0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Higher </a:t>
                </a:r>
                <a:r>
                  <a:rPr lang="de-DE" altLang="zh-CN" sz="1600" b="1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(lower albedo basalt)</a:t>
                </a:r>
                <a:r>
                  <a:rPr lang="de-DE" altLang="zh-CN" sz="1600" b="0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marL="742950" lvl="1" indent="-285750" algn="l">
                  <a:lnSpc>
                    <a:spcPct val="110000"/>
                  </a:lnSpc>
                  <a:spcAft>
                    <a:spcPts val="900"/>
                  </a:spcAft>
                  <a:buFont typeface="Arial" panose="020B0604020202020204" pitchFamily="34" charset="0"/>
                  <a:buChar char="•"/>
                </a:pPr>
                <a:r>
                  <a:rPr lang="de-DE" altLang="zh-CN" sz="1600" b="1" i="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Highlands</a:t>
                </a:r>
                <a:r>
                  <a:rPr lang="de-DE" altLang="zh-CN" sz="1600" b="1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de-DE" altLang="zh-CN" sz="1600">
                        <a:latin typeface="Cambria Math" panose="02040503050406030204" pitchFamily="18" charset="0"/>
                      </a:rPr>
                      <m:t>≈</m:t>
                    </m:r>
                    <m:r>
                      <a:rPr lang="de-DE" altLang="zh-CN" sz="160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378</m:t>
                    </m:r>
                    <m:r>
                      <a:rPr lang="de-DE" altLang="zh-CN" sz="160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de-DE" altLang="zh-CN" sz="160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m:rPr>
                        <m:nor/>
                      </m:rPr>
                      <a:rPr lang="de-DE" altLang="zh-CN" sz="1600" b="0" i="1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de-DE" altLang="zh-CN" sz="1600" b="0" i="1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K</m:t>
                    </m:r>
                  </m:oMath>
                </a14:m>
                <a:r>
                  <a:rPr lang="de-DE" altLang="zh-CN" sz="1600" b="1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):</a:t>
                </a:r>
                <a:r>
                  <a:rPr lang="de-DE" altLang="zh-CN" sz="1600" b="0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Lower (</a:t>
                </a:r>
                <a:r>
                  <a:rPr lang="de-DE" altLang="zh-CN" sz="1600" b="1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high-albedo anorthosite</a:t>
                </a:r>
                <a:r>
                  <a:rPr lang="de-DE" altLang="zh-CN" sz="1600" b="0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).</a:t>
                </a:r>
              </a:p>
              <a:p>
                <a:pPr marL="285750" indent="-285750" algn="l">
                  <a:lnSpc>
                    <a:spcPct val="110000"/>
                  </a:lnSpc>
                  <a:spcAft>
                    <a:spcPts val="900"/>
                  </a:spcAft>
                  <a:buClr>
                    <a:srgbClr val="C00000"/>
                  </a:buClr>
                  <a:buFont typeface="Wingdings" panose="05000000000000000000" pitchFamily="2" charset="2"/>
                  <a:buChar char="u"/>
                </a:pPr>
                <a:r>
                  <a:rPr lang="de-DE" altLang="zh-CN" sz="1600" b="1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"Limb Brightening" &amp; Physical Coupling</a:t>
                </a:r>
                <a:endParaRPr lang="de-DE" altLang="zh-CN" sz="1600" b="0" i="0" dirty="0">
                  <a:solidFill>
                    <a:srgbClr val="2B2D3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 algn="l">
                  <a:lnSpc>
                    <a:spcPct val="110000"/>
                  </a:lnSpc>
                  <a:spcAft>
                    <a:spcPts val="900"/>
                  </a:spcAft>
                  <a:buFont typeface="Wingdings" panose="05000000000000000000" pitchFamily="2" charset="2"/>
                  <a:buChar char="Ø"/>
                </a:pPr>
                <a:r>
                  <a:rPr lang="de-DE" altLang="zh-CN" sz="1600" b="1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Global Fit:</a:t>
                </a:r>
                <a:r>
                  <a:rPr lang="de-DE" altLang="zh-CN" sz="1600" b="0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14:m>
                  <m:oMath xmlns:m="http://schemas.openxmlformats.org/officeDocument/2006/math">
                    <m:r>
                      <a:rPr lang="zh-CN" altLang="de-DE" sz="16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𝒏</m:t>
                    </m:r>
                    <m:r>
                      <a:rPr lang="de-DE" altLang="zh-CN" sz="1600" b="1" i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≈</m:t>
                    </m:r>
                    <m:r>
                      <a:rPr lang="de-DE" altLang="zh-CN" sz="1600" b="1" i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de-DE" altLang="zh-CN" sz="1600" b="1" i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de-DE" altLang="zh-CN" sz="1600" b="1" i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𝟏𝟓𝟗</m:t>
                    </m:r>
                  </m:oMath>
                </a14:m>
                <a:r>
                  <a:rPr lang="de-DE" altLang="zh-CN" sz="1600" b="1" i="0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r>
                  <a:rPr lang="de-DE" altLang="zh-CN" sz="1600" b="0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(vs. Lambertian </a:t>
                </a:r>
                <a14:m>
                  <m:oMath xmlns:m="http://schemas.openxmlformats.org/officeDocument/2006/math">
                    <m:r>
                      <a:rPr lang="zh-CN" altLang="de-DE" sz="16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de-DE" altLang="zh-CN" sz="1600" i="0">
                        <a:latin typeface="Cambria Math" panose="02040503050406030204" pitchFamily="18" charset="0"/>
                      </a:rPr>
                      <m:t>=</m:t>
                    </m:r>
                    <m:r>
                      <a:rPr lang="de-DE" altLang="zh-CN" sz="1600" i="0">
                        <a:latin typeface="Cambria Math" panose="02040503050406030204" pitchFamily="18" charset="0"/>
                      </a:rPr>
                      <m:t>0</m:t>
                    </m:r>
                    <m:r>
                      <a:rPr lang="de-DE" altLang="zh-CN" sz="1600" i="0">
                        <a:latin typeface="Cambria Math" panose="02040503050406030204" pitchFamily="18" charset="0"/>
                      </a:rPr>
                      <m:t>.</m:t>
                    </m:r>
                    <m:r>
                      <a:rPr lang="de-DE" altLang="zh-CN" sz="1600" i="0">
                        <a:latin typeface="Cambria Math" panose="02040503050406030204" pitchFamily="18" charset="0"/>
                      </a:rPr>
                      <m:t>25</m:t>
                    </m:r>
                  </m:oMath>
                </a14:m>
                <a:r>
                  <a:rPr lang="de-DE" altLang="zh-CN" sz="1600" b="0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).</a:t>
                </a:r>
              </a:p>
              <a:p>
                <a:pPr marL="285750" indent="-285750" algn="l">
                  <a:lnSpc>
                    <a:spcPct val="110000"/>
                  </a:lnSpc>
                  <a:spcAft>
                    <a:spcPts val="900"/>
                  </a:spcAft>
                  <a:buFont typeface="Wingdings" panose="05000000000000000000" pitchFamily="2" charset="2"/>
                  <a:buChar char="Ø"/>
                </a:pPr>
                <a:r>
                  <a:rPr lang="de-DE" altLang="zh-CN" sz="1600" b="1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Observed Trend:</a:t>
                </a:r>
                <a:r>
                  <a:rPr lang="de-DE" altLang="zh-CN" sz="1600" b="0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Maria (</a:t>
                </a:r>
                <a14:m>
                  <m:oMath xmlns:m="http://schemas.openxmlformats.org/officeDocument/2006/math">
                    <m:r>
                      <a:rPr lang="zh-CN" altLang="de-DE" sz="16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de-DE" altLang="zh-CN" sz="1600" i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de-DE" altLang="zh-CN" sz="1600" i="0">
                        <a:latin typeface="Cambria Math" panose="02040503050406030204" pitchFamily="18" charset="0"/>
                      </a:rPr>
                      <m:t>0</m:t>
                    </m:r>
                    <m:r>
                      <a:rPr lang="de-DE" altLang="zh-CN" sz="1600" i="0">
                        <a:latin typeface="Cambria Math" panose="02040503050406030204" pitchFamily="18" charset="0"/>
                      </a:rPr>
                      <m:t>.</m:t>
                    </m:r>
                    <m:r>
                      <a:rPr lang="de-DE" altLang="zh-CN" sz="1600" i="0">
                        <a:latin typeface="Cambria Math" panose="02040503050406030204" pitchFamily="18" charset="0"/>
                      </a:rPr>
                      <m:t>143</m:t>
                    </m:r>
                  </m:oMath>
                </a14:m>
                <a:r>
                  <a:rPr lang="de-DE" altLang="zh-CN" sz="1600" b="0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exhibit </a:t>
                </a:r>
                <a:r>
                  <a:rPr lang="de-DE" altLang="zh-CN" sz="1600" b="1" i="0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stronger limb brightening</a:t>
                </a:r>
                <a:r>
                  <a:rPr lang="de-DE" altLang="zh-CN" sz="1600" b="0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than Highlands (</a:t>
                </a:r>
                <a14:m>
                  <m:oMath xmlns:m="http://schemas.openxmlformats.org/officeDocument/2006/math">
                    <m:r>
                      <a:rPr lang="zh-CN" altLang="de-DE" sz="16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de-DE" altLang="zh-CN" sz="1600" i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de-DE" altLang="zh-CN" sz="1600" i="0">
                        <a:latin typeface="Cambria Math" panose="02040503050406030204" pitchFamily="18" charset="0"/>
                      </a:rPr>
                      <m:t>0</m:t>
                    </m:r>
                    <m:r>
                      <a:rPr lang="de-DE" altLang="zh-CN" sz="1600" i="0">
                        <a:latin typeface="Cambria Math" panose="02040503050406030204" pitchFamily="18" charset="0"/>
                      </a:rPr>
                      <m:t>.</m:t>
                    </m:r>
                    <m:r>
                      <a:rPr lang="de-DE" altLang="zh-CN" sz="1600" i="0">
                        <a:latin typeface="Cambria Math" panose="02040503050406030204" pitchFamily="18" charset="0"/>
                      </a:rPr>
                      <m:t>161</m:t>
                    </m:r>
                  </m:oMath>
                </a14:m>
                <a:r>
                  <a:rPr lang="de-DE" altLang="zh-CN" sz="1600" b="0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).</a:t>
                </a:r>
              </a:p>
              <a:p>
                <a:pPr marL="285750" indent="-285750" algn="l">
                  <a:lnSpc>
                    <a:spcPct val="110000"/>
                  </a:lnSpc>
                  <a:spcAft>
                    <a:spcPts val="900"/>
                  </a:spcAft>
                  <a:buFont typeface="Wingdings" panose="05000000000000000000" pitchFamily="2" charset="2"/>
                  <a:buChar char="Ø"/>
                </a:pPr>
                <a:r>
                  <a:rPr lang="de-DE" altLang="zh-CN" sz="1600" b="1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Coupling Mechanism:</a:t>
                </a:r>
                <a:endParaRPr lang="de-DE" altLang="zh-CN" sz="1600" b="0" i="0" dirty="0">
                  <a:solidFill>
                    <a:srgbClr val="2B2D3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742950" lvl="1" indent="-285750" algn="l">
                  <a:lnSpc>
                    <a:spcPct val="110000"/>
                  </a:lnSpc>
                  <a:spcAft>
                    <a:spcPts val="900"/>
                  </a:spcAft>
                  <a:buFont typeface="Arial" panose="020B0604020202020204" pitchFamily="34" charset="0"/>
                  <a:buChar char="•"/>
                </a:pPr>
                <a:r>
                  <a:rPr lang="de-DE" altLang="zh-CN" sz="1600" b="1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Highlands:</a:t>
                </a:r>
                <a:r>
                  <a:rPr lang="de-DE" altLang="zh-CN" sz="1600" b="0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r>
                  <a:rPr lang="en-US" altLang="zh-CN" sz="1600" b="0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High albedo triggers a </a:t>
                </a:r>
                <a:r>
                  <a:rPr lang="en-US" altLang="zh-CN" sz="1600" b="1" i="0" dirty="0">
                    <a:solidFill>
                      <a:srgbClr val="0070C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sharp emissivity decrease </a:t>
                </a:r>
                <a:r>
                  <a:rPr lang="en-US" altLang="zh-CN" sz="1600" b="0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 large emission angles</a:t>
                </a:r>
                <a:r>
                  <a:rPr lang="de-DE" altLang="zh-CN" sz="1600" b="0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marL="742950" lvl="1" indent="-285750" algn="l">
                  <a:lnSpc>
                    <a:spcPct val="110000"/>
                  </a:lnSpc>
                  <a:spcAft>
                    <a:spcPts val="900"/>
                  </a:spcAft>
                  <a:buFont typeface="Arial" panose="020B0604020202020204" pitchFamily="34" charset="0"/>
                  <a:buChar char="•"/>
                </a:pPr>
                <a:r>
                  <a:rPr lang="de-DE" altLang="zh-CN" sz="1600" b="1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Offset:</a:t>
                </a:r>
                <a:r>
                  <a:rPr lang="de-DE" altLang="zh-CN" sz="1600" b="0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This emissivity drop </a:t>
                </a:r>
                <a:r>
                  <a:rPr lang="de-DE" altLang="zh-CN" sz="1600" b="1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partially counteracts</a:t>
                </a:r>
                <a:r>
                  <a:rPr lang="de-DE" altLang="zh-CN" sz="1600" b="0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the roughness-induced "thermal beaming" in highlands, whereas the darker maria exhibit more prominent limb brightening effects.</a:t>
                </a: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65F6CD2-5DD4-BE56-2CDA-3BA83F88F6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742" y="1058910"/>
                <a:ext cx="6345473" cy="5323380"/>
              </a:xfrm>
              <a:prstGeom prst="rect">
                <a:avLst/>
              </a:prstGeom>
              <a:blipFill>
                <a:blip r:embed="rId4"/>
                <a:stretch>
                  <a:fillRect l="-384" t="-229" b="-57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图片 15">
            <a:extLst>
              <a:ext uri="{FF2B5EF4-FFF2-40B4-BE49-F238E27FC236}">
                <a16:creationId xmlns:a16="http://schemas.microsoft.com/office/drawing/2014/main" id="{FC7A4CC8-9601-0AD2-42A4-0E066989FC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1064" y="1039206"/>
            <a:ext cx="4773043" cy="529200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10D2CC53-A1F7-C9CA-A91A-877C82484C39}"/>
              </a:ext>
            </a:extLst>
          </p:cNvPr>
          <p:cNvSpPr txBox="1"/>
          <p:nvPr/>
        </p:nvSpPr>
        <p:spPr>
          <a:xfrm>
            <a:off x="11780650" y="6528249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zh-CN" altLang="en-US" sz="1600" b="1" dirty="0">
              <a:solidFill>
                <a:schemeClr val="bg1">
                  <a:lumMod val="8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97C6236-B5B5-6CC6-0757-A724AD96DDE7}"/>
              </a:ext>
            </a:extLst>
          </p:cNvPr>
          <p:cNvSpPr txBox="1"/>
          <p:nvPr/>
        </p:nvSpPr>
        <p:spPr>
          <a:xfrm>
            <a:off x="10315038" y="1236689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2018.07.28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A74F113-C5BA-1DF2-E78B-822003BBD1B7}"/>
              </a:ext>
            </a:extLst>
          </p:cNvPr>
          <p:cNvSpPr txBox="1"/>
          <p:nvPr/>
        </p:nvSpPr>
        <p:spPr>
          <a:xfrm>
            <a:off x="411350" y="6519446"/>
            <a:ext cx="11208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2026/03/26</a:t>
            </a:r>
            <a:endParaRPr lang="zh-CN" altLang="en-US" sz="1600" b="1" dirty="0">
              <a:solidFill>
                <a:schemeClr val="bg1">
                  <a:lumMod val="8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2E327130-64F2-4F58-AB25-F6F4A9DE5F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2580" y="6596390"/>
            <a:ext cx="473129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  <a:ea typeface="Menlo"/>
                <a:cs typeface="Times New Roman" panose="02020603050405020304" pitchFamily="18" charset="0"/>
              </a:rPr>
              <a:t>GSICS Annual Meeting 2026, Ottawa, Canada | IR Session, 26 March 2026</a:t>
            </a:r>
            <a:r>
              <a:rPr kumimoji="0" lang="zh-CN" altLang="zh-CN" sz="11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zh-CN" altLang="zh-CN" sz="3200" b="0" i="0" u="none" strike="noStrike" cap="none" normalizeH="0" baseline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67E1E0F1-4F2A-2DAB-FBE8-8588B8D449CB}"/>
              </a:ext>
            </a:extLst>
          </p:cNvPr>
          <p:cNvGrpSpPr>
            <a:grpSpLocks noChangeAspect="1"/>
          </p:cNvGrpSpPr>
          <p:nvPr/>
        </p:nvGrpSpPr>
        <p:grpSpPr>
          <a:xfrm>
            <a:off x="9392261" y="54042"/>
            <a:ext cx="2773480" cy="534969"/>
            <a:chOff x="194442" y="180553"/>
            <a:chExt cx="4894338" cy="944055"/>
          </a:xfrm>
        </p:grpSpPr>
        <p:pic>
          <p:nvPicPr>
            <p:cNvPr id="14" name="图片 13" descr="图片包含 物体, 游戏机, 钟表, 标志&#10;&#10;描述已自动生成">
              <a:extLst>
                <a:ext uri="{FF2B5EF4-FFF2-40B4-BE49-F238E27FC236}">
                  <a16:creationId xmlns:a16="http://schemas.microsoft.com/office/drawing/2014/main" id="{3E574148-AE49-ADF7-5C3A-5A8D20E0E5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4442" y="181475"/>
              <a:ext cx="957530" cy="942210"/>
            </a:xfrm>
            <a:prstGeom prst="rect">
              <a:avLst/>
            </a:prstGeom>
          </p:spPr>
        </p:pic>
        <p:pic>
          <p:nvPicPr>
            <p:cNvPr id="15" name="Picture 2">
              <a:extLst>
                <a:ext uri="{FF2B5EF4-FFF2-40B4-BE49-F238E27FC236}">
                  <a16:creationId xmlns:a16="http://schemas.microsoft.com/office/drawing/2014/main" id="{7CF717FB-71B1-6F8D-AE56-FA74C0561A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873" y="180553"/>
              <a:ext cx="890109" cy="9440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3" descr="GSCIS Logo 2026, long">
              <a:extLst>
                <a:ext uri="{FF2B5EF4-FFF2-40B4-BE49-F238E27FC236}">
                  <a16:creationId xmlns:a16="http://schemas.microsoft.com/office/drawing/2014/main" id="{0FCB2013-2EEE-3F82-1B6A-FBCA145780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8644" y="210569"/>
              <a:ext cx="2950136" cy="8431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982966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6C9BD-4918-AD93-9956-CEBD6969E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图片 58">
            <a:extLst>
              <a:ext uri="{FF2B5EF4-FFF2-40B4-BE49-F238E27FC236}">
                <a16:creationId xmlns:a16="http://schemas.microsoft.com/office/drawing/2014/main" id="{1C4D9670-4E64-270E-F467-9035C36AA13D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5000"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5489815"/>
              <a:gd name="connsiteX1" fmla="*/ 12192000 w 12192000"/>
              <a:gd name="connsiteY1" fmla="*/ 0 h 5489815"/>
              <a:gd name="connsiteX2" fmla="*/ 12192000 w 12192000"/>
              <a:gd name="connsiteY2" fmla="*/ 5489815 h 5489815"/>
              <a:gd name="connsiteX3" fmla="*/ 0 w 12192000"/>
              <a:gd name="connsiteY3" fmla="*/ 5489815 h 5489815"/>
            </a:gdLst>
            <a:ahLst/>
            <a:cxnLst/>
            <a:rect l="l" t="t" r="r" b="b"/>
            <a:pathLst>
              <a:path w="12192000" h="5489815">
                <a:moveTo>
                  <a:pt x="0" y="0"/>
                </a:moveTo>
                <a:lnTo>
                  <a:pt x="12192000" y="0"/>
                </a:lnTo>
                <a:lnTo>
                  <a:pt x="12192000" y="5489815"/>
                </a:lnTo>
                <a:lnTo>
                  <a:pt x="0" y="5489815"/>
                </a:lnTo>
                <a:close/>
              </a:path>
            </a:pathLst>
          </a:custGeom>
          <a:noFill/>
          <a:ln>
            <a:noFill/>
          </a:ln>
        </p:spPr>
      </p:pic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EF539997-33E5-31D0-1E3C-6F19EC492708}"/>
              </a:ext>
            </a:extLst>
          </p:cNvPr>
          <p:cNvCxnSpPr/>
          <p:nvPr/>
        </p:nvCxnSpPr>
        <p:spPr>
          <a:xfrm>
            <a:off x="0" y="648182"/>
            <a:ext cx="12192000" cy="0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31254394-ECBB-C0C0-73C5-9B2C2710A215}"/>
              </a:ext>
            </a:extLst>
          </p:cNvPr>
          <p:cNvSpPr txBox="1"/>
          <p:nvPr/>
        </p:nvSpPr>
        <p:spPr>
          <a:xfrm>
            <a:off x="0" y="127537"/>
            <a:ext cx="5700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	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Conclusions</a:t>
            </a:r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BC80ABE5-9906-EB6F-2DB3-4035F3BCE1DE}"/>
              </a:ext>
            </a:extLst>
          </p:cNvPr>
          <p:cNvSpPr txBox="1"/>
          <p:nvPr/>
        </p:nvSpPr>
        <p:spPr>
          <a:xfrm>
            <a:off x="704481" y="248900"/>
            <a:ext cx="214814" cy="218940"/>
          </a:xfrm>
          <a:prstGeom prst="chevron">
            <a:avLst/>
          </a:prstGeom>
          <a:solidFill>
            <a:schemeClr val="accent3">
              <a:lumMod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 dirty="0"/>
          </a:p>
        </p:txBody>
      </p:sp>
      <p:sp>
        <p:nvSpPr>
          <p:cNvPr id="17" name="标题 1">
            <a:extLst>
              <a:ext uri="{FF2B5EF4-FFF2-40B4-BE49-F238E27FC236}">
                <a16:creationId xmlns:a16="http://schemas.microsoft.com/office/drawing/2014/main" id="{8963CD96-B5D8-415B-BAE4-2D55C2E4C952}"/>
              </a:ext>
            </a:extLst>
          </p:cNvPr>
          <p:cNvSpPr txBox="1"/>
          <p:nvPr/>
        </p:nvSpPr>
        <p:spPr>
          <a:xfrm>
            <a:off x="513112" y="248900"/>
            <a:ext cx="214814" cy="218940"/>
          </a:xfrm>
          <a:prstGeom prst="chevron">
            <a:avLst/>
          </a:prstGeom>
          <a:solidFill>
            <a:schemeClr val="accent3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>
            <a:extLst>
              <a:ext uri="{FF2B5EF4-FFF2-40B4-BE49-F238E27FC236}">
                <a16:creationId xmlns:a16="http://schemas.microsoft.com/office/drawing/2014/main" id="{145A66E5-1B16-D728-13D4-6FED13F7BB4D}"/>
              </a:ext>
            </a:extLst>
          </p:cNvPr>
          <p:cNvSpPr txBox="1"/>
          <p:nvPr/>
        </p:nvSpPr>
        <p:spPr>
          <a:xfrm>
            <a:off x="321742" y="248900"/>
            <a:ext cx="214814" cy="218940"/>
          </a:xfrm>
          <a:prstGeom prst="chevron">
            <a:avLst/>
          </a:prstGeom>
          <a:solidFill>
            <a:schemeClr val="accent3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7B713C44-F57D-E268-9BF2-2CA4375963E8}"/>
              </a:ext>
            </a:extLst>
          </p:cNvPr>
          <p:cNvGrpSpPr/>
          <p:nvPr/>
        </p:nvGrpSpPr>
        <p:grpSpPr>
          <a:xfrm>
            <a:off x="513112" y="1631795"/>
            <a:ext cx="3467641" cy="3546535"/>
            <a:chOff x="233710" y="1441097"/>
            <a:chExt cx="3467641" cy="354653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id="{4C4C0A0D-B6CA-32AB-2FB5-2A79C1F65432}"/>
                    </a:ext>
                  </a:extLst>
                </p:cNvPr>
                <p:cNvSpPr txBox="1"/>
                <p:nvPr/>
              </p:nvSpPr>
              <p:spPr>
                <a:xfrm>
                  <a:off x="233710" y="1870368"/>
                  <a:ext cx="3467641" cy="3117264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</p:spPr>
              <p:txBody>
                <a:bodyPr wrap="square">
                  <a:spAutoFit/>
                </a:bodyPr>
                <a:lstStyle/>
                <a:p>
                  <a:pPr marL="285750" indent="-285750" algn="l">
                    <a:lnSpc>
                      <a:spcPct val="110000"/>
                    </a:lnSpc>
                    <a:buFont typeface="Wingdings" panose="05000000000000000000" pitchFamily="2" charset="2"/>
                    <a:buChar char="Ø"/>
                  </a:pPr>
                  <a:r>
                    <a:rPr lang="de-DE" altLang="zh-CN" b="1" i="0" dirty="0">
                      <a:solidFill>
                        <a:srgbClr val="0070C0"/>
                      </a:solidFill>
                      <a:effectLst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High-Precision</a:t>
                  </a:r>
                  <a:r>
                    <a:rPr lang="de-DE" altLang="zh-CN" b="1" i="0" dirty="0">
                      <a:solidFill>
                        <a:srgbClr val="2B2D31"/>
                      </a:solidFill>
                      <a:effectLst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Calibration</a:t>
                  </a:r>
                  <a:endParaRPr lang="de-DE" altLang="zh-CN" b="0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marL="742950" lvl="1" indent="-285750" algn="l">
                    <a:lnSpc>
                      <a:spcPct val="110000"/>
                    </a:lnSpc>
                    <a:buFont typeface="Arial" panose="020B0604020202020204" pitchFamily="34" charset="0"/>
                    <a:buChar char="•"/>
                  </a:pPr>
                  <a14:m>
                    <m:oMath xmlns:m="http://schemas.openxmlformats.org/officeDocument/2006/math">
                      <m:sSup>
                        <m:sSupPr>
                          <m:ctrlPr>
                            <a:rPr lang="ar-AE" altLang="zh-CN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ar-AE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ar-AE" altLang="zh-CN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ar-AE" altLang="zh-CN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AE" altLang="zh-CN" i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ar-AE" altLang="zh-CN" i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ar-AE" altLang="zh-CN" i="0">
                          <a:latin typeface="Cambria Math" panose="02040503050406030204" pitchFamily="18" charset="0"/>
                        </a:rPr>
                        <m:t>9984</m:t>
                      </m:r>
                      <m:r>
                        <a:rPr lang="en-US" altLang="zh-CN" b="0" i="0" smtClean="0">
                          <a:latin typeface="Cambria Math" panose="02040503050406030204" pitchFamily="18" charset="0"/>
                        </a:rPr>
                        <m:t>; </m:t>
                      </m:r>
                    </m:oMath>
                  </a14:m>
                  <a:r>
                    <a:rPr lang="ar-AE" altLang="zh-CN" b="0" i="0" dirty="0">
                      <a:solidFill>
                        <a:srgbClr val="2B2D31"/>
                      </a:solidFill>
                      <a:effectLst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de-DE" altLang="zh-CN" b="0" i="0" dirty="0">
                      <a:solidFill>
                        <a:srgbClr val="2B2D31"/>
                      </a:solidFill>
                      <a:effectLst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RMSE=</a:t>
                  </a:r>
                  <a14:m>
                    <m:oMath xmlns:m="http://schemas.openxmlformats.org/officeDocument/2006/math">
                      <m:r>
                        <a:rPr lang="de-DE" altLang="zh-CN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de-DE" altLang="zh-CN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de-DE" altLang="zh-CN">
                          <a:latin typeface="Cambria Math" panose="02040503050406030204" pitchFamily="18" charset="0"/>
                        </a:rPr>
                        <m:t>0725</m:t>
                      </m:r>
                    </m:oMath>
                  </a14:m>
                  <a:endParaRPr lang="de-DE" altLang="zh-CN" b="0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marL="742950" lvl="1" indent="-285750" algn="l">
                    <a:lnSpc>
                      <a:spcPct val="110000"/>
                    </a:lnSpc>
                    <a:buFont typeface="Arial" panose="020B0604020202020204" pitchFamily="34" charset="0"/>
                    <a:buChar char="•"/>
                  </a:pPr>
                  <a:r>
                    <a:rPr lang="de-DE" altLang="zh-CN" b="0" i="0" dirty="0">
                      <a:solidFill>
                        <a:srgbClr val="2B2D31"/>
                      </a:solidFill>
                      <a:effectLst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Error reduction: </a:t>
                  </a:r>
                </a:p>
                <a:p>
                  <a:pPr lvl="1" algn="l">
                    <a:lnSpc>
                      <a:spcPct val="110000"/>
                    </a:lnSpc>
                  </a:pPr>
                  <a:r>
                    <a:rPr lang="de-DE" altLang="zh-CN" b="1" i="0" dirty="0">
                      <a:solidFill>
                        <a:srgbClr val="2B2D31"/>
                      </a:solidFill>
                      <a:effectLst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64.8% </a:t>
                  </a:r>
                  <a14:m>
                    <m:oMath xmlns:m="http://schemas.openxmlformats.org/officeDocument/2006/math">
                      <m:r>
                        <a:rPr lang="de-DE" altLang="zh-CN">
                          <a:latin typeface="Cambria Math" panose="02040503050406030204" pitchFamily="18" charset="0"/>
                        </a:rPr>
                        <m:t>→</m:t>
                      </m:r>
                    </m:oMath>
                  </a14:m>
                  <a:r>
                    <a:rPr lang="de-DE" altLang="zh-CN" b="1" i="0" dirty="0">
                      <a:solidFill>
                        <a:srgbClr val="2B2D31"/>
                      </a:solidFill>
                      <a:effectLst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 -2.8%</a:t>
                  </a:r>
                  <a:r>
                    <a:rPr lang="de-DE" altLang="zh-CN" b="0" i="0" dirty="0">
                      <a:solidFill>
                        <a:srgbClr val="2B2D31"/>
                      </a:solidFill>
                      <a:effectLst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 (at 89°).</a:t>
                  </a:r>
                </a:p>
                <a:p>
                  <a:pPr marL="285750" indent="-285750" algn="l">
                    <a:lnSpc>
                      <a:spcPct val="110000"/>
                    </a:lnSpc>
                    <a:buFont typeface="Wingdings" panose="05000000000000000000" pitchFamily="2" charset="2"/>
                    <a:buChar char="Ø"/>
                  </a:pPr>
                  <a:r>
                    <a:rPr lang="de-DE" altLang="zh-CN" b="1" i="0" dirty="0">
                      <a:solidFill>
                        <a:srgbClr val="0070C0"/>
                      </a:solidFill>
                      <a:effectLst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Thermophysical</a:t>
                  </a:r>
                  <a:r>
                    <a:rPr lang="de-DE" altLang="zh-CN" b="1" i="0" dirty="0">
                      <a:solidFill>
                        <a:srgbClr val="2B2D31"/>
                      </a:solidFill>
                      <a:effectLst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Insights</a:t>
                  </a:r>
                  <a:endParaRPr lang="de-DE" altLang="zh-CN" b="0" i="0" dirty="0">
                    <a:solidFill>
                      <a:srgbClr val="2B2D3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pPr marL="742950" lvl="1" indent="-285750" algn="l">
                    <a:lnSpc>
                      <a:spcPct val="110000"/>
                    </a:lnSpc>
                    <a:buFont typeface="Arial" panose="020B0604020202020204" pitchFamily="34" charset="0"/>
                    <a:buChar char="•"/>
                  </a:pPr>
                  <a:r>
                    <a:rPr lang="de-DE" altLang="zh-CN" b="0" i="0" dirty="0">
                      <a:solidFill>
                        <a:srgbClr val="2B2D31"/>
                      </a:solidFill>
                      <a:effectLst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MIR Thermal Dominance (</a:t>
                  </a:r>
                  <a:r>
                    <a:rPr lang="de-DE" altLang="zh-CN" b="1" i="0" dirty="0">
                      <a:solidFill>
                        <a:srgbClr val="2B2D31"/>
                      </a:solidFill>
                      <a:effectLst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&gt;83%</a:t>
                  </a:r>
                  <a:r>
                    <a:rPr lang="de-DE" altLang="zh-CN" b="0" i="0" dirty="0">
                      <a:solidFill>
                        <a:srgbClr val="2B2D31"/>
                      </a:solidFill>
                      <a:effectLst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).</a:t>
                  </a:r>
                </a:p>
                <a:p>
                  <a:pPr marL="742950" lvl="1" indent="-285750" algn="l">
                    <a:lnSpc>
                      <a:spcPct val="110000"/>
                    </a:lnSpc>
                    <a:buFont typeface="Arial" panose="020B0604020202020204" pitchFamily="34" charset="0"/>
                    <a:buChar char="•"/>
                  </a:pPr>
                  <a:r>
                    <a:rPr lang="de-DE" altLang="zh-CN" b="0" i="0" dirty="0">
                      <a:solidFill>
                        <a:srgbClr val="2B2D31"/>
                      </a:solidFill>
                      <a:effectLst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Micro-roughness &amp; Limb Brightening revealed.</a:t>
                  </a:r>
                </a:p>
              </p:txBody>
            </p:sp>
          </mc:Choice>
          <mc:Fallback xmlns=""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id="{4C4C0A0D-B6CA-32AB-2FB5-2A79C1F6543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710" y="1870368"/>
                  <a:ext cx="3467641" cy="3117264"/>
                </a:xfrm>
                <a:prstGeom prst="rect">
                  <a:avLst/>
                </a:prstGeom>
                <a:blipFill>
                  <a:blip r:embed="rId12"/>
                  <a:stretch>
                    <a:fillRect l="-1054" t="-783" b="-2348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93971CE6-036C-DE26-E023-32757319DCAE}"/>
                </a:ext>
              </a:extLst>
            </p:cNvPr>
            <p:cNvSpPr txBox="1"/>
            <p:nvPr/>
          </p:nvSpPr>
          <p:spPr>
            <a:xfrm>
              <a:off x="233710" y="1441097"/>
              <a:ext cx="3467641" cy="406320"/>
            </a:xfrm>
            <a:prstGeom prst="rect">
              <a:avLst/>
            </a:prstGeom>
            <a:solidFill>
              <a:srgbClr val="FFF0C1"/>
            </a:solidFill>
          </p:spPr>
          <p:txBody>
            <a:bodyPr wrap="square">
              <a:spAutoFit/>
            </a:bodyPr>
            <a:lstStyle/>
            <a:p>
              <a:pPr marL="285750" indent="-285750" algn="ctr">
                <a:lnSpc>
                  <a:spcPct val="110000"/>
                </a:lnSpc>
                <a:buClr>
                  <a:srgbClr val="C00000"/>
                </a:buClr>
                <a:buFont typeface="Wingdings" panose="05000000000000000000" pitchFamily="2" charset="2"/>
                <a:buChar char="u"/>
              </a:pPr>
              <a:r>
                <a:rPr lang="de-DE" altLang="zh-CN" sz="2000" b="1" i="0" dirty="0">
                  <a:solidFill>
                    <a:srgbClr val="2B2D3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Key Achievements </a:t>
              </a:r>
              <a:endParaRPr lang="en-US" altLang="zh-CN" sz="2000" b="1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4F79497E-7A56-3F03-FCAE-CA8964661B0F}"/>
              </a:ext>
            </a:extLst>
          </p:cNvPr>
          <p:cNvGrpSpPr/>
          <p:nvPr/>
        </p:nvGrpSpPr>
        <p:grpSpPr>
          <a:xfrm>
            <a:off x="4347701" y="1631795"/>
            <a:ext cx="3467641" cy="3546536"/>
            <a:chOff x="4325081" y="1441096"/>
            <a:chExt cx="3467641" cy="3546536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452B9E55-BA08-EF01-62F7-4B0BF5411968}"/>
                </a:ext>
              </a:extLst>
            </p:cNvPr>
            <p:cNvSpPr txBox="1"/>
            <p:nvPr/>
          </p:nvSpPr>
          <p:spPr>
            <a:xfrm>
              <a:off x="4325081" y="1870368"/>
              <a:ext cx="3467641" cy="311726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marL="285750" indent="-285750" algn="l">
                <a:lnSpc>
                  <a:spcPct val="110000"/>
                </a:lnSpc>
                <a:buFont typeface="Wingdings" panose="05000000000000000000" pitchFamily="2" charset="2"/>
                <a:buChar char="Ø"/>
              </a:pPr>
              <a:r>
                <a:rPr lang="de-DE" altLang="zh-CN" sz="1800" b="1" i="0" dirty="0">
                  <a:solidFill>
                    <a:srgbClr val="2B2D3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Robust &amp; </a:t>
              </a:r>
              <a:r>
                <a:rPr lang="de-DE" altLang="zh-CN" sz="1800" b="1" i="0" dirty="0">
                  <a:solidFill>
                    <a:srgbClr val="0070C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Universal</a:t>
              </a:r>
              <a:r>
                <a:rPr lang="de-DE" altLang="zh-CN" sz="1800" b="1" i="0" dirty="0">
                  <a:solidFill>
                    <a:srgbClr val="2B2D3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  <a:r>
                <a:rPr lang="de-DE" altLang="zh-CN" sz="1800" b="0" i="0" dirty="0">
                  <a:solidFill>
                    <a:srgbClr val="2B2D3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 Cross-calibration framework for all GEO MIR sensors.</a:t>
              </a:r>
            </a:p>
            <a:p>
              <a:pPr marL="285750" indent="-285750" algn="l">
                <a:lnSpc>
                  <a:spcPct val="110000"/>
                </a:lnSpc>
                <a:buFont typeface="Wingdings" panose="05000000000000000000" pitchFamily="2" charset="2"/>
                <a:buChar char="Ø"/>
              </a:pPr>
              <a:r>
                <a:rPr lang="de-DE" altLang="zh-CN" sz="1800" b="1" i="0" dirty="0">
                  <a:solidFill>
                    <a:srgbClr val="0070C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TPM-Free</a:t>
              </a:r>
              <a:r>
                <a:rPr lang="de-DE" altLang="zh-CN" sz="1800" b="1" i="0" dirty="0">
                  <a:solidFill>
                    <a:srgbClr val="2B2D3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  <a:r>
                <a:rPr lang="de-DE" altLang="zh-CN" sz="1800" b="0" i="0" dirty="0">
                  <a:solidFill>
                    <a:srgbClr val="2B2D3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  <a:r>
                <a:rPr lang="de-DE" altLang="zh-CN" sz="1800" b="1" i="0" dirty="0">
                  <a:solidFill>
                    <a:srgbClr val="2B2D3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Bypasses complex modeling</a:t>
              </a:r>
              <a:r>
                <a:rPr lang="de-DE" altLang="zh-CN" sz="1800" b="0" i="0" dirty="0">
                  <a:solidFill>
                    <a:srgbClr val="2B2D3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 and high-uncertainty parameters (albedo, inertia</a:t>
              </a:r>
              <a:r>
                <a:rPr lang="en-US" altLang="zh-CN" sz="1800" dirty="0">
                  <a:solidFill>
                    <a:srgbClr val="2B2D3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zh-CN" altLang="en-US" sz="1800" dirty="0">
                  <a:solidFill>
                    <a:srgbClr val="2B2D3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800" dirty="0">
                  <a:solidFill>
                    <a:srgbClr val="2B2D3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RMS</a:t>
              </a:r>
              <a:r>
                <a:rPr lang="zh-CN" altLang="en-US" sz="1800" dirty="0">
                  <a:solidFill>
                    <a:srgbClr val="2B2D3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800" dirty="0">
                  <a:solidFill>
                    <a:srgbClr val="2B2D3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slope</a:t>
              </a:r>
              <a:r>
                <a:rPr lang="de-DE" altLang="zh-CN" sz="1800" b="0" i="0" dirty="0">
                  <a:solidFill>
                    <a:srgbClr val="2B2D3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).</a:t>
              </a:r>
            </a:p>
            <a:p>
              <a:pPr marL="285750" indent="-285750" algn="l">
                <a:lnSpc>
                  <a:spcPct val="110000"/>
                </a:lnSpc>
                <a:buFont typeface="Wingdings" panose="05000000000000000000" pitchFamily="2" charset="2"/>
                <a:buChar char="Ø"/>
              </a:pPr>
              <a:r>
                <a:rPr lang="de-DE" altLang="zh-CN" sz="1800" b="1" i="0" dirty="0">
                  <a:solidFill>
                    <a:srgbClr val="0070C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Practical</a:t>
              </a:r>
              <a:r>
                <a:rPr lang="de-DE" altLang="zh-CN" sz="1800" b="1" i="0" dirty="0">
                  <a:solidFill>
                    <a:srgbClr val="2B2D3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  <a:r>
                <a:rPr lang="de-DE" altLang="zh-CN" sz="1800" b="0" i="0" dirty="0">
                  <a:solidFill>
                    <a:srgbClr val="2B2D3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 Low-cost, routine, &amp; ideal for high-temp (fire) detection.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E8F4C067-7F0C-15DA-5FDF-44D412760406}"/>
                </a:ext>
              </a:extLst>
            </p:cNvPr>
            <p:cNvSpPr txBox="1"/>
            <p:nvPr/>
          </p:nvSpPr>
          <p:spPr>
            <a:xfrm>
              <a:off x="4325081" y="1441096"/>
              <a:ext cx="3467641" cy="406330"/>
            </a:xfrm>
            <a:prstGeom prst="rect">
              <a:avLst/>
            </a:prstGeom>
            <a:solidFill>
              <a:srgbClr val="FFF0C1"/>
            </a:solidFill>
          </p:spPr>
          <p:txBody>
            <a:bodyPr wrap="square">
              <a:spAutoFit/>
            </a:bodyPr>
            <a:lstStyle/>
            <a:p>
              <a:pPr marL="285750" indent="-285750" algn="ctr">
                <a:lnSpc>
                  <a:spcPct val="110000"/>
                </a:lnSpc>
                <a:buClr>
                  <a:srgbClr val="C00000"/>
                </a:buClr>
                <a:buFont typeface="Wingdings" panose="05000000000000000000" pitchFamily="2" charset="2"/>
                <a:buChar char="u"/>
              </a:pPr>
              <a:r>
                <a:rPr lang="de-DE" altLang="zh-CN" sz="2000" b="1" i="0" dirty="0">
                  <a:solidFill>
                    <a:srgbClr val="2B2D3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Methodological Advantages </a:t>
              </a:r>
              <a:endParaRPr lang="en-US" altLang="zh-CN" sz="2000" b="1" i="0" dirty="0">
                <a:solidFill>
                  <a:srgbClr val="2B2D3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6FA31807-F7D9-20AA-B83E-08B2CB644B82}"/>
              </a:ext>
            </a:extLst>
          </p:cNvPr>
          <p:cNvGrpSpPr/>
          <p:nvPr/>
        </p:nvGrpSpPr>
        <p:grpSpPr>
          <a:xfrm>
            <a:off x="8182289" y="1631795"/>
            <a:ext cx="3467641" cy="3546536"/>
            <a:chOff x="8416450" y="1441096"/>
            <a:chExt cx="3467641" cy="3546536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7FF47A62-93CA-9503-75EE-FE0699EA56DE}"/>
                </a:ext>
              </a:extLst>
            </p:cNvPr>
            <p:cNvSpPr txBox="1"/>
            <p:nvPr/>
          </p:nvSpPr>
          <p:spPr>
            <a:xfrm>
              <a:off x="8416450" y="1870368"/>
              <a:ext cx="3467641" cy="311726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marL="285750" indent="-285750" algn="l">
                <a:lnSpc>
                  <a:spcPct val="110000"/>
                </a:lnSpc>
                <a:buClr>
                  <a:schemeClr val="tx1"/>
                </a:buClr>
                <a:buFont typeface="Wingdings" panose="05000000000000000000" pitchFamily="2" charset="2"/>
                <a:buChar char="Ø"/>
              </a:pPr>
              <a:r>
                <a:rPr lang="de-DE" altLang="zh-CN" sz="1800" b="1" i="0" dirty="0">
                  <a:solidFill>
                    <a:srgbClr val="C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Thermophysical</a:t>
              </a:r>
              <a:r>
                <a:rPr lang="de-DE" altLang="zh-CN" sz="1800" b="1" i="0" dirty="0">
                  <a:solidFill>
                    <a:srgbClr val="2B2D3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Inversion:</a:t>
              </a:r>
              <a:r>
                <a:rPr lang="de-DE" altLang="zh-CN" sz="1800" b="0" i="0" dirty="0">
                  <a:solidFill>
                    <a:srgbClr val="2B2D3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 Inverting lunar surface properties from full-disk observations.</a:t>
              </a:r>
            </a:p>
            <a:p>
              <a:pPr marL="285750" indent="-285750" algn="l">
                <a:lnSpc>
                  <a:spcPct val="110000"/>
                </a:lnSpc>
                <a:buFont typeface="Wingdings" panose="05000000000000000000" pitchFamily="2" charset="2"/>
                <a:buChar char="Ø"/>
              </a:pPr>
              <a:r>
                <a:rPr lang="de-DE" altLang="zh-CN" sz="1800" b="1" i="0" dirty="0">
                  <a:solidFill>
                    <a:srgbClr val="2B2D3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MIR </a:t>
              </a:r>
              <a:r>
                <a:rPr lang="de-DE" altLang="zh-CN" sz="1800" b="1" i="0" dirty="0">
                  <a:solidFill>
                    <a:srgbClr val="C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Characterization</a:t>
              </a:r>
              <a:r>
                <a:rPr lang="de-DE" altLang="zh-CN" sz="1800" b="1" i="0" dirty="0">
                  <a:solidFill>
                    <a:srgbClr val="2B2D3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  <a:r>
                <a:rPr lang="de-DE" altLang="zh-CN" sz="1800" b="0" i="0" dirty="0">
                  <a:solidFill>
                    <a:srgbClr val="2B2D3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 Deep-diving into unique lunar radiation behaviors.</a:t>
              </a:r>
            </a:p>
            <a:p>
              <a:pPr marL="285750" indent="-285750" algn="l">
                <a:lnSpc>
                  <a:spcPct val="110000"/>
                </a:lnSpc>
                <a:buFont typeface="Wingdings" panose="05000000000000000000" pitchFamily="2" charset="2"/>
                <a:buChar char="Ø"/>
              </a:pPr>
              <a:r>
                <a:rPr lang="de-DE" altLang="zh-CN" sz="1800" b="1" i="0" dirty="0">
                  <a:solidFill>
                    <a:srgbClr val="2B2D3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On-orbit </a:t>
              </a:r>
              <a:r>
                <a:rPr lang="de-DE" altLang="zh-CN" sz="1800" b="1" i="0" dirty="0">
                  <a:solidFill>
                    <a:srgbClr val="C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Monitoring</a:t>
              </a:r>
              <a:r>
                <a:rPr lang="de-DE" altLang="zh-CN" sz="1800" b="1" i="0" dirty="0">
                  <a:solidFill>
                    <a:srgbClr val="2B2D3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  <a:r>
                <a:rPr lang="de-DE" altLang="zh-CN" sz="1800" b="0" i="0" dirty="0">
                  <a:solidFill>
                    <a:srgbClr val="2B2D3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 Long-term degradation tracking for infrared payloads.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178C0E81-98F1-CDDF-A873-E279DE91C09E}"/>
                </a:ext>
              </a:extLst>
            </p:cNvPr>
            <p:cNvSpPr txBox="1"/>
            <p:nvPr/>
          </p:nvSpPr>
          <p:spPr>
            <a:xfrm>
              <a:off x="8416451" y="1441096"/>
              <a:ext cx="3467640" cy="406319"/>
            </a:xfrm>
            <a:prstGeom prst="rect">
              <a:avLst/>
            </a:prstGeom>
            <a:solidFill>
              <a:srgbClr val="FFF0C1"/>
            </a:solidFill>
          </p:spPr>
          <p:txBody>
            <a:bodyPr wrap="square">
              <a:spAutoFit/>
            </a:bodyPr>
            <a:lstStyle/>
            <a:p>
              <a:pPr marL="285750" indent="-285750" algn="ctr">
                <a:lnSpc>
                  <a:spcPct val="110000"/>
                </a:lnSpc>
                <a:buClr>
                  <a:srgbClr val="C00000"/>
                </a:buClr>
                <a:buFont typeface="Wingdings" panose="05000000000000000000" pitchFamily="2" charset="2"/>
                <a:buChar char="u"/>
              </a:pPr>
              <a:r>
                <a:rPr lang="de-DE" altLang="zh-CN" sz="2000" b="1" i="0" dirty="0">
                  <a:solidFill>
                    <a:srgbClr val="2B2D3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Future Directions 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AF4ACACE-C966-DB03-701E-60F26B1DF59E}"/>
              </a:ext>
            </a:extLst>
          </p:cNvPr>
          <p:cNvGrpSpPr/>
          <p:nvPr/>
        </p:nvGrpSpPr>
        <p:grpSpPr>
          <a:xfrm>
            <a:off x="9651918" y="867209"/>
            <a:ext cx="528382" cy="512939"/>
            <a:chOff x="5300635" y="2030584"/>
            <a:chExt cx="512872" cy="512939"/>
          </a:xfrm>
        </p:grpSpPr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96052162-E41A-2F68-2DF9-5C17D05B1535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5300635" y="2030584"/>
              <a:ext cx="512872" cy="512939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27C0B242-2149-2CB5-40BC-7801ECB208F1}"/>
                </a:ext>
              </a:extLst>
            </p:cNvPr>
            <p:cNvSpPr txBox="1"/>
            <p:nvPr>
              <p:custDataLst>
                <p:tags r:id="rId6"/>
              </p:custDataLst>
            </p:nvPr>
          </p:nvSpPr>
          <p:spPr>
            <a:xfrm>
              <a:off x="5382580" y="2055494"/>
              <a:ext cx="3119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2400" dirty="0">
                  <a:solidFill>
                    <a:schemeClr val="lt1"/>
                  </a:solidFill>
                  <a:latin typeface="Arial" panose="020B0604020202020204" pitchFamily="34" charset="0"/>
                  <a:ea typeface="毛笔字" panose="02010609000101010101" pitchFamily="49" charset="-122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B2D12A01-3082-4862-FED8-749912F69DFD}"/>
              </a:ext>
            </a:extLst>
          </p:cNvPr>
          <p:cNvGrpSpPr/>
          <p:nvPr/>
        </p:nvGrpSpPr>
        <p:grpSpPr>
          <a:xfrm>
            <a:off x="5819912" y="863637"/>
            <a:ext cx="523218" cy="512939"/>
            <a:chOff x="5298534" y="2762554"/>
            <a:chExt cx="512872" cy="512939"/>
          </a:xfrm>
        </p:grpSpPr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09C2F51F-2A13-93FA-DD25-872467941B7C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5298534" y="2762554"/>
              <a:ext cx="512872" cy="51293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7995BDE1-1A95-B36E-B9F0-3EFD905BE6BC}"/>
                </a:ext>
              </a:extLst>
            </p:cNvPr>
            <p:cNvSpPr txBox="1"/>
            <p:nvPr>
              <p:custDataLst>
                <p:tags r:id="rId4"/>
              </p:custDataLst>
            </p:nvPr>
          </p:nvSpPr>
          <p:spPr>
            <a:xfrm>
              <a:off x="5388697" y="2777673"/>
              <a:ext cx="3159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2400" dirty="0">
                  <a:solidFill>
                    <a:schemeClr val="lt1"/>
                  </a:solidFill>
                  <a:latin typeface="Arial" panose="020B0604020202020204" pitchFamily="34" charset="0"/>
                  <a:ea typeface="毛笔字" panose="02010609000101010101" pitchFamily="49" charset="-122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7E359D2E-613E-D364-9835-600903E84895}"/>
              </a:ext>
            </a:extLst>
          </p:cNvPr>
          <p:cNvGrpSpPr/>
          <p:nvPr/>
        </p:nvGrpSpPr>
        <p:grpSpPr>
          <a:xfrm>
            <a:off x="1985323" y="873001"/>
            <a:ext cx="523218" cy="512939"/>
            <a:chOff x="5300635" y="2030584"/>
            <a:chExt cx="512872" cy="512939"/>
          </a:xfrm>
        </p:grpSpPr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E062EEA6-EEA6-54B7-CDAE-6017D6AA9688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5300635" y="2030584"/>
              <a:ext cx="512872" cy="512939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7F66CF7D-04AB-A08D-B5B3-B7D35C8ACB1B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5379991" y="2047425"/>
              <a:ext cx="3159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2400" dirty="0">
                  <a:solidFill>
                    <a:schemeClr val="lt1"/>
                  </a:solidFill>
                  <a:latin typeface="Arial" panose="020B0604020202020204" pitchFamily="34" charset="0"/>
                  <a:ea typeface="毛笔字" panose="02010609000101010101" pitchFamily="49" charset="-122"/>
                  <a:cs typeface="Arial" panose="020B0604020202020204" pitchFamily="34" charset="0"/>
                </a:rPr>
                <a:t>1</a:t>
              </a:r>
            </a:p>
          </p:txBody>
        </p:sp>
      </p:grpSp>
      <p:sp>
        <p:nvSpPr>
          <p:cNvPr id="61" name="文本框 60">
            <a:extLst>
              <a:ext uri="{FF2B5EF4-FFF2-40B4-BE49-F238E27FC236}">
                <a16:creationId xmlns:a16="http://schemas.microsoft.com/office/drawing/2014/main" id="{529A957B-57A4-06D9-6A9A-FC8E1CFB3D18}"/>
              </a:ext>
            </a:extLst>
          </p:cNvPr>
          <p:cNvSpPr txBox="1"/>
          <p:nvPr/>
        </p:nvSpPr>
        <p:spPr>
          <a:xfrm>
            <a:off x="896435" y="5522662"/>
            <a:ext cx="109454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zh-CN" b="1" i="0" dirty="0">
                <a:solidFill>
                  <a:srgbClr val="C00000"/>
                </a:solidFill>
                <a:effectLst/>
                <a:latin typeface="Inter"/>
              </a:rPr>
              <a:t>The Moon can be effectively utilized as an ideal, high-stability calibration benchmark for GEO MIR sensors, with our empirical paradigm offering a robust and universal solution.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701490B-D21E-F307-82C3-0EFFBAF0E89C}"/>
              </a:ext>
            </a:extLst>
          </p:cNvPr>
          <p:cNvSpPr txBox="1"/>
          <p:nvPr/>
        </p:nvSpPr>
        <p:spPr>
          <a:xfrm>
            <a:off x="11780650" y="6528249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CN" altLang="en-US" sz="1600" b="1" dirty="0">
              <a:solidFill>
                <a:schemeClr val="bg1">
                  <a:lumMod val="8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647BA35-99DA-1CAB-A074-0D2DA9FB1F7D}"/>
              </a:ext>
            </a:extLst>
          </p:cNvPr>
          <p:cNvSpPr txBox="1"/>
          <p:nvPr/>
        </p:nvSpPr>
        <p:spPr>
          <a:xfrm>
            <a:off x="411350" y="6519446"/>
            <a:ext cx="11208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2026/03/26</a:t>
            </a:r>
            <a:endParaRPr lang="zh-CN" altLang="en-US" sz="1600" b="1" dirty="0">
              <a:solidFill>
                <a:schemeClr val="bg1">
                  <a:lumMod val="8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90F87E09-8541-674E-7B8F-5D089271B1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2580" y="6596390"/>
            <a:ext cx="473129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  <a:ea typeface="Menlo"/>
                <a:cs typeface="Times New Roman" panose="02020603050405020304" pitchFamily="18" charset="0"/>
              </a:rPr>
              <a:t>GSICS Annual Meeting 2026, Ottawa, Canada | IR Session, 26 March 2026</a:t>
            </a:r>
            <a:r>
              <a:rPr kumimoji="0" lang="zh-CN" altLang="zh-CN" sz="1100" b="0" i="0" u="none" strike="noStrike" cap="none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zh-CN" altLang="zh-CN" sz="3200" b="0" i="0" u="none" strike="noStrike" cap="none" normalizeH="0" baseline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663435C1-4EFB-1CAF-AC21-37960E0ED1A6}"/>
              </a:ext>
            </a:extLst>
          </p:cNvPr>
          <p:cNvGrpSpPr>
            <a:grpSpLocks noChangeAspect="1"/>
          </p:cNvGrpSpPr>
          <p:nvPr/>
        </p:nvGrpSpPr>
        <p:grpSpPr>
          <a:xfrm>
            <a:off x="9392261" y="54042"/>
            <a:ext cx="2773480" cy="534969"/>
            <a:chOff x="194442" y="180553"/>
            <a:chExt cx="4894338" cy="944055"/>
          </a:xfrm>
        </p:grpSpPr>
        <p:pic>
          <p:nvPicPr>
            <p:cNvPr id="15" name="图片 14" descr="图片包含 物体, 游戏机, 钟表, 标志&#10;&#10;描述已自动生成">
              <a:extLst>
                <a:ext uri="{FF2B5EF4-FFF2-40B4-BE49-F238E27FC236}">
                  <a16:creationId xmlns:a16="http://schemas.microsoft.com/office/drawing/2014/main" id="{62228FBF-6D68-43C6-DD25-F7F7F4E030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4442" y="181475"/>
              <a:ext cx="957530" cy="942210"/>
            </a:xfrm>
            <a:prstGeom prst="rect">
              <a:avLst/>
            </a:prstGeom>
          </p:spPr>
        </p:pic>
        <p:pic>
          <p:nvPicPr>
            <p:cNvPr id="24" name="Picture 2">
              <a:extLst>
                <a:ext uri="{FF2B5EF4-FFF2-40B4-BE49-F238E27FC236}">
                  <a16:creationId xmlns:a16="http://schemas.microsoft.com/office/drawing/2014/main" id="{87869FC0-8394-6A44-B36D-DA10A5B677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9873" y="180553"/>
              <a:ext cx="890109" cy="9440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3" descr="GSCIS Logo 2026, long">
              <a:extLst>
                <a:ext uri="{FF2B5EF4-FFF2-40B4-BE49-F238E27FC236}">
                  <a16:creationId xmlns:a16="http://schemas.microsoft.com/office/drawing/2014/main" id="{22F3D1E2-AA9A-79BA-71CA-63B13EDDB7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8644" y="210569"/>
              <a:ext cx="2950136" cy="8431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969864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BD1827-8103-F06D-4C6D-F0DC23A17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蓝色星球 浩瀚宇宙 光芒高清幻灯片背景,ppt图片 - 51PPT模板网">
            <a:extLst>
              <a:ext uri="{FF2B5EF4-FFF2-40B4-BE49-F238E27FC236}">
                <a16:creationId xmlns:a16="http://schemas.microsoft.com/office/drawing/2014/main" id="{CDD09978-CFAB-9CA4-3D27-985B04F3C0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521"/>
          <a:stretch/>
        </p:blipFill>
        <p:spPr bwMode="auto">
          <a:xfrm>
            <a:off x="0" y="0"/>
            <a:ext cx="12262936" cy="6858000"/>
          </a:xfrm>
          <a:prstGeom prst="rect">
            <a:avLst/>
          </a:pr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TextBox 37">
            <a:extLst>
              <a:ext uri="{FF2B5EF4-FFF2-40B4-BE49-F238E27FC236}">
                <a16:creationId xmlns:a16="http://schemas.microsoft.com/office/drawing/2014/main" id="{68855A47-41A7-C1EB-FD98-50AF400D47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4632" y="673397"/>
            <a:ext cx="838367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Thank you for your attention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副标题 2">
            <a:extLst>
              <a:ext uri="{FF2B5EF4-FFF2-40B4-BE49-F238E27FC236}">
                <a16:creationId xmlns:a16="http://schemas.microsoft.com/office/drawing/2014/main" id="{2AE31369-0C84-950D-1730-6D40E79995FC}"/>
              </a:ext>
            </a:extLst>
          </p:cNvPr>
          <p:cNvSpPr txBox="1">
            <a:spLocks/>
          </p:cNvSpPr>
          <p:nvPr/>
        </p:nvSpPr>
        <p:spPr>
          <a:xfrm>
            <a:off x="3260202" y="2133221"/>
            <a:ext cx="5671595" cy="754523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 dirty="0" err="1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Yunkai</a:t>
            </a: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Xu</a:t>
            </a:r>
            <a:r>
              <a:rPr lang="en-US" altLang="zh-CN" b="1" baseline="30000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, </a:t>
            </a:r>
            <a:r>
              <a:rPr lang="en-US" altLang="zh-CN" dirty="0" err="1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Yunzhao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Wu</a:t>
            </a:r>
            <a:r>
              <a:rPr lang="en-US" altLang="zh-CN" baseline="30000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, </a:t>
            </a:r>
          </a:p>
          <a:p>
            <a:pPr algn="ctr"/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Yong Zhang</a:t>
            </a:r>
            <a:r>
              <a:rPr lang="en-US" altLang="zh-CN" baseline="30000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, Ling Sun</a:t>
            </a:r>
            <a:r>
              <a:rPr lang="en-US" altLang="zh-CN" baseline="30000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, and </a:t>
            </a:r>
            <a:r>
              <a:rPr lang="en-US" altLang="zh-CN" dirty="0" err="1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Zhiwei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Wang</a:t>
            </a:r>
            <a:r>
              <a:rPr lang="en-US" altLang="zh-CN" baseline="30000" dirty="0">
                <a:solidFill>
                  <a:schemeClr val="bg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  <a:endParaRPr lang="zh-CN" altLang="en-US" baseline="30000" dirty="0">
              <a:solidFill>
                <a:schemeClr val="bg1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701D04C-E0E6-8EF6-CA82-5B0EAA3AFC3E}"/>
              </a:ext>
            </a:extLst>
          </p:cNvPr>
          <p:cNvSpPr txBox="1">
            <a:spLocks/>
          </p:cNvSpPr>
          <p:nvPr/>
        </p:nvSpPr>
        <p:spPr>
          <a:xfrm>
            <a:off x="3333657" y="5397422"/>
            <a:ext cx="5825622" cy="754523"/>
          </a:xfrm>
          <a:prstGeom prst="rect">
            <a:avLst/>
          </a:prstGeom>
        </p:spPr>
        <p:txBody>
          <a:bodyPr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1. Purple Mountain Observatory (PMO), CAS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2. National Satellite Meteorological Center (NSMC), CMA</a:t>
            </a:r>
            <a:endParaRPr lang="zh-CN" altLang="en-US" sz="16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副标题 2">
            <a:extLst>
              <a:ext uri="{FF2B5EF4-FFF2-40B4-BE49-F238E27FC236}">
                <a16:creationId xmlns:a16="http://schemas.microsoft.com/office/drawing/2014/main" id="{8FA956BC-198B-C5ED-3D40-0A14D78A069F}"/>
              </a:ext>
            </a:extLst>
          </p:cNvPr>
          <p:cNvSpPr txBox="1">
            <a:spLocks/>
          </p:cNvSpPr>
          <p:nvPr/>
        </p:nvSpPr>
        <p:spPr>
          <a:xfrm>
            <a:off x="3333657" y="6286631"/>
            <a:ext cx="4201460" cy="357238"/>
          </a:xfrm>
          <a:prstGeom prst="rect">
            <a:avLst/>
          </a:prstGeom>
        </p:spPr>
        <p:txBody>
          <a:bodyPr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b="1" dirty="0">
                <a:solidFill>
                  <a:srgbClr val="FFF0C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Email address:</a:t>
            </a:r>
            <a:r>
              <a:rPr lang="zh-CN" altLang="en-US" sz="1600" b="1" dirty="0">
                <a:solidFill>
                  <a:srgbClr val="FFF0C1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ykxu@pmo.ac.cn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2989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INE_FORE_SCHEMECOLOR_INDEX_BRIGHTNESS" val="0"/>
  <p:tag name="KSO_WM_UNIT_LINE_FORE_SCHEMECOLOR_INDEX" val="14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-0.5"/>
  <p:tag name="KSO_WM_UNIT_FILL_FORE_SCHEMECOLOR_INDEX" val="10"/>
  <p:tag name="KSO_WM_UNIT_FILL_TYPE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-0.5"/>
  <p:tag name="KSO_WM_UNIT_FILL_FORE_SCHEMECOLOR_INDEX" val="10"/>
  <p:tag name="KSO_WM_UNIT_FILL_TYPE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-0.5"/>
  <p:tag name="KSO_WM_UNIT_FILL_FORE_SCHEMECOLOR_INDEX" val="10"/>
  <p:tag name="KSO_WM_UNIT_FILL_TYPE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-0.5"/>
  <p:tag name="KSO_WM_UNIT_FILL_FORE_SCHEMECOLOR_INDEX" val="10"/>
  <p:tag name="KSO_WM_UNIT_FILL_TYPE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0"/>
  <p:tag name="KSO_WM_UNIT_FILL_FORE_SCHEMECOLOR_INDEX" val="7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FILL_FORE_SCHEMECOLOR_INDEX_BRIGHTNESS" val="-0.5"/>
  <p:tag name="KSO_WM_UNIT_FILL_FORE_SCHEMECOLOR_INDEX" val="10"/>
  <p:tag name="KSO_WM_UNIT_FILL_TYPE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heme/theme1.xml><?xml version="1.0" encoding="utf-8"?>
<a:theme xmlns:a="http://schemas.openxmlformats.org/drawingml/2006/main" name="回顾">
  <a:themeElements>
    <a:clrScheme name="自定义 5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736FBE"/>
      </a:accent1>
      <a:accent2>
        <a:srgbClr val="191966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回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回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SharedContentType xmlns="Microsoft.SharePoint.Taxonomy.ContentTypeSync" SourceId="92a3b380-abf6-46f2-87bb-c2c114de1c9e" ContentTypeId="0x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X6PPVAVDZMSZ-613157859-13622</_dlc_DocId>
    <_dlc_DocIdUrl xmlns="cfab5f87-ed30-4dbb-a820-4234a14babf6">
      <Url>https://wmoomm.sharepoint.com/sites/Collaboration/_layouts/15/DocIdRedir.aspx?ID=X6PPVAVDZMSZ-613157859-13622</Url>
      <Description>X6PPVAVDZMSZ-613157859-13622</Description>
    </_dlc_DocIdUrl>
  </documentManagement>
</p:properties>
</file>

<file path=customXml/itemProps1.xml><?xml version="1.0" encoding="utf-8"?>
<ds:datastoreItem xmlns:ds="http://schemas.openxmlformats.org/officeDocument/2006/customXml" ds:itemID="{5A96EAFE-93C6-4D21-9228-2EEE40F5D5E3}"/>
</file>

<file path=customXml/itemProps2.xml><?xml version="1.0" encoding="utf-8"?>
<ds:datastoreItem xmlns:ds="http://schemas.openxmlformats.org/officeDocument/2006/customXml" ds:itemID="{4F4BECE9-868D-4FD7-9A93-8C76A132B455}"/>
</file>

<file path=customXml/itemProps3.xml><?xml version="1.0" encoding="utf-8"?>
<ds:datastoreItem xmlns:ds="http://schemas.openxmlformats.org/officeDocument/2006/customXml" ds:itemID="{BF63FB52-F15E-413A-9E0D-06A76A64E665}"/>
</file>

<file path=customXml/itemProps4.xml><?xml version="1.0" encoding="utf-8"?>
<ds:datastoreItem xmlns:ds="http://schemas.openxmlformats.org/officeDocument/2006/customXml" ds:itemID="{D68E5B2D-20EC-4E87-BAA1-3C3B91464789}"/>
</file>

<file path=customXml/itemProps5.xml><?xml version="1.0" encoding="utf-8"?>
<ds:datastoreItem xmlns:ds="http://schemas.openxmlformats.org/officeDocument/2006/customXml" ds:itemID="{D783F14B-19D7-4E90-BBD3-DE968B92409C}"/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11196</TotalTime>
  <Words>2359</Words>
  <Application>Microsoft Office PowerPoint</Application>
  <PresentationFormat>宽屏</PresentationFormat>
  <Paragraphs>345</Paragraphs>
  <Slides>16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9" baseType="lpstr">
      <vt:lpstr>-apple-system</vt:lpstr>
      <vt:lpstr>Inter</vt:lpstr>
      <vt:lpstr>等线</vt:lpstr>
      <vt:lpstr>毛笔字</vt:lpstr>
      <vt:lpstr>微软雅黑</vt:lpstr>
      <vt:lpstr>Aharoni</vt:lpstr>
      <vt:lpstr>Arial</vt:lpstr>
      <vt:lpstr>Calibri</vt:lpstr>
      <vt:lpstr>Calibri Light</vt:lpstr>
      <vt:lpstr>Cambria Math</vt:lpstr>
      <vt:lpstr>Times New Roman</vt:lpstr>
      <vt:lpstr>Wingdings</vt:lpstr>
      <vt:lpstr>回顾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age–colour relationship for main-belt S-complex asteroids_2004</dc:title>
  <dc:creator>许 云升</dc:creator>
  <cp:lastModifiedBy>许 云升</cp:lastModifiedBy>
  <cp:revision>223</cp:revision>
  <dcterms:created xsi:type="dcterms:W3CDTF">2024-10-31T16:03:57Z</dcterms:created>
  <dcterms:modified xsi:type="dcterms:W3CDTF">2026-03-25T16:26:58Z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70912d0a-804e-43be-a0f9-43ab87412ba7</vt:lpwstr>
  </property>
</Properties>
</file>