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6" r:id="rId6"/>
    <p:sldMasterId id="2147483831" r:id="rId7"/>
    <p:sldMasterId id="2147483818" r:id="rId8"/>
  </p:sldMasterIdLst>
  <p:notesMasterIdLst>
    <p:notesMasterId r:id="rId22"/>
  </p:notesMasterIdLst>
  <p:sldIdLst>
    <p:sldId id="256" r:id="rId9"/>
    <p:sldId id="260" r:id="rId10"/>
    <p:sldId id="261" r:id="rId11"/>
    <p:sldId id="262" r:id="rId12"/>
    <p:sldId id="263" r:id="rId13"/>
    <p:sldId id="264" r:id="rId14"/>
    <p:sldId id="267" r:id="rId15"/>
    <p:sldId id="269" r:id="rId16"/>
    <p:sldId id="271" r:id="rId17"/>
    <p:sldId id="266" r:id="rId18"/>
    <p:sldId id="265" r:id="rId19"/>
    <p:sldId id="268" r:id="rId20"/>
    <p:sldId id="272" r:id="rId2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DDDDD"/>
    <a:srgbClr val="000000"/>
    <a:srgbClr val="7F7F7F"/>
    <a:srgbClr val="FFFFFF"/>
    <a:srgbClr val="080808"/>
    <a:srgbClr val="FF7C80"/>
    <a:srgbClr val="D9C08F"/>
    <a:srgbClr val="4F81BD"/>
    <a:srgbClr val="21FF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3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3.xml"/><Relationship Id="rId24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7.xml"/><Relationship Id="rId23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屋松 進(KOYAMATSU Shin)" userId="78e5a185-140c-4a5f-812b-e3b3d7a554e1" providerId="ADAL" clId="{543D5AD4-A683-4496-8CA3-5B5AD1501180}"/>
    <pc:docChg chg="undo custSel addSld delSld modSld addMainMaster delMainMaster modMainMaster">
      <pc:chgData name="小屋松 進(KOYAMATSU Shin)" userId="78e5a185-140c-4a5f-812b-e3b3d7a554e1" providerId="ADAL" clId="{543D5AD4-A683-4496-8CA3-5B5AD1501180}" dt="2026-03-19T10:40:32.364" v="1742" actId="1076"/>
      <pc:docMkLst>
        <pc:docMk/>
      </pc:docMkLst>
      <pc:sldChg chg="addSp delSp modSp mod modClrScheme chgLayout">
        <pc:chgData name="小屋松 進(KOYAMATSU Shin)" userId="78e5a185-140c-4a5f-812b-e3b3d7a554e1" providerId="ADAL" clId="{543D5AD4-A683-4496-8CA3-5B5AD1501180}" dt="2026-03-19T10:40:32.364" v="1742" actId="1076"/>
        <pc:sldMkLst>
          <pc:docMk/>
          <pc:sldMk cId="3150712385" sldId="256"/>
        </pc:sldMkLst>
        <pc:spChg chg="mod ord">
          <ac:chgData name="小屋松 進(KOYAMATSU Shin)" userId="78e5a185-140c-4a5f-812b-e3b3d7a554e1" providerId="ADAL" clId="{543D5AD4-A683-4496-8CA3-5B5AD1501180}" dt="2026-03-19T10:40:07.705" v="1741" actId="700"/>
          <ac:spMkLst>
            <pc:docMk/>
            <pc:sldMk cId="3150712385" sldId="256"/>
            <ac:spMk id="2" creationId="{9744EC84-1100-E235-0819-3CF642D4F230}"/>
          </ac:spMkLst>
        </pc:spChg>
        <pc:spChg chg="mod ord">
          <ac:chgData name="小屋松 進(KOYAMATSU Shin)" userId="78e5a185-140c-4a5f-812b-e3b3d7a554e1" providerId="ADAL" clId="{543D5AD4-A683-4496-8CA3-5B5AD1501180}" dt="2026-03-19T10:40:07.705" v="1741" actId="700"/>
          <ac:spMkLst>
            <pc:docMk/>
            <pc:sldMk cId="3150712385" sldId="256"/>
            <ac:spMk id="3" creationId="{0AFDAEB7-66E0-AB75-7D98-D1A4C16F224D}"/>
          </ac:spMkLst>
        </pc:spChg>
        <pc:spChg chg="mod">
          <ac:chgData name="小屋松 進(KOYAMATSU Shin)" userId="78e5a185-140c-4a5f-812b-e3b3d7a554e1" providerId="ADAL" clId="{543D5AD4-A683-4496-8CA3-5B5AD1501180}" dt="2026-03-17T08:17:12.335" v="264" actId="1035"/>
          <ac:spMkLst>
            <pc:docMk/>
            <pc:sldMk cId="3150712385" sldId="256"/>
            <ac:spMk id="7" creationId="{16C8F56F-101A-AB85-5007-18D88E70F871}"/>
          </ac:spMkLst>
        </pc:spChg>
        <pc:picChg chg="add del mod">
          <ac:chgData name="小屋松 進(KOYAMATSU Shin)" userId="78e5a185-140c-4a5f-812b-e3b3d7a554e1" providerId="ADAL" clId="{543D5AD4-A683-4496-8CA3-5B5AD1501180}" dt="2026-03-19T10:37:15.555" v="1715" actId="21"/>
          <ac:picMkLst>
            <pc:docMk/>
            <pc:sldMk cId="3150712385" sldId="256"/>
            <ac:picMk id="5" creationId="{F7FEC5C2-43AC-CCD0-0511-E009FD343FE8}"/>
          </ac:picMkLst>
        </pc:picChg>
        <pc:picChg chg="add mod">
          <ac:chgData name="小屋松 進(KOYAMATSU Shin)" userId="78e5a185-140c-4a5f-812b-e3b3d7a554e1" providerId="ADAL" clId="{543D5AD4-A683-4496-8CA3-5B5AD1501180}" dt="2026-03-19T10:40:32.364" v="1742" actId="1076"/>
          <ac:picMkLst>
            <pc:docMk/>
            <pc:sldMk cId="3150712385" sldId="256"/>
            <ac:picMk id="1026" creationId="{F56F80E0-543A-54FA-5A47-EE180DA138B9}"/>
          </ac:picMkLst>
        </pc:picChg>
      </pc:sldChg>
      <pc:sldChg chg="modSp mod modNotesTx">
        <pc:chgData name="小屋松 進(KOYAMATSU Shin)" userId="78e5a185-140c-4a5f-812b-e3b3d7a554e1" providerId="ADAL" clId="{543D5AD4-A683-4496-8CA3-5B5AD1501180}" dt="2026-03-18T01:13:32.349" v="895" actId="20577"/>
        <pc:sldMkLst>
          <pc:docMk/>
          <pc:sldMk cId="991942110" sldId="260"/>
        </pc:sldMkLst>
        <pc:spChg chg="mod">
          <ac:chgData name="小屋松 進(KOYAMATSU Shin)" userId="78e5a185-140c-4a5f-812b-e3b3d7a554e1" providerId="ADAL" clId="{543D5AD4-A683-4496-8CA3-5B5AD1501180}" dt="2026-03-18T01:13:32.349" v="895" actId="20577"/>
          <ac:spMkLst>
            <pc:docMk/>
            <pc:sldMk cId="991942110" sldId="260"/>
            <ac:spMk id="8" creationId="{F44B0BBB-7B16-3D41-2DEB-60E668D2EB53}"/>
          </ac:spMkLst>
        </pc:spChg>
      </pc:sldChg>
      <pc:sldChg chg="addSp modSp mod">
        <pc:chgData name="小屋松 進(KOYAMATSU Shin)" userId="78e5a185-140c-4a5f-812b-e3b3d7a554e1" providerId="ADAL" clId="{543D5AD4-A683-4496-8CA3-5B5AD1501180}" dt="2026-03-17T08:47:35.678" v="399" actId="20577"/>
        <pc:sldMkLst>
          <pc:docMk/>
          <pc:sldMk cId="3295801640" sldId="261"/>
        </pc:sldMkLst>
        <pc:spChg chg="mod">
          <ac:chgData name="小屋松 進(KOYAMATSU Shin)" userId="78e5a185-140c-4a5f-812b-e3b3d7a554e1" providerId="ADAL" clId="{543D5AD4-A683-4496-8CA3-5B5AD1501180}" dt="2026-03-17T08:47:35.678" v="399" actId="20577"/>
          <ac:spMkLst>
            <pc:docMk/>
            <pc:sldMk cId="3295801640" sldId="261"/>
            <ac:spMk id="3" creationId="{64FEB9F8-3556-B064-1918-7D7AC1FE88C4}"/>
          </ac:spMkLst>
        </pc:spChg>
        <pc:spChg chg="add mod">
          <ac:chgData name="小屋松 進(KOYAMATSU Shin)" userId="78e5a185-140c-4a5f-812b-e3b3d7a554e1" providerId="ADAL" clId="{543D5AD4-A683-4496-8CA3-5B5AD1501180}" dt="2026-03-17T08:14:25.268" v="116" actId="1038"/>
          <ac:spMkLst>
            <pc:docMk/>
            <pc:sldMk cId="3295801640" sldId="261"/>
            <ac:spMk id="9" creationId="{AFE9C203-D379-F946-D961-32E0918C7A07}"/>
          </ac:spMkLst>
        </pc:spChg>
        <pc:spChg chg="add mod">
          <ac:chgData name="小屋松 進(KOYAMATSU Shin)" userId="78e5a185-140c-4a5f-812b-e3b3d7a554e1" providerId="ADAL" clId="{543D5AD4-A683-4496-8CA3-5B5AD1501180}" dt="2026-03-17T08:15:05.416" v="186" actId="1037"/>
          <ac:spMkLst>
            <pc:docMk/>
            <pc:sldMk cId="3295801640" sldId="261"/>
            <ac:spMk id="11" creationId="{DBB1423F-679B-1076-8AC5-4EE04DD40FBA}"/>
          </ac:spMkLst>
        </pc:spChg>
        <pc:spChg chg="add mod">
          <ac:chgData name="小屋松 進(KOYAMATSU Shin)" userId="78e5a185-140c-4a5f-812b-e3b3d7a554e1" providerId="ADAL" clId="{543D5AD4-A683-4496-8CA3-5B5AD1501180}" dt="2026-03-17T08:15:29.440" v="201" actId="1076"/>
          <ac:spMkLst>
            <pc:docMk/>
            <pc:sldMk cId="3295801640" sldId="261"/>
            <ac:spMk id="13" creationId="{B70E5366-2FAD-DDE9-AB55-06A5F49FB3CF}"/>
          </ac:spMkLst>
        </pc:spChg>
        <pc:picChg chg="add mod">
          <ac:chgData name="小屋松 進(KOYAMATSU Shin)" userId="78e5a185-140c-4a5f-812b-e3b3d7a554e1" providerId="ADAL" clId="{543D5AD4-A683-4496-8CA3-5B5AD1501180}" dt="2026-03-17T08:13:30.540" v="59" actId="1036"/>
          <ac:picMkLst>
            <pc:docMk/>
            <pc:sldMk cId="3295801640" sldId="261"/>
            <ac:picMk id="7" creationId="{A27A3845-A7DC-A26B-876D-1E64BFEDF9FE}"/>
          </ac:picMkLst>
        </pc:picChg>
        <pc:picChg chg="mod">
          <ac:chgData name="小屋松 進(KOYAMATSU Shin)" userId="78e5a185-140c-4a5f-812b-e3b3d7a554e1" providerId="ADAL" clId="{543D5AD4-A683-4496-8CA3-5B5AD1501180}" dt="2026-03-17T08:13:34.207" v="64" actId="1037"/>
          <ac:picMkLst>
            <pc:docMk/>
            <pc:sldMk cId="3295801640" sldId="261"/>
            <ac:picMk id="7172" creationId="{0B92E3D6-D904-9896-375A-8127EDD6FE81}"/>
          </ac:picMkLst>
        </pc:picChg>
        <pc:cxnChg chg="add mod">
          <ac:chgData name="小屋松 進(KOYAMATSU Shin)" userId="78e5a185-140c-4a5f-812b-e3b3d7a554e1" providerId="ADAL" clId="{543D5AD4-A683-4496-8CA3-5B5AD1501180}" dt="2026-03-17T08:16:04.913" v="211" actId="14100"/>
          <ac:cxnSpMkLst>
            <pc:docMk/>
            <pc:sldMk cId="3295801640" sldId="261"/>
            <ac:cxnSpMk id="14" creationId="{63440048-C8F2-990A-1A93-CACDC6C5A846}"/>
          </ac:cxnSpMkLst>
        </pc:cxnChg>
      </pc:sldChg>
      <pc:sldChg chg="modSp mod">
        <pc:chgData name="小屋松 進(KOYAMATSU Shin)" userId="78e5a185-140c-4a5f-812b-e3b3d7a554e1" providerId="ADAL" clId="{543D5AD4-A683-4496-8CA3-5B5AD1501180}" dt="2026-03-19T02:37:01.542" v="1563" actId="20577"/>
        <pc:sldMkLst>
          <pc:docMk/>
          <pc:sldMk cId="1633844415" sldId="262"/>
        </pc:sldMkLst>
        <pc:spChg chg="mod">
          <ac:chgData name="小屋松 進(KOYAMATSU Shin)" userId="78e5a185-140c-4a5f-812b-e3b3d7a554e1" providerId="ADAL" clId="{543D5AD4-A683-4496-8CA3-5B5AD1501180}" dt="2026-03-19T02:37:01.542" v="1563" actId="20577"/>
          <ac:spMkLst>
            <pc:docMk/>
            <pc:sldMk cId="1633844415" sldId="262"/>
            <ac:spMk id="3" creationId="{E5988875-AAF4-D091-4488-466B45497372}"/>
          </ac:spMkLst>
        </pc:spChg>
        <pc:grpChg chg="mod">
          <ac:chgData name="小屋松 進(KOYAMATSU Shin)" userId="78e5a185-140c-4a5f-812b-e3b3d7a554e1" providerId="ADAL" clId="{543D5AD4-A683-4496-8CA3-5B5AD1501180}" dt="2026-03-18T09:12:11.425" v="1493" actId="1037"/>
          <ac:grpSpMkLst>
            <pc:docMk/>
            <pc:sldMk cId="1633844415" sldId="262"/>
            <ac:grpSpMk id="20" creationId="{7DED1171-5A8F-D90B-741E-A73A92A0136E}"/>
          </ac:grpSpMkLst>
        </pc:grpChg>
      </pc:sldChg>
      <pc:sldChg chg="addSp delSp modSp mod">
        <pc:chgData name="小屋松 進(KOYAMATSU Shin)" userId="78e5a185-140c-4a5f-812b-e3b3d7a554e1" providerId="ADAL" clId="{543D5AD4-A683-4496-8CA3-5B5AD1501180}" dt="2026-03-18T01:06:30.876" v="775" actId="1038"/>
        <pc:sldMkLst>
          <pc:docMk/>
          <pc:sldMk cId="3730795170" sldId="263"/>
        </pc:sldMkLst>
        <pc:spChg chg="add mod">
          <ac:chgData name="小屋松 進(KOYAMATSU Shin)" userId="78e5a185-140c-4a5f-812b-e3b3d7a554e1" providerId="ADAL" clId="{543D5AD4-A683-4496-8CA3-5B5AD1501180}" dt="2026-03-18T01:06:30.876" v="775" actId="1038"/>
          <ac:spMkLst>
            <pc:docMk/>
            <pc:sldMk cId="3730795170" sldId="263"/>
            <ac:spMk id="3" creationId="{05110985-38C1-03A4-BBC9-90DBD9EC4C35}"/>
          </ac:spMkLst>
        </pc:spChg>
        <pc:spChg chg="add mod">
          <ac:chgData name="小屋松 進(KOYAMATSU Shin)" userId="78e5a185-140c-4a5f-812b-e3b3d7a554e1" providerId="ADAL" clId="{543D5AD4-A683-4496-8CA3-5B5AD1501180}" dt="2026-03-18T01:06:30.876" v="775" actId="1038"/>
          <ac:spMkLst>
            <pc:docMk/>
            <pc:sldMk cId="3730795170" sldId="263"/>
            <ac:spMk id="7" creationId="{D39963AA-2CD4-5C8F-D000-26D581ED7EC5}"/>
          </ac:spMkLst>
        </pc:spChg>
        <pc:spChg chg="mod">
          <ac:chgData name="小屋松 進(KOYAMATSU Shin)" userId="78e5a185-140c-4a5f-812b-e3b3d7a554e1" providerId="ADAL" clId="{543D5AD4-A683-4496-8CA3-5B5AD1501180}" dt="2026-03-18T01:06:30.876" v="775" actId="1038"/>
          <ac:spMkLst>
            <pc:docMk/>
            <pc:sldMk cId="3730795170" sldId="263"/>
            <ac:spMk id="12" creationId="{D9E6F774-AE98-198D-8684-56AF4F17E374}"/>
          </ac:spMkLst>
        </pc:spChg>
        <pc:spChg chg="mod">
          <ac:chgData name="小屋松 進(KOYAMATSU Shin)" userId="78e5a185-140c-4a5f-812b-e3b3d7a554e1" providerId="ADAL" clId="{543D5AD4-A683-4496-8CA3-5B5AD1501180}" dt="2026-03-18T01:06:30.876" v="775" actId="1038"/>
          <ac:spMkLst>
            <pc:docMk/>
            <pc:sldMk cId="3730795170" sldId="263"/>
            <ac:spMk id="13" creationId="{B10D51D3-3F01-2D79-2A73-E9FA3534B619}"/>
          </ac:spMkLst>
        </pc:spChg>
        <pc:spChg chg="mod">
          <ac:chgData name="小屋松 進(KOYAMATSU Shin)" userId="78e5a185-140c-4a5f-812b-e3b3d7a554e1" providerId="ADAL" clId="{543D5AD4-A683-4496-8CA3-5B5AD1501180}" dt="2026-03-18T01:06:30.876" v="775" actId="1038"/>
          <ac:spMkLst>
            <pc:docMk/>
            <pc:sldMk cId="3730795170" sldId="263"/>
            <ac:spMk id="16" creationId="{E79D739A-1B7D-6B3D-C05C-B8195C275D37}"/>
          </ac:spMkLst>
        </pc:spChg>
        <pc:spChg chg="mod">
          <ac:chgData name="小屋松 進(KOYAMATSU Shin)" userId="78e5a185-140c-4a5f-812b-e3b3d7a554e1" providerId="ADAL" clId="{543D5AD4-A683-4496-8CA3-5B5AD1501180}" dt="2026-03-18T01:06:30.876" v="775" actId="1038"/>
          <ac:spMkLst>
            <pc:docMk/>
            <pc:sldMk cId="3730795170" sldId="263"/>
            <ac:spMk id="17" creationId="{ECF04790-6D95-A881-FBB6-47C48E8D15C8}"/>
          </ac:spMkLst>
        </pc:spChg>
        <pc:spChg chg="mod">
          <ac:chgData name="小屋松 進(KOYAMATSU Shin)" userId="78e5a185-140c-4a5f-812b-e3b3d7a554e1" providerId="ADAL" clId="{543D5AD4-A683-4496-8CA3-5B5AD1501180}" dt="2026-03-18T01:06:30.876" v="775" actId="1038"/>
          <ac:spMkLst>
            <pc:docMk/>
            <pc:sldMk cId="3730795170" sldId="263"/>
            <ac:spMk id="23" creationId="{DB9F8A45-F833-8502-6AE8-70BD80A9036D}"/>
          </ac:spMkLst>
        </pc:spChg>
        <pc:spChg chg="mod">
          <ac:chgData name="小屋松 進(KOYAMATSU Shin)" userId="78e5a185-140c-4a5f-812b-e3b3d7a554e1" providerId="ADAL" clId="{543D5AD4-A683-4496-8CA3-5B5AD1501180}" dt="2026-03-18T01:06:30.876" v="775" actId="1038"/>
          <ac:spMkLst>
            <pc:docMk/>
            <pc:sldMk cId="3730795170" sldId="263"/>
            <ac:spMk id="25" creationId="{C8C6CFB1-28AE-50E7-9BDB-61B6B3EBF784}"/>
          </ac:spMkLst>
        </pc:spChg>
        <pc:spChg chg="mod">
          <ac:chgData name="小屋松 進(KOYAMATSU Shin)" userId="78e5a185-140c-4a5f-812b-e3b3d7a554e1" providerId="ADAL" clId="{543D5AD4-A683-4496-8CA3-5B5AD1501180}" dt="2026-03-18T01:06:30.876" v="775" actId="1038"/>
          <ac:spMkLst>
            <pc:docMk/>
            <pc:sldMk cId="3730795170" sldId="263"/>
            <ac:spMk id="26" creationId="{8E12ECDD-F9CE-38C5-3B6D-B786636F8AAA}"/>
          </ac:spMkLst>
        </pc:spChg>
        <pc:spChg chg="mod">
          <ac:chgData name="小屋松 進(KOYAMATSU Shin)" userId="78e5a185-140c-4a5f-812b-e3b3d7a554e1" providerId="ADAL" clId="{543D5AD4-A683-4496-8CA3-5B5AD1501180}" dt="2026-03-18T01:06:30.876" v="775" actId="1038"/>
          <ac:spMkLst>
            <pc:docMk/>
            <pc:sldMk cId="3730795170" sldId="263"/>
            <ac:spMk id="27" creationId="{22236A2E-6FEE-1782-D8A0-DDCD16232F71}"/>
          </ac:spMkLst>
        </pc:spChg>
      </pc:sldChg>
      <pc:sldChg chg="modSp mod">
        <pc:chgData name="小屋松 進(KOYAMATSU Shin)" userId="78e5a185-140c-4a5f-812b-e3b3d7a554e1" providerId="ADAL" clId="{543D5AD4-A683-4496-8CA3-5B5AD1501180}" dt="2026-03-18T23:44:15.184" v="1526" actId="1582"/>
        <pc:sldMkLst>
          <pc:docMk/>
          <pc:sldMk cId="168626930" sldId="264"/>
        </pc:sldMkLst>
        <pc:spChg chg="mod">
          <ac:chgData name="小屋松 進(KOYAMATSU Shin)" userId="78e5a185-140c-4a5f-812b-e3b3d7a554e1" providerId="ADAL" clId="{543D5AD4-A683-4496-8CA3-5B5AD1501180}" dt="2026-03-17T08:40:36.499" v="375" actId="20577"/>
          <ac:spMkLst>
            <pc:docMk/>
            <pc:sldMk cId="168626930" sldId="264"/>
            <ac:spMk id="21" creationId="{A9760082-B317-F3B1-F897-9C90F9935984}"/>
          </ac:spMkLst>
        </pc:spChg>
        <pc:spChg chg="mod">
          <ac:chgData name="小屋松 進(KOYAMATSU Shin)" userId="78e5a185-140c-4a5f-812b-e3b3d7a554e1" providerId="ADAL" clId="{543D5AD4-A683-4496-8CA3-5B5AD1501180}" dt="2026-03-18T23:43:55.857" v="1523" actId="113"/>
          <ac:spMkLst>
            <pc:docMk/>
            <pc:sldMk cId="168626930" sldId="264"/>
            <ac:spMk id="24" creationId="{E0A1B51C-0C33-54D0-D05C-107ABB9E2769}"/>
          </ac:spMkLst>
        </pc:spChg>
        <pc:spChg chg="mod">
          <ac:chgData name="小屋松 進(KOYAMATSU Shin)" userId="78e5a185-140c-4a5f-812b-e3b3d7a554e1" providerId="ADAL" clId="{543D5AD4-A683-4496-8CA3-5B5AD1501180}" dt="2026-03-18T23:43:24.474" v="1514" actId="113"/>
          <ac:spMkLst>
            <pc:docMk/>
            <pc:sldMk cId="168626930" sldId="264"/>
            <ac:spMk id="27" creationId="{35B7C60C-AC01-810C-481F-605C07D54C8F}"/>
          </ac:spMkLst>
        </pc:spChg>
        <pc:spChg chg="mod">
          <ac:chgData name="小屋松 進(KOYAMATSU Shin)" userId="78e5a185-140c-4a5f-812b-e3b3d7a554e1" providerId="ADAL" clId="{543D5AD4-A683-4496-8CA3-5B5AD1501180}" dt="2026-03-18T23:43:33.516" v="1518" actId="20577"/>
          <ac:spMkLst>
            <pc:docMk/>
            <pc:sldMk cId="168626930" sldId="264"/>
            <ac:spMk id="28" creationId="{53594263-C66B-F15A-ACB8-E78380F970D0}"/>
          </ac:spMkLst>
        </pc:spChg>
        <pc:spChg chg="mod">
          <ac:chgData name="小屋松 進(KOYAMATSU Shin)" userId="78e5a185-140c-4a5f-812b-e3b3d7a554e1" providerId="ADAL" clId="{543D5AD4-A683-4496-8CA3-5B5AD1501180}" dt="2026-03-18T23:44:00.833" v="1524" actId="113"/>
          <ac:spMkLst>
            <pc:docMk/>
            <pc:sldMk cId="168626930" sldId="264"/>
            <ac:spMk id="33" creationId="{D78B3906-5C8A-6C94-08F1-A7EE7E6B5984}"/>
          </ac:spMkLst>
        </pc:spChg>
        <pc:spChg chg="mod">
          <ac:chgData name="小屋松 進(KOYAMATSU Shin)" userId="78e5a185-140c-4a5f-812b-e3b3d7a554e1" providerId="ADAL" clId="{543D5AD4-A683-4496-8CA3-5B5AD1501180}" dt="2026-03-18T23:43:42.341" v="1522" actId="20577"/>
          <ac:spMkLst>
            <pc:docMk/>
            <pc:sldMk cId="168626930" sldId="264"/>
            <ac:spMk id="35" creationId="{6DBDCE3A-1648-33C8-9EBB-A79813CC2282}"/>
          </ac:spMkLst>
        </pc:spChg>
        <pc:cxnChg chg="mod">
          <ac:chgData name="小屋松 進(KOYAMATSU Shin)" userId="78e5a185-140c-4a5f-812b-e3b3d7a554e1" providerId="ADAL" clId="{543D5AD4-A683-4496-8CA3-5B5AD1501180}" dt="2026-03-18T23:44:15.184" v="1526" actId="1582"/>
          <ac:cxnSpMkLst>
            <pc:docMk/>
            <pc:sldMk cId="168626930" sldId="264"/>
            <ac:cxnSpMk id="30" creationId="{CF3E27AE-E712-5E24-048C-529E81CEFD23}"/>
          </ac:cxnSpMkLst>
        </pc:cxnChg>
      </pc:sldChg>
      <pc:sldChg chg="addSp modSp mod">
        <pc:chgData name="小屋松 進(KOYAMATSU Shin)" userId="78e5a185-140c-4a5f-812b-e3b3d7a554e1" providerId="ADAL" clId="{543D5AD4-A683-4496-8CA3-5B5AD1501180}" dt="2026-03-19T10:29:17.698" v="1695" actId="1035"/>
        <pc:sldMkLst>
          <pc:docMk/>
          <pc:sldMk cId="763660261" sldId="267"/>
        </pc:sldMkLst>
        <pc:spChg chg="mod">
          <ac:chgData name="小屋松 進(KOYAMATSU Shin)" userId="78e5a185-140c-4a5f-812b-e3b3d7a554e1" providerId="ADAL" clId="{543D5AD4-A683-4496-8CA3-5B5AD1501180}" dt="2026-03-19T02:35:50.448" v="1561" actId="404"/>
          <ac:spMkLst>
            <pc:docMk/>
            <pc:sldMk cId="763660261" sldId="267"/>
            <ac:spMk id="3" creationId="{3BC8046E-7AD7-AEC8-1604-3C29E054BEB9}"/>
          </ac:spMkLst>
        </pc:spChg>
        <pc:spChg chg="add mod">
          <ac:chgData name="小屋松 進(KOYAMATSU Shin)" userId="78e5a185-140c-4a5f-812b-e3b3d7a554e1" providerId="ADAL" clId="{543D5AD4-A683-4496-8CA3-5B5AD1501180}" dt="2026-03-19T10:29:17.698" v="1695" actId="1035"/>
          <ac:spMkLst>
            <pc:docMk/>
            <pc:sldMk cId="763660261" sldId="267"/>
            <ac:spMk id="10" creationId="{FADC5AF9-6A9B-55A2-1CC3-C39CBD81AD55}"/>
          </ac:spMkLst>
        </pc:spChg>
        <pc:grpChg chg="add mod">
          <ac:chgData name="小屋松 進(KOYAMATSU Shin)" userId="78e5a185-140c-4a5f-812b-e3b3d7a554e1" providerId="ADAL" clId="{543D5AD4-A683-4496-8CA3-5B5AD1501180}" dt="2026-03-19T10:29:12.589" v="1694" actId="164"/>
          <ac:grpSpMkLst>
            <pc:docMk/>
            <pc:sldMk cId="763660261" sldId="267"/>
            <ac:grpSpMk id="11" creationId="{60BAE5D9-51AF-6AED-C1E1-7AFFEEE9300B}"/>
          </ac:grpSpMkLst>
        </pc:grpChg>
        <pc:picChg chg="add mod">
          <ac:chgData name="小屋松 進(KOYAMATSU Shin)" userId="78e5a185-140c-4a5f-812b-e3b3d7a554e1" providerId="ADAL" clId="{543D5AD4-A683-4496-8CA3-5B5AD1501180}" dt="2026-03-19T10:29:12.589" v="1694" actId="164"/>
          <ac:picMkLst>
            <pc:docMk/>
            <pc:sldMk cId="763660261" sldId="267"/>
            <ac:picMk id="8" creationId="{D94A30FB-844A-E486-66FF-AF5AEBEF7DE8}"/>
          </ac:picMkLst>
        </pc:picChg>
      </pc:sldChg>
      <pc:sldChg chg="addSp delSp modSp mod">
        <pc:chgData name="小屋松 進(KOYAMATSU Shin)" userId="78e5a185-140c-4a5f-812b-e3b3d7a554e1" providerId="ADAL" clId="{543D5AD4-A683-4496-8CA3-5B5AD1501180}" dt="2026-03-19T08:09:10.695" v="1605" actId="1036"/>
        <pc:sldMkLst>
          <pc:docMk/>
          <pc:sldMk cId="3976618649" sldId="268"/>
        </pc:sldMkLst>
        <pc:spChg chg="mod">
          <ac:chgData name="小屋松 進(KOYAMATSU Shin)" userId="78e5a185-140c-4a5f-812b-e3b3d7a554e1" providerId="ADAL" clId="{543D5AD4-A683-4496-8CA3-5B5AD1501180}" dt="2026-03-18T09:03:55.435" v="1212" actId="20577"/>
          <ac:spMkLst>
            <pc:docMk/>
            <pc:sldMk cId="3976618649" sldId="268"/>
            <ac:spMk id="2" creationId="{3CA67214-ED49-9368-CD4D-1783604EC4B5}"/>
          </ac:spMkLst>
        </pc:spChg>
        <pc:spChg chg="add del">
          <ac:chgData name="小屋松 進(KOYAMATSU Shin)" userId="78e5a185-140c-4a5f-812b-e3b3d7a554e1" providerId="ADAL" clId="{543D5AD4-A683-4496-8CA3-5B5AD1501180}" dt="2026-03-18T08:59:32.627" v="901" actId="478"/>
          <ac:spMkLst>
            <pc:docMk/>
            <pc:sldMk cId="3976618649" sldId="268"/>
            <ac:spMk id="3" creationId="{1808C58D-F3D2-CF57-BDBA-106E5A220495}"/>
          </ac:spMkLst>
        </pc:spChg>
        <pc:spChg chg="add mod">
          <ac:chgData name="小屋松 進(KOYAMATSU Shin)" userId="78e5a185-140c-4a5f-812b-e3b3d7a554e1" providerId="ADAL" clId="{543D5AD4-A683-4496-8CA3-5B5AD1501180}" dt="2026-03-19T00:01:48.096" v="1530" actId="164"/>
          <ac:spMkLst>
            <pc:docMk/>
            <pc:sldMk cId="3976618649" sldId="268"/>
            <ac:spMk id="8" creationId="{3D8C38DC-1820-7CFC-5E9D-D034BF0175E0}"/>
          </ac:spMkLst>
        </pc:spChg>
        <pc:spChg chg="add mod">
          <ac:chgData name="小屋松 進(KOYAMATSU Shin)" userId="78e5a185-140c-4a5f-812b-e3b3d7a554e1" providerId="ADAL" clId="{543D5AD4-A683-4496-8CA3-5B5AD1501180}" dt="2026-03-19T00:01:48.096" v="1530" actId="164"/>
          <ac:spMkLst>
            <pc:docMk/>
            <pc:sldMk cId="3976618649" sldId="268"/>
            <ac:spMk id="9" creationId="{C16CEC0E-B3FA-2880-788C-20FE2BA13C42}"/>
          </ac:spMkLst>
        </pc:spChg>
        <pc:spChg chg="add mod">
          <ac:chgData name="小屋松 進(KOYAMATSU Shin)" userId="78e5a185-140c-4a5f-812b-e3b3d7a554e1" providerId="ADAL" clId="{543D5AD4-A683-4496-8CA3-5B5AD1501180}" dt="2026-03-19T08:09:10.695" v="1605" actId="1036"/>
          <ac:spMkLst>
            <pc:docMk/>
            <pc:sldMk cId="3976618649" sldId="268"/>
            <ac:spMk id="11" creationId="{4710873D-7F93-0F87-7E0E-9A83143CA2B8}"/>
          </ac:spMkLst>
        </pc:spChg>
        <pc:spChg chg="add mod">
          <ac:chgData name="小屋松 進(KOYAMATSU Shin)" userId="78e5a185-140c-4a5f-812b-e3b3d7a554e1" providerId="ADAL" clId="{543D5AD4-A683-4496-8CA3-5B5AD1501180}" dt="2026-03-18T23:42:26.908" v="1513" actId="207"/>
          <ac:spMkLst>
            <pc:docMk/>
            <pc:sldMk cId="3976618649" sldId="268"/>
            <ac:spMk id="12" creationId="{62AEBD1F-EE68-BCDD-D422-205FF9C1B173}"/>
          </ac:spMkLst>
        </pc:spChg>
        <pc:spChg chg="add mod">
          <ac:chgData name="小屋松 進(KOYAMATSU Shin)" userId="78e5a185-140c-4a5f-812b-e3b3d7a554e1" providerId="ADAL" clId="{543D5AD4-A683-4496-8CA3-5B5AD1501180}" dt="2026-03-19T00:01:48.096" v="1530" actId="164"/>
          <ac:spMkLst>
            <pc:docMk/>
            <pc:sldMk cId="3976618649" sldId="268"/>
            <ac:spMk id="13" creationId="{FC6016BD-5085-7542-F185-A1DA546823EC}"/>
          </ac:spMkLst>
        </pc:spChg>
        <pc:spChg chg="add mod">
          <ac:chgData name="小屋松 進(KOYAMATSU Shin)" userId="78e5a185-140c-4a5f-812b-e3b3d7a554e1" providerId="ADAL" clId="{543D5AD4-A683-4496-8CA3-5B5AD1501180}" dt="2026-03-19T00:01:48.096" v="1530" actId="164"/>
          <ac:spMkLst>
            <pc:docMk/>
            <pc:sldMk cId="3976618649" sldId="268"/>
            <ac:spMk id="14" creationId="{3CB82577-56CF-DBBB-E8E0-0DF337A0FFD5}"/>
          </ac:spMkLst>
        </pc:spChg>
        <pc:spChg chg="add mod">
          <ac:chgData name="小屋松 進(KOYAMATSU Shin)" userId="78e5a185-140c-4a5f-812b-e3b3d7a554e1" providerId="ADAL" clId="{543D5AD4-A683-4496-8CA3-5B5AD1501180}" dt="2026-03-19T00:01:48.096" v="1530" actId="164"/>
          <ac:spMkLst>
            <pc:docMk/>
            <pc:sldMk cId="3976618649" sldId="268"/>
            <ac:spMk id="15" creationId="{86936D32-0130-1ACE-4E25-99C2370C7975}"/>
          </ac:spMkLst>
        </pc:spChg>
        <pc:spChg chg="add mod">
          <ac:chgData name="小屋松 進(KOYAMATSU Shin)" userId="78e5a185-140c-4a5f-812b-e3b3d7a554e1" providerId="ADAL" clId="{543D5AD4-A683-4496-8CA3-5B5AD1501180}" dt="2026-03-19T00:01:48.096" v="1530" actId="164"/>
          <ac:spMkLst>
            <pc:docMk/>
            <pc:sldMk cId="3976618649" sldId="268"/>
            <ac:spMk id="16" creationId="{A0BE8EDF-D8E8-709C-5475-52773BD4F6BE}"/>
          </ac:spMkLst>
        </pc:spChg>
        <pc:spChg chg="add mod">
          <ac:chgData name="小屋松 進(KOYAMATSU Shin)" userId="78e5a185-140c-4a5f-812b-e3b3d7a554e1" providerId="ADAL" clId="{543D5AD4-A683-4496-8CA3-5B5AD1501180}" dt="2026-03-19T00:01:48.096" v="1530" actId="164"/>
          <ac:spMkLst>
            <pc:docMk/>
            <pc:sldMk cId="3976618649" sldId="268"/>
            <ac:spMk id="17" creationId="{65B1D877-BBCB-68BB-D161-DE62C77D9D75}"/>
          </ac:spMkLst>
        </pc:spChg>
        <pc:spChg chg="add mod">
          <ac:chgData name="小屋松 進(KOYAMATSU Shin)" userId="78e5a185-140c-4a5f-812b-e3b3d7a554e1" providerId="ADAL" clId="{543D5AD4-A683-4496-8CA3-5B5AD1501180}" dt="2026-03-19T00:01:48.096" v="1530" actId="164"/>
          <ac:spMkLst>
            <pc:docMk/>
            <pc:sldMk cId="3976618649" sldId="268"/>
            <ac:spMk id="18" creationId="{4B3D991E-5EBB-839C-3E08-8D7AC17CA631}"/>
          </ac:spMkLst>
        </pc:spChg>
        <pc:spChg chg="add mod">
          <ac:chgData name="小屋松 進(KOYAMATSU Shin)" userId="78e5a185-140c-4a5f-812b-e3b3d7a554e1" providerId="ADAL" clId="{543D5AD4-A683-4496-8CA3-5B5AD1501180}" dt="2026-03-19T00:01:48.096" v="1530" actId="164"/>
          <ac:spMkLst>
            <pc:docMk/>
            <pc:sldMk cId="3976618649" sldId="268"/>
            <ac:spMk id="19" creationId="{3F01CDC0-85F6-3481-A20C-0F63D3ADFB81}"/>
          </ac:spMkLst>
        </pc:spChg>
        <pc:spChg chg="add mod">
          <ac:chgData name="小屋松 進(KOYAMATSU Shin)" userId="78e5a185-140c-4a5f-812b-e3b3d7a554e1" providerId="ADAL" clId="{543D5AD4-A683-4496-8CA3-5B5AD1501180}" dt="2026-03-19T00:01:48.096" v="1530" actId="164"/>
          <ac:spMkLst>
            <pc:docMk/>
            <pc:sldMk cId="3976618649" sldId="268"/>
            <ac:spMk id="20" creationId="{89D54E2B-FBCB-AF77-7EA2-CE5201BC2DCE}"/>
          </ac:spMkLst>
        </pc:spChg>
        <pc:picChg chg="add del mod ord">
          <ac:chgData name="小屋松 進(KOYAMATSU Shin)" userId="78e5a185-140c-4a5f-812b-e3b3d7a554e1" providerId="ADAL" clId="{543D5AD4-A683-4496-8CA3-5B5AD1501180}" dt="2026-03-19T00:32:28.276" v="1531" actId="478"/>
          <ac:picMkLst>
            <pc:docMk/>
            <pc:sldMk cId="3976618649" sldId="268"/>
            <ac:picMk id="7" creationId="{91210483-6E31-76FD-7FE2-ACFF794317DB}"/>
          </ac:picMkLst>
        </pc:picChg>
        <pc:picChg chg="add del mod ord">
          <ac:chgData name="小屋松 進(KOYAMATSU Shin)" userId="78e5a185-140c-4a5f-812b-e3b3d7a554e1" providerId="ADAL" clId="{543D5AD4-A683-4496-8CA3-5B5AD1501180}" dt="2026-03-18T08:59:30.153" v="900" actId="931"/>
          <ac:picMkLst>
            <pc:docMk/>
            <pc:sldMk cId="3976618649" sldId="268"/>
            <ac:picMk id="8" creationId="{FD875904-0907-CF8B-12B7-15B6EC11A493}"/>
          </ac:picMkLst>
        </pc:picChg>
        <pc:picChg chg="add del mod">
          <ac:chgData name="小屋松 進(KOYAMATSU Shin)" userId="78e5a185-140c-4a5f-812b-e3b3d7a554e1" providerId="ADAL" clId="{543D5AD4-A683-4496-8CA3-5B5AD1501180}" dt="2026-03-18T23:34:55.754" v="1512" actId="478"/>
          <ac:picMkLst>
            <pc:docMk/>
            <pc:sldMk cId="3976618649" sldId="268"/>
            <ac:picMk id="10" creationId="{4F6D7BFD-DBAA-71D8-807E-D0BDAA45D996}"/>
          </ac:picMkLst>
        </pc:picChg>
        <pc:picChg chg="add del mod ord">
          <ac:chgData name="小屋松 進(KOYAMATSU Shin)" userId="78e5a185-140c-4a5f-812b-e3b3d7a554e1" providerId="ADAL" clId="{543D5AD4-A683-4496-8CA3-5B5AD1501180}" dt="2026-03-19T02:29:51.809" v="1541" actId="478"/>
          <ac:picMkLst>
            <pc:docMk/>
            <pc:sldMk cId="3976618649" sldId="268"/>
            <ac:picMk id="23" creationId="{0BB9B6EA-53ED-0811-79C3-ECA2C5AEA51B}"/>
          </ac:picMkLst>
        </pc:picChg>
        <pc:picChg chg="add del mod ord">
          <ac:chgData name="小屋松 進(KOYAMATSU Shin)" userId="78e5a185-140c-4a5f-812b-e3b3d7a554e1" providerId="ADAL" clId="{543D5AD4-A683-4496-8CA3-5B5AD1501180}" dt="2026-03-19T08:02:03.216" v="1564" actId="478"/>
          <ac:picMkLst>
            <pc:docMk/>
            <pc:sldMk cId="3976618649" sldId="268"/>
            <ac:picMk id="25" creationId="{2F82FA7F-EE64-C742-FC5E-7AEA09A507F8}"/>
          </ac:picMkLst>
        </pc:picChg>
        <pc:picChg chg="add mod ord">
          <ac:chgData name="小屋松 進(KOYAMATSU Shin)" userId="78e5a185-140c-4a5f-812b-e3b3d7a554e1" providerId="ADAL" clId="{543D5AD4-A683-4496-8CA3-5B5AD1501180}" dt="2026-03-19T08:02:45.443" v="1597" actId="167"/>
          <ac:picMkLst>
            <pc:docMk/>
            <pc:sldMk cId="3976618649" sldId="268"/>
            <ac:picMk id="27" creationId="{709C9B26-681C-FD7D-8692-F3A6A9A392BD}"/>
          </ac:picMkLst>
        </pc:picChg>
      </pc:sldChg>
      <pc:sldChg chg="addSp modSp mod">
        <pc:chgData name="小屋松 進(KOYAMATSU Shin)" userId="78e5a185-140c-4a5f-812b-e3b3d7a554e1" providerId="ADAL" clId="{543D5AD4-A683-4496-8CA3-5B5AD1501180}" dt="2026-03-18T09:01:30.554" v="1001" actId="1035"/>
        <pc:sldMkLst>
          <pc:docMk/>
          <pc:sldMk cId="2735884319" sldId="269"/>
        </pc:sldMkLst>
        <pc:spChg chg="add mod">
          <ac:chgData name="小屋松 進(KOYAMATSU Shin)" userId="78e5a185-140c-4a5f-812b-e3b3d7a554e1" providerId="ADAL" clId="{543D5AD4-A683-4496-8CA3-5B5AD1501180}" dt="2026-03-18T09:01:30.554" v="1001" actId="1035"/>
          <ac:spMkLst>
            <pc:docMk/>
            <pc:sldMk cId="2735884319" sldId="269"/>
            <ac:spMk id="7" creationId="{CDE4F9ED-32D5-AE1B-5248-41C9BEE90CC5}"/>
          </ac:spMkLst>
        </pc:spChg>
      </pc:sldChg>
      <pc:sldChg chg="addSp delSp modSp add del mod">
        <pc:chgData name="小屋松 進(KOYAMATSU Shin)" userId="78e5a185-140c-4a5f-812b-e3b3d7a554e1" providerId="ADAL" clId="{543D5AD4-A683-4496-8CA3-5B5AD1501180}" dt="2026-03-19T00:01:18.335" v="1528" actId="22"/>
        <pc:sldMkLst>
          <pc:docMk/>
          <pc:sldMk cId="949537280" sldId="271"/>
        </pc:sldMkLst>
        <pc:spChg chg="add mod">
          <ac:chgData name="小屋松 進(KOYAMATSU Shin)" userId="78e5a185-140c-4a5f-812b-e3b3d7a554e1" providerId="ADAL" clId="{543D5AD4-A683-4496-8CA3-5B5AD1501180}" dt="2026-03-18T09:01:34.621" v="1002"/>
          <ac:spMkLst>
            <pc:docMk/>
            <pc:sldMk cId="949537280" sldId="271"/>
            <ac:spMk id="3" creationId="{646AD91F-647F-A6EE-0430-CD57D0D37496}"/>
          </ac:spMkLst>
        </pc:spChg>
        <pc:picChg chg="add del">
          <ac:chgData name="小屋松 進(KOYAMATSU Shin)" userId="78e5a185-140c-4a5f-812b-e3b3d7a554e1" providerId="ADAL" clId="{543D5AD4-A683-4496-8CA3-5B5AD1501180}" dt="2026-03-19T00:01:18.335" v="1528" actId="22"/>
          <ac:picMkLst>
            <pc:docMk/>
            <pc:sldMk cId="949537280" sldId="271"/>
            <ac:picMk id="9" creationId="{6552ED5B-171A-DC1F-0F8A-3472466E0EEF}"/>
          </ac:picMkLst>
        </pc:picChg>
      </pc:sldChg>
      <pc:sldMasterChg chg="add del">
        <pc:chgData name="小屋松 進(KOYAMATSU Shin)" userId="78e5a185-140c-4a5f-812b-e3b3d7a554e1" providerId="ADAL" clId="{543D5AD4-A683-4496-8CA3-5B5AD1501180}" dt="2026-03-19T10:38:56.060" v="1717" actId="2696"/>
        <pc:sldMasterMkLst>
          <pc:docMk/>
          <pc:sldMasterMk cId="2471638688" sldId="2147483818"/>
        </pc:sldMasterMkLst>
      </pc:sldMasterChg>
      <pc:sldMasterChg chg="addSp delSp modSp mod">
        <pc:chgData name="小屋松 進(KOYAMATSU Shin)" userId="78e5a185-140c-4a5f-812b-e3b3d7a554e1" providerId="ADAL" clId="{543D5AD4-A683-4496-8CA3-5B5AD1501180}" dt="2026-03-19T10:39:52.274" v="1740" actId="478"/>
        <pc:sldMasterMkLst>
          <pc:docMk/>
          <pc:sldMasterMk cId="1219271197" sldId="2147483831"/>
        </pc:sldMasterMkLst>
        <pc:spChg chg="del">
          <ac:chgData name="小屋松 進(KOYAMATSU Shin)" userId="78e5a185-140c-4a5f-812b-e3b3d7a554e1" providerId="ADAL" clId="{543D5AD4-A683-4496-8CA3-5B5AD1501180}" dt="2026-03-19T10:39:52.274" v="1740" actId="478"/>
          <ac:spMkLst>
            <pc:docMk/>
            <pc:sldMasterMk cId="1219271197" sldId="2147483831"/>
            <ac:spMk id="4" creationId="{00000000-0000-0000-0000-000000000000}"/>
          </ac:spMkLst>
        </pc:spChg>
        <pc:spChg chg="del">
          <ac:chgData name="小屋松 進(KOYAMATSU Shin)" userId="78e5a185-140c-4a5f-812b-e3b3d7a554e1" providerId="ADAL" clId="{543D5AD4-A683-4496-8CA3-5B5AD1501180}" dt="2026-03-19T10:39:50.811" v="1739" actId="478"/>
          <ac:spMkLst>
            <pc:docMk/>
            <pc:sldMasterMk cId="1219271197" sldId="2147483831"/>
            <ac:spMk id="5" creationId="{00000000-0000-0000-0000-000000000000}"/>
          </ac:spMkLst>
        </pc:spChg>
        <pc:spChg chg="del">
          <ac:chgData name="小屋松 進(KOYAMATSU Shin)" userId="78e5a185-140c-4a5f-812b-e3b3d7a554e1" providerId="ADAL" clId="{543D5AD4-A683-4496-8CA3-5B5AD1501180}" dt="2026-03-19T10:39:39.648" v="1733" actId="478"/>
          <ac:spMkLst>
            <pc:docMk/>
            <pc:sldMasterMk cId="1219271197" sldId="2147483831"/>
            <ac:spMk id="7" creationId="{8A70605A-2F05-9C9F-DBAB-04724BD66AB1}"/>
          </ac:spMkLst>
        </pc:spChg>
        <pc:picChg chg="add mod">
          <ac:chgData name="小屋松 進(KOYAMATSU Shin)" userId="78e5a185-140c-4a5f-812b-e3b3d7a554e1" providerId="ADAL" clId="{543D5AD4-A683-4496-8CA3-5B5AD1501180}" dt="2026-03-19T10:39:46.639" v="1738" actId="1076"/>
          <ac:picMkLst>
            <pc:docMk/>
            <pc:sldMasterMk cId="1219271197" sldId="2147483831"/>
            <ac:picMk id="8" creationId="{6B084B2B-60FE-8FBA-F2E9-C86428FC3076}"/>
          </ac:picMkLst>
        </pc:picChg>
        <pc:picChg chg="del">
          <ac:chgData name="小屋松 進(KOYAMATSU Shin)" userId="78e5a185-140c-4a5f-812b-e3b3d7a554e1" providerId="ADAL" clId="{543D5AD4-A683-4496-8CA3-5B5AD1501180}" dt="2026-03-19T10:39:20.062" v="1718" actId="478"/>
          <ac:picMkLst>
            <pc:docMk/>
            <pc:sldMasterMk cId="1219271197" sldId="2147483831"/>
            <ac:picMk id="9" creationId="{F9D929BD-49E8-FA33-A24D-12ED00983413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5BAD8-43B5-4724-82B2-65F1C72CC928}" type="datetimeFigureOut">
              <a:rPr kumimoji="1" lang="ja-JP" altLang="en-US" smtClean="0"/>
              <a:t>2026/3/26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F5B6E-BA58-4512-BB90-25B6CF718E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303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F5B6E-BA58-4512-BB90-25B6CF718E7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282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CB1205-A7CF-F92E-6796-2AD391F4A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4216" y="1124744"/>
            <a:ext cx="9144000" cy="2387600"/>
          </a:xfrm>
        </p:spPr>
        <p:txBody>
          <a:bodyPr anchor="b"/>
          <a:lstStyle>
            <a:lvl1pPr algn="ctr">
              <a:defRPr sz="6000">
                <a:latin typeface="+mj-lt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AFEA28B-D05E-8F67-6A7E-83A86FB0DB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1D40B2-A250-915B-CE0B-50A4196C5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2026-03-26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EC00C57-70C9-705F-DD8A-FF2D2BB6B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GSICS Annual Meeting 2026 @ Ottawa, Canada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B85352-0EE2-BE44-5043-99C9F84AC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C5C7A-1944-4A8B-98AD-320F87B99D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1784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332656"/>
            <a:ext cx="10972800" cy="634082"/>
          </a:xfrm>
        </p:spPr>
        <p:txBody>
          <a:bodyPr>
            <a:noAutofit/>
          </a:bodyPr>
          <a:lstStyle>
            <a:lvl1pPr>
              <a:defRPr sz="4800" b="1">
                <a:latin typeface="+mj-lt"/>
                <a:ea typeface="+mj-ea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09600" y="990973"/>
            <a:ext cx="10972800" cy="4978559"/>
          </a:xfrm>
        </p:spPr>
        <p:txBody>
          <a:bodyPr>
            <a:normAutofit/>
          </a:bodyPr>
          <a:lstStyle>
            <a:lvl1pPr>
              <a:defRPr sz="2400">
                <a:latin typeface="+mn-lt"/>
                <a:ea typeface="+mn-ea"/>
                <a:cs typeface="メイリオ" panose="020B0604030504040204" pitchFamily="50" charset="-128"/>
              </a:defRPr>
            </a:lvl1pPr>
            <a:lvl2pPr marL="742950" indent="-285750">
              <a:buFont typeface="Arial" panose="020B0604020202020204" pitchFamily="34" charset="0"/>
              <a:buChar char="◦"/>
              <a:defRPr sz="2400">
                <a:latin typeface="+mn-lt"/>
                <a:ea typeface="+mn-ea"/>
                <a:cs typeface="メイリオ" panose="020B0604030504040204" pitchFamily="50" charset="-128"/>
              </a:defRPr>
            </a:lvl2pPr>
            <a:lvl3pPr marL="1143000" indent="-228600">
              <a:buFont typeface="Arial" panose="020B0604020202020204" pitchFamily="34" charset="0"/>
              <a:buChar char="▪"/>
              <a:defRPr sz="2400">
                <a:latin typeface="+mn-lt"/>
                <a:ea typeface="+mn-ea"/>
                <a:cs typeface="メイリオ" panose="020B0604030504040204" pitchFamily="50" charset="-128"/>
              </a:defRPr>
            </a:lvl3pPr>
            <a:lvl4pPr marL="1600200" indent="-228600">
              <a:buFont typeface="Arial" panose="020B0604020202020204" pitchFamily="34" charset="0"/>
              <a:buChar char="▫"/>
              <a:defRPr sz="2400">
                <a:latin typeface="+mn-lt"/>
                <a:ea typeface="+mn-ea"/>
                <a:cs typeface="メイリオ" panose="020B0604030504040204" pitchFamily="50" charset="-128"/>
              </a:defRPr>
            </a:lvl4pPr>
            <a:lvl5pPr>
              <a:defRPr sz="2400">
                <a:latin typeface="+mn-lt"/>
                <a:ea typeface="+mn-ea"/>
                <a:cs typeface="メイリオ" panose="020B0604030504040204" pitchFamily="50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CE408E33-10AE-6BEA-9E41-7B16741CB3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27F5261-D903-2206-5C36-BB7F2362BD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61089"/>
            <a:ext cx="5483259" cy="247332"/>
          </a:xfrm>
        </p:spPr>
        <p:txBody>
          <a:bodyPr>
            <a:noAutofit/>
          </a:bodyPr>
          <a:lstStyle>
            <a:lvl1pPr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27000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332656"/>
            <a:ext cx="10972800" cy="634082"/>
          </a:xfrm>
        </p:spPr>
        <p:txBody>
          <a:bodyPr>
            <a:noAutofit/>
          </a:bodyPr>
          <a:lstStyle>
            <a:lvl1pPr>
              <a:defRPr sz="4800" b="1">
                <a:latin typeface="+mj-lt"/>
                <a:ea typeface="+mj-ea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09600" y="990973"/>
            <a:ext cx="10972800" cy="4978559"/>
          </a:xfrm>
        </p:spPr>
        <p:txBody>
          <a:bodyPr>
            <a:normAutofit/>
          </a:bodyPr>
          <a:lstStyle>
            <a:lvl1pPr>
              <a:defRPr sz="2400">
                <a:latin typeface="+mn-lt"/>
                <a:ea typeface="+mn-ea"/>
                <a:cs typeface="メイリオ" panose="020B0604030504040204" pitchFamily="50" charset="-128"/>
              </a:defRPr>
            </a:lvl1pPr>
            <a:lvl2pPr>
              <a:buFont typeface="Arial" panose="020B0604020202020204" pitchFamily="34" charset="0"/>
              <a:buChar char="◦"/>
              <a:defRPr sz="2400">
                <a:latin typeface="+mn-lt"/>
                <a:ea typeface="+mn-ea"/>
                <a:cs typeface="メイリオ" panose="020B0604030504040204" pitchFamily="50" charset="-128"/>
              </a:defRPr>
            </a:lvl2pPr>
            <a:lvl3pPr>
              <a:buFont typeface="Arial" panose="020B0604020202020204" pitchFamily="34" charset="0"/>
              <a:buChar char="▪"/>
              <a:defRPr sz="2400">
                <a:latin typeface="+mn-lt"/>
                <a:ea typeface="+mn-ea"/>
                <a:cs typeface="メイリオ" panose="020B0604030504040204" pitchFamily="50" charset="-128"/>
              </a:defRPr>
            </a:lvl3pPr>
            <a:lvl4pPr>
              <a:buFont typeface="Arial" panose="020B0604020202020204" pitchFamily="34" charset="0"/>
              <a:buChar char="▫"/>
              <a:defRPr sz="2400">
                <a:latin typeface="+mn-lt"/>
                <a:ea typeface="+mn-ea"/>
                <a:cs typeface="メイリオ" panose="020B0604030504040204" pitchFamily="50" charset="-128"/>
              </a:defRPr>
            </a:lvl4pPr>
            <a:lvl5pPr>
              <a:defRPr sz="2400">
                <a:latin typeface="+mn-lt"/>
                <a:ea typeface="+mn-ea"/>
                <a:cs typeface="メイリオ" panose="020B0604030504040204" pitchFamily="50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CE408E33-10AE-6BEA-9E41-7B16741CB3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31371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42332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j-lt"/>
                <a:ea typeface="+mn-ea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926619"/>
            <a:ext cx="5384800" cy="5199546"/>
          </a:xfr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926619"/>
            <a:ext cx="5384800" cy="5199546"/>
          </a:xfr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4012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  <a:ea typeface="+mj-ea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908720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  <a:ea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1548482"/>
            <a:ext cx="5386917" cy="4577681"/>
          </a:xfrm>
        </p:spPr>
        <p:txBody>
          <a:bodyPr/>
          <a:lstStyle>
            <a:lvl1pPr>
              <a:defRPr sz="1800">
                <a:latin typeface="+mn-lt"/>
                <a:ea typeface="+mn-ea"/>
              </a:defRPr>
            </a:lvl1pPr>
            <a:lvl2pPr>
              <a:defRPr sz="1800">
                <a:latin typeface="+mn-lt"/>
                <a:ea typeface="+mn-ea"/>
              </a:defRPr>
            </a:lvl2pPr>
            <a:lvl3pPr>
              <a:defRPr sz="1800">
                <a:latin typeface="+mn-lt"/>
                <a:ea typeface="+mn-ea"/>
              </a:defRPr>
            </a:lvl3pPr>
            <a:lvl4pPr>
              <a:defRPr sz="1800">
                <a:latin typeface="+mn-lt"/>
                <a:ea typeface="+mn-ea"/>
              </a:defRPr>
            </a:lvl4pPr>
            <a:lvl5pPr>
              <a:defRPr sz="1800">
                <a:latin typeface="+mn-lt"/>
                <a:ea typeface="+mn-e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908720"/>
            <a:ext cx="5389033" cy="63976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  <a:ea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1548482"/>
            <a:ext cx="5389033" cy="4577681"/>
          </a:xfr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28392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18786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24869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75268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34447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45813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9183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CB1205-A7CF-F92E-6796-2AD391F4A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4216" y="1124744"/>
            <a:ext cx="9144000" cy="2387600"/>
          </a:xfrm>
        </p:spPr>
        <p:txBody>
          <a:bodyPr anchor="b"/>
          <a:lstStyle>
            <a:lvl1pPr algn="ctr">
              <a:defRPr sz="6000">
                <a:latin typeface="+mj-lt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AFEA28B-D05E-8F67-6A7E-83A86FB0DB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1D40B2-A250-915B-CE0B-50A4196C53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ja-JP"/>
              <a:t>2026-03-26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EC00C57-70C9-705F-DD8A-FF2D2BB6B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ja-JP"/>
              <a:t>GSICS Annual Meeting 2026 @ Ottawa, Canada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B85352-0EE2-BE44-5043-99C9F84AC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/>
          <a:lstStyle/>
          <a:p>
            <a:fld id="{4D2C5C7A-1944-4A8B-98AD-320F87B99D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1659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CB1205-A7CF-F92E-6796-2AD391F4A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4216" y="1124744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AFEA28B-D05E-8F67-6A7E-83A86FB0DB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1D40B2-A250-915B-CE0B-50A4196C5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2026-03-26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EC00C57-70C9-705F-DD8A-FF2D2BB6B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GSICS Annual Meeting 2026 @ Ottawa, Canada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B85352-0EE2-BE44-5043-99C9F84AC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C5C7A-1944-4A8B-98AD-320F87B99D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316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332656"/>
            <a:ext cx="10972800" cy="634082"/>
          </a:xfrm>
        </p:spPr>
        <p:txBody>
          <a:bodyPr>
            <a:noAutofit/>
          </a:bodyPr>
          <a:lstStyle>
            <a:lvl1pPr>
              <a:defRPr sz="3200" b="1">
                <a:latin typeface="+mj-lt"/>
                <a:ea typeface="+mj-ea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09600" y="990973"/>
            <a:ext cx="10972800" cy="4978559"/>
          </a:xfrm>
        </p:spPr>
        <p:txBody>
          <a:bodyPr>
            <a:normAutofit/>
          </a:bodyPr>
          <a:lstStyle>
            <a:lvl1pPr>
              <a:defRPr sz="1800">
                <a:latin typeface="+mn-lt"/>
                <a:ea typeface="+mn-ea"/>
                <a:cs typeface="メイリオ" panose="020B0604030504040204" pitchFamily="50" charset="-128"/>
              </a:defRPr>
            </a:lvl1pPr>
            <a:lvl2pPr marL="742950" indent="-285750">
              <a:buFont typeface="Arial" panose="020B0604020202020204" pitchFamily="34" charset="0"/>
              <a:buChar char="◦"/>
              <a:defRPr sz="1800">
                <a:latin typeface="+mn-lt"/>
                <a:ea typeface="+mn-ea"/>
                <a:cs typeface="メイリオ" panose="020B0604030504040204" pitchFamily="50" charset="-128"/>
              </a:defRPr>
            </a:lvl2pPr>
            <a:lvl3pPr marL="1143000" indent="-228600">
              <a:buFont typeface="Arial" panose="020B0604020202020204" pitchFamily="34" charset="0"/>
              <a:buChar char="▪"/>
              <a:defRPr sz="1800">
                <a:latin typeface="+mn-lt"/>
                <a:ea typeface="+mn-ea"/>
                <a:cs typeface="メイリオ" panose="020B0604030504040204" pitchFamily="50" charset="-128"/>
              </a:defRPr>
            </a:lvl3pPr>
            <a:lvl4pPr marL="1600200" indent="-228600">
              <a:buFont typeface="Arial" panose="020B0604020202020204" pitchFamily="34" charset="0"/>
              <a:buChar char="▫"/>
              <a:defRPr sz="1800">
                <a:latin typeface="+mn-lt"/>
                <a:ea typeface="+mn-ea"/>
                <a:cs typeface="メイリオ" panose="020B0604030504040204" pitchFamily="50" charset="-128"/>
              </a:defRPr>
            </a:lvl4pPr>
            <a:lvl5pPr>
              <a:defRPr sz="1800">
                <a:latin typeface="+mn-lt"/>
                <a:ea typeface="+mn-ea"/>
                <a:cs typeface="メイリオ" panose="020B0604030504040204" pitchFamily="50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CE408E33-10AE-6BEA-9E41-7B16741CB3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27F5261-D903-2206-5C36-BB7F2362BD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61089"/>
            <a:ext cx="5483259" cy="247332"/>
          </a:xfrm>
        </p:spPr>
        <p:txBody>
          <a:bodyPr>
            <a:noAutofit/>
          </a:bodyPr>
          <a:lstStyle>
            <a:lvl1pPr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298546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332656"/>
            <a:ext cx="10972800" cy="634082"/>
          </a:xfrm>
        </p:spPr>
        <p:txBody>
          <a:bodyPr>
            <a:noAutofit/>
          </a:bodyPr>
          <a:lstStyle>
            <a:lvl1pPr>
              <a:defRPr sz="3200" b="1">
                <a:latin typeface="+mj-lt"/>
                <a:ea typeface="+mj-ea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09600" y="990973"/>
            <a:ext cx="10972800" cy="4978559"/>
          </a:xfrm>
        </p:spPr>
        <p:txBody>
          <a:bodyPr>
            <a:normAutofit/>
          </a:bodyPr>
          <a:lstStyle>
            <a:lvl1pPr>
              <a:defRPr sz="1800">
                <a:latin typeface="+mn-lt"/>
                <a:ea typeface="+mn-ea"/>
                <a:cs typeface="メイリオ" panose="020B0604030504040204" pitchFamily="50" charset="-128"/>
              </a:defRPr>
            </a:lvl1pPr>
            <a:lvl2pPr>
              <a:buFont typeface="Arial" panose="020B0604020202020204" pitchFamily="34" charset="0"/>
              <a:buChar char="◦"/>
              <a:defRPr sz="1800">
                <a:latin typeface="+mn-lt"/>
                <a:ea typeface="+mn-ea"/>
                <a:cs typeface="メイリオ" panose="020B0604030504040204" pitchFamily="50" charset="-128"/>
              </a:defRPr>
            </a:lvl2pPr>
            <a:lvl3pPr>
              <a:buFont typeface="Arial" panose="020B0604020202020204" pitchFamily="34" charset="0"/>
              <a:buChar char="▪"/>
              <a:defRPr sz="1800">
                <a:latin typeface="+mn-lt"/>
                <a:ea typeface="+mn-ea"/>
                <a:cs typeface="メイリオ" panose="020B0604030504040204" pitchFamily="50" charset="-128"/>
              </a:defRPr>
            </a:lvl3pPr>
            <a:lvl4pPr>
              <a:buFont typeface="Arial" panose="020B0604020202020204" pitchFamily="34" charset="0"/>
              <a:buChar char="▫"/>
              <a:defRPr sz="1800">
                <a:latin typeface="+mn-lt"/>
                <a:ea typeface="+mn-ea"/>
                <a:cs typeface="メイリオ" panose="020B0604030504040204" pitchFamily="50" charset="-128"/>
              </a:defRPr>
            </a:lvl4pPr>
            <a:lvl5pPr>
              <a:defRPr sz="1800">
                <a:latin typeface="+mn-lt"/>
                <a:ea typeface="+mn-ea"/>
                <a:cs typeface="メイリオ" panose="020B0604030504040204" pitchFamily="50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CE408E33-10AE-6BEA-9E41-7B16741CB3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371919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076441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j-lt"/>
                <a:ea typeface="+mn-ea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926619"/>
            <a:ext cx="5384800" cy="5199546"/>
          </a:xfr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926619"/>
            <a:ext cx="5384800" cy="5199546"/>
          </a:xfr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207890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  <a:ea typeface="+mj-ea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908720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  <a:ea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1548482"/>
            <a:ext cx="5386917" cy="4577681"/>
          </a:xfrm>
        </p:spPr>
        <p:txBody>
          <a:bodyPr/>
          <a:lstStyle>
            <a:lvl1pPr>
              <a:defRPr sz="1800">
                <a:latin typeface="+mn-lt"/>
                <a:ea typeface="+mn-ea"/>
              </a:defRPr>
            </a:lvl1pPr>
            <a:lvl2pPr>
              <a:defRPr sz="1800">
                <a:latin typeface="+mn-lt"/>
                <a:ea typeface="+mn-ea"/>
              </a:defRPr>
            </a:lvl2pPr>
            <a:lvl3pPr>
              <a:defRPr sz="1800">
                <a:latin typeface="+mn-lt"/>
                <a:ea typeface="+mn-ea"/>
              </a:defRPr>
            </a:lvl3pPr>
            <a:lvl4pPr>
              <a:defRPr sz="1800">
                <a:latin typeface="+mn-lt"/>
                <a:ea typeface="+mn-ea"/>
              </a:defRPr>
            </a:lvl4pPr>
            <a:lvl5pPr>
              <a:defRPr sz="1800">
                <a:latin typeface="+mn-lt"/>
                <a:ea typeface="+mn-e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908720"/>
            <a:ext cx="5389033" cy="63976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  <a:ea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1548482"/>
            <a:ext cx="5389033" cy="4577681"/>
          </a:xfr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905136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50742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288880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628916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798411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358275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07831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F9D929BD-49E8-FA33-A24D-12ED0098341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877" y="6353270"/>
            <a:ext cx="486497" cy="438840"/>
          </a:xfrm>
          <a:prstGeom prst="rect">
            <a:avLst/>
          </a:prstGeom>
        </p:spPr>
      </p:pic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926618"/>
            <a:ext cx="10972800" cy="5176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US" altLang="ja-JP"/>
              <a:t>2026-03-26</a:t>
            </a: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US" altLang="ja-JP"/>
              <a:t>GSICS Annual Meeting 2026 @ Ottawa, Canada</a:t>
            </a:r>
            <a:endParaRPr lang="ja-JP" altLang="en-US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6459" y="251467"/>
            <a:ext cx="10972800" cy="6751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8A70605A-2F05-9C9F-DBAB-04724BD66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41859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767" r:id="rId2"/>
    <p:sldLayoutId id="214748381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kumimoji="1" sz="4000" b="1" kern="1200">
          <a:solidFill>
            <a:schemeClr val="tx1"/>
          </a:solidFill>
          <a:latin typeface="+mj-ea"/>
          <a:ea typeface="+mj-ea"/>
          <a:cs typeface="メイリオ" panose="020B0604030504040204" pitchFamily="50" charset="-128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◦"/>
        <a:defRPr kumimoji="1" sz="18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▪"/>
        <a:defRPr kumimoji="1" sz="18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▫"/>
        <a:defRPr kumimoji="1" sz="18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4pPr>
      <a:lvl5pPr marL="2057400" indent="-228600" algn="l" defTabSz="914400" rtl="0" eaLnBrk="1" latinLnBrk="0" hangingPunct="1">
        <a:spcBef>
          <a:spcPct val="20000"/>
        </a:spcBef>
        <a:buFont typeface="M PLUS 1p Medium" panose="020B0602020203020207" pitchFamily="50" charset="-128"/>
        <a:buChar char="•"/>
        <a:defRPr kumimoji="1" sz="18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926618"/>
            <a:ext cx="10972800" cy="5176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6459" y="251467"/>
            <a:ext cx="10972800" cy="6751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B084B2B-60FE-8FBA-F2E9-C86428FC30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331" y="5263466"/>
            <a:ext cx="1679522" cy="151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27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kumimoji="1" sz="4000" b="1" kern="1200">
          <a:solidFill>
            <a:schemeClr val="tx1"/>
          </a:solidFill>
          <a:latin typeface="+mj-ea"/>
          <a:ea typeface="+mj-ea"/>
          <a:cs typeface="メイリオ" panose="020B0604030504040204" pitchFamily="50" charset="-128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◦"/>
        <a:defRPr kumimoji="1" sz="18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▪"/>
        <a:defRPr kumimoji="1" sz="18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▫"/>
        <a:defRPr kumimoji="1" sz="18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4pPr>
      <a:lvl5pPr marL="2057400" indent="-228600" algn="l" defTabSz="914400" rtl="0" eaLnBrk="1" latinLnBrk="0" hangingPunct="1">
        <a:spcBef>
          <a:spcPct val="20000"/>
        </a:spcBef>
        <a:buFont typeface="M PLUS 1p Medium" panose="020B0602020203020207" pitchFamily="50" charset="-128"/>
        <a:buChar char="•"/>
        <a:defRPr kumimoji="1" sz="18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926618"/>
            <a:ext cx="10972800" cy="5176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US" altLang="ja-JP"/>
              <a:t>2026-03-26</a:t>
            </a: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US" altLang="ja-JP"/>
              <a:t>GSICS Annual Meeting 2026 @ Ottawa, Canada</a:t>
            </a:r>
            <a:endParaRPr lang="ja-JP" altLang="en-US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6459" y="251467"/>
            <a:ext cx="10972800" cy="6751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8A70605A-2F05-9C9F-DBAB-04724BD66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6397" y="6356351"/>
            <a:ext cx="4228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D2D8002D-B5B0-4BAC-B1F6-782DDCCE6D9C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7163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kumimoji="1" sz="3200" b="1" kern="1200">
          <a:solidFill>
            <a:schemeClr val="tx1"/>
          </a:solidFill>
          <a:latin typeface="+mn-ea"/>
          <a:ea typeface="+mn-ea"/>
          <a:cs typeface="メイリオ" panose="020B0604030504040204" pitchFamily="50" charset="-128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◦"/>
        <a:defRPr kumimoji="1" sz="18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▪"/>
        <a:defRPr kumimoji="1" sz="18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▫"/>
        <a:defRPr kumimoji="1" sz="18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4pPr>
      <a:lvl5pPr marL="2057400" indent="-228600" algn="l" defTabSz="914400" rtl="0" eaLnBrk="1" latinLnBrk="0" hangingPunct="1">
        <a:spcBef>
          <a:spcPct val="20000"/>
        </a:spcBef>
        <a:buFont typeface="M PLUS 1p Medium" panose="020B0602020203020207" pitchFamily="50" charset="-128"/>
        <a:buChar char="•"/>
        <a:defRPr kumimoji="1" sz="18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eumetsat.int/product/EO:EUM:DAT:METOP:IASPCS01" TargetMode="External"/><Relationship Id="rId7" Type="http://schemas.openxmlformats.org/officeDocument/2006/relationships/image" Target="../media/image7.png"/><Relationship Id="rId2" Type="http://schemas.openxmlformats.org/officeDocument/2006/relationships/hyperlink" Target="https://www.aev.class.noaa.gov/saa/products/search?datatype_family=IASI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44EC84-1100-E235-0819-3CF642D4F2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sz="4400">
                <a:latin typeface="+mj-lt"/>
              </a:rPr>
              <a:t>A Study on the Use of Reconstructed Radiances from Infrared Sounders</a:t>
            </a:r>
            <a:endParaRPr kumimoji="1" lang="ja-JP" altLang="en-US" sz="4400">
              <a:latin typeface="+mj-lt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AFDAEB7-66E0-AB75-7D98-D1A4C16F22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KOYAMATSU Shin</a:t>
            </a:r>
          </a:p>
          <a:p>
            <a:r>
              <a:rPr lang="en-US" altLang="ja-JP" dirty="0"/>
              <a:t>s</a:t>
            </a:r>
            <a:r>
              <a:rPr kumimoji="1" lang="en-US" altLang="ja-JP" dirty="0"/>
              <a:t>hin.koyamatsu</a:t>
            </a:r>
            <a:r>
              <a:rPr lang="en-US" altLang="ja-JP" dirty="0"/>
              <a:t>@met.kishou.go.jp</a:t>
            </a:r>
            <a:endParaRPr kumimoji="1" lang="en-US" altLang="ja-JP" dirty="0"/>
          </a:p>
          <a:p>
            <a:r>
              <a:rPr lang="en-US" altLang="ja-JP" dirty="0"/>
              <a:t>Japan Meteorological Agency / </a:t>
            </a:r>
            <a:r>
              <a:rPr kumimoji="1" lang="en-US" altLang="ja-JP" dirty="0"/>
              <a:t>Meteorological Satellite Center</a:t>
            </a:r>
          </a:p>
        </p:txBody>
      </p:sp>
      <p:sp>
        <p:nvSpPr>
          <p:cNvPr id="7" name="字幕 2">
            <a:extLst>
              <a:ext uri="{FF2B5EF4-FFF2-40B4-BE49-F238E27FC236}">
                <a16:creationId xmlns:a16="http://schemas.microsoft.com/office/drawing/2014/main" id="{16C8F56F-101A-AB85-5007-18D88E70F871}"/>
              </a:ext>
            </a:extLst>
          </p:cNvPr>
          <p:cNvSpPr txBox="1">
            <a:spLocks/>
          </p:cNvSpPr>
          <p:nvPr/>
        </p:nvSpPr>
        <p:spPr>
          <a:xfrm>
            <a:off x="3740057" y="5373216"/>
            <a:ext cx="4692318" cy="935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メイリオ" panose="020B0604030504040204" pitchFamily="50" charset="-128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メイリオ" panose="020B0604030504040204" pitchFamily="50" charset="-128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メイリオ" panose="020B0604030504040204" pitchFamily="50" charset="-128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メイリオ" panose="020B0604030504040204" pitchFamily="50" charset="-128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M PLUS 1p Medium" panose="020B0602020203020207" pitchFamily="50" charset="-128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メイリオ" panose="020B0604030504040204" pitchFamily="50" charset="-128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ja-JP" sz="1800"/>
              <a:t>IR Breakout Session (ii) 26 Mar 2026</a:t>
            </a:r>
          </a:p>
          <a:p>
            <a:pPr>
              <a:spcBef>
                <a:spcPts val="0"/>
              </a:spcBef>
            </a:pPr>
            <a:r>
              <a:rPr lang="en-US" altLang="ja-JP" sz="1800"/>
              <a:t>GSICS Annual Meeting</a:t>
            </a:r>
          </a:p>
          <a:p>
            <a:pPr>
              <a:spcBef>
                <a:spcPts val="0"/>
              </a:spcBef>
            </a:pPr>
            <a:r>
              <a:rPr lang="en-US" altLang="ja-JP" sz="1800"/>
              <a:t>Ottawa, Canada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56F80E0-543A-54FA-5A47-EE180DA13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73" y="5211651"/>
            <a:ext cx="1256253" cy="130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712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FBAB4D-5817-42F0-2D4F-2B50BE045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Background</a:t>
            </a:r>
            <a:endParaRPr kumimoji="1" lang="ja-JP" altLang="en-US"/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F44B0BBB-7B16-3D41-2DEB-60E668D2E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973"/>
            <a:ext cx="10972800" cy="5365378"/>
          </a:xfrm>
        </p:spPr>
        <p:txBody>
          <a:bodyPr>
            <a:normAutofit/>
          </a:bodyPr>
          <a:lstStyle/>
          <a:p>
            <a:r>
              <a:rPr lang="en-US" altLang="ja-JP" sz="2000" dirty="0"/>
              <a:t>The volume of satellite observation data continues to grow as sensor capabilities improve.</a:t>
            </a:r>
          </a:p>
          <a:p>
            <a:r>
              <a:rPr lang="en-US" altLang="ja-JP" sz="2000" dirty="0"/>
              <a:t>Inter-calibration of IR bands relies on hyperspectral IR sounders onboard LEO satellites, requiring large amounts of spectral radiance data.</a:t>
            </a:r>
          </a:p>
          <a:p>
            <a:r>
              <a:rPr lang="en-US" altLang="ja-JP" sz="2000" dirty="0"/>
              <a:t>EUMETSAT developed Principal Component Analysis (PCA)-based compression.</a:t>
            </a:r>
          </a:p>
          <a:p>
            <a:pPr lvl="1"/>
            <a:r>
              <a:rPr lang="en-US" altLang="ja-JP" sz="2000" dirty="0" err="1"/>
              <a:t>Metop</a:t>
            </a:r>
            <a:r>
              <a:rPr lang="en-US" altLang="ja-JP" sz="2000" dirty="0"/>
              <a:t>/IASI Level-1 data is distributed in the form of PC Score (PCS) + Eigenvector (EV) data along with the original radiance data.</a:t>
            </a:r>
          </a:p>
          <a:p>
            <a:pPr lvl="1"/>
            <a:r>
              <a:rPr lang="en-US" altLang="ja-JP" sz="2000" dirty="0"/>
              <a:t>For MTG-S/IRS, Level-1 data will be distributed </a:t>
            </a:r>
            <a:r>
              <a:rPr lang="en-US" altLang="ja-JP" sz="2000" b="1" dirty="0"/>
              <a:t>only</a:t>
            </a:r>
            <a:r>
              <a:rPr lang="en-US" altLang="ja-JP" sz="2000" dirty="0"/>
              <a:t> in the form of PCA-based compressed products in real time. </a:t>
            </a:r>
          </a:p>
          <a:p>
            <a:pPr lvl="1"/>
            <a:r>
              <a:rPr lang="en-US" altLang="ja-JP" sz="2000" dirty="0"/>
              <a:t>Himawari-10/GHMS is expected to follow the MTG-S/IRS.</a:t>
            </a:r>
          </a:p>
          <a:p>
            <a:r>
              <a:rPr lang="en-US" altLang="ja-JP" sz="2000" dirty="0"/>
              <a:t>Using radiances reconstructed from PCS data for inter-calibration could significantly reduce communication requirements.</a:t>
            </a:r>
          </a:p>
          <a:p>
            <a:r>
              <a:rPr lang="en-US" altLang="ja-JP" sz="2000" dirty="0"/>
              <a:t>However, PCA-based compression is </a:t>
            </a:r>
            <a:r>
              <a:rPr lang="en-US" altLang="ja-JP" sz="2000" b="1" dirty="0"/>
              <a:t>lossy</a:t>
            </a:r>
            <a:r>
              <a:rPr lang="en-US" altLang="ja-JP" sz="2000" dirty="0"/>
              <a:t>, and reconstructed radiances may not behave identically to original radiances.</a:t>
            </a:r>
          </a:p>
          <a:p>
            <a:r>
              <a:rPr lang="en-US" altLang="ja-JP" sz="2000" dirty="0"/>
              <a:t>We evaluated the impact on intercalibration when replacing original radiances with </a:t>
            </a:r>
            <a:r>
              <a:rPr lang="en-US" altLang="ja-JP" sz="2000" b="1" dirty="0"/>
              <a:t>reconstructed radiances</a:t>
            </a:r>
            <a:r>
              <a:rPr lang="en-US" altLang="ja-JP" sz="2000" dirty="0"/>
              <a:t>.</a:t>
            </a:r>
          </a:p>
          <a:p>
            <a:endParaRPr lang="ja-JP" altLang="en-US" sz="2000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DC5B92-FE51-37CB-99FD-2F9BFBE78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9C871E-62C1-6D5F-B335-76538039F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47364F7-443B-CD84-5880-C0E2E9B407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/>
              <a:pPr/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91942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15E2CC-8317-0EC4-3CE9-B61A92529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Data Used for Validation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FEB9F8-3556-B064-1918-7D7AC1FE8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973"/>
            <a:ext cx="10972800" cy="55343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dirty="0"/>
              <a:t>Two types of </a:t>
            </a:r>
            <a:r>
              <a:rPr kumimoji="1" lang="en-US" altLang="ja-JP" dirty="0" err="1"/>
              <a:t>Metop</a:t>
            </a:r>
            <a:r>
              <a:rPr kumimoji="1" lang="en-US" altLang="ja-JP" dirty="0"/>
              <a:t>-B/IASI data observed in Apr. 2025</a:t>
            </a:r>
          </a:p>
          <a:p>
            <a:r>
              <a:rPr kumimoji="1" lang="en-US" altLang="ja-JP" b="1" dirty="0"/>
              <a:t>IASI L1C</a:t>
            </a:r>
            <a:r>
              <a:rPr kumimoji="1" lang="en-US" altLang="ja-JP" dirty="0"/>
              <a:t> (EPS Native </a:t>
            </a:r>
            <a:r>
              <a:rPr lang="en-US" altLang="ja-JP" dirty="0"/>
              <a:t>F</a:t>
            </a:r>
            <a:r>
              <a:rPr kumimoji="1" lang="en-US" altLang="ja-JP" dirty="0"/>
              <a:t>ormat)</a:t>
            </a:r>
          </a:p>
          <a:p>
            <a:pPr lvl="1"/>
            <a:r>
              <a:rPr lang="en-US" altLang="ja-JP" dirty="0"/>
              <a:t>Obtained from </a:t>
            </a:r>
            <a:r>
              <a:rPr lang="en-US" altLang="ja-JP" dirty="0">
                <a:hlinkClick r:id="rId2"/>
              </a:rPr>
              <a:t>NOAA CLASS</a:t>
            </a:r>
            <a:endParaRPr lang="en-US" altLang="ja-JP" dirty="0"/>
          </a:p>
          <a:p>
            <a:pPr lvl="1"/>
            <a:r>
              <a:rPr lang="en-US" altLang="ja-JP" dirty="0"/>
              <a:t>A total of </a:t>
            </a:r>
            <a:r>
              <a:rPr lang="en-US" altLang="ja-JP" b="1" dirty="0">
                <a:solidFill>
                  <a:srgbClr val="FF0000"/>
                </a:solidFill>
              </a:rPr>
              <a:t>8,461 channels</a:t>
            </a:r>
            <a:r>
              <a:rPr lang="en-US" altLang="ja-JP" dirty="0"/>
              <a:t> in 3 bands </a:t>
            </a:r>
          </a:p>
          <a:p>
            <a:pPr lvl="1"/>
            <a:r>
              <a:rPr lang="en-US" altLang="ja-JP" dirty="0"/>
              <a:t>Each file contains ~3 minutes data (22-23 scan lines), ~60 MB</a:t>
            </a:r>
          </a:p>
          <a:p>
            <a:pPr lvl="1"/>
            <a:r>
              <a:rPr lang="en-US" altLang="ja-JP" dirty="0"/>
              <a:t>Same dataset used in JMA operational GSICS processing (coverage limited to regions where Himawari’s SSP </a:t>
            </a:r>
            <a:r>
              <a:rPr lang="ja-JP" altLang="en-US" dirty="0"/>
              <a:t>≦</a:t>
            </a:r>
            <a:r>
              <a:rPr lang="en-US" altLang="ja-JP" dirty="0"/>
              <a:t> 25°)</a:t>
            </a:r>
            <a:endParaRPr lang="en-US" altLang="ja-JP" b="1" dirty="0"/>
          </a:p>
          <a:p>
            <a:r>
              <a:rPr lang="en-US" altLang="ja-JP" b="1" dirty="0"/>
              <a:t>IASI PCS</a:t>
            </a:r>
            <a:r>
              <a:rPr lang="en-US" altLang="ja-JP" dirty="0"/>
              <a:t> (EPS Native Format)</a:t>
            </a:r>
          </a:p>
          <a:p>
            <a:pPr lvl="1"/>
            <a:r>
              <a:rPr lang="en-US" altLang="ja-JP" dirty="0"/>
              <a:t>Obtained from the </a:t>
            </a:r>
            <a:r>
              <a:rPr lang="en-US" altLang="ja-JP" dirty="0">
                <a:hlinkClick r:id="rId3"/>
              </a:rPr>
              <a:t>EUMETSAT Data Store</a:t>
            </a:r>
            <a:endParaRPr lang="en-US" altLang="ja-JP" dirty="0"/>
          </a:p>
          <a:p>
            <a:pPr lvl="1"/>
            <a:r>
              <a:rPr kumimoji="1" lang="en-US" altLang="ja-JP" dirty="0"/>
              <a:t>PC-based-compressed version of the L1C data</a:t>
            </a:r>
          </a:p>
          <a:p>
            <a:pPr lvl="1"/>
            <a:r>
              <a:rPr lang="en-US" altLang="ja-JP" dirty="0"/>
              <a:t>A total of </a:t>
            </a:r>
            <a:r>
              <a:rPr lang="en-US" altLang="ja-JP" b="1" dirty="0">
                <a:solidFill>
                  <a:srgbClr val="FF0000"/>
                </a:solidFill>
              </a:rPr>
              <a:t>300 PCs</a:t>
            </a:r>
            <a:r>
              <a:rPr lang="en-US" altLang="ja-JP" dirty="0"/>
              <a:t> in 3 bands (local PCs not included in the dataset)</a:t>
            </a:r>
            <a:endParaRPr kumimoji="1" lang="en-US" altLang="ja-JP" dirty="0"/>
          </a:p>
          <a:p>
            <a:pPr lvl="1"/>
            <a:r>
              <a:rPr lang="en-US" altLang="ja-JP" dirty="0"/>
              <a:t>Each file contains ~100 minutes (one orbit), ~100 MB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FCD23D9-7E5A-F1DB-2409-CB12E591E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2B6906C-ED42-8992-FFCD-321106F0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BAB04A-7E83-DA07-1BB0-C8A6D032E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/>
              <a:pPr/>
              <a:t>3</a:t>
            </a:fld>
            <a:endParaRPr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E7DF577-5960-D772-79EB-5F4A292229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3202" y="4254596"/>
            <a:ext cx="700839" cy="70083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347E007-A78B-66D9-804D-08230C7CC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7295" y="1609957"/>
            <a:ext cx="700837" cy="700837"/>
          </a:xfrm>
          <a:prstGeom prst="rect">
            <a:avLst/>
          </a:prstGeom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0B92E3D6-D904-9896-375A-8127EDD6FE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3"/>
          <a:stretch>
            <a:fillRect/>
          </a:stretch>
        </p:blipFill>
        <p:spPr bwMode="auto">
          <a:xfrm>
            <a:off x="9622699" y="1140596"/>
            <a:ext cx="1740670" cy="175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A27A3845-A7DC-A26B-876D-1E64BFEDF9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9" t="-3166" r="519" b="11298"/>
          <a:stretch>
            <a:fillRect/>
          </a:stretch>
        </p:blipFill>
        <p:spPr bwMode="auto">
          <a:xfrm>
            <a:off x="8931029" y="3897787"/>
            <a:ext cx="2895351" cy="1505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FE9C203-D379-F946-D961-32E0918C7A07}"/>
              </a:ext>
            </a:extLst>
          </p:cNvPr>
          <p:cNvSpPr/>
          <p:nvPr/>
        </p:nvSpPr>
        <p:spPr>
          <a:xfrm rot="20671558">
            <a:off x="10621580" y="1431046"/>
            <a:ext cx="349050" cy="199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BB1423F-679B-1076-8AC5-4EE04DD40FBA}"/>
              </a:ext>
            </a:extLst>
          </p:cNvPr>
          <p:cNvSpPr txBox="1"/>
          <p:nvPr/>
        </p:nvSpPr>
        <p:spPr>
          <a:xfrm>
            <a:off x="10846835" y="1531639"/>
            <a:ext cx="5625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200">
                <a:solidFill>
                  <a:srgbClr val="FF0000"/>
                </a:solidFill>
              </a:rPr>
              <a:t>1 file</a:t>
            </a:r>
            <a:endParaRPr lang="ja-JP" altLang="en-US" sz="120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70E5366-2FAD-DDE9-AB55-06A5F49FB3CF}"/>
              </a:ext>
            </a:extLst>
          </p:cNvPr>
          <p:cNvSpPr txBox="1"/>
          <p:nvPr/>
        </p:nvSpPr>
        <p:spPr>
          <a:xfrm>
            <a:off x="9630274" y="3662045"/>
            <a:ext cx="12826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200">
                <a:solidFill>
                  <a:srgbClr val="FF0000"/>
                </a:solidFill>
              </a:rPr>
              <a:t>1 file ~ 1 orbit</a:t>
            </a:r>
            <a:endParaRPr lang="ja-JP" altLang="en-US" sz="1200">
              <a:solidFill>
                <a:srgbClr val="FF0000"/>
              </a:solidFill>
            </a:endParaRP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63440048-C8F2-990A-1A93-CACDC6C5A846}"/>
              </a:ext>
            </a:extLst>
          </p:cNvPr>
          <p:cNvCxnSpPr>
            <a:cxnSpLocks/>
          </p:cNvCxnSpPr>
          <p:nvPr/>
        </p:nvCxnSpPr>
        <p:spPr>
          <a:xfrm>
            <a:off x="10096189" y="3898493"/>
            <a:ext cx="130895" cy="2422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801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ECE342-B8D9-8304-AA48-E6321EE8A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Reconstructing IASI Radiance</a:t>
            </a:r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E5988875-AAF4-D091-4488-466B454973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ja-JP" dirty="0"/>
                  <a:t>The IASI spectra are reconstructed from the PCS data using the PC basis (Eigenvectors) distributed separately.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b="1" i="0" smtClean="0">
                        <a:latin typeface="Cambria Math" panose="02040503050406030204" pitchFamily="18" charset="0"/>
                      </a:rPr>
                      <m:t>𝐑</m:t>
                    </m:r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ja-JP" dirty="0"/>
                  <a:t> 	(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</m:oMath>
                </a14:m>
                <a:r>
                  <a:rPr lang="en-US" altLang="ja-JP" dirty="0"/>
                  <a:t>: reconstructed radiances, </a:t>
                </a:r>
                <a14:m>
                  <m:oMath xmlns:m="http://schemas.openxmlformats.org/officeDocument/2006/math">
                    <m:r>
                      <a:rPr lang="en-US" altLang="ja-JP" b="1" i="1">
                        <a:latin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en-US" altLang="ja-JP" dirty="0"/>
                  <a:t>: PC scores,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</m:oMath>
                </a14:m>
                <a:r>
                  <a:rPr lang="en-US" altLang="ja-JP" dirty="0"/>
                  <a:t>: mean spectra)</a:t>
                </a:r>
              </a:p>
              <a:p>
                <a:pPr lvl="1"/>
                <a:r>
                  <a:rPr lang="en-US" altLang="ja-JP" dirty="0"/>
                  <a:t>Reconstruction Operator </a:t>
                </a:r>
                <a14:m>
                  <m:oMath xmlns:m="http://schemas.openxmlformats.org/officeDocument/2006/math">
                    <m:r>
                      <a:rPr lang="en-US" altLang="ja-JP" b="1">
                        <a:latin typeface="Cambria Math" panose="02040503050406030204" pitchFamily="18" charset="0"/>
                      </a:rPr>
                      <m:t>𝐑</m:t>
                    </m:r>
                  </m:oMath>
                </a14:m>
                <a:r>
                  <a:rPr lang="en-US" altLang="ja-JP" dirty="0"/>
                  <a:t>, defined as the product of the noise-covariance matrix </a:t>
                </a:r>
                <a14:m>
                  <m:oMath xmlns:m="http://schemas.openxmlformats.org/officeDocument/2006/math">
                    <m:r>
                      <a:rPr lang="en-US" altLang="ja-JP" b="1" i="0" smtClean="0">
                        <a:latin typeface="Cambria Math" panose="02040503050406030204" pitchFamily="18" charset="0"/>
                      </a:rPr>
                      <m:t>𝐍</m:t>
                    </m:r>
                  </m:oMath>
                </a14:m>
                <a:r>
                  <a:rPr lang="en-US" altLang="ja-JP" dirty="0"/>
                  <a:t> and the eigenvector matrix </a:t>
                </a:r>
                <a14:m>
                  <m:oMath xmlns:m="http://schemas.openxmlformats.org/officeDocument/2006/math">
                    <m:r>
                      <a:rPr lang="en-US" altLang="ja-JP" b="1" i="0" smtClean="0">
                        <a:latin typeface="Cambria Math" panose="02040503050406030204" pitchFamily="18" charset="0"/>
                      </a:rPr>
                      <m:t>𝐄</m:t>
                    </m:r>
                  </m:oMath>
                </a14:m>
                <a:r>
                  <a:rPr lang="en-US" altLang="ja-JP" dirty="0"/>
                  <a:t>, is included in EV data.</a:t>
                </a:r>
              </a:p>
              <a:p>
                <a:pPr lvl="1"/>
                <a:r>
                  <a:rPr lang="en-US" altLang="ja-JP" dirty="0"/>
                  <a:t>The file names of the corresponding EV data are stored in the GEADR section of the PCS data.</a:t>
                </a:r>
              </a:p>
              <a:p>
                <a:pPr lvl="2"/>
                <a:r>
                  <a:rPr lang="en-US" altLang="ja-JP" dirty="0"/>
                  <a:t>EV data is also available on Data Store</a:t>
                </a:r>
              </a:p>
              <a:p>
                <a:pPr marL="914400" lvl="2" indent="0">
                  <a:buNone/>
                </a:pPr>
                <a:r>
                  <a:rPr lang="en-US" altLang="ja-JP" dirty="0"/>
                  <a:t>(v2.1 for this study). </a:t>
                </a:r>
              </a:p>
              <a:p>
                <a:endParaRPr kumimoji="1" lang="ja-JP" altLang="en-US" dirty="0"/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E5988875-AAF4-D091-4488-466B454973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2" t="-980" r="-1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604F753-66B9-CF79-5354-256FFEB71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F7B91F0-27F5-2608-3E87-4EE82B6F3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72694FF-187F-1A83-EFD0-4688E0A2D7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/>
              <a:pPr/>
              <a:t>4</a:t>
            </a:fld>
            <a:endParaRPr lang="ja-JP" altLang="en-US"/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7DED1171-5A8F-D90B-741E-A73A92A0136E}"/>
              </a:ext>
            </a:extLst>
          </p:cNvPr>
          <p:cNvGrpSpPr/>
          <p:nvPr/>
        </p:nvGrpSpPr>
        <p:grpSpPr>
          <a:xfrm>
            <a:off x="7968208" y="3933056"/>
            <a:ext cx="2961387" cy="2278614"/>
            <a:chOff x="8247181" y="3884328"/>
            <a:chExt cx="2961387" cy="2278614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1FD59331-3244-4F8E-79E1-531EE0D82FE7}"/>
                </a:ext>
              </a:extLst>
            </p:cNvPr>
            <p:cNvGrpSpPr/>
            <p:nvPr/>
          </p:nvGrpSpPr>
          <p:grpSpPr>
            <a:xfrm>
              <a:off x="8247181" y="3884328"/>
              <a:ext cx="2961387" cy="2278614"/>
              <a:chOff x="8200901" y="3572547"/>
              <a:chExt cx="2961387" cy="2278614"/>
            </a:xfrm>
          </p:grpSpPr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25F12351-0D1C-67E1-C3DC-89A9E998E9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00901" y="3572547"/>
                <a:ext cx="2961387" cy="2278614"/>
              </a:xfrm>
              <a:prstGeom prst="rect">
                <a:avLst/>
              </a:prstGeom>
            </p:spPr>
          </p:pic>
          <p:cxnSp>
            <p:nvCxnSpPr>
              <p:cNvPr id="12" name="直線コネクタ 11">
                <a:extLst>
                  <a:ext uri="{FF2B5EF4-FFF2-40B4-BE49-F238E27FC236}">
                    <a16:creationId xmlns:a16="http://schemas.microsoft.com/office/drawing/2014/main" id="{33A35514-A314-8D59-5B8F-322F510B64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76512" y="4937289"/>
                <a:ext cx="1045557" cy="0"/>
              </a:xfrm>
              <a:prstGeom prst="line">
                <a:avLst/>
              </a:prstGeom>
              <a:ln w="19050" cap="rnd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7224AC21-9342-1EF2-EF63-B1F1031D0689}"/>
                </a:ext>
              </a:extLst>
            </p:cNvPr>
            <p:cNvCxnSpPr>
              <a:cxnSpLocks/>
            </p:cNvCxnSpPr>
            <p:nvPr/>
          </p:nvCxnSpPr>
          <p:spPr>
            <a:xfrm>
              <a:off x="8327364" y="5977554"/>
              <a:ext cx="1045557" cy="0"/>
            </a:xfrm>
            <a:prstGeom prst="line">
              <a:avLst/>
            </a:prstGeom>
            <a:ln w="19050" cap="rnd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F9D7F312-C564-6471-9F39-C4979B0676F6}"/>
                </a:ext>
              </a:extLst>
            </p:cNvPr>
            <p:cNvCxnSpPr>
              <a:cxnSpLocks/>
            </p:cNvCxnSpPr>
            <p:nvPr/>
          </p:nvCxnSpPr>
          <p:spPr>
            <a:xfrm>
              <a:off x="8326803" y="6097122"/>
              <a:ext cx="1045557" cy="0"/>
            </a:xfrm>
            <a:prstGeom prst="line">
              <a:avLst/>
            </a:prstGeom>
            <a:ln w="19050" cap="rnd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3844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04FFD2-41F6-3C4C-C56C-41E0C2CD0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Reconstructed Radiance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64F9A70-155B-C78A-E04C-134FAC19D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D317604-5F4D-EC1C-1E7B-9A6398B20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E10906A-E664-6565-18FF-3EFFF5F978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/>
              <a:pPr/>
              <a:t>5</a:t>
            </a:fld>
            <a:endParaRPr lang="ja-JP" altLang="en-US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34D2744C-96C9-BF1C-ED6E-9D3B5063C2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9" t="-3166" r="519" b="-987"/>
          <a:stretch>
            <a:fillRect/>
          </a:stretch>
        </p:blipFill>
        <p:spPr bwMode="auto">
          <a:xfrm>
            <a:off x="823416" y="1217890"/>
            <a:ext cx="4239084" cy="249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CF04194-638E-06ED-DC65-393B59E06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759" y="1340768"/>
            <a:ext cx="4239083" cy="23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DF46D66-DA92-5CCA-BD04-6E954539F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788" y="3914875"/>
            <a:ext cx="4239083" cy="23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9E6F774-AE98-198D-8684-56AF4F17E374}"/>
              </a:ext>
            </a:extLst>
          </p:cNvPr>
          <p:cNvSpPr txBox="1"/>
          <p:nvPr/>
        </p:nvSpPr>
        <p:spPr>
          <a:xfrm>
            <a:off x="1649932" y="971436"/>
            <a:ext cx="25860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b="1"/>
              <a:t>PC Score (Band1, #1)</a:t>
            </a:r>
            <a:r>
              <a:rPr lang="en-US" altLang="ja-JP" sz="1800" b="1"/>
              <a:t> </a:t>
            </a:r>
            <a:endParaRPr lang="ja-JP" altLang="en-US" b="1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10D51D3-3F01-2D79-2A73-E9FA3534B619}"/>
              </a:ext>
            </a:extLst>
          </p:cNvPr>
          <p:cNvSpPr txBox="1"/>
          <p:nvPr/>
        </p:nvSpPr>
        <p:spPr>
          <a:xfrm>
            <a:off x="6800080" y="985607"/>
            <a:ext cx="46024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800" b="1"/>
              <a:t>Reconstructed Radiance (Band1-Mean) </a:t>
            </a:r>
            <a:endParaRPr lang="ja-JP" altLang="en-US" b="1"/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15A545CF-7F80-92D5-382E-E9D9C6FA0B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821"/>
          <a:stretch>
            <a:fillRect/>
          </a:stretch>
        </p:blipFill>
        <p:spPr bwMode="auto">
          <a:xfrm>
            <a:off x="2911648" y="3838197"/>
            <a:ext cx="2316832" cy="254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79D739A-1B7D-6B3D-C05C-B8195C275D37}"/>
              </a:ext>
            </a:extLst>
          </p:cNvPr>
          <p:cNvSpPr txBox="1"/>
          <p:nvPr/>
        </p:nvSpPr>
        <p:spPr>
          <a:xfrm>
            <a:off x="325715" y="990260"/>
            <a:ext cx="1327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b="1"/>
              <a:t>IASI PCS</a:t>
            </a:r>
            <a:r>
              <a:rPr lang="en-US" altLang="ja-JP"/>
              <a:t> </a:t>
            </a:r>
            <a:endParaRPr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CF04790-6D95-A881-FBB6-47C48E8D15C8}"/>
              </a:ext>
            </a:extLst>
          </p:cNvPr>
          <p:cNvSpPr txBox="1"/>
          <p:nvPr/>
        </p:nvSpPr>
        <p:spPr>
          <a:xfrm>
            <a:off x="463376" y="3853887"/>
            <a:ext cx="27133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b="1"/>
              <a:t>IASI L1C</a:t>
            </a:r>
          </a:p>
          <a:p>
            <a:r>
              <a:rPr lang="en-US" altLang="ja-JP"/>
              <a:t>(used as reference in JMA GSICS operation) </a:t>
            </a:r>
            <a:endParaRPr lang="ja-JP" altLang="en-US"/>
          </a:p>
        </p:txBody>
      </p:sp>
      <p:sp>
        <p:nvSpPr>
          <p:cNvPr id="23" name="矢印: 右 22">
            <a:extLst>
              <a:ext uri="{FF2B5EF4-FFF2-40B4-BE49-F238E27FC236}">
                <a16:creationId xmlns:a16="http://schemas.microsoft.com/office/drawing/2014/main" id="{DB9F8A45-F833-8502-6AE8-70BD80A9036D}"/>
              </a:ext>
            </a:extLst>
          </p:cNvPr>
          <p:cNvSpPr/>
          <p:nvPr/>
        </p:nvSpPr>
        <p:spPr>
          <a:xfrm>
            <a:off x="5300661" y="2247174"/>
            <a:ext cx="1442938" cy="4405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8C6CFB1-28AE-50E7-9BDB-61B6B3EBF784}"/>
              </a:ext>
            </a:extLst>
          </p:cNvPr>
          <p:cNvSpPr txBox="1"/>
          <p:nvPr/>
        </p:nvSpPr>
        <p:spPr>
          <a:xfrm>
            <a:off x="5073166" y="1907540"/>
            <a:ext cx="19429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800" b="1"/>
              <a:t>Reconstruction</a:t>
            </a:r>
            <a:endParaRPr lang="ja-JP" altLang="en-US"/>
          </a:p>
        </p:txBody>
      </p:sp>
      <p:sp>
        <p:nvSpPr>
          <p:cNvPr id="26" name="矢印: 上カーブ 25">
            <a:extLst>
              <a:ext uri="{FF2B5EF4-FFF2-40B4-BE49-F238E27FC236}">
                <a16:creationId xmlns:a16="http://schemas.microsoft.com/office/drawing/2014/main" id="{8E12ECDD-F9CE-38C5-3B6D-B786636F8AAA}"/>
              </a:ext>
            </a:extLst>
          </p:cNvPr>
          <p:cNvSpPr/>
          <p:nvPr/>
        </p:nvSpPr>
        <p:spPr>
          <a:xfrm rot="5400000">
            <a:off x="5731995" y="3332190"/>
            <a:ext cx="1005085" cy="885139"/>
          </a:xfrm>
          <a:prstGeom prst="curved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2236A2E-6FEE-1782-D8A0-DDCD16232F71}"/>
              </a:ext>
            </a:extLst>
          </p:cNvPr>
          <p:cNvSpPr txBox="1"/>
          <p:nvPr/>
        </p:nvSpPr>
        <p:spPr>
          <a:xfrm>
            <a:off x="5340322" y="4223219"/>
            <a:ext cx="14597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b="1"/>
              <a:t>L1C area extraction</a:t>
            </a:r>
            <a:endParaRPr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5110985-38C1-03A4-BBC9-90DBD9EC4C35}"/>
              </a:ext>
            </a:extLst>
          </p:cNvPr>
          <p:cNvSpPr txBox="1"/>
          <p:nvPr/>
        </p:nvSpPr>
        <p:spPr>
          <a:xfrm>
            <a:off x="10796536" y="3429000"/>
            <a:ext cx="12119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200" b="1"/>
              <a:t>[W/(m</a:t>
            </a:r>
            <a:r>
              <a:rPr lang="en-US" altLang="ja-JP" sz="1200" b="1" baseline="30000"/>
              <a:t>2</a:t>
            </a:r>
            <a:r>
              <a:rPr lang="en-US" altLang="ja-JP" sz="1200" b="1"/>
              <a:t> </a:t>
            </a:r>
            <a:r>
              <a:rPr lang="en-US" altLang="ja-JP" sz="1200" b="1" err="1"/>
              <a:t>sr</a:t>
            </a:r>
            <a:r>
              <a:rPr lang="en-US" altLang="ja-JP" sz="1200" b="1"/>
              <a:t> m</a:t>
            </a:r>
            <a:r>
              <a:rPr lang="en-US" altLang="ja-JP" sz="1200" b="1" baseline="30000"/>
              <a:t>-1</a:t>
            </a:r>
            <a:r>
              <a:rPr lang="en-US" altLang="ja-JP" sz="1200" b="1"/>
              <a:t>)]</a:t>
            </a:r>
            <a:endParaRPr lang="ja-JP" altLang="en-US" sz="1200" b="1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39963AA-2CD4-5C8F-D000-26D581ED7EC5}"/>
              </a:ext>
            </a:extLst>
          </p:cNvPr>
          <p:cNvSpPr txBox="1"/>
          <p:nvPr/>
        </p:nvSpPr>
        <p:spPr>
          <a:xfrm>
            <a:off x="10796535" y="5998231"/>
            <a:ext cx="12119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200" b="1"/>
              <a:t>[W/(m</a:t>
            </a:r>
            <a:r>
              <a:rPr lang="en-US" altLang="ja-JP" sz="1200" b="1" baseline="30000"/>
              <a:t>2</a:t>
            </a:r>
            <a:r>
              <a:rPr lang="en-US" altLang="ja-JP" sz="1200" b="1"/>
              <a:t> </a:t>
            </a:r>
            <a:r>
              <a:rPr lang="en-US" altLang="ja-JP" sz="1200" b="1" err="1"/>
              <a:t>sr</a:t>
            </a:r>
            <a:r>
              <a:rPr lang="en-US" altLang="ja-JP" sz="1200" b="1"/>
              <a:t> m</a:t>
            </a:r>
            <a:r>
              <a:rPr lang="en-US" altLang="ja-JP" sz="1200" b="1" baseline="30000"/>
              <a:t>-1</a:t>
            </a:r>
            <a:r>
              <a:rPr lang="en-US" altLang="ja-JP" sz="1200" b="1"/>
              <a:t>)]</a:t>
            </a:r>
            <a:endParaRPr lang="ja-JP" altLang="en-US" sz="1200" b="1"/>
          </a:p>
        </p:txBody>
      </p:sp>
    </p:spTree>
    <p:extLst>
      <p:ext uri="{BB962C8B-B14F-4D97-AF65-F5344CB8AC3E}">
        <p14:creationId xmlns:p14="http://schemas.microsoft.com/office/powerpoint/2010/main" val="3730795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22DB51-9A92-04A1-645F-F8C2F00EF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Reconstruction Residual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E7A47E-083E-96CB-33EC-A4CFF7467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9D4DC6-7063-3EE9-299A-6DD637CC7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653323-0E7C-A4C8-66E9-2B186C513D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/>
              <a:pPr/>
              <a:t>6</a:t>
            </a:fld>
            <a:endParaRPr lang="ja-JP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E6E864-7AC7-E4F1-D38B-2F97A7EDD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310" y="1124744"/>
            <a:ext cx="5068534" cy="245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コンテンツ プレースホルダー 2">
            <a:extLst>
              <a:ext uri="{FF2B5EF4-FFF2-40B4-BE49-F238E27FC236}">
                <a16:creationId xmlns:a16="http://schemas.microsoft.com/office/drawing/2014/main" id="{A9760082-B317-F3B1-F897-9C90F9935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973"/>
            <a:ext cx="5486400" cy="4978559"/>
          </a:xfrm>
        </p:spPr>
        <p:txBody>
          <a:bodyPr>
            <a:normAutofit/>
          </a:bodyPr>
          <a:lstStyle/>
          <a:p>
            <a:r>
              <a:rPr lang="en-US" altLang="ja-JP" sz="2000"/>
              <a:t>L1C and PCS observations were paired by matching their observation time.</a:t>
            </a:r>
          </a:p>
          <a:p>
            <a:r>
              <a:rPr lang="en-US" altLang="ja-JP" sz="2000"/>
              <a:t>The RMS of the reconstruction residuals  computed from the L1C and reconstructed spectra was compared with the </a:t>
            </a:r>
            <a:r>
              <a:rPr lang="en-US" altLang="ja-JP" sz="2000" b="1" err="1"/>
              <a:t>ResidualRMS</a:t>
            </a:r>
            <a:r>
              <a:rPr lang="en-US" altLang="ja-JP" sz="2000" b="1"/>
              <a:t> </a:t>
            </a:r>
            <a:r>
              <a:rPr lang="en-US" altLang="ja-JP" sz="2000"/>
              <a:t>stored in the PCS data.</a:t>
            </a:r>
          </a:p>
          <a:p>
            <a:pPr lvl="1"/>
            <a:r>
              <a:rPr lang="en-US" altLang="ja-JP" sz="2000"/>
              <a:t>Residuals were normalized by noise covariance matrix (</a:t>
            </a:r>
            <a:r>
              <a:rPr lang="en-US" altLang="ja-JP" sz="2000" b="1" err="1"/>
              <a:t>Nedr</a:t>
            </a:r>
            <a:r>
              <a:rPr lang="en-US" altLang="ja-JP" sz="2000"/>
              <a:t> in EV files).</a:t>
            </a:r>
          </a:p>
          <a:p>
            <a:pPr lvl="1"/>
            <a:r>
              <a:rPr lang="en-US" altLang="ja-JP" sz="2000" b="1" err="1"/>
              <a:t>ResidualRMS</a:t>
            </a:r>
            <a:r>
              <a:rPr lang="en-US" altLang="ja-JP" sz="2000"/>
              <a:t> was decoded without applying </a:t>
            </a:r>
            <a:r>
              <a:rPr lang="en-US" altLang="ja-JP" sz="2000" b="1" err="1"/>
              <a:t>ResidualQuantisationFactor</a:t>
            </a:r>
            <a:r>
              <a:rPr lang="en-US" altLang="ja-JP" sz="2000"/>
              <a:t>.</a:t>
            </a:r>
          </a:p>
          <a:p>
            <a:r>
              <a:rPr kumimoji="1" lang="en-US" altLang="ja-JP" sz="2000"/>
              <a:t>The RMS values computed independently were </a:t>
            </a:r>
            <a:r>
              <a:rPr kumimoji="1" lang="en-US" altLang="ja-JP" sz="2000">
                <a:solidFill>
                  <a:srgbClr val="FF0000"/>
                </a:solidFill>
              </a:rPr>
              <a:t>consistent with the stored values within the expected quantization error</a:t>
            </a:r>
            <a:r>
              <a:rPr kumimoji="1" lang="en-US" altLang="ja-JP" sz="2000"/>
              <a:t>, except for a few outliers.</a:t>
            </a:r>
            <a:endParaRPr kumimoji="1" lang="ja-JP" altLang="en-US" sz="2000"/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B6982FF0-A9DD-DA8C-0824-59A8AD40E8B2}"/>
              </a:ext>
            </a:extLst>
          </p:cNvPr>
          <p:cNvSpPr/>
          <p:nvPr/>
        </p:nvSpPr>
        <p:spPr>
          <a:xfrm>
            <a:off x="6897350" y="1196752"/>
            <a:ext cx="755703" cy="2648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0A1B51C-0C33-54D0-D05C-107ABB9E2769}"/>
              </a:ext>
            </a:extLst>
          </p:cNvPr>
          <p:cNvSpPr txBox="1"/>
          <p:nvPr/>
        </p:nvSpPr>
        <p:spPr>
          <a:xfrm>
            <a:off x="6882088" y="1438903"/>
            <a:ext cx="167144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100" b="1">
                <a:solidFill>
                  <a:srgbClr val="FF0000"/>
                </a:solidFill>
              </a:rPr>
              <a:t>Overflown values</a:t>
            </a:r>
          </a:p>
          <a:p>
            <a:r>
              <a:rPr lang="en-US" altLang="ja-JP" sz="1100" b="1">
                <a:solidFill>
                  <a:srgbClr val="FF0000"/>
                </a:solidFill>
              </a:rPr>
              <a:t>(65535 * </a:t>
            </a:r>
            <a:r>
              <a:rPr lang="en-US" altLang="ja-JP" sz="1100" b="1" err="1">
                <a:solidFill>
                  <a:srgbClr val="FF0000"/>
                </a:solidFill>
              </a:rPr>
              <a:t>ScaleFactor</a:t>
            </a:r>
            <a:r>
              <a:rPr lang="en-US" altLang="ja-JP" sz="1100" b="1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4EAC1E0F-85C7-A535-A063-82FC27C897C1}"/>
              </a:ext>
            </a:extLst>
          </p:cNvPr>
          <p:cNvSpPr/>
          <p:nvPr/>
        </p:nvSpPr>
        <p:spPr>
          <a:xfrm>
            <a:off x="9498347" y="1196752"/>
            <a:ext cx="426575" cy="2648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5B7C60C-AC01-810C-481F-605C07D54C8F}"/>
              </a:ext>
            </a:extLst>
          </p:cNvPr>
          <p:cNvSpPr txBox="1"/>
          <p:nvPr/>
        </p:nvSpPr>
        <p:spPr>
          <a:xfrm>
            <a:off x="6455003" y="914873"/>
            <a:ext cx="28640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200" b="1"/>
              <a:t>w/ </a:t>
            </a:r>
            <a:r>
              <a:rPr lang="en-US" altLang="ja-JP" sz="1200" b="1" err="1"/>
              <a:t>ResidualQuantisationFactor</a:t>
            </a:r>
            <a:r>
              <a:rPr lang="en-US" altLang="ja-JP" sz="1200" b="1"/>
              <a:t> (=0.5)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3594263-C66B-F15A-ACB8-E78380F970D0}"/>
              </a:ext>
            </a:extLst>
          </p:cNvPr>
          <p:cNvSpPr txBox="1"/>
          <p:nvPr/>
        </p:nvSpPr>
        <p:spPr>
          <a:xfrm>
            <a:off x="9227272" y="908839"/>
            <a:ext cx="26037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200" b="1"/>
              <a:t>w/o </a:t>
            </a:r>
            <a:r>
              <a:rPr lang="en-US" altLang="ja-JP" sz="1200" b="1" err="1"/>
              <a:t>ResidualQuantisationFactor</a:t>
            </a:r>
            <a:endParaRPr lang="en-US" altLang="ja-JP" sz="1200" b="1"/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73951D23-E076-AE16-904E-FB97DE38C4AE}"/>
              </a:ext>
            </a:extLst>
          </p:cNvPr>
          <p:cNvGrpSpPr/>
          <p:nvPr/>
        </p:nvGrpSpPr>
        <p:grpSpPr>
          <a:xfrm>
            <a:off x="6456040" y="3926903"/>
            <a:ext cx="5210477" cy="2454425"/>
            <a:chOff x="6456040" y="3926903"/>
            <a:chExt cx="5210477" cy="2454425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3D3ACF8D-A296-255E-1912-B0E30B50FC15}"/>
                </a:ext>
              </a:extLst>
            </p:cNvPr>
            <p:cNvGrpSpPr/>
            <p:nvPr/>
          </p:nvGrpSpPr>
          <p:grpSpPr>
            <a:xfrm>
              <a:off x="6456040" y="3926903"/>
              <a:ext cx="5210477" cy="2454425"/>
              <a:chOff x="6157351" y="3789040"/>
              <a:chExt cx="5210477" cy="2454425"/>
            </a:xfrm>
          </p:grpSpPr>
          <p:pic>
            <p:nvPicPr>
              <p:cNvPr id="2050" name="Picture 2">
                <a:extLst>
                  <a:ext uri="{FF2B5EF4-FFF2-40B4-BE49-F238E27FC236}">
                    <a16:creationId xmlns:a16="http://schemas.microsoft.com/office/drawing/2014/main" id="{DC8255DF-3A76-08BF-83A0-D332F4B6E5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57351" y="3789040"/>
                <a:ext cx="5210477" cy="24544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9" name="直線コネクタ 8">
                <a:extLst>
                  <a:ext uri="{FF2B5EF4-FFF2-40B4-BE49-F238E27FC236}">
                    <a16:creationId xmlns:a16="http://schemas.microsoft.com/office/drawing/2014/main" id="{62DD593B-2E2F-1BB1-D7D6-E942B79692A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701184" y="3865811"/>
                <a:ext cx="442800" cy="1939453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線コネクタ 14">
                <a:extLst>
                  <a:ext uri="{FF2B5EF4-FFF2-40B4-BE49-F238E27FC236}">
                    <a16:creationId xmlns:a16="http://schemas.microsoft.com/office/drawing/2014/main" id="{0CA93544-B42B-17DF-00FE-5D983688C5A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699864" y="5844025"/>
                <a:ext cx="442800" cy="756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0" name="直線矢印コネクタ 29">
              <a:extLst>
                <a:ext uri="{FF2B5EF4-FFF2-40B4-BE49-F238E27FC236}">
                  <a16:creationId xmlns:a16="http://schemas.microsoft.com/office/drawing/2014/main" id="{CF3E27AE-E712-5E24-048C-529E81CEFD23}"/>
                </a:ext>
              </a:extLst>
            </p:cNvPr>
            <p:cNvCxnSpPr>
              <a:cxnSpLocks/>
            </p:cNvCxnSpPr>
            <p:nvPr/>
          </p:nvCxnSpPr>
          <p:spPr>
            <a:xfrm>
              <a:off x="10569758" y="4508838"/>
              <a:ext cx="0" cy="1044000"/>
            </a:xfrm>
            <a:prstGeom prst="straightConnector1">
              <a:avLst/>
            </a:prstGeom>
            <a:ln w="19050" cap="rnd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D78B3906-5C8A-6C94-08F1-A7EE7E6B5984}"/>
                </a:ext>
              </a:extLst>
            </p:cNvPr>
            <p:cNvSpPr txBox="1"/>
            <p:nvPr/>
          </p:nvSpPr>
          <p:spPr>
            <a:xfrm>
              <a:off x="10559128" y="4890426"/>
              <a:ext cx="864093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1200" b="1">
                  <a:solidFill>
                    <a:srgbClr val="FF0000"/>
                  </a:solidFill>
                </a:rPr>
                <a:t>±0.0005</a:t>
              </a:r>
              <a:endParaRPr lang="ja-JP" altLang="en-US" sz="1200" b="1">
                <a:solidFill>
                  <a:srgbClr val="FF0000"/>
                </a:solidFill>
              </a:endParaRP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DBDCE3A-1648-33C8-9EBB-A79813CC2282}"/>
              </a:ext>
            </a:extLst>
          </p:cNvPr>
          <p:cNvSpPr txBox="1"/>
          <p:nvPr/>
        </p:nvSpPr>
        <p:spPr>
          <a:xfrm>
            <a:off x="6572176" y="3717032"/>
            <a:ext cx="53658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200" b="1"/>
              <a:t>Difference between computed RMS and stored RMS (</a:t>
            </a:r>
            <a:r>
              <a:rPr lang="en-US" altLang="ja-JP" sz="1200" b="1" err="1"/>
              <a:t>residualRMS</a:t>
            </a:r>
            <a:r>
              <a:rPr lang="en-US" altLang="ja-JP" sz="1200" b="1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8626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9F16C1-4A14-C40A-3302-A82861380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3600"/>
              <a:t>Inter-Calibration using Reconstructed Radiances</a:t>
            </a:r>
            <a:endParaRPr kumimoji="1" lang="ja-JP" altLang="en-US" sz="3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3BC8046E-7AD7-AEC8-1604-3C29E054BE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990973"/>
                <a:ext cx="10972800" cy="5365378"/>
              </a:xfrm>
            </p:spPr>
            <p:txBody>
              <a:bodyPr/>
              <a:lstStyle/>
              <a:p>
                <a:r>
                  <a:rPr lang="en-US" altLang="ja-JP"/>
                  <a:t>Inter-calibration between IASI and AHI was performed using radiances reconstructed from the paired PCS data instead of the L1C radiances.</a:t>
                </a:r>
              </a:p>
              <a:p>
                <a:r>
                  <a:rPr kumimoji="1" lang="en-US" altLang="ja-JP"/>
                  <a:t>T</a:t>
                </a:r>
                <a:r>
                  <a:rPr lang="en-US" altLang="ja-JP"/>
                  <a:t>he collocation algorithm between the LEO and GEO data was the same as those used in the operational processing.</a:t>
                </a:r>
              </a:p>
              <a:p>
                <a:pPr lvl="1"/>
                <a:r>
                  <a:rPr kumimoji="1" lang="en-US" altLang="ja-JP" sz="1800"/>
                  <a:t>Find the nearest GEO pixel based on latitude and longitude</a:t>
                </a:r>
              </a:p>
              <a:p>
                <a:pPr lvl="1"/>
                <a:r>
                  <a:rPr kumimoji="1" lang="en-US" altLang="ja-JP" sz="1800"/>
                  <a:t>Observation time constraint</a:t>
                </a:r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kumimoji="1" lang="en-US" altLang="ja-JP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ja-JP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1" lang="en-US" altLang="ja-JP" sz="1800" b="0" i="0" smtClean="0">
                                <a:latin typeface="Cambria Math" panose="02040503050406030204" pitchFamily="18" charset="0"/>
                              </a:rPr>
                              <m:t>GEO</m:t>
                            </m:r>
                          </m:sub>
                        </m:sSub>
                        <m:r>
                          <a:rPr kumimoji="1" lang="en-US" altLang="ja-JP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kumimoji="1" lang="en-US" altLang="ja-JP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1" lang="en-US" altLang="ja-JP" sz="1800" b="0" i="0" smtClean="0">
                                <a:latin typeface="Cambria Math" panose="02040503050406030204" pitchFamily="18" charset="0"/>
                              </a:rPr>
                              <m:t>LEO</m:t>
                            </m:r>
                          </m:sub>
                        </m:sSub>
                      </m:e>
                    </m:d>
                    <m:r>
                      <a:rPr lang="en-US" altLang="ja-JP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kumimoji="1" lang="en-US" altLang="ja-JP" sz="1800" b="0" i="1" smtClean="0">
                        <a:latin typeface="Cambria Math" panose="02040503050406030204" pitchFamily="18" charset="0"/>
                      </a:rPr>
                      <m:t>300 </m:t>
                    </m:r>
                    <m:r>
                      <m:rPr>
                        <m:sty m:val="p"/>
                      </m:rPr>
                      <a:rPr kumimoji="1" lang="en-US" altLang="ja-JP" sz="1800" b="0" i="0" smtClean="0">
                        <a:latin typeface="Cambria Math" panose="02040503050406030204" pitchFamily="18" charset="0"/>
                      </a:rPr>
                      <m:t>sec</m:t>
                    </m:r>
                  </m:oMath>
                </a14:m>
                <a:endParaRPr kumimoji="1" lang="en-US" altLang="ja-JP" sz="1800" b="0"/>
              </a:p>
              <a:p>
                <a:pPr lvl="1"/>
                <a:r>
                  <a:rPr kumimoji="1" lang="en-US" altLang="ja-JP" sz="1800"/>
                  <a:t>Satellite zenith angle constraint</a:t>
                </a:r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kumimoji="1" lang="en-US" altLang="ja-JP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1" lang="en-US" altLang="ja-JP" sz="1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kumimoji="1" lang="en-US" altLang="ja-JP" sz="180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kumimoji="1" lang="en-US" altLang="ja-JP" sz="180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kumimoji="1" lang="en-US" altLang="ja-JP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ja-JP" altLang="en-US" sz="180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kumimoji="1" lang="en-US" altLang="ja-JP" sz="1800" b="0" i="0" smtClean="0">
                                        <a:latin typeface="Cambria Math" panose="02040503050406030204" pitchFamily="18" charset="0"/>
                                      </a:rPr>
                                      <m:t>GEO</m:t>
                                    </m:r>
                                  </m:sub>
                                </m:sSub>
                              </m:e>
                            </m:func>
                          </m:num>
                          <m:den>
                            <m:func>
                              <m:funcPr>
                                <m:ctrlPr>
                                  <a:rPr kumimoji="1" lang="en-US" altLang="ja-JP" sz="180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kumimoji="1" lang="en-US" altLang="ja-JP" sz="180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kumimoji="1" lang="en-US" altLang="ja-JP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ja-JP" altLang="en-US" sz="180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kumimoji="1" lang="en-US" altLang="ja-JP" sz="1800" b="0" i="0" smtClean="0">
                                        <a:latin typeface="Cambria Math" panose="02040503050406030204" pitchFamily="18" charset="0"/>
                                      </a:rPr>
                                      <m:t>LEO</m:t>
                                    </m:r>
                                  </m:sub>
                                </m:sSub>
                              </m:e>
                            </m:func>
                          </m:den>
                        </m:f>
                        <m:r>
                          <a:rPr kumimoji="1" lang="en-US" altLang="ja-JP" sz="1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altLang="ja-JP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ja-JP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0.03</m:t>
                    </m:r>
                  </m:oMath>
                </a14:m>
                <a:endParaRPr kumimoji="1" lang="en-US" altLang="ja-JP" sz="1800"/>
              </a:p>
              <a:p>
                <a:pPr lvl="1"/>
                <a:r>
                  <a:rPr lang="en-US" altLang="ja-JP" sz="1800"/>
                  <a:t>No constraint on satellite azimuth angle</a:t>
                </a:r>
                <a:endParaRPr kumimoji="1" lang="ja-JP" altLang="en-US" sz="1800"/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3BC8046E-7AD7-AEC8-1604-3C29E054BE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990973"/>
                <a:ext cx="10972800" cy="5365378"/>
              </a:xfrm>
              <a:blipFill>
                <a:blip r:embed="rId2"/>
                <a:stretch>
                  <a:fillRect l="-722" t="-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47F32C-3B4F-D995-EF62-71875F819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7FF25A-8CD1-BD29-5C7C-4AAD27CC7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7D08D0-FC0F-9438-86A9-B46EC7EFFB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/>
              <a:pPr/>
              <a:t>7</a:t>
            </a:fld>
            <a:endParaRPr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0BAE5D9-51AF-6AED-C1E1-7AFFEEE9300B}"/>
              </a:ext>
            </a:extLst>
          </p:cNvPr>
          <p:cNvGrpSpPr/>
          <p:nvPr/>
        </p:nvGrpSpPr>
        <p:grpSpPr>
          <a:xfrm>
            <a:off x="5519936" y="3140968"/>
            <a:ext cx="6496974" cy="2952328"/>
            <a:chOff x="5519936" y="3140968"/>
            <a:chExt cx="6496974" cy="2952328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D94A30FB-844A-E486-66FF-AF5AEBEF7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9936" y="3371349"/>
              <a:ext cx="6496974" cy="2721947"/>
            </a:xfrm>
            <a:prstGeom prst="rect">
              <a:avLst/>
            </a:prstGeom>
          </p:spPr>
        </p:pic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FADC5AF9-6A9B-55A2-1CC3-C39CBD81AD55}"/>
                </a:ext>
              </a:extLst>
            </p:cNvPr>
            <p:cNvSpPr txBox="1"/>
            <p:nvPr/>
          </p:nvSpPr>
          <p:spPr>
            <a:xfrm>
              <a:off x="7797423" y="3140968"/>
              <a:ext cx="1941999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200" b="1"/>
                <a:t>Himawari-9/AHI SRFs</a:t>
              </a:r>
              <a:endParaRPr lang="ja-JP" altLang="en-US" sz="1200" b="1"/>
            </a:p>
          </p:txBody>
        </p:sp>
      </p:grpSp>
    </p:spTree>
    <p:extLst>
      <p:ext uri="{BB962C8B-B14F-4D97-AF65-F5344CB8AC3E}">
        <p14:creationId xmlns:p14="http://schemas.microsoft.com/office/powerpoint/2010/main" val="763660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BEF71-D89B-67D4-1D67-9C2C6A06C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I</a:t>
            </a:r>
            <a:r>
              <a:rPr kumimoji="1" lang="en-US" altLang="ja-JP"/>
              <a:t>ASI L1C vs. </a:t>
            </a:r>
            <a:r>
              <a:rPr lang="en-US" altLang="ja-JP"/>
              <a:t>AHI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2A92C6-0157-131A-B564-0A85A41B5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D5CADE-2D5C-2FC1-C135-894E73FB8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3BE7C3D-28BE-DF3F-6C9A-C4CA2F868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/>
              <a:pPr/>
              <a:t>8</a:t>
            </a:fld>
            <a:endParaRPr lang="ja-JP" altLang="en-US"/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208989D8-4F5B-1881-78CC-FE53889F6770}"/>
              </a:ext>
            </a:extLst>
          </p:cNvPr>
          <p:cNvGrpSpPr/>
          <p:nvPr/>
        </p:nvGrpSpPr>
        <p:grpSpPr>
          <a:xfrm>
            <a:off x="0" y="993775"/>
            <a:ext cx="12192000" cy="4868863"/>
            <a:chOff x="0" y="993775"/>
            <a:chExt cx="12192000" cy="4868863"/>
          </a:xfrm>
        </p:grpSpPr>
        <p:pic>
          <p:nvPicPr>
            <p:cNvPr id="5128" name="Picture 8">
              <a:extLst>
                <a:ext uri="{FF2B5EF4-FFF2-40B4-BE49-F238E27FC236}">
                  <a16:creationId xmlns:a16="http://schemas.microsoft.com/office/drawing/2014/main" id="{E1A8809C-2858-37F6-7473-9518E0576B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93775"/>
              <a:ext cx="12192000" cy="4868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19B4C7B-E9B0-25F4-A3F9-434CC66C60A0}"/>
                </a:ext>
              </a:extLst>
            </p:cNvPr>
            <p:cNvSpPr txBox="1"/>
            <p:nvPr/>
          </p:nvSpPr>
          <p:spPr>
            <a:xfrm>
              <a:off x="1455818" y="2420888"/>
              <a:ext cx="11224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1000" b="1"/>
                <a:t>Band 7 (3.9 </a:t>
              </a:r>
              <a:r>
                <a:rPr kumimoji="1" lang="en-US" altLang="ja-JP" sz="1000" b="1" err="1"/>
                <a:t>μ</a:t>
              </a:r>
              <a:r>
                <a:rPr lang="en-US" altLang="ja-JP" sz="1000" b="1" err="1"/>
                <a:t>m</a:t>
              </a:r>
              <a:r>
                <a:rPr kumimoji="1" lang="en-US" altLang="ja-JP" sz="1000" b="1"/>
                <a:t>)</a:t>
              </a:r>
              <a:endParaRPr kumimoji="1" lang="ja-JP" altLang="en-US" sz="1000" b="1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8064751-8C8C-26BA-9745-6640BBC7EC5F}"/>
                </a:ext>
              </a:extLst>
            </p:cNvPr>
            <p:cNvSpPr txBox="1"/>
            <p:nvPr/>
          </p:nvSpPr>
          <p:spPr>
            <a:xfrm>
              <a:off x="3842486" y="2420888"/>
              <a:ext cx="11224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1000" b="1"/>
                <a:t>Band 8 (6.2 </a:t>
              </a:r>
              <a:r>
                <a:rPr kumimoji="1" lang="en-US" altLang="ja-JP" sz="1000" b="1" err="1"/>
                <a:t>μ</a:t>
              </a:r>
              <a:r>
                <a:rPr lang="en-US" altLang="ja-JP" sz="1000" b="1" err="1"/>
                <a:t>m</a:t>
              </a:r>
              <a:r>
                <a:rPr kumimoji="1" lang="en-US" altLang="ja-JP" sz="1000" b="1"/>
                <a:t>)</a:t>
              </a:r>
              <a:endParaRPr kumimoji="1" lang="ja-JP" altLang="en-US" sz="1000" b="1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78675F16-E2AB-AA43-61D2-E94099E25330}"/>
                </a:ext>
              </a:extLst>
            </p:cNvPr>
            <p:cNvSpPr txBox="1"/>
            <p:nvPr/>
          </p:nvSpPr>
          <p:spPr>
            <a:xfrm>
              <a:off x="6256716" y="2420888"/>
              <a:ext cx="11224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1000" b="1"/>
                <a:t>Band 9 (7.0 </a:t>
              </a:r>
              <a:r>
                <a:rPr kumimoji="1" lang="en-US" altLang="ja-JP" sz="1000" b="1" err="1"/>
                <a:t>μ</a:t>
              </a:r>
              <a:r>
                <a:rPr lang="en-US" altLang="ja-JP" sz="1000" b="1" err="1"/>
                <a:t>m</a:t>
              </a:r>
              <a:r>
                <a:rPr kumimoji="1" lang="en-US" altLang="ja-JP" sz="1000" b="1"/>
                <a:t>)</a:t>
              </a:r>
              <a:endParaRPr kumimoji="1" lang="ja-JP" altLang="en-US" sz="1000" b="1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92C4206-091D-F098-B687-0EFF9B0BBAAB}"/>
                </a:ext>
              </a:extLst>
            </p:cNvPr>
            <p:cNvSpPr txBox="1"/>
            <p:nvPr/>
          </p:nvSpPr>
          <p:spPr>
            <a:xfrm>
              <a:off x="8548479" y="2420888"/>
              <a:ext cx="119455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1000" b="1"/>
                <a:t>Band 10 (7.3 </a:t>
              </a:r>
              <a:r>
                <a:rPr kumimoji="1" lang="en-US" altLang="ja-JP" sz="1000" b="1" err="1"/>
                <a:t>μ</a:t>
              </a:r>
              <a:r>
                <a:rPr lang="en-US" altLang="ja-JP" sz="1000" b="1" err="1"/>
                <a:t>m</a:t>
              </a:r>
              <a:r>
                <a:rPr kumimoji="1" lang="en-US" altLang="ja-JP" sz="1000" b="1"/>
                <a:t>)</a:t>
              </a:r>
              <a:endParaRPr kumimoji="1" lang="ja-JP" altLang="en-US" sz="1000" b="1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6F7906E0-7CAE-BCDD-D8FA-80E12AE4141D}"/>
                </a:ext>
              </a:extLst>
            </p:cNvPr>
            <p:cNvSpPr txBox="1"/>
            <p:nvPr/>
          </p:nvSpPr>
          <p:spPr>
            <a:xfrm>
              <a:off x="10932659" y="2420888"/>
              <a:ext cx="119455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1000" b="1"/>
                <a:t>Band 11 (8.6 </a:t>
              </a:r>
              <a:r>
                <a:rPr kumimoji="1" lang="en-US" altLang="ja-JP" sz="1000" b="1" err="1"/>
                <a:t>μ</a:t>
              </a:r>
              <a:r>
                <a:rPr lang="en-US" altLang="ja-JP" sz="1000" b="1" err="1"/>
                <a:t>m</a:t>
              </a:r>
              <a:r>
                <a:rPr kumimoji="1" lang="en-US" altLang="ja-JP" sz="1000" b="1"/>
                <a:t>)</a:t>
              </a:r>
              <a:endParaRPr kumimoji="1" lang="ja-JP" altLang="en-US" sz="1000" b="1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F06DD505-0688-11E0-2004-C60DAD9A2656}"/>
                </a:ext>
              </a:extLst>
            </p:cNvPr>
            <p:cNvSpPr txBox="1"/>
            <p:nvPr/>
          </p:nvSpPr>
          <p:spPr>
            <a:xfrm>
              <a:off x="1383682" y="4735777"/>
              <a:ext cx="119455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1000" b="1"/>
                <a:t>Band 12 (9.6 </a:t>
              </a:r>
              <a:r>
                <a:rPr kumimoji="1" lang="en-US" altLang="ja-JP" sz="1000" b="1" err="1"/>
                <a:t>μ</a:t>
              </a:r>
              <a:r>
                <a:rPr lang="en-US" altLang="ja-JP" sz="1000" b="1" err="1"/>
                <a:t>m</a:t>
              </a:r>
              <a:r>
                <a:rPr kumimoji="1" lang="en-US" altLang="ja-JP" sz="1000" b="1"/>
                <a:t>)</a:t>
              </a:r>
              <a:endParaRPr kumimoji="1" lang="ja-JP" altLang="en-US" sz="1000" b="1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0233C0F-9557-A4B8-469F-E2BCC18EE97E}"/>
                </a:ext>
              </a:extLst>
            </p:cNvPr>
            <p:cNvSpPr txBox="1"/>
            <p:nvPr/>
          </p:nvSpPr>
          <p:spPr>
            <a:xfrm>
              <a:off x="3698216" y="4735777"/>
              <a:ext cx="126669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1000" b="1"/>
                <a:t>Band 13 (10.4 </a:t>
              </a:r>
              <a:r>
                <a:rPr kumimoji="1" lang="en-US" altLang="ja-JP" sz="1000" b="1" err="1"/>
                <a:t>μ</a:t>
              </a:r>
              <a:r>
                <a:rPr lang="en-US" altLang="ja-JP" sz="1000" b="1" err="1"/>
                <a:t>m</a:t>
              </a:r>
              <a:r>
                <a:rPr kumimoji="1" lang="en-US" altLang="ja-JP" sz="1000" b="1"/>
                <a:t>)</a:t>
              </a:r>
              <a:endParaRPr kumimoji="1" lang="ja-JP" altLang="en-US" sz="1000" b="1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32CF30E2-F441-0DB1-89BC-BD2D7D8EC422}"/>
                </a:ext>
              </a:extLst>
            </p:cNvPr>
            <p:cNvSpPr txBox="1"/>
            <p:nvPr/>
          </p:nvSpPr>
          <p:spPr>
            <a:xfrm>
              <a:off x="6112446" y="4735777"/>
              <a:ext cx="126669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1000" b="1"/>
                <a:t>Band 14 (11.2 </a:t>
              </a:r>
              <a:r>
                <a:rPr kumimoji="1" lang="en-US" altLang="ja-JP" sz="1000" b="1" err="1"/>
                <a:t>μ</a:t>
              </a:r>
              <a:r>
                <a:rPr lang="en-US" altLang="ja-JP" sz="1000" b="1" err="1"/>
                <a:t>m</a:t>
              </a:r>
              <a:r>
                <a:rPr kumimoji="1" lang="en-US" altLang="ja-JP" sz="1000" b="1"/>
                <a:t>)</a:t>
              </a:r>
              <a:endParaRPr kumimoji="1" lang="ja-JP" altLang="en-US" sz="1000" b="1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0E832563-CF2D-8E63-021A-4D11C7312D94}"/>
                </a:ext>
              </a:extLst>
            </p:cNvPr>
            <p:cNvSpPr txBox="1"/>
            <p:nvPr/>
          </p:nvSpPr>
          <p:spPr>
            <a:xfrm>
              <a:off x="8476345" y="4735777"/>
              <a:ext cx="126669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1000" b="1"/>
                <a:t>Band 15 (12.3 </a:t>
              </a:r>
              <a:r>
                <a:rPr kumimoji="1" lang="en-US" altLang="ja-JP" sz="1000" b="1" err="1"/>
                <a:t>μ</a:t>
              </a:r>
              <a:r>
                <a:rPr lang="en-US" altLang="ja-JP" sz="1000" b="1" err="1"/>
                <a:t>m</a:t>
              </a:r>
              <a:r>
                <a:rPr kumimoji="1" lang="en-US" altLang="ja-JP" sz="1000" b="1"/>
                <a:t>)</a:t>
              </a:r>
              <a:endParaRPr kumimoji="1" lang="ja-JP" altLang="en-US" sz="1000" b="1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119FAE5-36D3-8CA7-D8FB-DEAB28895440}"/>
                </a:ext>
              </a:extLst>
            </p:cNvPr>
            <p:cNvSpPr txBox="1"/>
            <p:nvPr/>
          </p:nvSpPr>
          <p:spPr>
            <a:xfrm>
              <a:off x="10860525" y="4735777"/>
              <a:ext cx="126669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1000" b="1"/>
                <a:t>Band 16 (13.3 </a:t>
              </a:r>
              <a:r>
                <a:rPr kumimoji="1" lang="en-US" altLang="ja-JP" sz="1000" b="1" err="1"/>
                <a:t>μ</a:t>
              </a:r>
              <a:r>
                <a:rPr lang="en-US" altLang="ja-JP" sz="1000" b="1" err="1"/>
                <a:t>m</a:t>
              </a:r>
              <a:r>
                <a:rPr kumimoji="1" lang="en-US" altLang="ja-JP" sz="1000" b="1"/>
                <a:t>)</a:t>
              </a:r>
              <a:endParaRPr kumimoji="1" lang="ja-JP" altLang="en-US" sz="1000" b="1"/>
            </a:p>
          </p:txBody>
        </p: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DE4F9ED-32D5-AE1B-5248-41C9BEE90CC5}"/>
              </a:ext>
            </a:extLst>
          </p:cNvPr>
          <p:cNvSpPr txBox="1"/>
          <p:nvPr/>
        </p:nvSpPr>
        <p:spPr>
          <a:xfrm>
            <a:off x="9264352" y="764704"/>
            <a:ext cx="28438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200"/>
              <a:t>2025-04-02/2025-04-30 (29 days)</a:t>
            </a:r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2735884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3A59DEE-7BD2-80D3-DA16-8594E28AFC54}"/>
              </a:ext>
            </a:extLst>
          </p:cNvPr>
          <p:cNvGrpSpPr/>
          <p:nvPr/>
        </p:nvGrpSpPr>
        <p:grpSpPr>
          <a:xfrm>
            <a:off x="0" y="993775"/>
            <a:ext cx="12192000" cy="4868863"/>
            <a:chOff x="0" y="993775"/>
            <a:chExt cx="12192000" cy="4868863"/>
          </a:xfrm>
        </p:grpSpPr>
        <p:pic>
          <p:nvPicPr>
            <p:cNvPr id="6146" name="Picture 2">
              <a:extLst>
                <a:ext uri="{FF2B5EF4-FFF2-40B4-BE49-F238E27FC236}">
                  <a16:creationId xmlns:a16="http://schemas.microsoft.com/office/drawing/2014/main" id="{0D312051-C74A-B39D-2F9D-3BC99170F0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93775"/>
              <a:ext cx="12192000" cy="4868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E711755C-570F-9F04-9C22-5163D715810E}"/>
                </a:ext>
              </a:extLst>
            </p:cNvPr>
            <p:cNvGrpSpPr/>
            <p:nvPr/>
          </p:nvGrpSpPr>
          <p:grpSpPr>
            <a:xfrm>
              <a:off x="1383682" y="2420888"/>
              <a:ext cx="10743536" cy="2561110"/>
              <a:chOff x="1383682" y="2420888"/>
              <a:chExt cx="10743536" cy="2561110"/>
            </a:xfrm>
          </p:grpSpPr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2A84AC39-1DDE-80FA-DF23-81CFFBF0E464}"/>
                  </a:ext>
                </a:extLst>
              </p:cNvPr>
              <p:cNvSpPr txBox="1"/>
              <p:nvPr/>
            </p:nvSpPr>
            <p:spPr>
              <a:xfrm>
                <a:off x="1455818" y="2420888"/>
                <a:ext cx="112242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kumimoji="1" lang="en-US" altLang="ja-JP" sz="1000" b="1"/>
                  <a:t>Band 7 (3.9 </a:t>
                </a:r>
                <a:r>
                  <a:rPr kumimoji="1" lang="en-US" altLang="ja-JP" sz="1000" b="1" err="1"/>
                  <a:t>μ</a:t>
                </a:r>
                <a:r>
                  <a:rPr lang="en-US" altLang="ja-JP" sz="1000" b="1" err="1"/>
                  <a:t>m</a:t>
                </a:r>
                <a:r>
                  <a:rPr kumimoji="1" lang="en-US" altLang="ja-JP" sz="1000" b="1"/>
                  <a:t>)</a:t>
                </a:r>
                <a:endParaRPr kumimoji="1" lang="ja-JP" altLang="en-US" sz="1000" b="1"/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972CF692-BF30-9457-E0A3-7E549712BE12}"/>
                  </a:ext>
                </a:extLst>
              </p:cNvPr>
              <p:cNvSpPr txBox="1"/>
              <p:nvPr/>
            </p:nvSpPr>
            <p:spPr>
              <a:xfrm>
                <a:off x="3842486" y="2420888"/>
                <a:ext cx="112242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kumimoji="1" lang="en-US" altLang="ja-JP" sz="1000" b="1"/>
                  <a:t>Band 8 (6.2 </a:t>
                </a:r>
                <a:r>
                  <a:rPr kumimoji="1" lang="en-US" altLang="ja-JP" sz="1000" b="1" err="1"/>
                  <a:t>μ</a:t>
                </a:r>
                <a:r>
                  <a:rPr lang="en-US" altLang="ja-JP" sz="1000" b="1" err="1"/>
                  <a:t>m</a:t>
                </a:r>
                <a:r>
                  <a:rPr kumimoji="1" lang="en-US" altLang="ja-JP" sz="1000" b="1"/>
                  <a:t>)</a:t>
                </a:r>
                <a:endParaRPr kumimoji="1" lang="ja-JP" altLang="en-US" sz="1000" b="1"/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5729CA68-1578-C724-C32C-13C5E75AFF05}"/>
                  </a:ext>
                </a:extLst>
              </p:cNvPr>
              <p:cNvSpPr txBox="1"/>
              <p:nvPr/>
            </p:nvSpPr>
            <p:spPr>
              <a:xfrm>
                <a:off x="6256716" y="2420888"/>
                <a:ext cx="112242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kumimoji="1" lang="en-US" altLang="ja-JP" sz="1000" b="1"/>
                  <a:t>Band 9 (7.0 </a:t>
                </a:r>
                <a:r>
                  <a:rPr kumimoji="1" lang="en-US" altLang="ja-JP" sz="1000" b="1" err="1"/>
                  <a:t>μ</a:t>
                </a:r>
                <a:r>
                  <a:rPr lang="en-US" altLang="ja-JP" sz="1000" b="1" err="1"/>
                  <a:t>m</a:t>
                </a:r>
                <a:r>
                  <a:rPr kumimoji="1" lang="en-US" altLang="ja-JP" sz="1000" b="1"/>
                  <a:t>)</a:t>
                </a:r>
                <a:endParaRPr kumimoji="1" lang="ja-JP" altLang="en-US" sz="1000" b="1"/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BD655E8B-974D-B040-C8EA-BC98998BEE4A}"/>
                  </a:ext>
                </a:extLst>
              </p:cNvPr>
              <p:cNvSpPr txBox="1"/>
              <p:nvPr/>
            </p:nvSpPr>
            <p:spPr>
              <a:xfrm>
                <a:off x="8548479" y="2420888"/>
                <a:ext cx="11945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kumimoji="1" lang="en-US" altLang="ja-JP" sz="1000" b="1"/>
                  <a:t>Band 10 (7.3 </a:t>
                </a:r>
                <a:r>
                  <a:rPr kumimoji="1" lang="en-US" altLang="ja-JP" sz="1000" b="1" err="1"/>
                  <a:t>μ</a:t>
                </a:r>
                <a:r>
                  <a:rPr lang="en-US" altLang="ja-JP" sz="1000" b="1" err="1"/>
                  <a:t>m</a:t>
                </a:r>
                <a:r>
                  <a:rPr kumimoji="1" lang="en-US" altLang="ja-JP" sz="1000" b="1"/>
                  <a:t>)</a:t>
                </a:r>
                <a:endParaRPr kumimoji="1" lang="ja-JP" altLang="en-US" sz="1000" b="1"/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EC6586EC-61C4-99B3-7B74-B94CB100826E}"/>
                  </a:ext>
                </a:extLst>
              </p:cNvPr>
              <p:cNvSpPr txBox="1"/>
              <p:nvPr/>
            </p:nvSpPr>
            <p:spPr>
              <a:xfrm>
                <a:off x="10932659" y="2420888"/>
                <a:ext cx="11945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kumimoji="1" lang="en-US" altLang="ja-JP" sz="1000" b="1"/>
                  <a:t>Band 11 (8.6 </a:t>
                </a:r>
                <a:r>
                  <a:rPr kumimoji="1" lang="en-US" altLang="ja-JP" sz="1000" b="1" err="1"/>
                  <a:t>μ</a:t>
                </a:r>
                <a:r>
                  <a:rPr lang="en-US" altLang="ja-JP" sz="1000" b="1" err="1"/>
                  <a:t>m</a:t>
                </a:r>
                <a:r>
                  <a:rPr kumimoji="1" lang="en-US" altLang="ja-JP" sz="1000" b="1"/>
                  <a:t>)</a:t>
                </a:r>
                <a:endParaRPr kumimoji="1" lang="ja-JP" altLang="en-US" sz="1000" b="1"/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68F6CBCB-A265-2323-BEA2-ED9C6D789D1B}"/>
                  </a:ext>
                </a:extLst>
              </p:cNvPr>
              <p:cNvSpPr txBox="1"/>
              <p:nvPr/>
            </p:nvSpPr>
            <p:spPr>
              <a:xfrm>
                <a:off x="1383682" y="4735777"/>
                <a:ext cx="11945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kumimoji="1" lang="en-US" altLang="ja-JP" sz="1000" b="1"/>
                  <a:t>Band 12 (9.6 </a:t>
                </a:r>
                <a:r>
                  <a:rPr kumimoji="1" lang="en-US" altLang="ja-JP" sz="1000" b="1" err="1"/>
                  <a:t>μ</a:t>
                </a:r>
                <a:r>
                  <a:rPr lang="en-US" altLang="ja-JP" sz="1000" b="1" err="1"/>
                  <a:t>m</a:t>
                </a:r>
                <a:r>
                  <a:rPr kumimoji="1" lang="en-US" altLang="ja-JP" sz="1000" b="1"/>
                  <a:t>)</a:t>
                </a:r>
                <a:endParaRPr kumimoji="1" lang="ja-JP" altLang="en-US" sz="1000" b="1"/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C409087A-1538-C541-9438-4921C77FFDEE}"/>
                  </a:ext>
                </a:extLst>
              </p:cNvPr>
              <p:cNvSpPr txBox="1"/>
              <p:nvPr/>
            </p:nvSpPr>
            <p:spPr>
              <a:xfrm>
                <a:off x="3698216" y="4735777"/>
                <a:ext cx="126669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kumimoji="1" lang="en-US" altLang="ja-JP" sz="1000" b="1"/>
                  <a:t>Band 13 (10.4 </a:t>
                </a:r>
                <a:r>
                  <a:rPr kumimoji="1" lang="en-US" altLang="ja-JP" sz="1000" b="1" err="1"/>
                  <a:t>μ</a:t>
                </a:r>
                <a:r>
                  <a:rPr lang="en-US" altLang="ja-JP" sz="1000" b="1" err="1"/>
                  <a:t>m</a:t>
                </a:r>
                <a:r>
                  <a:rPr kumimoji="1" lang="en-US" altLang="ja-JP" sz="1000" b="1"/>
                  <a:t>)</a:t>
                </a:r>
                <a:endParaRPr kumimoji="1" lang="ja-JP" altLang="en-US" sz="1000" b="1"/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DE069938-7C51-B377-22D8-99294C013CE6}"/>
                  </a:ext>
                </a:extLst>
              </p:cNvPr>
              <p:cNvSpPr txBox="1"/>
              <p:nvPr/>
            </p:nvSpPr>
            <p:spPr>
              <a:xfrm>
                <a:off x="6112446" y="4735777"/>
                <a:ext cx="126669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kumimoji="1" lang="en-US" altLang="ja-JP" sz="1000" b="1"/>
                  <a:t>Band 14 (11.2 </a:t>
                </a:r>
                <a:r>
                  <a:rPr kumimoji="1" lang="en-US" altLang="ja-JP" sz="1000" b="1" err="1"/>
                  <a:t>μ</a:t>
                </a:r>
                <a:r>
                  <a:rPr lang="en-US" altLang="ja-JP" sz="1000" b="1" err="1"/>
                  <a:t>m</a:t>
                </a:r>
                <a:r>
                  <a:rPr kumimoji="1" lang="en-US" altLang="ja-JP" sz="1000" b="1"/>
                  <a:t>)</a:t>
                </a:r>
                <a:endParaRPr kumimoji="1" lang="ja-JP" altLang="en-US" sz="1000" b="1"/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910ED56A-6724-BB16-0A84-65A4EA06D7AC}"/>
                  </a:ext>
                </a:extLst>
              </p:cNvPr>
              <p:cNvSpPr txBox="1"/>
              <p:nvPr/>
            </p:nvSpPr>
            <p:spPr>
              <a:xfrm>
                <a:off x="8476345" y="4735777"/>
                <a:ext cx="126669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kumimoji="1" lang="en-US" altLang="ja-JP" sz="1000" b="1"/>
                  <a:t>Band 15 (12.3 </a:t>
                </a:r>
                <a:r>
                  <a:rPr kumimoji="1" lang="en-US" altLang="ja-JP" sz="1000" b="1" err="1"/>
                  <a:t>μ</a:t>
                </a:r>
                <a:r>
                  <a:rPr lang="en-US" altLang="ja-JP" sz="1000" b="1" err="1"/>
                  <a:t>m</a:t>
                </a:r>
                <a:r>
                  <a:rPr kumimoji="1" lang="en-US" altLang="ja-JP" sz="1000" b="1"/>
                  <a:t>)</a:t>
                </a:r>
                <a:endParaRPr kumimoji="1" lang="ja-JP" altLang="en-US" sz="1000" b="1"/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B91BC01C-D0EC-A3B9-641A-8AF08E74FE28}"/>
                  </a:ext>
                </a:extLst>
              </p:cNvPr>
              <p:cNvSpPr txBox="1"/>
              <p:nvPr/>
            </p:nvSpPr>
            <p:spPr>
              <a:xfrm>
                <a:off x="10860525" y="4735777"/>
                <a:ext cx="126669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kumimoji="1" lang="en-US" altLang="ja-JP" sz="1000" b="1"/>
                  <a:t>Band 16 (13.3 </a:t>
                </a:r>
                <a:r>
                  <a:rPr kumimoji="1" lang="en-US" altLang="ja-JP" sz="1000" b="1" err="1"/>
                  <a:t>μ</a:t>
                </a:r>
                <a:r>
                  <a:rPr lang="en-US" altLang="ja-JP" sz="1000" b="1" err="1"/>
                  <a:t>m</a:t>
                </a:r>
                <a:r>
                  <a:rPr kumimoji="1" lang="en-US" altLang="ja-JP" sz="1000" b="1"/>
                  <a:t>)</a:t>
                </a:r>
                <a:endParaRPr kumimoji="1" lang="ja-JP" altLang="en-US" sz="1000" b="1"/>
              </a:p>
            </p:txBody>
          </p:sp>
        </p:grp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C2B7697B-6CA3-C583-C2D8-99E9420C8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IASI PCS vs. AHI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0F435A-77C1-25F6-177D-D3FBD1E8A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4F7CA4-838F-E021-E1E9-CF2BAA513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9CBBA1-40B4-181D-0CE1-93762110FE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/>
              <a:pPr/>
              <a:t>9</a:t>
            </a:fld>
            <a:endParaRPr lang="ja-JP" altLang="en-US"/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2FE3333B-7522-346F-C1C4-C6BA877CC8D6}"/>
              </a:ext>
            </a:extLst>
          </p:cNvPr>
          <p:cNvCxnSpPr>
            <a:cxnSpLocks/>
          </p:cNvCxnSpPr>
          <p:nvPr/>
        </p:nvCxnSpPr>
        <p:spPr>
          <a:xfrm flipH="1">
            <a:off x="695288" y="2477591"/>
            <a:ext cx="165720" cy="18951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FE547A6B-04A4-6B79-3CAB-33D7F9574557}"/>
              </a:ext>
            </a:extLst>
          </p:cNvPr>
          <p:cNvCxnSpPr>
            <a:cxnSpLocks/>
          </p:cNvCxnSpPr>
          <p:nvPr/>
        </p:nvCxnSpPr>
        <p:spPr>
          <a:xfrm flipH="1" flipV="1">
            <a:off x="3410438" y="2903678"/>
            <a:ext cx="165720" cy="18951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9ADDA429-5978-AA2C-E80F-DDD86F3BEF93}"/>
              </a:ext>
            </a:extLst>
          </p:cNvPr>
          <p:cNvCxnSpPr>
            <a:cxnSpLocks/>
          </p:cNvCxnSpPr>
          <p:nvPr/>
        </p:nvCxnSpPr>
        <p:spPr>
          <a:xfrm flipH="1">
            <a:off x="10365738" y="2359513"/>
            <a:ext cx="165720" cy="18951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6C6EACF9-84B0-B727-4E80-286687DDE8FF}"/>
              </a:ext>
            </a:extLst>
          </p:cNvPr>
          <p:cNvCxnSpPr>
            <a:cxnSpLocks/>
          </p:cNvCxnSpPr>
          <p:nvPr/>
        </p:nvCxnSpPr>
        <p:spPr>
          <a:xfrm flipH="1">
            <a:off x="911424" y="4535626"/>
            <a:ext cx="165720" cy="18951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0AE9913D-0E04-71D0-9F4F-D3C195C0380E}"/>
              </a:ext>
            </a:extLst>
          </p:cNvPr>
          <p:cNvCxnSpPr>
            <a:cxnSpLocks/>
          </p:cNvCxnSpPr>
          <p:nvPr/>
        </p:nvCxnSpPr>
        <p:spPr>
          <a:xfrm flipH="1">
            <a:off x="3265984" y="4581128"/>
            <a:ext cx="165720" cy="18951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10989B93-E67F-8F8C-4E9A-6DC8742BB686}"/>
              </a:ext>
            </a:extLst>
          </p:cNvPr>
          <p:cNvCxnSpPr>
            <a:cxnSpLocks/>
          </p:cNvCxnSpPr>
          <p:nvPr/>
        </p:nvCxnSpPr>
        <p:spPr>
          <a:xfrm flipH="1">
            <a:off x="5673692" y="4630385"/>
            <a:ext cx="165720" cy="18951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C338196D-E19C-1574-DA7C-E042F8FD36B0}"/>
              </a:ext>
            </a:extLst>
          </p:cNvPr>
          <p:cNvCxnSpPr>
            <a:cxnSpLocks/>
          </p:cNvCxnSpPr>
          <p:nvPr/>
        </p:nvCxnSpPr>
        <p:spPr>
          <a:xfrm flipH="1">
            <a:off x="8136905" y="4528348"/>
            <a:ext cx="165720" cy="18951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3E47472E-A9BC-3B60-C2C4-17784D10AA0C}"/>
              </a:ext>
            </a:extLst>
          </p:cNvPr>
          <p:cNvCxnSpPr>
            <a:cxnSpLocks/>
          </p:cNvCxnSpPr>
          <p:nvPr/>
        </p:nvCxnSpPr>
        <p:spPr>
          <a:xfrm flipH="1">
            <a:off x="10600118" y="4482996"/>
            <a:ext cx="165720" cy="18951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E9F86740-DAA1-D54D-727F-7AEB99E8CAED}"/>
              </a:ext>
            </a:extLst>
          </p:cNvPr>
          <p:cNvCxnSpPr>
            <a:cxnSpLocks/>
          </p:cNvCxnSpPr>
          <p:nvPr/>
        </p:nvCxnSpPr>
        <p:spPr>
          <a:xfrm flipH="1" flipV="1">
            <a:off x="5764998" y="2858176"/>
            <a:ext cx="165720" cy="18951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46AD91F-647F-A6EE-0430-CD57D0D37496}"/>
              </a:ext>
            </a:extLst>
          </p:cNvPr>
          <p:cNvSpPr txBox="1"/>
          <p:nvPr/>
        </p:nvSpPr>
        <p:spPr>
          <a:xfrm>
            <a:off x="9264352" y="764704"/>
            <a:ext cx="28438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200"/>
              <a:t>2025-04-02/2025-04-30 (29 days)</a:t>
            </a:r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949537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0D62EC-5DA9-8590-6778-570BC9E45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4400"/>
              <a:t>Number of Collocations (L1C vs. PCS)</a:t>
            </a:r>
            <a:endParaRPr kumimoji="1" lang="ja-JP" altLang="en-US" sz="440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769AC57-39CC-053B-FD1C-BB3F5C296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E214E9A-1DC4-9A27-B6E1-8B3EAFDC6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6169BAA-1848-0E26-255D-66EF3B0FC7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/>
              <a:pPr/>
              <a:t>10</a:t>
            </a:fld>
            <a:endParaRPr lang="ja-JP" alt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F41EAF7-6CD5-089A-4937-7154C504D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984" y="1196752"/>
            <a:ext cx="10076033" cy="502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340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8D326B-9B85-6540-58E0-A942238C4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4000"/>
              <a:t>Brightness Temperature</a:t>
            </a:r>
            <a:r>
              <a:rPr kumimoji="1" lang="en-US" altLang="ja-JP" sz="4000"/>
              <a:t> Bias (L1C vs. </a:t>
            </a:r>
            <a:r>
              <a:rPr lang="en-US" altLang="ja-JP" sz="4000"/>
              <a:t>PCS</a:t>
            </a:r>
            <a:r>
              <a:rPr kumimoji="1" lang="en-US" altLang="ja-JP" sz="4000"/>
              <a:t>)</a:t>
            </a:r>
            <a:endParaRPr kumimoji="1" lang="ja-JP" altLang="en-US" sz="400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18C2F13-5A7C-2F15-F798-DB5D8635E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81DA9C4-7A60-5220-519A-3C03F9875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665305A-B2A4-1639-DFBB-E4702F829B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/>
              <a:pPr/>
              <a:t>11</a:t>
            </a:fld>
            <a:endParaRPr lang="ja-JP" alt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1BECFEFA-097A-891C-61A0-5442599C0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535" y="1218976"/>
            <a:ext cx="10076033" cy="501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213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709C9B26-681C-FD7D-8692-F3A6A9A39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4789"/>
            <a:ext cx="12192000" cy="4868421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CA67214-ED49-9368-CD4D-1783604EC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QC with</a:t>
            </a:r>
            <a:r>
              <a:rPr lang="en-US" altLang="ja-JP"/>
              <a:t> RMS of Residual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237B4F-AB86-9FCC-2D91-E5C139AF3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44FC48-AA38-7D7A-3BE5-B9FF7AF08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1717C6-856B-8CCB-E0B3-CADBC2A70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/>
              <a:pPr/>
              <a:t>12</a:t>
            </a:fld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710873D-7F93-0F87-7E0E-9A83143CA2B8}"/>
              </a:ext>
            </a:extLst>
          </p:cNvPr>
          <p:cNvSpPr txBox="1"/>
          <p:nvPr/>
        </p:nvSpPr>
        <p:spPr>
          <a:xfrm>
            <a:off x="9264352" y="767922"/>
            <a:ext cx="28438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200"/>
              <a:t>2025-04-02/2025-04-30 (29 days)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2AEBD1F-EE68-BCDD-D422-205FF9C1B173}"/>
              </a:ext>
            </a:extLst>
          </p:cNvPr>
          <p:cNvSpPr txBox="1"/>
          <p:nvPr/>
        </p:nvSpPr>
        <p:spPr>
          <a:xfrm>
            <a:off x="335360" y="5894686"/>
            <a:ext cx="7691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/>
              <a:t>Spectra with </a:t>
            </a:r>
            <a:r>
              <a:rPr lang="en-US" altLang="ja-JP" err="1">
                <a:solidFill>
                  <a:srgbClr val="FF0000"/>
                </a:solidFill>
              </a:rPr>
              <a:t>residualRMS</a:t>
            </a:r>
            <a:r>
              <a:rPr lang="en-US" altLang="ja-JP">
                <a:solidFill>
                  <a:srgbClr val="FF0000"/>
                </a:solidFill>
              </a:rPr>
              <a:t> &gt; 10.0</a:t>
            </a:r>
            <a:r>
              <a:rPr lang="en-US" altLang="ja-JP"/>
              <a:t> were rejected.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2D6CF4B3-6305-774A-A66B-320572EAF9AB}"/>
              </a:ext>
            </a:extLst>
          </p:cNvPr>
          <p:cNvGrpSpPr/>
          <p:nvPr/>
        </p:nvGrpSpPr>
        <p:grpSpPr>
          <a:xfrm>
            <a:off x="1383682" y="2420888"/>
            <a:ext cx="10743536" cy="2561110"/>
            <a:chOff x="1383682" y="2420888"/>
            <a:chExt cx="10743536" cy="2561110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3D8C38DC-1820-7CFC-5E9D-D034BF0175E0}"/>
                </a:ext>
              </a:extLst>
            </p:cNvPr>
            <p:cNvSpPr txBox="1"/>
            <p:nvPr/>
          </p:nvSpPr>
          <p:spPr>
            <a:xfrm>
              <a:off x="1455818" y="2420888"/>
              <a:ext cx="11224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1000" b="1"/>
                <a:t>Band 7 (3.9 </a:t>
              </a:r>
              <a:r>
                <a:rPr kumimoji="1" lang="en-US" altLang="ja-JP" sz="1000" b="1" err="1"/>
                <a:t>μ</a:t>
              </a:r>
              <a:r>
                <a:rPr lang="en-US" altLang="ja-JP" sz="1000" b="1" err="1"/>
                <a:t>m</a:t>
              </a:r>
              <a:r>
                <a:rPr kumimoji="1" lang="en-US" altLang="ja-JP" sz="1000" b="1"/>
                <a:t>)</a:t>
              </a:r>
              <a:endParaRPr kumimoji="1" lang="ja-JP" altLang="en-US" sz="1000" b="1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16CEC0E-B3FA-2880-788C-20FE2BA13C42}"/>
                </a:ext>
              </a:extLst>
            </p:cNvPr>
            <p:cNvSpPr txBox="1"/>
            <p:nvPr/>
          </p:nvSpPr>
          <p:spPr>
            <a:xfrm>
              <a:off x="3842486" y="2420888"/>
              <a:ext cx="11224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1000" b="1"/>
                <a:t>Band 8 (6.2 </a:t>
              </a:r>
              <a:r>
                <a:rPr kumimoji="1" lang="en-US" altLang="ja-JP" sz="1000" b="1" err="1"/>
                <a:t>μ</a:t>
              </a:r>
              <a:r>
                <a:rPr lang="en-US" altLang="ja-JP" sz="1000" b="1" err="1"/>
                <a:t>m</a:t>
              </a:r>
              <a:r>
                <a:rPr kumimoji="1" lang="en-US" altLang="ja-JP" sz="1000" b="1"/>
                <a:t>)</a:t>
              </a:r>
              <a:endParaRPr kumimoji="1" lang="ja-JP" altLang="en-US" sz="1000" b="1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FC6016BD-5085-7542-F185-A1DA546823EC}"/>
                </a:ext>
              </a:extLst>
            </p:cNvPr>
            <p:cNvSpPr txBox="1"/>
            <p:nvPr/>
          </p:nvSpPr>
          <p:spPr>
            <a:xfrm>
              <a:off x="6256716" y="2420888"/>
              <a:ext cx="11224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1000" b="1"/>
                <a:t>Band 9 (7.0 </a:t>
              </a:r>
              <a:r>
                <a:rPr kumimoji="1" lang="en-US" altLang="ja-JP" sz="1000" b="1" err="1"/>
                <a:t>μ</a:t>
              </a:r>
              <a:r>
                <a:rPr lang="en-US" altLang="ja-JP" sz="1000" b="1" err="1"/>
                <a:t>m</a:t>
              </a:r>
              <a:r>
                <a:rPr kumimoji="1" lang="en-US" altLang="ja-JP" sz="1000" b="1"/>
                <a:t>)</a:t>
              </a:r>
              <a:endParaRPr kumimoji="1" lang="ja-JP" altLang="en-US" sz="1000" b="1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CB82577-56CF-DBBB-E8E0-0DF337A0FFD5}"/>
                </a:ext>
              </a:extLst>
            </p:cNvPr>
            <p:cNvSpPr txBox="1"/>
            <p:nvPr/>
          </p:nvSpPr>
          <p:spPr>
            <a:xfrm>
              <a:off x="8548479" y="2420888"/>
              <a:ext cx="119455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1000" b="1"/>
                <a:t>Band 10 (7.3 </a:t>
              </a:r>
              <a:r>
                <a:rPr kumimoji="1" lang="en-US" altLang="ja-JP" sz="1000" b="1" err="1"/>
                <a:t>μ</a:t>
              </a:r>
              <a:r>
                <a:rPr lang="en-US" altLang="ja-JP" sz="1000" b="1" err="1"/>
                <a:t>m</a:t>
              </a:r>
              <a:r>
                <a:rPr kumimoji="1" lang="en-US" altLang="ja-JP" sz="1000" b="1"/>
                <a:t>)</a:t>
              </a:r>
              <a:endParaRPr kumimoji="1" lang="ja-JP" altLang="en-US" sz="1000" b="1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6936D32-0130-1ACE-4E25-99C2370C7975}"/>
                </a:ext>
              </a:extLst>
            </p:cNvPr>
            <p:cNvSpPr txBox="1"/>
            <p:nvPr/>
          </p:nvSpPr>
          <p:spPr>
            <a:xfrm>
              <a:off x="10932659" y="2420888"/>
              <a:ext cx="119455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1000" b="1"/>
                <a:t>Band 11 (8.6 </a:t>
              </a:r>
              <a:r>
                <a:rPr kumimoji="1" lang="en-US" altLang="ja-JP" sz="1000" b="1" err="1"/>
                <a:t>μ</a:t>
              </a:r>
              <a:r>
                <a:rPr lang="en-US" altLang="ja-JP" sz="1000" b="1" err="1"/>
                <a:t>m</a:t>
              </a:r>
              <a:r>
                <a:rPr kumimoji="1" lang="en-US" altLang="ja-JP" sz="1000" b="1"/>
                <a:t>)</a:t>
              </a:r>
              <a:endParaRPr kumimoji="1" lang="ja-JP" altLang="en-US" sz="1000" b="1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0BE8EDF-D8E8-709C-5475-52773BD4F6BE}"/>
                </a:ext>
              </a:extLst>
            </p:cNvPr>
            <p:cNvSpPr txBox="1"/>
            <p:nvPr/>
          </p:nvSpPr>
          <p:spPr>
            <a:xfrm>
              <a:off x="1383682" y="4735777"/>
              <a:ext cx="119455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1000" b="1"/>
                <a:t>Band 12 (9.6 </a:t>
              </a:r>
              <a:r>
                <a:rPr kumimoji="1" lang="en-US" altLang="ja-JP" sz="1000" b="1" err="1"/>
                <a:t>μ</a:t>
              </a:r>
              <a:r>
                <a:rPr lang="en-US" altLang="ja-JP" sz="1000" b="1" err="1"/>
                <a:t>m</a:t>
              </a:r>
              <a:r>
                <a:rPr kumimoji="1" lang="en-US" altLang="ja-JP" sz="1000" b="1"/>
                <a:t>)</a:t>
              </a:r>
              <a:endParaRPr kumimoji="1" lang="ja-JP" altLang="en-US" sz="1000" b="1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65B1D877-BBCB-68BB-D161-DE62C77D9D75}"/>
                </a:ext>
              </a:extLst>
            </p:cNvPr>
            <p:cNvSpPr txBox="1"/>
            <p:nvPr/>
          </p:nvSpPr>
          <p:spPr>
            <a:xfrm>
              <a:off x="3698216" y="4735777"/>
              <a:ext cx="126669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1000" b="1"/>
                <a:t>Band 13 (10.4 </a:t>
              </a:r>
              <a:r>
                <a:rPr kumimoji="1" lang="en-US" altLang="ja-JP" sz="1000" b="1" err="1"/>
                <a:t>μ</a:t>
              </a:r>
              <a:r>
                <a:rPr lang="en-US" altLang="ja-JP" sz="1000" b="1" err="1"/>
                <a:t>m</a:t>
              </a:r>
              <a:r>
                <a:rPr kumimoji="1" lang="en-US" altLang="ja-JP" sz="1000" b="1"/>
                <a:t>)</a:t>
              </a:r>
              <a:endParaRPr kumimoji="1" lang="ja-JP" altLang="en-US" sz="1000" b="1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4B3D991E-5EBB-839C-3E08-8D7AC17CA631}"/>
                </a:ext>
              </a:extLst>
            </p:cNvPr>
            <p:cNvSpPr txBox="1"/>
            <p:nvPr/>
          </p:nvSpPr>
          <p:spPr>
            <a:xfrm>
              <a:off x="6112446" y="4735777"/>
              <a:ext cx="126669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1000" b="1"/>
                <a:t>Band 14 (11.2 </a:t>
              </a:r>
              <a:r>
                <a:rPr kumimoji="1" lang="en-US" altLang="ja-JP" sz="1000" b="1" err="1"/>
                <a:t>μ</a:t>
              </a:r>
              <a:r>
                <a:rPr lang="en-US" altLang="ja-JP" sz="1000" b="1" err="1"/>
                <a:t>m</a:t>
              </a:r>
              <a:r>
                <a:rPr kumimoji="1" lang="en-US" altLang="ja-JP" sz="1000" b="1"/>
                <a:t>)</a:t>
              </a:r>
              <a:endParaRPr kumimoji="1" lang="ja-JP" altLang="en-US" sz="1000" b="1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F01CDC0-85F6-3481-A20C-0F63D3ADFB81}"/>
                </a:ext>
              </a:extLst>
            </p:cNvPr>
            <p:cNvSpPr txBox="1"/>
            <p:nvPr/>
          </p:nvSpPr>
          <p:spPr>
            <a:xfrm>
              <a:off x="8476345" y="4735777"/>
              <a:ext cx="126669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1000" b="1"/>
                <a:t>Band 15 (12.3 </a:t>
              </a:r>
              <a:r>
                <a:rPr kumimoji="1" lang="en-US" altLang="ja-JP" sz="1000" b="1" err="1"/>
                <a:t>μ</a:t>
              </a:r>
              <a:r>
                <a:rPr lang="en-US" altLang="ja-JP" sz="1000" b="1" err="1"/>
                <a:t>m</a:t>
              </a:r>
              <a:r>
                <a:rPr kumimoji="1" lang="en-US" altLang="ja-JP" sz="1000" b="1"/>
                <a:t>)</a:t>
              </a:r>
              <a:endParaRPr kumimoji="1" lang="ja-JP" altLang="en-US" sz="1000" b="1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89D54E2B-FBCB-AF77-7EA2-CE5201BC2DCE}"/>
                </a:ext>
              </a:extLst>
            </p:cNvPr>
            <p:cNvSpPr txBox="1"/>
            <p:nvPr/>
          </p:nvSpPr>
          <p:spPr>
            <a:xfrm>
              <a:off x="10860525" y="4735777"/>
              <a:ext cx="126669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ja-JP" sz="1000" b="1"/>
                <a:t>Band 16 (13.3 </a:t>
              </a:r>
              <a:r>
                <a:rPr kumimoji="1" lang="en-US" altLang="ja-JP" sz="1000" b="1" err="1"/>
                <a:t>μ</a:t>
              </a:r>
              <a:r>
                <a:rPr lang="en-US" altLang="ja-JP" sz="1000" b="1" err="1"/>
                <a:t>m</a:t>
              </a:r>
              <a:r>
                <a:rPr kumimoji="1" lang="en-US" altLang="ja-JP" sz="1000" b="1"/>
                <a:t>)</a:t>
              </a:r>
              <a:endParaRPr kumimoji="1" lang="ja-JP" altLang="en-US" sz="1000" b="1"/>
            </a:p>
          </p:txBody>
        </p:sp>
      </p:grpSp>
    </p:spTree>
    <p:extLst>
      <p:ext uri="{BB962C8B-B14F-4D97-AF65-F5344CB8AC3E}">
        <p14:creationId xmlns:p14="http://schemas.microsoft.com/office/powerpoint/2010/main" val="3976618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556179-BDEC-7525-3B36-4F9242C3D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Summary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17B1D5-5E85-9784-0D6E-28DBDAB13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PCA allows infrared sounder data to be compressed efficiently while retaining th</a:t>
            </a:r>
            <a:r>
              <a:rPr lang="en-US" altLang="ja-JP" dirty="0"/>
              <a:t>e key spectral information.</a:t>
            </a:r>
          </a:p>
          <a:p>
            <a:r>
              <a:rPr lang="en-US" altLang="ja-JP" dirty="0"/>
              <a:t>In this study, we conducted an experiment in which reconstructed radiances were used for inter-calibration instead of the original full spectral radiances.</a:t>
            </a:r>
          </a:p>
          <a:p>
            <a:r>
              <a:rPr lang="en-US" altLang="ja-JP" dirty="0"/>
              <a:t>The regression results were essentially the same.</a:t>
            </a:r>
          </a:p>
          <a:p>
            <a:r>
              <a:rPr kumimoji="1" lang="en-US" altLang="ja-JP" dirty="0"/>
              <a:t>Although </a:t>
            </a:r>
            <a:r>
              <a:rPr lang="en-US" altLang="ja-JP" dirty="0"/>
              <a:t>several</a:t>
            </a:r>
            <a:r>
              <a:rPr kumimoji="1" lang="en-US" altLang="ja-JP" dirty="0"/>
              <a:t> outliers were detected</a:t>
            </a:r>
            <a:r>
              <a:rPr lang="en-US" altLang="ja-JP" dirty="0"/>
              <a:t>, t</a:t>
            </a:r>
            <a:r>
              <a:rPr kumimoji="1" lang="en-US" altLang="ja-JP" dirty="0"/>
              <a:t>hey were successfully removed through</a:t>
            </a:r>
            <a:r>
              <a:rPr lang="en-US" altLang="ja-JP" dirty="0"/>
              <a:t> screening based on the residual RMS.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064C5E-1669-707D-359B-6DB18D4A9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2026-03-26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4AFA37-D308-4F5B-9086-4737BFCF8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GSICS Annual Meeting 2026 @ Ottawa, Canada</a:t>
            </a: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905E79-F39A-8A59-33BC-F3E55E2638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/>
              <a:pPr/>
              <a:t>13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26272562"/>
      </p:ext>
    </p:extLst>
  </p:cSld>
  <p:clrMapOvr>
    <a:masterClrMapping/>
  </p:clrMapOvr>
</p:sld>
</file>

<file path=ppt/theme/theme1.xml><?xml version="1.0" encoding="utf-8"?>
<a:theme xmlns:a="http://schemas.openxmlformats.org/drawingml/2006/main" name="はれるん（ひまわり）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欧文">
      <a:majorFont>
        <a:latin typeface="Arial Nova"/>
        <a:ea typeface="02うつくし明朝体"/>
        <a:cs typeface=""/>
      </a:majorFont>
      <a:minorFont>
        <a:latin typeface="Arial Nova"/>
        <a:ea typeface="02うつくし明朝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3FEE032C-C91F-4807-9312-77AE8DF77F42}" vid="{6610010C-47D3-4C77-AFE6-784EB6910367}"/>
    </a:ext>
  </a:extLst>
</a:theme>
</file>

<file path=ppt/theme/theme2.xml><?xml version="1.0" encoding="utf-8"?>
<a:theme xmlns:a="http://schemas.openxmlformats.org/drawingml/2006/main" name="2_はれるん（ひまわり）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欧文">
      <a:majorFont>
        <a:latin typeface="Arial Nova"/>
        <a:ea typeface="02うつくし明朝体"/>
        <a:cs typeface=""/>
      </a:majorFont>
      <a:minorFont>
        <a:latin typeface="Arial Nova"/>
        <a:ea typeface="02うつくし明朝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3FEE032C-C91F-4807-9312-77AE8DF77F42}" vid="{6610010C-47D3-4C77-AFE6-784EB6910367}"/>
    </a:ext>
  </a:extLst>
</a:theme>
</file>

<file path=ppt/theme/theme3.xml><?xml version="1.0" encoding="utf-8"?>
<a:theme xmlns:a="http://schemas.openxmlformats.org/drawingml/2006/main" name="1_はれるん（ひまわり）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欧文">
      <a:majorFont>
        <a:latin typeface="Arial Nova"/>
        <a:ea typeface="02うつくし明朝体"/>
        <a:cs typeface=""/>
      </a:majorFont>
      <a:minorFont>
        <a:latin typeface="Arial Nova"/>
        <a:ea typeface="02うつくし明朝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3FEE032C-C91F-4807-9312-77AE8DF77F42}" vid="{16709ECD-E4A2-448D-8FC0-BC2D2BE86789}"/>
    </a:ext>
  </a:extLst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haredContentType xmlns="Microsoft.SharePoint.Taxonomy.ContentTypeSync" SourceId="92a3b380-abf6-46f2-87bb-c2c114de1c9e" ContentTypeId="0x01" PreviousValue="false"/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872a7c1-ed7f-4c06-9e7d-9181e1c04fc6">
      <Terms xmlns="http://schemas.microsoft.com/office/infopath/2007/PartnerControls"/>
    </lcf76f155ced4ddcb4097134ff3c332f>
    <TaxCatchAll xmlns="cfab5f87-ed30-4dbb-a820-4234a14babf6" xsi:nil="true"/>
    <WMOWFApprovalStatus xmlns="715fcdb6-58ff-4d84-993c-bb26a5b54815">Not Submitted</WMOWFApprovalStatus>
    <_dlc_DocId xmlns="cfab5f87-ed30-4dbb-a820-4234a14babf6">X6PPVAVDZMSZ-613157859-13493</_dlc_DocId>
    <_dlc_DocIdUrl xmlns="cfab5f87-ed30-4dbb-a820-4234a14babf6">
      <Url>https://wmoomm.sharepoint.com/sites/Collaboration/_layouts/15/DocIdRedir.aspx?ID=X6PPVAVDZMSZ-613157859-13493</Url>
      <Description>X6PPVAVDZMSZ-613157859-13493</Description>
    </_dlc_DocIdUrl>
  </documentManagement>
</p:properti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4A2E87CC028834B9BA9E2783CC7F26B" ma:contentTypeVersion="12" ma:contentTypeDescription="新しいドキュメントを作成します。" ma:contentTypeScope="" ma:versionID="0994417e543d023e9993dc967ffe64f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3e3c404a0b923c6760df5c16f227f0bb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ドキュメント ID 値" ma:description="このアイテムに割り当てられているドキュメント ID の値です。" ma:indexed="true" ma:internalName="_dlc_DocId" ma:readOnly="true">
      <xsd:simpleType>
        <xsd:restriction base="dms:Text"/>
      </xsd:simpleType>
    </xsd:element>
    <xsd:element name="_dlc_DocIdUrl" ma:index="9" nillable="true" ma:displayName="ドキュメントID:" ma:description="このドキュメントへの常時接続リンクです。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画像タグ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1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43560D-E136-443D-8E9F-013E50E580EB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D9844C4B-5E56-4568-A51A-E0E4116E3023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060D567E-8099-41EE-BB71-0F4D8974D5B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4269A56-5CE8-4A40-AC65-A0D6D691C179}">
  <ds:schemaRefs>
    <ds:schemaRef ds:uri="09c7a15a-9279-4c82-a98c-9972235fc531"/>
    <ds:schemaRef ds:uri="541c27c8-371c-4b68-a48d-e5cbedf0b15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b872a7c1-ed7f-4c06-9e7d-9181e1c04fc6"/>
    <ds:schemaRef ds:uri="cfab5f87-ed30-4dbb-a820-4234a14babf6"/>
    <ds:schemaRef ds:uri="715fcdb6-58ff-4d84-993c-bb26a5b54815"/>
  </ds:schemaRefs>
</ds:datastoreItem>
</file>

<file path=customXml/itemProps5.xml><?xml version="1.0" encoding="utf-8"?>
<ds:datastoreItem xmlns:ds="http://schemas.openxmlformats.org/officeDocument/2006/customXml" ds:itemID="{2DA90652-BFD6-4922-8E7C-D9819A62EF81}"/>
</file>

<file path=docProps/app.xml><?xml version="1.0" encoding="utf-8"?>
<Properties xmlns="http://schemas.openxmlformats.org/officeDocument/2006/extended-properties" xmlns:vt="http://schemas.openxmlformats.org/officeDocument/2006/docPropsVTypes">
  <Template>衛星センターテンプレート202603</Template>
  <TotalTime>696</TotalTime>
  <Words>1088</Words>
  <Application>Microsoft Office PowerPoint</Application>
  <PresentationFormat>ワイド画面</PresentationFormat>
  <Paragraphs>151</Paragraphs>
  <Slides>13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13</vt:i4>
      </vt:variant>
    </vt:vector>
  </HeadingPairs>
  <TitlesOfParts>
    <vt:vector size="22" baseType="lpstr">
      <vt:lpstr>02うつくし明朝体</vt:lpstr>
      <vt:lpstr>M PLUS 1p Medium</vt:lpstr>
      <vt:lpstr>Arial</vt:lpstr>
      <vt:lpstr>Arial Nova</vt:lpstr>
      <vt:lpstr>Calibri</vt:lpstr>
      <vt:lpstr>Cambria Math</vt:lpstr>
      <vt:lpstr>はれるん（ひまわり）</vt:lpstr>
      <vt:lpstr>2_はれるん（ひまわり）</vt:lpstr>
      <vt:lpstr>1_はれるん（ひまわり）</vt:lpstr>
      <vt:lpstr>A Study on the Use of Reconstructed Radiances from Infrared Sounders</vt:lpstr>
      <vt:lpstr>Background</vt:lpstr>
      <vt:lpstr>Data Used for Validation</vt:lpstr>
      <vt:lpstr>Reconstructing IASI Radiance</vt:lpstr>
      <vt:lpstr>Reconstructed Radiance</vt:lpstr>
      <vt:lpstr>Reconstruction Residual</vt:lpstr>
      <vt:lpstr>Inter-Calibration using Reconstructed Radiances</vt:lpstr>
      <vt:lpstr>IASI L1C vs. AHI</vt:lpstr>
      <vt:lpstr>IASI PCS vs. AHI</vt:lpstr>
      <vt:lpstr>Number of Collocations (L1C vs. PCS)</vt:lpstr>
      <vt:lpstr>Brightness Temperature Bias (L1C vs. PCS)</vt:lpstr>
      <vt:lpstr>QC with RMS of Residual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小屋松 進</dc:creator>
  <cp:lastModifiedBy>Shin Koyamatsu</cp:lastModifiedBy>
  <cp:revision>8</cp:revision>
  <dcterms:created xsi:type="dcterms:W3CDTF">2026-03-16T00:16:40Z</dcterms:created>
  <dcterms:modified xsi:type="dcterms:W3CDTF">2026-03-26T11:35:49Z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MediaServiceImageTags">
    <vt:lpwstr/>
  </property>
  <property fmtid="{D5CDD505-2E9C-101B-9397-08002B2CF9AE}" pid="4" name="_dlc_DocIdItemGuid">
    <vt:lpwstr>d9939a32-8a5d-45de-bc1d-22153bd4bfb3</vt:lpwstr>
  </property>
</Properties>
</file>