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2" r:id="rId4"/>
    <p:sldMasterId id="2147487741" r:id="rId5"/>
  </p:sldMasterIdLst>
  <p:notesMasterIdLst>
    <p:notesMasterId r:id="rId25"/>
  </p:notesMasterIdLst>
  <p:handoutMasterIdLst>
    <p:handoutMasterId r:id="rId26"/>
  </p:handoutMasterIdLst>
  <p:sldIdLst>
    <p:sldId id="613" r:id="rId6"/>
    <p:sldId id="604" r:id="rId7"/>
    <p:sldId id="900" r:id="rId8"/>
    <p:sldId id="614" r:id="rId9"/>
    <p:sldId id="901" r:id="rId10"/>
    <p:sldId id="907" r:id="rId11"/>
    <p:sldId id="902" r:id="rId12"/>
    <p:sldId id="903" r:id="rId13"/>
    <p:sldId id="615" r:id="rId14"/>
    <p:sldId id="905" r:id="rId15"/>
    <p:sldId id="906" r:id="rId16"/>
    <p:sldId id="904" r:id="rId17"/>
    <p:sldId id="908" r:id="rId18"/>
    <p:sldId id="909" r:id="rId19"/>
    <p:sldId id="910" r:id="rId20"/>
    <p:sldId id="911" r:id="rId21"/>
    <p:sldId id="912" r:id="rId22"/>
    <p:sldId id="256" r:id="rId23"/>
    <p:sldId id="609" r:id="rId24"/>
  </p:sldIdLst>
  <p:sldSz cx="12192000" cy="6858000"/>
  <p:notesSz cx="6794500" cy="9931400"/>
  <p:custDataLst>
    <p:tags r:id="rId27"/>
  </p:custDataLst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64" userDrawn="1">
          <p15:clr>
            <a:srgbClr val="A4A3A4"/>
          </p15:clr>
        </p15:guide>
        <p15:guide id="2" orient="horz" pos="1410" userDrawn="1">
          <p15:clr>
            <a:srgbClr val="A4A3A4"/>
          </p15:clr>
        </p15:guide>
        <p15:guide id="3" orient="horz" pos="2715" userDrawn="1">
          <p15:clr>
            <a:srgbClr val="A4A3A4"/>
          </p15:clr>
        </p15:guide>
        <p15:guide id="4" orient="horz" pos="2389" userDrawn="1">
          <p15:clr>
            <a:srgbClr val="A4A3A4"/>
          </p15:clr>
        </p15:guide>
        <p15:guide id="5" orient="horz" pos="2064" userDrawn="1">
          <p15:clr>
            <a:srgbClr val="A4A3A4"/>
          </p15:clr>
        </p15:guide>
        <p15:guide id="6" orient="horz" pos="1735" userDrawn="1">
          <p15:clr>
            <a:srgbClr val="A4A3A4"/>
          </p15:clr>
        </p15:guide>
        <p15:guide id="7" orient="horz" pos="3369" userDrawn="1">
          <p15:clr>
            <a:srgbClr val="A4A3A4"/>
          </p15:clr>
        </p15:guide>
        <p15:guide id="8" orient="horz" pos="3698" userDrawn="1">
          <p15:clr>
            <a:srgbClr val="A4A3A4"/>
          </p15:clr>
        </p15:guide>
        <p15:guide id="9" pos="5186" userDrawn="1">
          <p15:clr>
            <a:srgbClr val="A4A3A4"/>
          </p15:clr>
        </p15:guide>
        <p15:guide id="10" pos="241" userDrawn="1">
          <p15:clr>
            <a:srgbClr val="A4A3A4"/>
          </p15:clr>
        </p15:guide>
        <p15:guide id="11" pos="1910" userDrawn="1">
          <p15:clr>
            <a:srgbClr val="A4A3A4"/>
          </p15:clr>
        </p15:guide>
        <p15:guide id="12" pos="6005" userDrawn="1">
          <p15:clr>
            <a:srgbClr val="A4A3A4"/>
          </p15:clr>
        </p15:guide>
        <p15:guide id="13" pos="6838" userDrawn="1">
          <p15:clr>
            <a:srgbClr val="A4A3A4"/>
          </p15:clr>
        </p15:guide>
        <p15:guide id="14" pos="2751" userDrawn="1">
          <p15:clr>
            <a:srgbClr val="A4A3A4"/>
          </p15:clr>
        </p15:guide>
        <p15:guide id="15" pos="107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9" userDrawn="1">
          <p15:clr>
            <a:srgbClr val="A4A3A4"/>
          </p15:clr>
        </p15:guide>
        <p15:guide id="2" pos="213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4389B5-122D-4BF2-85DB-ADE4C04D4AFF}" v="6" dt="2026-03-24T09:06:15.2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0" autoAdjust="0"/>
    <p:restoredTop sz="90299" autoAdjust="0"/>
  </p:normalViewPr>
  <p:slideViewPr>
    <p:cSldViewPr snapToGrid="0">
      <p:cViewPr varScale="1">
        <p:scale>
          <a:sx n="155" d="100"/>
          <a:sy n="155" d="100"/>
        </p:scale>
        <p:origin x="2706" y="150"/>
      </p:cViewPr>
      <p:guideLst>
        <p:guide orient="horz" pos="1164"/>
        <p:guide orient="horz" pos="1410"/>
        <p:guide orient="horz" pos="2715"/>
        <p:guide orient="horz" pos="2389"/>
        <p:guide orient="horz" pos="2064"/>
        <p:guide orient="horz" pos="1735"/>
        <p:guide orient="horz" pos="3369"/>
        <p:guide orient="horz" pos="3698"/>
        <p:guide pos="5186"/>
        <p:guide pos="241"/>
        <p:guide pos="1910"/>
        <p:guide pos="6005"/>
        <p:guide pos="6838"/>
        <p:guide pos="2751"/>
        <p:guide pos="10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3096" y="78"/>
      </p:cViewPr>
      <p:guideLst>
        <p:guide orient="horz" pos="3129"/>
        <p:guide pos="213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customXml" Target="../customXml/item4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ags" Target="tags/tag1.xml"/><Relationship Id="rId30" Type="http://schemas.openxmlformats.org/officeDocument/2006/relationships/theme" Target="theme/theme1.xml"/><Relationship Id="rId35" Type="http://schemas.openxmlformats.org/officeDocument/2006/relationships/customXml" Target="../customXml/item5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eter Valks" userId="eefb338b-4829-4dba-add4-4ab4a1ca20f5" providerId="ADAL" clId="{16027033-1AA9-4CE3-8106-254C4153A43A}"/>
    <pc:docChg chg="undo custSel addSld delSld modSld sldOrd delMainMaster modMainMaster modNotesMaster modHandout">
      <pc:chgData name="Pieter Valks" userId="eefb338b-4829-4dba-add4-4ab4a1ca20f5" providerId="ADAL" clId="{16027033-1AA9-4CE3-8106-254C4153A43A}" dt="2026-03-20T16:07:59.830" v="5562" actId="20577"/>
      <pc:docMkLst>
        <pc:docMk/>
      </pc:docMkLst>
      <pc:sldChg chg="modSp mod">
        <pc:chgData name="Pieter Valks" userId="eefb338b-4829-4dba-add4-4ab4a1ca20f5" providerId="ADAL" clId="{16027033-1AA9-4CE3-8106-254C4153A43A}" dt="2026-03-20T15:48:10.133" v="5504" actId="20577"/>
        <pc:sldMkLst>
          <pc:docMk/>
          <pc:sldMk cId="2314081490" sldId="604"/>
        </pc:sldMkLst>
        <pc:spChg chg="mod">
          <ac:chgData name="Pieter Valks" userId="eefb338b-4829-4dba-add4-4ab4a1ca20f5" providerId="ADAL" clId="{16027033-1AA9-4CE3-8106-254C4153A43A}" dt="2026-03-20T14:19:10.298" v="4217" actId="20577"/>
          <ac:spMkLst>
            <pc:docMk/>
            <pc:sldMk cId="2314081490" sldId="604"/>
            <ac:spMk id="2" creationId="{00000000-0000-0000-0000-000000000000}"/>
          </ac:spMkLst>
        </pc:spChg>
        <pc:spChg chg="mod">
          <ac:chgData name="Pieter Valks" userId="eefb338b-4829-4dba-add4-4ab4a1ca20f5" providerId="ADAL" clId="{16027033-1AA9-4CE3-8106-254C4153A43A}" dt="2026-03-20T15:48:10.133" v="5504" actId="20577"/>
          <ac:spMkLst>
            <pc:docMk/>
            <pc:sldMk cId="2314081490" sldId="604"/>
            <ac:spMk id="3" creationId="{61700EF7-A1E2-C39F-FAEB-969964FEBA0B}"/>
          </ac:spMkLst>
        </pc:spChg>
      </pc:sldChg>
      <pc:sldChg chg="addSp modSp mod">
        <pc:chgData name="Pieter Valks" userId="eefb338b-4829-4dba-add4-4ab4a1ca20f5" providerId="ADAL" clId="{16027033-1AA9-4CE3-8106-254C4153A43A}" dt="2026-03-20T14:15:31.854" v="4182" actId="20577"/>
        <pc:sldMkLst>
          <pc:docMk/>
          <pc:sldMk cId="2806841543" sldId="613"/>
        </pc:sldMkLst>
        <pc:spChg chg="mod">
          <ac:chgData name="Pieter Valks" userId="eefb338b-4829-4dba-add4-4ab4a1ca20f5" providerId="ADAL" clId="{16027033-1AA9-4CE3-8106-254C4153A43A}" dt="2026-03-20T14:15:31.854" v="4182" actId="20577"/>
          <ac:spMkLst>
            <pc:docMk/>
            <pc:sldMk cId="2806841543" sldId="613"/>
            <ac:spMk id="2" creationId="{00000000-0000-0000-0000-000000000000}"/>
          </ac:spMkLst>
        </pc:spChg>
      </pc:sldChg>
      <pc:sldChg chg="addSp delSp modSp mod">
        <pc:chgData name="Pieter Valks" userId="eefb338b-4829-4dba-add4-4ab4a1ca20f5" providerId="ADAL" clId="{16027033-1AA9-4CE3-8106-254C4153A43A}" dt="2026-03-20T15:10:17.840" v="5150"/>
        <pc:sldMkLst>
          <pc:docMk/>
          <pc:sldMk cId="1756697439" sldId="614"/>
        </pc:sldMkLst>
        <pc:spChg chg="mod">
          <ac:chgData name="Pieter Valks" userId="eefb338b-4829-4dba-add4-4ab4a1ca20f5" providerId="ADAL" clId="{16027033-1AA9-4CE3-8106-254C4153A43A}" dt="2026-03-20T14:27:11.083" v="4617" actId="20577"/>
          <ac:spMkLst>
            <pc:docMk/>
            <pc:sldMk cId="1756697439" sldId="614"/>
            <ac:spMk id="2" creationId="{50719D90-E237-2FFB-D011-5FA2A3423912}"/>
          </ac:spMkLst>
        </pc:spChg>
        <pc:spChg chg="mod">
          <ac:chgData name="Pieter Valks" userId="eefb338b-4829-4dba-add4-4ab4a1ca20f5" providerId="ADAL" clId="{16027033-1AA9-4CE3-8106-254C4153A43A}" dt="2026-03-20T14:28:15.387" v="4621"/>
          <ac:spMkLst>
            <pc:docMk/>
            <pc:sldMk cId="1756697439" sldId="614"/>
            <ac:spMk id="59" creationId="{364FC901-48FB-29B0-EDAE-0AC1C32EA40F}"/>
          </ac:spMkLst>
        </pc:spChg>
        <pc:spChg chg="mod">
          <ac:chgData name="Pieter Valks" userId="eefb338b-4829-4dba-add4-4ab4a1ca20f5" providerId="ADAL" clId="{16027033-1AA9-4CE3-8106-254C4153A43A}" dt="2026-03-20T14:28:15.387" v="4621"/>
          <ac:spMkLst>
            <pc:docMk/>
            <pc:sldMk cId="1756697439" sldId="614"/>
            <ac:spMk id="67" creationId="{EF66A250-EEC0-A180-521E-E2DE3B4A20EA}"/>
          </ac:spMkLst>
        </pc:spChg>
        <pc:spChg chg="mod">
          <ac:chgData name="Pieter Valks" userId="eefb338b-4829-4dba-add4-4ab4a1ca20f5" providerId="ADAL" clId="{16027033-1AA9-4CE3-8106-254C4153A43A}" dt="2026-03-20T14:28:15.387" v="4621"/>
          <ac:spMkLst>
            <pc:docMk/>
            <pc:sldMk cId="1756697439" sldId="614"/>
            <ac:spMk id="68" creationId="{9748B8D8-DB7B-FD32-78E6-397C0175C6C9}"/>
          </ac:spMkLst>
        </pc:spChg>
        <pc:spChg chg="mod">
          <ac:chgData name="Pieter Valks" userId="eefb338b-4829-4dba-add4-4ab4a1ca20f5" providerId="ADAL" clId="{16027033-1AA9-4CE3-8106-254C4153A43A}" dt="2026-03-20T14:28:15.387" v="4621"/>
          <ac:spMkLst>
            <pc:docMk/>
            <pc:sldMk cId="1756697439" sldId="614"/>
            <ac:spMk id="70" creationId="{A7E16C3C-2E5B-3A7E-43EA-77729FA87E20}"/>
          </ac:spMkLst>
        </pc:spChg>
        <pc:spChg chg="mod">
          <ac:chgData name="Pieter Valks" userId="eefb338b-4829-4dba-add4-4ab4a1ca20f5" providerId="ADAL" clId="{16027033-1AA9-4CE3-8106-254C4153A43A}" dt="2026-03-20T14:28:15.387" v="4621"/>
          <ac:spMkLst>
            <pc:docMk/>
            <pc:sldMk cId="1756697439" sldId="614"/>
            <ac:spMk id="77" creationId="{8A07E7E8-D555-5A66-88D5-9AB1B3BFFBE0}"/>
          </ac:spMkLst>
        </pc:spChg>
        <pc:spChg chg="mod">
          <ac:chgData name="Pieter Valks" userId="eefb338b-4829-4dba-add4-4ab4a1ca20f5" providerId="ADAL" clId="{16027033-1AA9-4CE3-8106-254C4153A43A}" dt="2026-03-20T14:28:15.387" v="4621"/>
          <ac:spMkLst>
            <pc:docMk/>
            <pc:sldMk cId="1756697439" sldId="614"/>
            <ac:spMk id="82" creationId="{926FDA3D-04D7-4FD5-C73B-290A5F68749D}"/>
          </ac:spMkLst>
        </pc:spChg>
        <pc:spChg chg="mod">
          <ac:chgData name="Pieter Valks" userId="eefb338b-4829-4dba-add4-4ab4a1ca20f5" providerId="ADAL" clId="{16027033-1AA9-4CE3-8106-254C4153A43A}" dt="2026-03-20T14:28:15.387" v="4621"/>
          <ac:spMkLst>
            <pc:docMk/>
            <pc:sldMk cId="1756697439" sldId="614"/>
            <ac:spMk id="83" creationId="{3FC61618-41A9-D5A4-73FA-A8589C0EDAF0}"/>
          </ac:spMkLst>
        </pc:spChg>
        <pc:spChg chg="mod">
          <ac:chgData name="Pieter Valks" userId="eefb338b-4829-4dba-add4-4ab4a1ca20f5" providerId="ADAL" clId="{16027033-1AA9-4CE3-8106-254C4153A43A}" dt="2026-03-20T14:28:15.387" v="4621"/>
          <ac:spMkLst>
            <pc:docMk/>
            <pc:sldMk cId="1756697439" sldId="614"/>
            <ac:spMk id="87" creationId="{51024F9B-C0E0-E205-6F76-0E73196C4CE9}"/>
          </ac:spMkLst>
        </pc:spChg>
        <pc:spChg chg="add mod">
          <ac:chgData name="Pieter Valks" userId="eefb338b-4829-4dba-add4-4ab4a1ca20f5" providerId="ADAL" clId="{16027033-1AA9-4CE3-8106-254C4153A43A}" dt="2026-03-20T14:29:38.962" v="4653" actId="1035"/>
          <ac:spMkLst>
            <pc:docMk/>
            <pc:sldMk cId="1756697439" sldId="614"/>
            <ac:spMk id="90" creationId="{4C1D8804-EECB-8E80-5F84-D943CAED6E4F}"/>
          </ac:spMkLst>
        </pc:spChg>
        <pc:spChg chg="mod">
          <ac:chgData name="Pieter Valks" userId="eefb338b-4829-4dba-add4-4ab4a1ca20f5" providerId="ADAL" clId="{16027033-1AA9-4CE3-8106-254C4153A43A}" dt="2026-03-20T14:29:38.962" v="4653" actId="1035"/>
          <ac:spMkLst>
            <pc:docMk/>
            <pc:sldMk cId="1756697439" sldId="614"/>
            <ac:spMk id="91" creationId="{EE524B77-ED6B-664B-F571-D3068E660DD6}"/>
          </ac:spMkLst>
        </pc:spChg>
        <pc:spChg chg="add mod">
          <ac:chgData name="Pieter Valks" userId="eefb338b-4829-4dba-add4-4ab4a1ca20f5" providerId="ADAL" clId="{16027033-1AA9-4CE3-8106-254C4153A43A}" dt="2026-03-20T14:28:15.387" v="4621"/>
          <ac:spMkLst>
            <pc:docMk/>
            <pc:sldMk cId="1756697439" sldId="614"/>
            <ac:spMk id="92" creationId="{424803F5-7B3A-CBD3-9525-2A5EA3E07541}"/>
          </ac:spMkLst>
        </pc:spChg>
        <pc:grpChg chg="mod">
          <ac:chgData name="Pieter Valks" userId="eefb338b-4829-4dba-add4-4ab4a1ca20f5" providerId="ADAL" clId="{16027033-1AA9-4CE3-8106-254C4153A43A}" dt="2026-03-20T14:29:18.922" v="4640" actId="1035"/>
          <ac:grpSpMkLst>
            <pc:docMk/>
            <pc:sldMk cId="1756697439" sldId="614"/>
            <ac:grpSpMk id="50" creationId="{5DDF4F90-8F49-EFBE-58CF-B7DA4817B298}"/>
          </ac:grpSpMkLst>
        </pc:grpChg>
        <pc:grpChg chg="mod">
          <ac:chgData name="Pieter Valks" userId="eefb338b-4829-4dba-add4-4ab4a1ca20f5" providerId="ADAL" clId="{16027033-1AA9-4CE3-8106-254C4153A43A}" dt="2026-03-20T14:29:38.962" v="4653" actId="1035"/>
          <ac:grpSpMkLst>
            <pc:docMk/>
            <pc:sldMk cId="1756697439" sldId="614"/>
            <ac:grpSpMk id="54" creationId="{296F1633-4DBA-DD42-D882-647E7C898E70}"/>
          </ac:grpSpMkLst>
        </pc:grpChg>
        <pc:grpChg chg="mod">
          <ac:chgData name="Pieter Valks" userId="eefb338b-4829-4dba-add4-4ab4a1ca20f5" providerId="ADAL" clId="{16027033-1AA9-4CE3-8106-254C4153A43A}" dt="2026-03-20T14:29:38.962" v="4653" actId="1035"/>
          <ac:grpSpMkLst>
            <pc:docMk/>
            <pc:sldMk cId="1756697439" sldId="614"/>
            <ac:grpSpMk id="73" creationId="{EE69786E-17A3-1842-8AC7-C56C1D0EA050}"/>
          </ac:grpSpMkLst>
        </pc:grpChg>
        <pc:graphicFrameChg chg="modGraphic">
          <ac:chgData name="Pieter Valks" userId="eefb338b-4829-4dba-add4-4ab4a1ca20f5" providerId="ADAL" clId="{16027033-1AA9-4CE3-8106-254C4153A43A}" dt="2026-03-20T14:47:56.033" v="5022" actId="20577"/>
          <ac:graphicFrameMkLst>
            <pc:docMk/>
            <pc:sldMk cId="1756697439" sldId="614"/>
            <ac:graphicFrameMk id="93" creationId="{082AA8FD-BFD9-2EAA-6551-3EC91E81B021}"/>
          </ac:graphicFrameMkLst>
        </pc:graphicFrameChg>
        <pc:picChg chg="mod">
          <ac:chgData name="Pieter Valks" userId="eefb338b-4829-4dba-add4-4ab4a1ca20f5" providerId="ADAL" clId="{16027033-1AA9-4CE3-8106-254C4153A43A}" dt="2026-03-20T14:29:28.015" v="4643" actId="14100"/>
          <ac:picMkLst>
            <pc:docMk/>
            <pc:sldMk cId="1756697439" sldId="614"/>
            <ac:picMk id="94" creationId="{0C80BE50-DCB1-BE97-BF3C-8192587A911C}"/>
          </ac:picMkLst>
        </pc:picChg>
        <pc:picChg chg="add mod">
          <ac:chgData name="Pieter Valks" userId="eefb338b-4829-4dba-add4-4ab4a1ca20f5" providerId="ADAL" clId="{16027033-1AA9-4CE3-8106-254C4153A43A}" dt="2026-03-20T15:10:17.840" v="5150"/>
          <ac:picMkLst>
            <pc:docMk/>
            <pc:sldMk cId="1756697439" sldId="614"/>
            <ac:picMk id="95" creationId="{7154AD2E-D200-DE2C-E841-E1F399ED13F6}"/>
          </ac:picMkLst>
        </pc:picChg>
      </pc:sldChg>
      <pc:sldChg chg="addSp delSp modSp mod">
        <pc:chgData name="Pieter Valks" userId="eefb338b-4829-4dba-add4-4ab4a1ca20f5" providerId="ADAL" clId="{16027033-1AA9-4CE3-8106-254C4153A43A}" dt="2026-03-20T15:07:09.500" v="5088" actId="1076"/>
        <pc:sldMkLst>
          <pc:docMk/>
          <pc:sldMk cId="526579549" sldId="615"/>
        </pc:sldMkLst>
        <pc:spChg chg="mod">
          <ac:chgData name="Pieter Valks" userId="eefb338b-4829-4dba-add4-4ab4a1ca20f5" providerId="ADAL" clId="{16027033-1AA9-4CE3-8106-254C4153A43A}" dt="2026-03-20T14:49:56.986" v="5077" actId="20577"/>
          <ac:spMkLst>
            <pc:docMk/>
            <pc:sldMk cId="526579549" sldId="615"/>
            <ac:spMk id="2" creationId="{83E47A13-A373-A0A6-4193-EDF9FA187C3C}"/>
          </ac:spMkLst>
        </pc:spChg>
        <pc:spChg chg="add mod">
          <ac:chgData name="Pieter Valks" userId="eefb338b-4829-4dba-add4-4ab4a1ca20f5" providerId="ADAL" clId="{16027033-1AA9-4CE3-8106-254C4153A43A}" dt="2026-03-20T15:06:26.085" v="5083"/>
          <ac:spMkLst>
            <pc:docMk/>
            <pc:sldMk cId="526579549" sldId="615"/>
            <ac:spMk id="23" creationId="{C49A7CAE-9330-CB7C-5BBA-F048B05AB254}"/>
          </ac:spMkLst>
        </pc:spChg>
        <pc:spChg chg="add mod">
          <ac:chgData name="Pieter Valks" userId="eefb338b-4829-4dba-add4-4ab4a1ca20f5" providerId="ADAL" clId="{16027033-1AA9-4CE3-8106-254C4153A43A}" dt="2026-03-20T15:06:26.085" v="5083"/>
          <ac:spMkLst>
            <pc:docMk/>
            <pc:sldMk cId="526579549" sldId="615"/>
            <ac:spMk id="24" creationId="{ABFCC93D-CAEF-21A0-2CF2-88BE001D8E01}"/>
          </ac:spMkLst>
        </pc:spChg>
        <pc:spChg chg="add mod">
          <ac:chgData name="Pieter Valks" userId="eefb338b-4829-4dba-add4-4ab4a1ca20f5" providerId="ADAL" clId="{16027033-1AA9-4CE3-8106-254C4153A43A}" dt="2026-03-20T15:06:26.085" v="5083"/>
          <ac:spMkLst>
            <pc:docMk/>
            <pc:sldMk cId="526579549" sldId="615"/>
            <ac:spMk id="29" creationId="{55923127-D2BE-2AFD-4AF9-C50C9364488E}"/>
          </ac:spMkLst>
        </pc:spChg>
        <pc:spChg chg="add mod">
          <ac:chgData name="Pieter Valks" userId="eefb338b-4829-4dba-add4-4ab4a1ca20f5" providerId="ADAL" clId="{16027033-1AA9-4CE3-8106-254C4153A43A}" dt="2026-03-20T15:06:26.085" v="5083"/>
          <ac:spMkLst>
            <pc:docMk/>
            <pc:sldMk cId="526579549" sldId="615"/>
            <ac:spMk id="30" creationId="{761E3D5D-65A9-4823-062E-D5B439207AFA}"/>
          </ac:spMkLst>
        </pc:spChg>
        <pc:spChg chg="add mod">
          <ac:chgData name="Pieter Valks" userId="eefb338b-4829-4dba-add4-4ab4a1ca20f5" providerId="ADAL" clId="{16027033-1AA9-4CE3-8106-254C4153A43A}" dt="2026-03-20T15:06:26.085" v="5083"/>
          <ac:spMkLst>
            <pc:docMk/>
            <pc:sldMk cId="526579549" sldId="615"/>
            <ac:spMk id="31" creationId="{2859AD17-EAE3-3289-7B0C-FA673EEAEEBB}"/>
          </ac:spMkLst>
        </pc:spChg>
        <pc:spChg chg="add mod">
          <ac:chgData name="Pieter Valks" userId="eefb338b-4829-4dba-add4-4ab4a1ca20f5" providerId="ADAL" clId="{16027033-1AA9-4CE3-8106-254C4153A43A}" dt="2026-03-20T15:06:26.085" v="5083"/>
          <ac:spMkLst>
            <pc:docMk/>
            <pc:sldMk cId="526579549" sldId="615"/>
            <ac:spMk id="32" creationId="{E7972D57-3525-3F6C-FF1E-00C447D6B680}"/>
          </ac:spMkLst>
        </pc:spChg>
        <pc:spChg chg="add mod">
          <ac:chgData name="Pieter Valks" userId="eefb338b-4829-4dba-add4-4ab4a1ca20f5" providerId="ADAL" clId="{16027033-1AA9-4CE3-8106-254C4153A43A}" dt="2026-03-20T15:06:26.085" v="5083"/>
          <ac:spMkLst>
            <pc:docMk/>
            <pc:sldMk cId="526579549" sldId="615"/>
            <ac:spMk id="33" creationId="{41E8CD48-8EFC-9AB1-4EA2-6070650551D6}"/>
          </ac:spMkLst>
        </pc:spChg>
        <pc:spChg chg="add mod">
          <ac:chgData name="Pieter Valks" userId="eefb338b-4829-4dba-add4-4ab4a1ca20f5" providerId="ADAL" clId="{16027033-1AA9-4CE3-8106-254C4153A43A}" dt="2026-03-20T15:06:26.085" v="5083"/>
          <ac:spMkLst>
            <pc:docMk/>
            <pc:sldMk cId="526579549" sldId="615"/>
            <ac:spMk id="34" creationId="{780E9A02-02E1-C9E0-474F-C7356504866D}"/>
          </ac:spMkLst>
        </pc:spChg>
        <pc:spChg chg="add mod">
          <ac:chgData name="Pieter Valks" userId="eefb338b-4829-4dba-add4-4ab4a1ca20f5" providerId="ADAL" clId="{16027033-1AA9-4CE3-8106-254C4153A43A}" dt="2026-03-20T15:06:26.085" v="5083"/>
          <ac:spMkLst>
            <pc:docMk/>
            <pc:sldMk cId="526579549" sldId="615"/>
            <ac:spMk id="35" creationId="{E1266F33-0F4E-7AEE-D97D-F43FC4011493}"/>
          </ac:spMkLst>
        </pc:spChg>
        <pc:spChg chg="add mod">
          <ac:chgData name="Pieter Valks" userId="eefb338b-4829-4dba-add4-4ab4a1ca20f5" providerId="ADAL" clId="{16027033-1AA9-4CE3-8106-254C4153A43A}" dt="2026-03-20T15:06:26.085" v="5083"/>
          <ac:spMkLst>
            <pc:docMk/>
            <pc:sldMk cId="526579549" sldId="615"/>
            <ac:spMk id="36" creationId="{ADE1D981-F4B8-D5B2-3BDE-67410A36A0B4}"/>
          </ac:spMkLst>
        </pc:spChg>
        <pc:picChg chg="add mod">
          <ac:chgData name="Pieter Valks" userId="eefb338b-4829-4dba-add4-4ab4a1ca20f5" providerId="ADAL" clId="{16027033-1AA9-4CE3-8106-254C4153A43A}" dt="2026-03-20T15:07:09.500" v="5088" actId="1076"/>
          <ac:picMkLst>
            <pc:docMk/>
            <pc:sldMk cId="526579549" sldId="615"/>
            <ac:picMk id="37" creationId="{8F55CA82-979D-0D86-BF09-6C91AFC38C87}"/>
          </ac:picMkLst>
        </pc:picChg>
      </pc:sldChg>
      <pc:sldChg chg="addSp delSp modSp add mod">
        <pc:chgData name="Pieter Valks" userId="eefb338b-4829-4dba-add4-4ab4a1ca20f5" providerId="ADAL" clId="{16027033-1AA9-4CE3-8106-254C4153A43A}" dt="2026-03-20T15:11:34.880" v="5185" actId="1076"/>
        <pc:sldMkLst>
          <pc:docMk/>
          <pc:sldMk cId="1523035406" sldId="900"/>
        </pc:sldMkLst>
        <pc:spChg chg="mod">
          <ac:chgData name="Pieter Valks" userId="eefb338b-4829-4dba-add4-4ab4a1ca20f5" providerId="ADAL" clId="{16027033-1AA9-4CE3-8106-254C4153A43A}" dt="2026-03-20T14:32:43.309" v="4717" actId="20577"/>
          <ac:spMkLst>
            <pc:docMk/>
            <pc:sldMk cId="1523035406" sldId="900"/>
            <ac:spMk id="2" creationId="{6EEF8DAC-8197-625B-2214-E5510D3A2C7D}"/>
          </ac:spMkLst>
        </pc:spChg>
        <pc:spChg chg="add mod">
          <ac:chgData name="Pieter Valks" userId="eefb338b-4829-4dba-add4-4ab4a1ca20f5" providerId="ADAL" clId="{16027033-1AA9-4CE3-8106-254C4153A43A}" dt="2026-03-20T15:11:34.880" v="5185" actId="1076"/>
          <ac:spMkLst>
            <pc:docMk/>
            <pc:sldMk cId="1523035406" sldId="900"/>
            <ac:spMk id="7" creationId="{1A870E15-D8F1-B713-B1A8-6F81DC896050}"/>
          </ac:spMkLst>
        </pc:spChg>
        <pc:picChg chg="add mod modCrop">
          <ac:chgData name="Pieter Valks" userId="eefb338b-4829-4dba-add4-4ab4a1ca20f5" providerId="ADAL" clId="{16027033-1AA9-4CE3-8106-254C4153A43A}" dt="2026-03-20T15:10:55.953" v="5176" actId="1035"/>
          <ac:picMkLst>
            <pc:docMk/>
            <pc:sldMk cId="1523035406" sldId="900"/>
            <ac:picMk id="6" creationId="{28EA572C-87D0-9FF1-78C4-74B87DA8DA8C}"/>
          </ac:picMkLst>
        </pc:picChg>
      </pc:sldChg>
      <pc:sldChg chg="addSp delSp modSp add mod ord">
        <pc:chgData name="Pieter Valks" userId="eefb338b-4829-4dba-add4-4ab4a1ca20f5" providerId="ADAL" clId="{16027033-1AA9-4CE3-8106-254C4153A43A}" dt="2026-03-20T15:15:41.822" v="5227" actId="20577"/>
        <pc:sldMkLst>
          <pc:docMk/>
          <pc:sldMk cId="3030060030" sldId="901"/>
        </pc:sldMkLst>
        <pc:spChg chg="mod">
          <ac:chgData name="Pieter Valks" userId="eefb338b-4829-4dba-add4-4ab4a1ca20f5" providerId="ADAL" clId="{16027033-1AA9-4CE3-8106-254C4153A43A}" dt="2026-03-20T15:15:41.822" v="5227" actId="20577"/>
          <ac:spMkLst>
            <pc:docMk/>
            <pc:sldMk cId="3030060030" sldId="901"/>
            <ac:spMk id="2" creationId="{8F5DD356-FF8F-DF19-BCDE-4096D4AB3F97}"/>
          </ac:spMkLst>
        </pc:spChg>
        <pc:spChg chg="mod">
          <ac:chgData name="Pieter Valks" userId="eefb338b-4829-4dba-add4-4ab4a1ca20f5" providerId="ADAL" clId="{16027033-1AA9-4CE3-8106-254C4153A43A}" dt="2026-03-20T15:15:09.318" v="5199"/>
          <ac:spMkLst>
            <pc:docMk/>
            <pc:sldMk cId="3030060030" sldId="901"/>
            <ac:spMk id="11" creationId="{E3685CE4-D231-D15A-B39B-27F894173867}"/>
          </ac:spMkLst>
        </pc:spChg>
        <pc:spChg chg="mod">
          <ac:chgData name="Pieter Valks" userId="eefb338b-4829-4dba-add4-4ab4a1ca20f5" providerId="ADAL" clId="{16027033-1AA9-4CE3-8106-254C4153A43A}" dt="2026-03-20T15:15:09.318" v="5199"/>
          <ac:spMkLst>
            <pc:docMk/>
            <pc:sldMk cId="3030060030" sldId="901"/>
            <ac:spMk id="13" creationId="{56843ED9-3B44-3F68-C077-3161186119AC}"/>
          </ac:spMkLst>
        </pc:spChg>
        <pc:spChg chg="add mod">
          <ac:chgData name="Pieter Valks" userId="eefb338b-4829-4dba-add4-4ab4a1ca20f5" providerId="ADAL" clId="{16027033-1AA9-4CE3-8106-254C4153A43A}" dt="2026-03-20T15:15:09.318" v="5199"/>
          <ac:spMkLst>
            <pc:docMk/>
            <pc:sldMk cId="3030060030" sldId="901"/>
            <ac:spMk id="14" creationId="{E3D1246B-804E-1627-C5E5-C694D8D92C8D}"/>
          </ac:spMkLst>
        </pc:spChg>
        <pc:spChg chg="add mod">
          <ac:chgData name="Pieter Valks" userId="eefb338b-4829-4dba-add4-4ab4a1ca20f5" providerId="ADAL" clId="{16027033-1AA9-4CE3-8106-254C4153A43A}" dt="2026-03-20T15:15:09.318" v="5199"/>
          <ac:spMkLst>
            <pc:docMk/>
            <pc:sldMk cId="3030060030" sldId="901"/>
            <ac:spMk id="15" creationId="{440FA867-447F-C60B-5B43-A0C8F021CE43}"/>
          </ac:spMkLst>
        </pc:spChg>
        <pc:spChg chg="add mod">
          <ac:chgData name="Pieter Valks" userId="eefb338b-4829-4dba-add4-4ab4a1ca20f5" providerId="ADAL" clId="{16027033-1AA9-4CE3-8106-254C4153A43A}" dt="2026-03-20T15:15:09.318" v="5199"/>
          <ac:spMkLst>
            <pc:docMk/>
            <pc:sldMk cId="3030060030" sldId="901"/>
            <ac:spMk id="16" creationId="{324689C5-F6EB-1F59-8094-AEB3658A5C7E}"/>
          </ac:spMkLst>
        </pc:spChg>
        <pc:spChg chg="add mod">
          <ac:chgData name="Pieter Valks" userId="eefb338b-4829-4dba-add4-4ab4a1ca20f5" providerId="ADAL" clId="{16027033-1AA9-4CE3-8106-254C4153A43A}" dt="2026-03-20T15:15:09.318" v="5199"/>
          <ac:spMkLst>
            <pc:docMk/>
            <pc:sldMk cId="3030060030" sldId="901"/>
            <ac:spMk id="17" creationId="{9943A304-24DC-B07B-C7EB-65D2ECC5909B}"/>
          </ac:spMkLst>
        </pc:spChg>
        <pc:spChg chg="add mod">
          <ac:chgData name="Pieter Valks" userId="eefb338b-4829-4dba-add4-4ab4a1ca20f5" providerId="ADAL" clId="{16027033-1AA9-4CE3-8106-254C4153A43A}" dt="2026-03-20T15:15:09.318" v="5199"/>
          <ac:spMkLst>
            <pc:docMk/>
            <pc:sldMk cId="3030060030" sldId="901"/>
            <ac:spMk id="18" creationId="{90092FDC-9F64-5C8E-EF75-D7359BBDCC36}"/>
          </ac:spMkLst>
        </pc:spChg>
        <pc:spChg chg="add mod">
          <ac:chgData name="Pieter Valks" userId="eefb338b-4829-4dba-add4-4ab4a1ca20f5" providerId="ADAL" clId="{16027033-1AA9-4CE3-8106-254C4153A43A}" dt="2026-03-20T15:15:09.318" v="5199"/>
          <ac:spMkLst>
            <pc:docMk/>
            <pc:sldMk cId="3030060030" sldId="901"/>
            <ac:spMk id="19" creationId="{3666A2F3-6109-A3DA-F031-BC0576A9ADA3}"/>
          </ac:spMkLst>
        </pc:spChg>
        <pc:picChg chg="add mod">
          <ac:chgData name="Pieter Valks" userId="eefb338b-4829-4dba-add4-4ab4a1ca20f5" providerId="ADAL" clId="{16027033-1AA9-4CE3-8106-254C4153A43A}" dt="2026-03-20T15:10:19.538" v="5151"/>
          <ac:picMkLst>
            <pc:docMk/>
            <pc:sldMk cId="3030060030" sldId="901"/>
            <ac:picMk id="7" creationId="{65BE7B3C-3BEE-5CBB-1FA2-05FFE5A320B8}"/>
          </ac:picMkLst>
        </pc:picChg>
        <pc:picChg chg="add mod">
          <ac:chgData name="Pieter Valks" userId="eefb338b-4829-4dba-add4-4ab4a1ca20f5" providerId="ADAL" clId="{16027033-1AA9-4CE3-8106-254C4153A43A}" dt="2026-03-20T15:15:09.318" v="5199"/>
          <ac:picMkLst>
            <pc:docMk/>
            <pc:sldMk cId="3030060030" sldId="901"/>
            <ac:picMk id="8" creationId="{433F353C-0214-76AA-4070-AE65FBCDC998}"/>
          </ac:picMkLst>
        </pc:picChg>
        <pc:picChg chg="add mod">
          <ac:chgData name="Pieter Valks" userId="eefb338b-4829-4dba-add4-4ab4a1ca20f5" providerId="ADAL" clId="{16027033-1AA9-4CE3-8106-254C4153A43A}" dt="2026-03-20T15:15:09.318" v="5199"/>
          <ac:picMkLst>
            <pc:docMk/>
            <pc:sldMk cId="3030060030" sldId="901"/>
            <ac:picMk id="9" creationId="{0CD06F76-8650-6254-65C8-183473157063}"/>
          </ac:picMkLst>
        </pc:picChg>
      </pc:sldChg>
      <pc:sldChg chg="addSp delSp modSp add mod">
        <pc:chgData name="Pieter Valks" userId="eefb338b-4829-4dba-add4-4ab4a1ca20f5" providerId="ADAL" clId="{16027033-1AA9-4CE3-8106-254C4153A43A}" dt="2026-03-20T15:10:21.550" v="5152"/>
        <pc:sldMkLst>
          <pc:docMk/>
          <pc:sldMk cId="2903598217" sldId="902"/>
        </pc:sldMkLst>
        <pc:spChg chg="mod ord">
          <ac:chgData name="Pieter Valks" userId="eefb338b-4829-4dba-add4-4ab4a1ca20f5" providerId="ADAL" clId="{16027033-1AA9-4CE3-8106-254C4153A43A}" dt="2026-03-20T14:44:54.371" v="4948" actId="20577"/>
          <ac:spMkLst>
            <pc:docMk/>
            <pc:sldMk cId="2903598217" sldId="902"/>
            <ac:spMk id="3" creationId="{5B20CDF2-EF9C-4EB2-A4B6-C8D88953FDAF}"/>
          </ac:spMkLst>
        </pc:spChg>
        <pc:picChg chg="add mod">
          <ac:chgData name="Pieter Valks" userId="eefb338b-4829-4dba-add4-4ab4a1ca20f5" providerId="ADAL" clId="{16027033-1AA9-4CE3-8106-254C4153A43A}" dt="2026-03-20T14:46:00.290" v="4993" actId="1038"/>
          <ac:picMkLst>
            <pc:docMk/>
            <pc:sldMk cId="2903598217" sldId="902"/>
            <ac:picMk id="4" creationId="{98007EE0-214A-8D25-30B5-B2852B0816DD}"/>
          </ac:picMkLst>
        </pc:picChg>
        <pc:picChg chg="add mod">
          <ac:chgData name="Pieter Valks" userId="eefb338b-4829-4dba-add4-4ab4a1ca20f5" providerId="ADAL" clId="{16027033-1AA9-4CE3-8106-254C4153A43A}" dt="2026-03-20T15:10:21.550" v="5152"/>
          <ac:picMkLst>
            <pc:docMk/>
            <pc:sldMk cId="2903598217" sldId="902"/>
            <ac:picMk id="6" creationId="{C7EBD95A-E78B-F1C9-8548-B057ABC3BA84}"/>
          </ac:picMkLst>
        </pc:picChg>
      </pc:sldChg>
      <pc:sldChg chg="addSp delSp modSp add mod">
        <pc:chgData name="Pieter Valks" userId="eefb338b-4829-4dba-add4-4ab4a1ca20f5" providerId="ADAL" clId="{16027033-1AA9-4CE3-8106-254C4153A43A}" dt="2026-03-20T15:10:23.246" v="5153"/>
        <pc:sldMkLst>
          <pc:docMk/>
          <pc:sldMk cId="3964064470" sldId="903"/>
        </pc:sldMkLst>
        <pc:spChg chg="mod">
          <ac:chgData name="Pieter Valks" userId="eefb338b-4829-4dba-add4-4ab4a1ca20f5" providerId="ADAL" clId="{16027033-1AA9-4CE3-8106-254C4153A43A}" dt="2026-03-20T14:45:37.546" v="4979" actId="947"/>
          <ac:spMkLst>
            <pc:docMk/>
            <pc:sldMk cId="3964064470" sldId="903"/>
            <ac:spMk id="3" creationId="{255E9097-493B-7B45-47E8-43F553EBF33D}"/>
          </ac:spMkLst>
        </pc:spChg>
        <pc:picChg chg="add mod">
          <ac:chgData name="Pieter Valks" userId="eefb338b-4829-4dba-add4-4ab4a1ca20f5" providerId="ADAL" clId="{16027033-1AA9-4CE3-8106-254C4153A43A}" dt="2026-03-20T14:46:08.211" v="5018" actId="1038"/>
          <ac:picMkLst>
            <pc:docMk/>
            <pc:sldMk cId="3964064470" sldId="903"/>
            <ac:picMk id="5" creationId="{A90B83D8-D391-4535-E6D5-AE251C90BC27}"/>
          </ac:picMkLst>
        </pc:picChg>
        <pc:picChg chg="add mod">
          <ac:chgData name="Pieter Valks" userId="eefb338b-4829-4dba-add4-4ab4a1ca20f5" providerId="ADAL" clId="{16027033-1AA9-4CE3-8106-254C4153A43A}" dt="2026-03-20T15:10:23.246" v="5153"/>
          <ac:picMkLst>
            <pc:docMk/>
            <pc:sldMk cId="3964064470" sldId="903"/>
            <ac:picMk id="6" creationId="{B4AC975C-BA38-EC3A-AF77-B50E58587374}"/>
          </ac:picMkLst>
        </pc:picChg>
      </pc:sldChg>
      <pc:sldChg chg="addSp delSp modSp add mod">
        <pc:chgData name="Pieter Valks" userId="eefb338b-4829-4dba-add4-4ab4a1ca20f5" providerId="ADAL" clId="{16027033-1AA9-4CE3-8106-254C4153A43A}" dt="2026-03-20T16:04:45.066" v="5552" actId="20577"/>
        <pc:sldMkLst>
          <pc:docMk/>
          <pc:sldMk cId="3917377194" sldId="904"/>
        </pc:sldMkLst>
        <pc:spChg chg="add mod">
          <ac:chgData name="Pieter Valks" userId="eefb338b-4829-4dba-add4-4ab4a1ca20f5" providerId="ADAL" clId="{16027033-1AA9-4CE3-8106-254C4153A43A}" dt="2026-03-20T16:04:45.066" v="5552" actId="20577"/>
          <ac:spMkLst>
            <pc:docMk/>
            <pc:sldMk cId="3917377194" sldId="904"/>
            <ac:spMk id="5" creationId="{2B1089AC-8071-E246-D6AB-DA07A00FC794}"/>
          </ac:spMkLst>
        </pc:spChg>
      </pc:sldChg>
      <pc:sldChg chg="addSp delSp modSp add mod">
        <pc:chgData name="Pieter Valks" userId="eefb338b-4829-4dba-add4-4ab4a1ca20f5" providerId="ADAL" clId="{16027033-1AA9-4CE3-8106-254C4153A43A}" dt="2026-03-20T15:08:13.191" v="5093"/>
        <pc:sldMkLst>
          <pc:docMk/>
          <pc:sldMk cId="2925178224" sldId="905"/>
        </pc:sldMkLst>
        <pc:spChg chg="mod">
          <ac:chgData name="Pieter Valks" userId="eefb338b-4829-4dba-add4-4ab4a1ca20f5" providerId="ADAL" clId="{16027033-1AA9-4CE3-8106-254C4153A43A}" dt="2026-03-20T15:06:43.701" v="5086" actId="20577"/>
          <ac:spMkLst>
            <pc:docMk/>
            <pc:sldMk cId="2925178224" sldId="905"/>
            <ac:spMk id="2" creationId="{AC70186C-AB9C-8DE9-4856-A3A0C6AECA9C}"/>
          </ac:spMkLst>
        </pc:spChg>
        <pc:spChg chg="add mod">
          <ac:chgData name="Pieter Valks" userId="eefb338b-4829-4dba-add4-4ab4a1ca20f5" providerId="ADAL" clId="{16027033-1AA9-4CE3-8106-254C4153A43A}" dt="2026-03-20T15:07:56.671" v="5092"/>
          <ac:spMkLst>
            <pc:docMk/>
            <pc:sldMk cId="2925178224" sldId="905"/>
            <ac:spMk id="10" creationId="{1C5B116C-2F6B-F353-E372-F40ADF4F43EE}"/>
          </ac:spMkLst>
        </pc:spChg>
        <pc:spChg chg="add mod">
          <ac:chgData name="Pieter Valks" userId="eefb338b-4829-4dba-add4-4ab4a1ca20f5" providerId="ADAL" clId="{16027033-1AA9-4CE3-8106-254C4153A43A}" dt="2026-03-20T15:07:56.671" v="5092"/>
          <ac:spMkLst>
            <pc:docMk/>
            <pc:sldMk cId="2925178224" sldId="905"/>
            <ac:spMk id="11" creationId="{3F1F56F0-C4E8-1CAC-9086-D00DDB9FDB90}"/>
          </ac:spMkLst>
        </pc:spChg>
        <pc:spChg chg="add mod">
          <ac:chgData name="Pieter Valks" userId="eefb338b-4829-4dba-add4-4ab4a1ca20f5" providerId="ADAL" clId="{16027033-1AA9-4CE3-8106-254C4153A43A}" dt="2026-03-20T15:07:56.671" v="5092"/>
          <ac:spMkLst>
            <pc:docMk/>
            <pc:sldMk cId="2925178224" sldId="905"/>
            <ac:spMk id="13" creationId="{D3D2DD77-8D52-3D83-819F-C48ACB13D82E}"/>
          </ac:spMkLst>
        </pc:spChg>
        <pc:spChg chg="add mod">
          <ac:chgData name="Pieter Valks" userId="eefb338b-4829-4dba-add4-4ab4a1ca20f5" providerId="ADAL" clId="{16027033-1AA9-4CE3-8106-254C4153A43A}" dt="2026-03-20T15:07:56.671" v="5092"/>
          <ac:spMkLst>
            <pc:docMk/>
            <pc:sldMk cId="2925178224" sldId="905"/>
            <ac:spMk id="14" creationId="{BB949841-6E4F-AF52-40C1-910463267C47}"/>
          </ac:spMkLst>
        </pc:spChg>
        <pc:spChg chg="add mod">
          <ac:chgData name="Pieter Valks" userId="eefb338b-4829-4dba-add4-4ab4a1ca20f5" providerId="ADAL" clId="{16027033-1AA9-4CE3-8106-254C4153A43A}" dt="2026-03-20T15:07:56.671" v="5092"/>
          <ac:spMkLst>
            <pc:docMk/>
            <pc:sldMk cId="2925178224" sldId="905"/>
            <ac:spMk id="15" creationId="{5674119D-6AC8-FAE5-CDDD-9A4952488D6A}"/>
          </ac:spMkLst>
        </pc:spChg>
        <pc:spChg chg="add mod">
          <ac:chgData name="Pieter Valks" userId="eefb338b-4829-4dba-add4-4ab4a1ca20f5" providerId="ADAL" clId="{16027033-1AA9-4CE3-8106-254C4153A43A}" dt="2026-03-20T15:07:56.671" v="5092"/>
          <ac:spMkLst>
            <pc:docMk/>
            <pc:sldMk cId="2925178224" sldId="905"/>
            <ac:spMk id="16" creationId="{AA713FFC-8DEF-BCA1-A363-15C799090D94}"/>
          </ac:spMkLst>
        </pc:spChg>
        <pc:spChg chg="add mod">
          <ac:chgData name="Pieter Valks" userId="eefb338b-4829-4dba-add4-4ab4a1ca20f5" providerId="ADAL" clId="{16027033-1AA9-4CE3-8106-254C4153A43A}" dt="2026-03-20T15:07:56.671" v="5092"/>
          <ac:spMkLst>
            <pc:docMk/>
            <pc:sldMk cId="2925178224" sldId="905"/>
            <ac:spMk id="17" creationId="{77341671-5BB5-96BF-9207-25C2ECF5186F}"/>
          </ac:spMkLst>
        </pc:spChg>
        <pc:spChg chg="add mod">
          <ac:chgData name="Pieter Valks" userId="eefb338b-4829-4dba-add4-4ab4a1ca20f5" providerId="ADAL" clId="{16027033-1AA9-4CE3-8106-254C4153A43A}" dt="2026-03-20T15:07:56.671" v="5092"/>
          <ac:spMkLst>
            <pc:docMk/>
            <pc:sldMk cId="2925178224" sldId="905"/>
            <ac:spMk id="18" creationId="{5F639CB8-F94A-8297-F102-FFCFF7652161}"/>
          </ac:spMkLst>
        </pc:spChg>
        <pc:spChg chg="add mod">
          <ac:chgData name="Pieter Valks" userId="eefb338b-4829-4dba-add4-4ab4a1ca20f5" providerId="ADAL" clId="{16027033-1AA9-4CE3-8106-254C4153A43A}" dt="2026-03-20T15:07:56.671" v="5092"/>
          <ac:spMkLst>
            <pc:docMk/>
            <pc:sldMk cId="2925178224" sldId="905"/>
            <ac:spMk id="19" creationId="{9A1E980F-5C04-91E8-3D94-52382773F815}"/>
          </ac:spMkLst>
        </pc:spChg>
        <pc:spChg chg="add mod">
          <ac:chgData name="Pieter Valks" userId="eefb338b-4829-4dba-add4-4ab4a1ca20f5" providerId="ADAL" clId="{16027033-1AA9-4CE3-8106-254C4153A43A}" dt="2026-03-20T15:07:56.671" v="5092"/>
          <ac:spMkLst>
            <pc:docMk/>
            <pc:sldMk cId="2925178224" sldId="905"/>
            <ac:spMk id="20" creationId="{10896598-0BBB-D4C2-210F-1905C3841E9D}"/>
          </ac:spMkLst>
        </pc:spChg>
        <pc:spChg chg="add mod">
          <ac:chgData name="Pieter Valks" userId="eefb338b-4829-4dba-add4-4ab4a1ca20f5" providerId="ADAL" clId="{16027033-1AA9-4CE3-8106-254C4153A43A}" dt="2026-03-20T15:08:13.191" v="5093"/>
          <ac:spMkLst>
            <pc:docMk/>
            <pc:sldMk cId="2925178224" sldId="905"/>
            <ac:spMk id="37" creationId="{F08EB0EE-0F82-E150-3183-50387AF14F83}"/>
          </ac:spMkLst>
        </pc:spChg>
        <pc:picChg chg="add mod">
          <ac:chgData name="Pieter Valks" userId="eefb338b-4829-4dba-add4-4ab4a1ca20f5" providerId="ADAL" clId="{16027033-1AA9-4CE3-8106-254C4153A43A}" dt="2026-03-20T15:07:28.569" v="5090" actId="1076"/>
          <ac:picMkLst>
            <pc:docMk/>
            <pc:sldMk cId="2925178224" sldId="905"/>
            <ac:picMk id="3" creationId="{F020EA8B-1F14-2A46-85FE-2EB9AB9519FB}"/>
          </ac:picMkLst>
        </pc:picChg>
      </pc:sldChg>
      <pc:sldChg chg="addSp delSp modSp add mod">
        <pc:chgData name="Pieter Valks" userId="eefb338b-4829-4dba-add4-4ab4a1ca20f5" providerId="ADAL" clId="{16027033-1AA9-4CE3-8106-254C4153A43A}" dt="2026-03-20T15:09:58.683" v="5149" actId="20577"/>
        <pc:sldMkLst>
          <pc:docMk/>
          <pc:sldMk cId="3141591233" sldId="906"/>
        </pc:sldMkLst>
        <pc:spChg chg="mod">
          <ac:chgData name="Pieter Valks" userId="eefb338b-4829-4dba-add4-4ab4a1ca20f5" providerId="ADAL" clId="{16027033-1AA9-4CE3-8106-254C4153A43A}" dt="2026-03-20T15:09:58.683" v="5149" actId="20577"/>
          <ac:spMkLst>
            <pc:docMk/>
            <pc:sldMk cId="3141591233" sldId="906"/>
            <ac:spMk id="2" creationId="{6E47CE09-DA25-E300-1ABE-936325E7710E}"/>
          </ac:spMkLst>
        </pc:spChg>
        <pc:grpChg chg="add mod">
          <ac:chgData name="Pieter Valks" userId="eefb338b-4829-4dba-add4-4ab4a1ca20f5" providerId="ADAL" clId="{16027033-1AA9-4CE3-8106-254C4153A43A}" dt="2026-03-20T15:09:47.424" v="5142"/>
          <ac:grpSpMkLst>
            <pc:docMk/>
            <pc:sldMk cId="3141591233" sldId="906"/>
            <ac:grpSpMk id="12" creationId="{4A32CF3E-BE5A-6DAD-3944-9541362267CF}"/>
          </ac:grpSpMkLst>
        </pc:grpChg>
        <pc:picChg chg="mod">
          <ac:chgData name="Pieter Valks" userId="eefb338b-4829-4dba-add4-4ab4a1ca20f5" providerId="ADAL" clId="{16027033-1AA9-4CE3-8106-254C4153A43A}" dt="2026-03-20T15:09:47.424" v="5142"/>
          <ac:picMkLst>
            <pc:docMk/>
            <pc:sldMk cId="3141591233" sldId="906"/>
            <ac:picMk id="21" creationId="{1B5C0361-DD12-6117-9F55-2CF57177D940}"/>
          </ac:picMkLst>
        </pc:picChg>
        <pc:picChg chg="mod">
          <ac:chgData name="Pieter Valks" userId="eefb338b-4829-4dba-add4-4ab4a1ca20f5" providerId="ADAL" clId="{16027033-1AA9-4CE3-8106-254C4153A43A}" dt="2026-03-20T15:09:47.424" v="5142"/>
          <ac:picMkLst>
            <pc:docMk/>
            <pc:sldMk cId="3141591233" sldId="906"/>
            <ac:picMk id="22" creationId="{BC9CB470-BA3C-CAE9-6E41-56798B484CEF}"/>
          </ac:picMkLst>
        </pc:picChg>
        <pc:picChg chg="mod">
          <ac:chgData name="Pieter Valks" userId="eefb338b-4829-4dba-add4-4ab4a1ca20f5" providerId="ADAL" clId="{16027033-1AA9-4CE3-8106-254C4153A43A}" dt="2026-03-20T15:09:47.424" v="5142"/>
          <ac:picMkLst>
            <pc:docMk/>
            <pc:sldMk cId="3141591233" sldId="906"/>
            <ac:picMk id="23" creationId="{BA50C724-3D1A-745B-D89E-C45CA512F24B}"/>
          </ac:picMkLst>
        </pc:picChg>
        <pc:picChg chg="mod">
          <ac:chgData name="Pieter Valks" userId="eefb338b-4829-4dba-add4-4ab4a1ca20f5" providerId="ADAL" clId="{16027033-1AA9-4CE3-8106-254C4153A43A}" dt="2026-03-20T15:09:47.424" v="5142"/>
          <ac:picMkLst>
            <pc:docMk/>
            <pc:sldMk cId="3141591233" sldId="906"/>
            <ac:picMk id="24" creationId="{E1743BA9-0199-AE91-544D-8207C150867A}"/>
          </ac:picMkLst>
        </pc:picChg>
        <pc:picChg chg="mod">
          <ac:chgData name="Pieter Valks" userId="eefb338b-4829-4dba-add4-4ab4a1ca20f5" providerId="ADAL" clId="{16027033-1AA9-4CE3-8106-254C4153A43A}" dt="2026-03-20T15:09:47.424" v="5142"/>
          <ac:picMkLst>
            <pc:docMk/>
            <pc:sldMk cId="3141591233" sldId="906"/>
            <ac:picMk id="25" creationId="{BE7D6A46-1E65-14C5-F89C-0D0845F8CCC0}"/>
          </ac:picMkLst>
        </pc:picChg>
        <pc:picChg chg="mod">
          <ac:chgData name="Pieter Valks" userId="eefb338b-4829-4dba-add4-4ab4a1ca20f5" providerId="ADAL" clId="{16027033-1AA9-4CE3-8106-254C4153A43A}" dt="2026-03-20T15:09:47.424" v="5142"/>
          <ac:picMkLst>
            <pc:docMk/>
            <pc:sldMk cId="3141591233" sldId="906"/>
            <ac:picMk id="26" creationId="{B8B6C5BD-6405-BC3A-175A-EC2792020FA5}"/>
          </ac:picMkLst>
        </pc:picChg>
      </pc:sldChg>
      <pc:sldChg chg="add">
        <pc:chgData name="Pieter Valks" userId="eefb338b-4829-4dba-add4-4ab4a1ca20f5" providerId="ADAL" clId="{16027033-1AA9-4CE3-8106-254C4153A43A}" dt="2026-03-20T15:14:23.517" v="5191"/>
        <pc:sldMkLst>
          <pc:docMk/>
          <pc:sldMk cId="2578179954" sldId="907"/>
        </pc:sldMkLst>
      </pc:sldChg>
      <pc:sldChg chg="addSp delSp modSp add mod">
        <pc:chgData name="Pieter Valks" userId="eefb338b-4829-4dba-add4-4ab4a1ca20f5" providerId="ADAL" clId="{16027033-1AA9-4CE3-8106-254C4153A43A}" dt="2026-03-20T15:22:11.645" v="5334" actId="1076"/>
        <pc:sldMkLst>
          <pc:docMk/>
          <pc:sldMk cId="43193140" sldId="908"/>
        </pc:sldMkLst>
        <pc:spChg chg="mod">
          <ac:chgData name="Pieter Valks" userId="eefb338b-4829-4dba-add4-4ab4a1ca20f5" providerId="ADAL" clId="{16027033-1AA9-4CE3-8106-254C4153A43A}" dt="2026-03-20T15:20:47.582" v="5330" actId="20577"/>
          <ac:spMkLst>
            <pc:docMk/>
            <pc:sldMk cId="43193140" sldId="908"/>
            <ac:spMk id="2" creationId="{27262E6C-DAA0-F5C6-D7CD-5A4B5CA5B18E}"/>
          </ac:spMkLst>
        </pc:spChg>
        <pc:spChg chg="add mod">
          <ac:chgData name="Pieter Valks" userId="eefb338b-4829-4dba-add4-4ab4a1ca20f5" providerId="ADAL" clId="{16027033-1AA9-4CE3-8106-254C4153A43A}" dt="2026-03-20T15:21:46.760" v="5332"/>
          <ac:spMkLst>
            <pc:docMk/>
            <pc:sldMk cId="43193140" sldId="908"/>
            <ac:spMk id="4" creationId="{64636325-D257-2D4B-FBD9-99E26705F911}"/>
          </ac:spMkLst>
        </pc:spChg>
        <pc:spChg chg="add mod">
          <ac:chgData name="Pieter Valks" userId="eefb338b-4829-4dba-add4-4ab4a1ca20f5" providerId="ADAL" clId="{16027033-1AA9-4CE3-8106-254C4153A43A}" dt="2026-03-20T15:21:46.760" v="5332"/>
          <ac:spMkLst>
            <pc:docMk/>
            <pc:sldMk cId="43193140" sldId="908"/>
            <ac:spMk id="6" creationId="{72E15494-860C-9D5A-BA4B-56D2A2A0E1C6}"/>
          </ac:spMkLst>
        </pc:spChg>
        <pc:spChg chg="add mod">
          <ac:chgData name="Pieter Valks" userId="eefb338b-4829-4dba-add4-4ab4a1ca20f5" providerId="ADAL" clId="{16027033-1AA9-4CE3-8106-254C4153A43A}" dt="2026-03-20T15:21:46.760" v="5332"/>
          <ac:spMkLst>
            <pc:docMk/>
            <pc:sldMk cId="43193140" sldId="908"/>
            <ac:spMk id="7" creationId="{9322E5F7-810F-A3DF-68C2-E84667402B0C}"/>
          </ac:spMkLst>
        </pc:spChg>
        <pc:picChg chg="add mod">
          <ac:chgData name="Pieter Valks" userId="eefb338b-4829-4dba-add4-4ab4a1ca20f5" providerId="ADAL" clId="{16027033-1AA9-4CE3-8106-254C4153A43A}" dt="2026-03-20T15:21:46.760" v="5332"/>
          <ac:picMkLst>
            <pc:docMk/>
            <pc:sldMk cId="43193140" sldId="908"/>
            <ac:picMk id="3" creationId="{846384B6-DDD3-07B2-AF12-23233C03BD73}"/>
          </ac:picMkLst>
        </pc:picChg>
        <pc:picChg chg="add mod">
          <ac:chgData name="Pieter Valks" userId="eefb338b-4829-4dba-add4-4ab4a1ca20f5" providerId="ADAL" clId="{16027033-1AA9-4CE3-8106-254C4153A43A}" dt="2026-03-20T15:22:11.645" v="5334" actId="1076"/>
          <ac:picMkLst>
            <pc:docMk/>
            <pc:sldMk cId="43193140" sldId="908"/>
            <ac:picMk id="8" creationId="{DF120551-714E-656C-908F-4BB6074C4BBF}"/>
          </ac:picMkLst>
        </pc:picChg>
      </pc:sldChg>
      <pc:sldChg chg="addSp delSp modSp add mod">
        <pc:chgData name="Pieter Valks" userId="eefb338b-4829-4dba-add4-4ab4a1ca20f5" providerId="ADAL" clId="{16027033-1AA9-4CE3-8106-254C4153A43A}" dt="2026-03-20T15:23:21.296" v="5350" actId="1076"/>
        <pc:sldMkLst>
          <pc:docMk/>
          <pc:sldMk cId="2562526941" sldId="909"/>
        </pc:sldMkLst>
        <pc:spChg chg="mod">
          <ac:chgData name="Pieter Valks" userId="eefb338b-4829-4dba-add4-4ab4a1ca20f5" providerId="ADAL" clId="{16027033-1AA9-4CE3-8106-254C4153A43A}" dt="2026-03-20T15:22:50.984" v="5347" actId="20577"/>
          <ac:spMkLst>
            <pc:docMk/>
            <pc:sldMk cId="2562526941" sldId="909"/>
            <ac:spMk id="2" creationId="{EBD1E17F-29C8-4C1C-773F-7DFF0811D1F0}"/>
          </ac:spMkLst>
        </pc:spChg>
        <pc:spChg chg="add mod">
          <ac:chgData name="Pieter Valks" userId="eefb338b-4829-4dba-add4-4ab4a1ca20f5" providerId="ADAL" clId="{16027033-1AA9-4CE3-8106-254C4153A43A}" dt="2026-03-20T15:23:11.404" v="5349"/>
          <ac:spMkLst>
            <pc:docMk/>
            <pc:sldMk cId="2562526941" sldId="909"/>
            <ac:spMk id="9" creationId="{F6B04881-1668-31A8-474A-97AD112AEF68}"/>
          </ac:spMkLst>
        </pc:spChg>
        <pc:spChg chg="add mod">
          <ac:chgData name="Pieter Valks" userId="eefb338b-4829-4dba-add4-4ab4a1ca20f5" providerId="ADAL" clId="{16027033-1AA9-4CE3-8106-254C4153A43A}" dt="2026-03-20T15:23:11.404" v="5349"/>
          <ac:spMkLst>
            <pc:docMk/>
            <pc:sldMk cId="2562526941" sldId="909"/>
            <ac:spMk id="10" creationId="{CFCCD3B5-D3E5-7EDE-12CC-6CFF194E9046}"/>
          </ac:spMkLst>
        </pc:spChg>
        <pc:spChg chg="add mod">
          <ac:chgData name="Pieter Valks" userId="eefb338b-4829-4dba-add4-4ab4a1ca20f5" providerId="ADAL" clId="{16027033-1AA9-4CE3-8106-254C4153A43A}" dt="2026-03-20T15:23:21.296" v="5350" actId="1076"/>
          <ac:spMkLst>
            <pc:docMk/>
            <pc:sldMk cId="2562526941" sldId="909"/>
            <ac:spMk id="11" creationId="{D12AA905-8D9B-5C56-4E43-0DCB338DAFAE}"/>
          </ac:spMkLst>
        </pc:spChg>
        <pc:picChg chg="add mod">
          <ac:chgData name="Pieter Valks" userId="eefb338b-4829-4dba-add4-4ab4a1ca20f5" providerId="ADAL" clId="{16027033-1AA9-4CE3-8106-254C4153A43A}" dt="2026-03-20T15:23:11.404" v="5349"/>
          <ac:picMkLst>
            <pc:docMk/>
            <pc:sldMk cId="2562526941" sldId="909"/>
            <ac:picMk id="5" creationId="{4F5157D9-1458-B56F-4D1E-26822265A7EB}"/>
          </ac:picMkLst>
        </pc:picChg>
      </pc:sldChg>
      <pc:sldChg chg="addSp delSp modSp add mod">
        <pc:chgData name="Pieter Valks" userId="eefb338b-4829-4dba-add4-4ab4a1ca20f5" providerId="ADAL" clId="{16027033-1AA9-4CE3-8106-254C4153A43A}" dt="2026-03-20T15:25:55.384" v="5412"/>
        <pc:sldMkLst>
          <pc:docMk/>
          <pc:sldMk cId="4231246664" sldId="910"/>
        </pc:sldMkLst>
        <pc:spChg chg="mod">
          <ac:chgData name="Pieter Valks" userId="eefb338b-4829-4dba-add4-4ab4a1ca20f5" providerId="ADAL" clId="{16027033-1AA9-4CE3-8106-254C4153A43A}" dt="2026-03-20T15:25:35.298" v="5406" actId="20577"/>
          <ac:spMkLst>
            <pc:docMk/>
            <pc:sldMk cId="4231246664" sldId="910"/>
            <ac:spMk id="2" creationId="{CA102818-729C-EC04-2B41-EB590A416DE7}"/>
          </ac:spMkLst>
        </pc:spChg>
        <pc:picChg chg="add mod">
          <ac:chgData name="Pieter Valks" userId="eefb338b-4829-4dba-add4-4ab4a1ca20f5" providerId="ADAL" clId="{16027033-1AA9-4CE3-8106-254C4153A43A}" dt="2026-03-20T15:25:55.384" v="5412"/>
          <ac:picMkLst>
            <pc:docMk/>
            <pc:sldMk cId="4231246664" sldId="910"/>
            <ac:picMk id="3" creationId="{4EB7F31D-985B-78BE-7A02-2822082DC2CD}"/>
          </ac:picMkLst>
        </pc:picChg>
      </pc:sldChg>
      <pc:sldChg chg="addSp delSp modSp add del mod">
        <pc:chgData name="Pieter Valks" userId="eefb338b-4829-4dba-add4-4ab4a1ca20f5" providerId="ADAL" clId="{16027033-1AA9-4CE3-8106-254C4153A43A}" dt="2026-03-20T15:26:33.102" v="5434"/>
        <pc:sldMkLst>
          <pc:docMk/>
          <pc:sldMk cId="277782650" sldId="911"/>
        </pc:sldMkLst>
        <pc:spChg chg="mod">
          <ac:chgData name="Pieter Valks" userId="eefb338b-4829-4dba-add4-4ab4a1ca20f5" providerId="ADAL" clId="{16027033-1AA9-4CE3-8106-254C4153A43A}" dt="2026-03-20T15:26:14.996" v="5429" actId="20577"/>
          <ac:spMkLst>
            <pc:docMk/>
            <pc:sldMk cId="277782650" sldId="911"/>
            <ac:spMk id="2" creationId="{52902E5D-0F6A-43FD-89A8-E278ACDA018A}"/>
          </ac:spMkLst>
        </pc:spChg>
        <pc:picChg chg="add mod">
          <ac:chgData name="Pieter Valks" userId="eefb338b-4829-4dba-add4-4ab4a1ca20f5" providerId="ADAL" clId="{16027033-1AA9-4CE3-8106-254C4153A43A}" dt="2026-03-20T15:26:33.102" v="5434"/>
          <ac:picMkLst>
            <pc:docMk/>
            <pc:sldMk cId="277782650" sldId="911"/>
            <ac:picMk id="4" creationId="{45AF0BCD-2DE5-B0ED-BD59-62E7E801DEB5}"/>
          </ac:picMkLst>
        </pc:picChg>
      </pc:sldChg>
      <pc:sldChg chg="addSp delSp modSp add mod">
        <pc:chgData name="Pieter Valks" userId="eefb338b-4829-4dba-add4-4ab4a1ca20f5" providerId="ADAL" clId="{16027033-1AA9-4CE3-8106-254C4153A43A}" dt="2026-03-20T16:07:59.830" v="5562" actId="20577"/>
        <pc:sldMkLst>
          <pc:docMk/>
          <pc:sldMk cId="1370429662" sldId="912"/>
        </pc:sldMkLst>
        <pc:spChg chg="add mod">
          <ac:chgData name="Pieter Valks" userId="eefb338b-4829-4dba-add4-4ab4a1ca20f5" providerId="ADAL" clId="{16027033-1AA9-4CE3-8106-254C4153A43A}" dt="2026-03-20T16:07:59.830" v="5562" actId="20577"/>
          <ac:spMkLst>
            <pc:docMk/>
            <pc:sldMk cId="1370429662" sldId="912"/>
            <ac:spMk id="4" creationId="{A096CEDD-2A6D-5D6D-98A7-407796488CCD}"/>
          </ac:spMkLst>
        </pc:spChg>
        <pc:spChg chg="add mod">
          <ac:chgData name="Pieter Valks" userId="eefb338b-4829-4dba-add4-4ab4a1ca20f5" providerId="ADAL" clId="{16027033-1AA9-4CE3-8106-254C4153A43A}" dt="2026-03-20T15:27:34.328" v="5439"/>
          <ac:spMkLst>
            <pc:docMk/>
            <pc:sldMk cId="1370429662" sldId="912"/>
            <ac:spMk id="6" creationId="{FC94457A-FE88-1589-5036-380946C94882}"/>
          </ac:spMkLst>
        </pc:spChg>
        <pc:spChg chg="add mod">
          <ac:chgData name="Pieter Valks" userId="eefb338b-4829-4dba-add4-4ab4a1ca20f5" providerId="ADAL" clId="{16027033-1AA9-4CE3-8106-254C4153A43A}" dt="2026-03-20T15:27:34.328" v="5439"/>
          <ac:spMkLst>
            <pc:docMk/>
            <pc:sldMk cId="1370429662" sldId="912"/>
            <ac:spMk id="7" creationId="{8ED1FB44-FD8B-3570-EB3D-EF03D6CAA647}"/>
          </ac:spMkLst>
        </pc:spChg>
      </pc:sldChg>
      <pc:sldMasterChg chg="delSldLayout">
        <pc:chgData name="Pieter Valks" userId="eefb338b-4829-4dba-add4-4ab4a1ca20f5" providerId="ADAL" clId="{16027033-1AA9-4CE3-8106-254C4153A43A}" dt="2026-03-20T15:26:36.197" v="5435" actId="47"/>
        <pc:sldMasterMkLst>
          <pc:docMk/>
          <pc:sldMasterMk cId="0" sldId="2147483652"/>
        </pc:sldMasterMkLst>
      </pc:sldMasterChg>
    </pc:docChg>
  </pc:docChgLst>
  <pc:docChgLst>
    <pc:chgData name="Rasmus Lindstrot" userId="3ffe1cdc-880c-458e-949a-eba686da32f7" providerId="ADAL" clId="{22D249E7-0CA2-461D-8626-0B4B8BB3316E}"/>
    <pc:docChg chg="custSel addSld delSld modSld">
      <pc:chgData name="Rasmus Lindstrot" userId="3ffe1cdc-880c-458e-949a-eba686da32f7" providerId="ADAL" clId="{22D249E7-0CA2-461D-8626-0B4B8BB3316E}" dt="2026-03-24T09:08:54.041" v="66" actId="20577"/>
      <pc:docMkLst>
        <pc:docMk/>
      </pc:docMkLst>
      <pc:sldChg chg="addSp modSp add del mod">
        <pc:chgData name="Rasmus Lindstrot" userId="3ffe1cdc-880c-458e-949a-eba686da32f7" providerId="ADAL" clId="{22D249E7-0CA2-461D-8626-0B4B8BB3316E}" dt="2026-03-24T09:08:54.041" v="66" actId="20577"/>
        <pc:sldMkLst>
          <pc:docMk/>
          <pc:sldMk cId="0" sldId="256"/>
        </pc:sldMkLst>
        <pc:spChg chg="add mod">
          <ac:chgData name="Rasmus Lindstrot" userId="3ffe1cdc-880c-458e-949a-eba686da32f7" providerId="ADAL" clId="{22D249E7-0CA2-461D-8626-0B4B8BB3316E}" dt="2026-03-24T09:07:59.667" v="61" actId="207"/>
          <ac:spMkLst>
            <pc:docMk/>
            <pc:sldMk cId="0" sldId="256"/>
            <ac:spMk id="2" creationId="{D9246792-01B5-C69B-815F-1926DB1EFC82}"/>
          </ac:spMkLst>
        </pc:spChg>
        <pc:spChg chg="mod">
          <ac:chgData name="Rasmus Lindstrot" userId="3ffe1cdc-880c-458e-949a-eba686da32f7" providerId="ADAL" clId="{22D249E7-0CA2-461D-8626-0B4B8BB3316E}" dt="2026-03-24T09:08:54.041" v="66" actId="20577"/>
          <ac:spMkLst>
            <pc:docMk/>
            <pc:sldMk cId="0" sldId="256"/>
            <ac:spMk id="7" creationId="{00000000-0000-0000-0000-000000000000}"/>
          </ac:spMkLst>
        </pc:spChg>
      </pc:sldChg>
      <pc:sldChg chg="modSp mod">
        <pc:chgData name="Rasmus Lindstrot" userId="3ffe1cdc-880c-458e-949a-eba686da32f7" providerId="ADAL" clId="{22D249E7-0CA2-461D-8626-0B4B8BB3316E}" dt="2026-03-24T09:05:08.258" v="5" actId="20577"/>
        <pc:sldMkLst>
          <pc:docMk/>
          <pc:sldMk cId="2806841543" sldId="613"/>
        </pc:sldMkLst>
        <pc:spChg chg="mod">
          <ac:chgData name="Rasmus Lindstrot" userId="3ffe1cdc-880c-458e-949a-eba686da32f7" providerId="ADAL" clId="{22D249E7-0CA2-461D-8626-0B4B8BB3316E}" dt="2026-03-24T09:05:08.258" v="5" actId="20577"/>
          <ac:spMkLst>
            <pc:docMk/>
            <pc:sldMk cId="2806841543" sldId="613"/>
            <ac:spMk id="2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hdr" sz="quarter"/>
          </p:nvPr>
        </p:nvSpPr>
        <p:spPr bwMode="auto">
          <a:xfrm flipH="1">
            <a:off x="0" y="0"/>
            <a:ext cx="65" cy="18466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defTabSz="920359" eaLnBrk="0" hangingPunct="0">
              <a:spcBef>
                <a:spcPct val="0"/>
              </a:spcBef>
              <a:defRPr sz="12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 flipH="1">
            <a:off x="6829189" y="0"/>
            <a:ext cx="65" cy="18466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 defTabSz="920359" eaLnBrk="0" hangingPunct="0">
              <a:spcBef>
                <a:spcPct val="0"/>
              </a:spcBef>
              <a:defRPr sz="12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69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 flipH="1">
            <a:off x="0" y="9739051"/>
            <a:ext cx="65" cy="18466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defTabSz="920359" eaLnBrk="0" hangingPunct="0">
              <a:spcBef>
                <a:spcPct val="0"/>
              </a:spcBef>
              <a:defRPr sz="12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69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6641364" y="9739314"/>
            <a:ext cx="187891" cy="18440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 defTabSz="920359" eaLnBrk="0" hangingPunct="0">
              <a:spcBef>
                <a:spcPct val="0"/>
              </a:spcBef>
              <a:defRPr sz="12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fld id="{E842FA72-B9ED-494F-A64D-EC1E1901C355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93611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3270" cy="49722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971" tIns="45985" rIns="91971" bIns="45985" numCol="1" anchor="t" anchorCtr="0" compatLnSpc="1">
            <a:prstTxWarp prst="textNoShape">
              <a:avLst/>
            </a:prstTxWarp>
          </a:bodyPr>
          <a:lstStyle>
            <a:lvl1pPr defTabSz="920359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31" y="0"/>
            <a:ext cx="2943270" cy="49722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971" tIns="45985" rIns="91971" bIns="45985" numCol="1" anchor="t" anchorCtr="0" compatLnSpc="1">
            <a:prstTxWarp prst="textNoShape">
              <a:avLst/>
            </a:prstTxWarp>
          </a:bodyPr>
          <a:lstStyle>
            <a:lvl1pPr algn="r" defTabSz="920359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8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7313" y="742950"/>
            <a:ext cx="6619875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4703" y="4715440"/>
            <a:ext cx="4985095" cy="44728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971" tIns="45985" rIns="91971" bIns="459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4172"/>
            <a:ext cx="2943270" cy="49722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971" tIns="45985" rIns="91971" bIns="45985" numCol="1" anchor="b" anchorCtr="0" compatLnSpc="1">
            <a:prstTxWarp prst="textNoShape">
              <a:avLst/>
            </a:prstTxWarp>
          </a:bodyPr>
          <a:lstStyle>
            <a:lvl1pPr defTabSz="920359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31" y="9434172"/>
            <a:ext cx="2943270" cy="49722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971" tIns="45985" rIns="91971" bIns="45985" numCol="1" anchor="b" anchorCtr="0" compatLnSpc="1">
            <a:prstTxWarp prst="textNoShape">
              <a:avLst/>
            </a:prstTxWarp>
          </a:bodyPr>
          <a:lstStyle>
            <a:lvl1pPr algn="r" defTabSz="920359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7FE02029-9BE2-4139-82E8-7E205433FD5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04190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1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1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1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1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1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3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3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3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3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3.png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Flag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379" y="1254271"/>
            <a:ext cx="9393251" cy="5322841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sp>
        <p:nvSpPr>
          <p:cNvPr id="264" name="Rectangle 263"/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67" name="Picture 26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8"/>
          <a:stretch>
            <a:fillRect/>
          </a:stretch>
        </p:blipFill>
        <p:spPr>
          <a:xfrm>
            <a:off x="371032" y="114424"/>
            <a:ext cx="1703214" cy="438072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HQ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2" y="1240251"/>
            <a:ext cx="9386105" cy="5318792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sp>
        <p:nvSpPr>
          <p:cNvPr id="264" name="Rectangle 263"/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67" name="Picture 26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8"/>
          <a:stretch>
            <a:fillRect/>
          </a:stretch>
        </p:blipFill>
        <p:spPr>
          <a:xfrm>
            <a:off x="371032" y="114424"/>
            <a:ext cx="1703214" cy="43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13977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TG Glob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102" y="1254582"/>
            <a:ext cx="9335283" cy="5289993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sp>
        <p:nvSpPr>
          <p:cNvPr id="264" name="Rectangle 263"/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67" name="Picture 26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8"/>
          <a:stretch>
            <a:fillRect/>
          </a:stretch>
        </p:blipFill>
        <p:spPr>
          <a:xfrm>
            <a:off x="371032" y="114424"/>
            <a:ext cx="1703214" cy="43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97572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TG Europ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20" y="1240115"/>
            <a:ext cx="9335286" cy="528999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sp>
        <p:nvSpPr>
          <p:cNvPr id="264" name="Rectangle 263"/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67" name="Picture 26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8"/>
          <a:stretch>
            <a:fillRect/>
          </a:stretch>
        </p:blipFill>
        <p:spPr>
          <a:xfrm>
            <a:off x="371032" y="114424"/>
            <a:ext cx="1703214" cy="43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749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etop/EP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124" y="1210440"/>
            <a:ext cx="9465846" cy="5324538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sp>
        <p:nvSpPr>
          <p:cNvPr id="264" name="Rectangle 263"/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67" name="Picture 26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8"/>
          <a:stretch>
            <a:fillRect/>
          </a:stretch>
        </p:blipFill>
        <p:spPr>
          <a:xfrm>
            <a:off x="371032" y="114424"/>
            <a:ext cx="1703214" cy="43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862674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EPS-S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74"/>
          <a:stretch>
            <a:fillRect/>
          </a:stretch>
        </p:blipFill>
        <p:spPr>
          <a:xfrm>
            <a:off x="125175" y="1249142"/>
            <a:ext cx="10281095" cy="532062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sp>
        <p:nvSpPr>
          <p:cNvPr id="264" name="Rectangle 263"/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67" name="Picture 26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8"/>
          <a:stretch>
            <a:fillRect/>
          </a:stretch>
        </p:blipFill>
        <p:spPr>
          <a:xfrm>
            <a:off x="371032" y="114424"/>
            <a:ext cx="1703214" cy="43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15958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S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106" y="1122694"/>
            <a:ext cx="9619897" cy="545127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sp>
        <p:nvSpPr>
          <p:cNvPr id="264" name="Rectangle 263"/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67" name="Picture 26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8"/>
          <a:stretch>
            <a:fillRect/>
          </a:stretch>
        </p:blipFill>
        <p:spPr>
          <a:xfrm>
            <a:off x="371032" y="114424"/>
            <a:ext cx="1703214" cy="43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84634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T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54" y="1145464"/>
            <a:ext cx="9616414" cy="5449300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sp>
        <p:nvSpPr>
          <p:cNvPr id="264" name="Rectangle 263"/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67" name="Picture 26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8"/>
          <a:stretch>
            <a:fillRect/>
          </a:stretch>
        </p:blipFill>
        <p:spPr>
          <a:xfrm>
            <a:off x="371032" y="114424"/>
            <a:ext cx="1703214" cy="43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349540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CO2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54" y="1286131"/>
            <a:ext cx="9479236" cy="5334150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64" name="Rectangle 263"/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67" name="Picture 26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8"/>
          <a:stretch>
            <a:fillRect/>
          </a:stretch>
        </p:blipFill>
        <p:spPr>
          <a:xfrm>
            <a:off x="371032" y="114424"/>
            <a:ext cx="1703214" cy="43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58287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tor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398" y="1191201"/>
            <a:ext cx="9421602" cy="5338907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sp>
        <p:nvSpPr>
          <p:cNvPr id="264" name="Rectangle 263"/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67" name="Picture 26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8"/>
          <a:stretch>
            <a:fillRect/>
          </a:stretch>
        </p:blipFill>
        <p:spPr>
          <a:xfrm>
            <a:off x="371032" y="114424"/>
            <a:ext cx="1703214" cy="43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533530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Ocean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1199"/>
            <a:ext cx="9436548" cy="5347376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sp>
        <p:nvSpPr>
          <p:cNvPr id="264" name="Rectangle 263"/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67" name="Picture 26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8"/>
          <a:stretch>
            <a:fillRect/>
          </a:stretch>
        </p:blipFill>
        <p:spPr>
          <a:xfrm>
            <a:off x="371032" y="114424"/>
            <a:ext cx="1703214" cy="43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395742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Atmosphe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058" y="1199921"/>
            <a:ext cx="9406214" cy="5330187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sp>
        <p:nvSpPr>
          <p:cNvPr id="264" name="Rectangle 263"/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67" name="Picture 26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8"/>
          <a:stretch>
            <a:fillRect/>
          </a:stretch>
        </p:blipFill>
        <p:spPr>
          <a:xfrm>
            <a:off x="371032" y="114424"/>
            <a:ext cx="1703214" cy="43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662312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Ocean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9921"/>
            <a:ext cx="9421156" cy="533865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sp>
        <p:nvSpPr>
          <p:cNvPr id="264" name="Rectangle 263"/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67" name="Picture 26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8"/>
          <a:stretch>
            <a:fillRect/>
          </a:stretch>
        </p:blipFill>
        <p:spPr>
          <a:xfrm>
            <a:off x="371032" y="114424"/>
            <a:ext cx="1703214" cy="43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151012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MS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610" y="1115816"/>
            <a:ext cx="9572000" cy="5424132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sp>
        <p:nvSpPr>
          <p:cNvPr id="264" name="Rectangle 263"/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67" name="Picture 26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8"/>
          <a:stretch>
            <a:fillRect/>
          </a:stretch>
        </p:blipFill>
        <p:spPr>
          <a:xfrm>
            <a:off x="371032" y="114424"/>
            <a:ext cx="1703214" cy="43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326713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GEO MCC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913" y="1199921"/>
            <a:ext cx="9463265" cy="5362516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sp>
        <p:nvSpPr>
          <p:cNvPr id="264" name="Rectangle 263"/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67" name="Picture 26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8"/>
          <a:stretch>
            <a:fillRect/>
          </a:stretch>
        </p:blipFill>
        <p:spPr>
          <a:xfrm>
            <a:off x="371032" y="114424"/>
            <a:ext cx="1703214" cy="43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405971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LEO MCC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878" y="1178260"/>
            <a:ext cx="9505713" cy="5386570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sp>
        <p:nvSpPr>
          <p:cNvPr id="264" name="Rectangle 263"/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67" name="Picture 26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8"/>
          <a:stretch>
            <a:fillRect/>
          </a:stretch>
        </p:blipFill>
        <p:spPr>
          <a:xfrm>
            <a:off x="371032" y="114424"/>
            <a:ext cx="1703214" cy="43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438226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>
            <a:fillRect/>
          </a:stretch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32919043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yellow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>
            <a:fillRect/>
          </a:stretch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86123699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purp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>
            <a:fillRect/>
          </a:stretch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61777958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gree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>
            <a:fillRect/>
          </a:stretch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0138310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oran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>
            <a:fillRect/>
          </a:stretch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38858591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>
            <a:fillRect/>
          </a:stretch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865149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yellow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>
            <a:fillRect/>
          </a:stretch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635449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purp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>
            <a:fillRect/>
          </a:stretch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44804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gree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>
            <a:fillRect/>
          </a:stretch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324715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oran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>
            <a:fillRect/>
          </a:stretch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853998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7782" y="-8719"/>
            <a:ext cx="11896436" cy="647425"/>
          </a:xfrm>
          <a:prstGeom prst="rect">
            <a:avLst/>
          </a:prstGeom>
          <a:solidFill>
            <a:srgbClr val="00205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>
            <a:fillRect/>
          </a:stretch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698832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background">
    <p:bg>
      <p:bgPr>
        <a:solidFill>
          <a:srgbClr val="2539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srgbClr val="00205B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srgbClr val="00205B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79" y="-8719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>
            <a:fillRect/>
          </a:stretch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10901866" y="641568"/>
            <a:ext cx="12266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www.eumetsat.int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2" y="1139428"/>
            <a:ext cx="11822493" cy="52626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62015079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ured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rgbClr val="D6D2C4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3" t="28964" r="31087" b="35710"/>
          <a:stretch>
            <a:fillRect/>
          </a:stretch>
        </p:blipFill>
        <p:spPr>
          <a:xfrm>
            <a:off x="-42530" y="-42530"/>
            <a:ext cx="12227442" cy="69111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Rectangle 4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>
            <a:fillRect/>
          </a:stretch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461238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562" y="477271"/>
            <a:ext cx="10971684" cy="73693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ctr">
              <a:buNone/>
              <a:defRPr/>
            </a:lvl1pPr>
          </a:lstStyle>
          <a:p>
            <a:pPr indent="0" algn="ctr">
              <a:buNone/>
            </a:pPr>
            <a:endParaRPr lang="en-GB" sz="5321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562" y="3324818"/>
            <a:ext cx="10971684" cy="53598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ctr">
              <a:buNone/>
              <a:defRPr/>
            </a:lvl1pPr>
          </a:lstStyle>
          <a:p>
            <a:pPr indent="0" algn="ctr">
              <a:buNone/>
            </a:pPr>
            <a:endParaRPr lang="en-GB" sz="387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137870A-A10A-4E0D-BE5E-FF5F8526F419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46153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hyperlink" Target="m-files://show/7235dded-b8a6-4e3a-a71e-e576e92f5ee1/0-168837?property=PG287DD6AA5F5449A297586565E64CBBF3" TargetMode="Externa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hyperlink" Target="m-files://show/7235dded-b8a6-4e3a-a71e-e576e92f5ee1/0-168837?property=PG65D186EDD28144499B14845D49B5D4CB" TargetMode="Externa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hyperlink" Target="m-files://show/7235dded-b8a6-4e3a-a71e-e576e92f5ee1/0-168837?property=PGCE5437D590C04754BEE9A57B4DF061F0" TargetMode="Externa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hyperlink" Target="m-files://show/7235dded-b8a6-4e3a-a71e-e576e92f5ee1/0-168837?property=PG258D42643DC642F098CAFBA954359A59" TargetMode="Externa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hyperlink" Target="m-files://show/7235dded-b8a6-4e3a-a71e-e576e92f5ee1/0-168837?property=PG7957932C1D8B422FA7838BCB926F04D5" TargetMode="Externa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Relationship Id="rId35" Type="http://schemas.openxmlformats.org/officeDocument/2006/relationships/hyperlink" Target="m-files://show/7235dded-b8a6-4e3a-a71e-e576e92f5ee1/0-168837?property=PGF96F14DEC652464883AF30934E62410D" TargetMode="Externa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2479" y="4"/>
            <a:ext cx="11399521" cy="6007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36000" rIns="36000" bIns="3600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29700" name="Rectangle 5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5054" y="1139429"/>
            <a:ext cx="11627339" cy="5262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cxnSp>
        <p:nvCxnSpPr>
          <p:cNvPr id="9" name="Straight Connector 8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xtBox 15"/>
          <p:cNvSpPr txBox="1"/>
          <p:nvPr userDrawn="1"/>
        </p:nvSpPr>
        <p:spPr>
          <a:xfrm>
            <a:off x="10901866" y="641568"/>
            <a:ext cx="12266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00" b="0" baseline="0">
                <a:solidFill>
                  <a:schemeClr val="bg1"/>
                </a:solidFill>
                <a:latin typeface="Bahnschrift SemiLight" panose="020B0502040204020203" pitchFamily="34" charset="0"/>
                <a:ea typeface="Roboto" panose="02000000000000000000" pitchFamily="2" charset="0"/>
              </a:rPr>
              <a:t>www.eumetsat.int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1519350" y="6593586"/>
            <a:ext cx="60913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FF9CC606-8418-49EA-9DB7-3FFD72983DD3}" type="slidenum">
              <a:rPr lang="de-DE" sz="1100" b="0" smtClean="0">
                <a:solidFill>
                  <a:srgbClr val="00B5E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pPr algn="r"/>
              <a:t>‹#›</a:t>
            </a:fld>
            <a:endParaRPr lang="en-GB" sz="10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D20100-422D-809D-958D-C82D59239957}"/>
              </a:ext>
            </a:extLst>
          </p:cNvPr>
          <p:cNvSpPr txBox="1"/>
          <p:nvPr userDrawn="1"/>
        </p:nvSpPr>
        <p:spPr>
          <a:xfrm>
            <a:off x="145053" y="6596390"/>
            <a:ext cx="4461781" cy="259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100" b="0" kern="100" spc="-100">
                <a:solidFill>
                  <a:srgbClr val="00B5E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[Document Reference]</a:t>
            </a:r>
            <a:r>
              <a:rPr lang="en-IE" sz="1100" b="0" kern="100" spc="-100">
                <a:solidFill>
                  <a:srgbClr val="00B5E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, v</a:t>
            </a:r>
            <a:r>
              <a:rPr lang="en-IE" sz="1100" b="0" kern="100" spc="-100">
                <a:solidFill>
                  <a:srgbClr val="00B5E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</a:t>
            </a:r>
            <a:r>
              <a:rPr lang="en-IE" sz="1100" b="0" kern="100" spc="-100">
                <a:solidFill>
                  <a:srgbClr val="00B5E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IE" sz="1100" b="0" kern="100" spc="-100">
                <a:solidFill>
                  <a:srgbClr val="00B5E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[Document Status, alternative 1]</a:t>
            </a:r>
            <a:r>
              <a:rPr lang="en-IE" sz="1100" b="0" kern="100" spc="-100">
                <a:solidFill>
                  <a:srgbClr val="00B5E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, </a:t>
            </a:r>
            <a:r>
              <a:rPr lang="en-IE" sz="1100" b="0" kern="100" spc="-100">
                <a:solidFill>
                  <a:srgbClr val="00B5E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[Issue Date, alternative 1]</a:t>
            </a:r>
            <a:endParaRPr lang="en-IE" sz="1100" b="0" kern="100" spc="-100">
              <a:solidFill>
                <a:srgbClr val="00B5E2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6526B0-0085-C373-F3C8-BB3A6BF838E1}"/>
              </a:ext>
            </a:extLst>
          </p:cNvPr>
          <p:cNvSpPr txBox="1"/>
          <p:nvPr userDrawn="1"/>
        </p:nvSpPr>
        <p:spPr>
          <a:xfrm>
            <a:off x="4245428" y="6593586"/>
            <a:ext cx="4088676" cy="259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fr-FR" sz="1100" b="0" kern="100" spc="-100">
                <a:solidFill>
                  <a:srgbClr val="00B5E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[Information Classification Level, alternative 1]</a:t>
            </a:r>
            <a:r>
              <a:rPr lang="fr-FR" sz="1100" b="0" kern="100" spc="-100">
                <a:solidFill>
                  <a:srgbClr val="00B5E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100" b="0" kern="100" spc="-100">
                <a:solidFill>
                  <a:srgbClr val="00B5E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[Sensitivity Marking, alternative 1]</a:t>
            </a:r>
            <a:endParaRPr lang="en-IE" sz="1100" b="0" kern="100" spc="-100">
              <a:solidFill>
                <a:srgbClr val="00B5E2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670" r:id="rId1"/>
    <p:sldLayoutId id="2147487676" r:id="rId2"/>
    <p:sldLayoutId id="2147487671" r:id="rId3"/>
    <p:sldLayoutId id="2147487710" r:id="rId4"/>
    <p:sldLayoutId id="2147487721" r:id="rId5"/>
    <p:sldLayoutId id="2147487722" r:id="rId6"/>
    <p:sldLayoutId id="2147487723" r:id="rId7"/>
    <p:sldLayoutId id="2147487724" r:id="rId8"/>
    <p:sldLayoutId id="2147487726" r:id="rId9"/>
    <p:sldLayoutId id="2147487727" r:id="rId10"/>
    <p:sldLayoutId id="2147487728" r:id="rId11"/>
    <p:sldLayoutId id="2147487729" r:id="rId12"/>
    <p:sldLayoutId id="2147487730" r:id="rId13"/>
    <p:sldLayoutId id="2147487725" r:id="rId14"/>
    <p:sldLayoutId id="2147487731" r:id="rId15"/>
    <p:sldLayoutId id="2147487732" r:id="rId16"/>
    <p:sldLayoutId id="2147487678" r:id="rId17"/>
    <p:sldLayoutId id="2147487733" r:id="rId18"/>
    <p:sldLayoutId id="2147487735" r:id="rId19"/>
    <p:sldLayoutId id="2147487737" r:id="rId20"/>
    <p:sldLayoutId id="2147487739" r:id="rId21"/>
    <p:sldLayoutId id="2147487679" r:id="rId22"/>
    <p:sldLayoutId id="2147487734" r:id="rId23"/>
    <p:sldLayoutId id="2147487736" r:id="rId24"/>
    <p:sldLayoutId id="2147487738" r:id="rId25"/>
    <p:sldLayoutId id="2147487740" r:id="rId26"/>
    <p:sldLayoutId id="2147487717" r:id="rId27"/>
    <p:sldLayoutId id="2147487720" r:id="rId28"/>
    <p:sldLayoutId id="2147487718" r:id="rId29"/>
  </p:sldLayoutIdLst>
  <p:transition/>
  <p:txStyles>
    <p:titleStyle>
      <a:lvl1pPr marL="220791" algn="l" rtl="0" eaLnBrk="1" fontAlgn="base" hangingPunct="1">
        <a:spcBef>
          <a:spcPct val="0"/>
        </a:spcBef>
        <a:spcAft>
          <a:spcPct val="0"/>
        </a:spcAft>
        <a:defRPr sz="3200" b="1" spc="-100" baseline="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2pPr>
      <a:lvl3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3pPr>
      <a:lvl4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4pPr>
      <a:lvl5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562722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6pPr>
      <a:lvl7pPr marL="1125444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7pPr>
      <a:lvl8pPr marL="1688165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8pPr>
      <a:lvl9pPr marL="2250887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9pPr>
    </p:titleStyle>
    <p:bodyStyle>
      <a:lvl1pPr marL="328254" indent="-328254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431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1pPr>
      <a:lvl2pPr marL="914423" indent="-35170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939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2pPr>
      <a:lvl3pPr marL="1406804" indent="-28136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446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3pPr>
      <a:lvl4pPr marL="1969526" indent="-28136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954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4pPr>
      <a:lvl5pPr marL="2532248" indent="-28136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62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5pPr>
      <a:lvl6pPr marL="3094970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6pPr>
      <a:lvl7pPr marL="3657691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7pPr>
      <a:lvl8pPr marL="4220413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8pPr>
      <a:lvl9pPr marL="4783135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1pPr>
      <a:lvl2pPr marL="56272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12544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688165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4pPr>
      <a:lvl5pPr marL="2250887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5pPr>
      <a:lvl6pPr marL="2813609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6pPr>
      <a:lvl7pPr marL="3376331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7pPr>
      <a:lvl8pPr marL="393905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8pPr>
      <a:lvl9pPr marL="450177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562" y="273422"/>
            <a:ext cx="10971684" cy="114463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en-GB" sz="5321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609562" y="1604399"/>
            <a:ext cx="10971684" cy="397681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387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1044922" lvl="1" indent="-391846">
              <a:spcBef>
                <a:spcPts val="137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338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567382" lvl="2" indent="-348307">
              <a:spcBef>
                <a:spcPts val="102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90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2089843" lvl="3" indent="-261230">
              <a:spcBef>
                <a:spcPts val="686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419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612304" lvl="4" indent="-261230">
              <a:spcBef>
                <a:spcPts val="3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419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3134765" lvl="5" indent="-261230">
              <a:spcBef>
                <a:spcPts val="3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419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657226" lvl="6" indent="-261230">
              <a:spcBef>
                <a:spcPts val="3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419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609562" y="6246923"/>
            <a:ext cx="2840124" cy="472394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en-GB" sz="1693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en-US"/>
              <a:t>&lt;date/time&gt;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4169405" y="6246923"/>
            <a:ext cx="3864189" cy="472394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buNone/>
              <a:defRPr lang="en-GB" sz="1693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en-US"/>
              <a:t>&lt;footer&gt;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8741122" y="6246923"/>
            <a:ext cx="2840124" cy="472394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GB" sz="1693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fld id="{49313A37-65AB-4BB6-85FC-4EBAEBC6D2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323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742" r:id="rId1"/>
  </p:sldLayoutIdLst>
  <p:txStyles>
    <p:titleStyle>
      <a:lvl1pPr indent="0" algn="ctr" defTabSz="1105875" rtl="0" eaLnBrk="1" latinLnBrk="0" hangingPunct="1">
        <a:lnSpc>
          <a:spcPct val="90000"/>
        </a:lnSpc>
        <a:spcBef>
          <a:spcPct val="0"/>
        </a:spcBef>
        <a:buNone/>
        <a:defRPr sz="532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22461" indent="-391846" algn="l" defTabSz="1105875" rtl="0" eaLnBrk="1" latinLnBrk="0" hangingPunct="1">
        <a:lnSpc>
          <a:spcPct val="90000"/>
        </a:lnSpc>
        <a:spcBef>
          <a:spcPts val="1714"/>
        </a:spcBef>
        <a:buClr>
          <a:srgbClr val="000000"/>
        </a:buClr>
        <a:buSzPct val="45000"/>
        <a:buFont typeface="Wingdings" charset="2"/>
        <a:buChar char=""/>
        <a:defRPr sz="3386" kern="1200">
          <a:solidFill>
            <a:schemeClr val="tx1"/>
          </a:solidFill>
          <a:latin typeface="+mn-lt"/>
          <a:ea typeface="+mn-ea"/>
          <a:cs typeface="+mn-cs"/>
        </a:defRPr>
      </a:lvl1pPr>
      <a:lvl2pPr marL="829407" indent="-276469" algn="l" defTabSz="1105875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903" kern="1200">
          <a:solidFill>
            <a:schemeClr val="tx1"/>
          </a:solidFill>
          <a:latin typeface="+mn-lt"/>
          <a:ea typeface="+mn-ea"/>
          <a:cs typeface="+mn-cs"/>
        </a:defRPr>
      </a:lvl2pPr>
      <a:lvl3pPr marL="1382344" indent="-276469" algn="l" defTabSz="1105875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419" kern="1200">
          <a:solidFill>
            <a:schemeClr val="tx1"/>
          </a:solidFill>
          <a:latin typeface="+mn-lt"/>
          <a:ea typeface="+mn-ea"/>
          <a:cs typeface="+mn-cs"/>
        </a:defRPr>
      </a:lvl3pPr>
      <a:lvl4pPr marL="1935282" indent="-276469" algn="l" defTabSz="1105875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177" kern="1200">
          <a:solidFill>
            <a:schemeClr val="tx1"/>
          </a:solidFill>
          <a:latin typeface="+mn-lt"/>
          <a:ea typeface="+mn-ea"/>
          <a:cs typeface="+mn-cs"/>
        </a:defRPr>
      </a:lvl4pPr>
      <a:lvl5pPr marL="2488220" indent="-276469" algn="l" defTabSz="1105875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177" kern="1200">
          <a:solidFill>
            <a:schemeClr val="tx1"/>
          </a:solidFill>
          <a:latin typeface="+mn-lt"/>
          <a:ea typeface="+mn-ea"/>
          <a:cs typeface="+mn-cs"/>
        </a:defRPr>
      </a:lvl5pPr>
      <a:lvl6pPr marL="3041157" indent="-276469" algn="l" defTabSz="1105875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177" kern="1200">
          <a:solidFill>
            <a:schemeClr val="tx1"/>
          </a:solidFill>
          <a:latin typeface="+mn-lt"/>
          <a:ea typeface="+mn-ea"/>
          <a:cs typeface="+mn-cs"/>
        </a:defRPr>
      </a:lvl6pPr>
      <a:lvl7pPr marL="3594095" indent="-276469" algn="l" defTabSz="1105875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177" kern="1200">
          <a:solidFill>
            <a:schemeClr val="tx1"/>
          </a:solidFill>
          <a:latin typeface="+mn-lt"/>
          <a:ea typeface="+mn-ea"/>
          <a:cs typeface="+mn-cs"/>
        </a:defRPr>
      </a:lvl7pPr>
      <a:lvl8pPr marL="4147033" indent="-276469" algn="l" defTabSz="1105875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177" kern="1200">
          <a:solidFill>
            <a:schemeClr val="tx1"/>
          </a:solidFill>
          <a:latin typeface="+mn-lt"/>
          <a:ea typeface="+mn-ea"/>
          <a:cs typeface="+mn-cs"/>
        </a:defRPr>
      </a:lvl8pPr>
      <a:lvl9pPr marL="4699970" indent="-276469" algn="l" defTabSz="1105875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17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1pPr>
      <a:lvl2pPr marL="552938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2pPr>
      <a:lvl3pPr marL="1105875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3pPr>
      <a:lvl4pPr marL="1658813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4pPr>
      <a:lvl5pPr marL="2211751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5pPr>
      <a:lvl6pPr marL="2764688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6pPr>
      <a:lvl7pPr marL="3317626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7pPr>
      <a:lvl8pPr marL="3870564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8pPr>
      <a:lvl9pPr marL="4423501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8.jpg"/><Relationship Id="rId7" Type="http://schemas.openxmlformats.org/officeDocument/2006/relationships/image" Target="../media/image42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44.jpg"/><Relationship Id="rId7" Type="http://schemas.openxmlformats.org/officeDocument/2006/relationships/image" Target="../media/image48.jp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7" Type="http://schemas.openxmlformats.org/officeDocument/2006/relationships/image" Target="../media/image55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54.jpg"/><Relationship Id="rId5" Type="http://schemas.openxmlformats.org/officeDocument/2006/relationships/image" Target="../media/image53.jpg"/><Relationship Id="rId4" Type="http://schemas.openxmlformats.org/officeDocument/2006/relationships/image" Target="../media/image52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 title="[DM_DOCNAME]"/>
          <p:cNvSpPr txBox="1"/>
          <p:nvPr/>
        </p:nvSpPr>
        <p:spPr>
          <a:xfrm>
            <a:off x="-1" y="1884152"/>
            <a:ext cx="5310909" cy="2087064"/>
          </a:xfrm>
          <a:prstGeom prst="rect">
            <a:avLst/>
          </a:prstGeom>
          <a:solidFill>
            <a:schemeClr val="bg1"/>
          </a:solidFill>
        </p:spPr>
        <p:txBody>
          <a:bodyPr wrap="square" lIns="288000" tIns="180000" rIns="288000" bIns="180000" rtlCol="0" anchor="t" anchorCtr="0">
            <a:spAutoFit/>
          </a:bodyPr>
          <a:lstStyle/>
          <a:p>
            <a:pPr>
              <a:defRPr/>
            </a:pPr>
            <a:r>
              <a:rPr lang="en-GB" sz="2800" spc="-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GOME-2 in-orbit performance </a:t>
            </a:r>
          </a:p>
          <a:p>
            <a:pPr>
              <a:defRPr/>
            </a:pPr>
            <a:endParaRPr lang="en-GB" sz="1800" b="0" kern="0" dirty="0">
              <a:solidFill>
                <a:schemeClr val="tx1"/>
              </a:solidFill>
              <a:latin typeface="Arial" panose="020B0604020202020204" pitchFamily="34" charset="0"/>
              <a:ea typeface="Roboto Medium" panose="02000000000000000000" pitchFamily="2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sz="1800" b="0" dirty="0">
                <a:solidFill>
                  <a:schemeClr val="tx1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Pieter Valks, Gabriele Poli, Rasmus Lindstrot</a:t>
            </a:r>
          </a:p>
          <a:p>
            <a:pPr>
              <a:defRPr/>
            </a:pPr>
            <a:endParaRPr lang="en-GB" sz="1800" b="0" i="1" dirty="0">
              <a:solidFill>
                <a:schemeClr val="tx1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>
              <a:defRPr/>
            </a:pPr>
            <a:endParaRPr lang="en-GB" sz="1600" b="0" i="1" kern="0" dirty="0">
              <a:solidFill>
                <a:schemeClr val="tx1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sz="1400" b="0" i="1" dirty="0">
                <a:solidFill>
                  <a:schemeClr val="tx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GSICS UVN-S Breakout Session  	24 March 2026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4E380B3-967B-8619-23B3-710A43ED7980}"/>
              </a:ext>
            </a:extLst>
          </p:cNvPr>
          <p:cNvSpPr/>
          <p:nvPr/>
        </p:nvSpPr>
        <p:spPr bwMode="auto">
          <a:xfrm>
            <a:off x="167951" y="6674819"/>
            <a:ext cx="11924522" cy="177282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6841543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Content of the presentation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C2A43CF-304D-8B32-75E5-1623A1B8510E}"/>
              </a:ext>
            </a:extLst>
          </p:cNvPr>
          <p:cNvSpPr/>
          <p:nvPr/>
        </p:nvSpPr>
        <p:spPr bwMode="auto">
          <a:xfrm>
            <a:off x="167951" y="6674819"/>
            <a:ext cx="11924522" cy="177282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700EF7-A1E2-C39F-FAEB-969964FEBA0B}"/>
              </a:ext>
            </a:extLst>
          </p:cNvPr>
          <p:cNvSpPr txBox="1"/>
          <p:nvPr/>
        </p:nvSpPr>
        <p:spPr>
          <a:xfrm>
            <a:off x="340557" y="1091769"/>
            <a:ext cx="10905511" cy="3574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182562">
              <a:lnSpc>
                <a:spcPct val="150000"/>
              </a:lnSpc>
            </a:pPr>
            <a:r>
              <a:rPr lang="en-IE" sz="2000" dirty="0" err="1">
                <a:solidFill>
                  <a:srgbClr val="002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Metop</a:t>
            </a:r>
            <a:r>
              <a:rPr lang="en-IE" sz="2000" dirty="0">
                <a:solidFill>
                  <a:srgbClr val="002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-B mission EOL extended to 2030 </a:t>
            </a:r>
          </a:p>
          <a:p>
            <a:pPr marL="355600" indent="-17303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E" sz="2000" b="0" dirty="0">
                <a:solidFill>
                  <a:srgbClr val="002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 on GOME-2 Solar Visibility</a:t>
            </a:r>
          </a:p>
          <a:p>
            <a:pPr marL="355600" indent="-17303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E" sz="2000" b="0" dirty="0">
                <a:solidFill>
                  <a:srgbClr val="002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Solar Model performance with impact on GOME-2 L2 products (ozone and NO</a:t>
            </a:r>
            <a:r>
              <a:rPr lang="en-IE" sz="2000" b="0" baseline="-25000" dirty="0">
                <a:solidFill>
                  <a:srgbClr val="002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IE" sz="2000" b="0" dirty="0">
                <a:solidFill>
                  <a:srgbClr val="002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55600" indent="-173038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IE" sz="2000" b="0" dirty="0">
              <a:solidFill>
                <a:srgbClr val="002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2562">
              <a:lnSpc>
                <a:spcPct val="150000"/>
              </a:lnSpc>
            </a:pPr>
            <a:r>
              <a:rPr lang="en-US" sz="2000" dirty="0">
                <a:solidFill>
                  <a:srgbClr val="002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GOME-2 instrument throughput and degradation correction</a:t>
            </a:r>
          </a:p>
          <a:p>
            <a:pPr marL="182562">
              <a:lnSpc>
                <a:spcPct val="150000"/>
              </a:lnSpc>
            </a:pPr>
            <a:endParaRPr lang="en-US" sz="2000" b="0" dirty="0">
              <a:solidFill>
                <a:srgbClr val="002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2562">
              <a:lnSpc>
                <a:spcPct val="150000"/>
              </a:lnSpc>
            </a:pPr>
            <a:r>
              <a:rPr lang="en-US" sz="2000" dirty="0">
                <a:solidFill>
                  <a:srgbClr val="002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ESA FDR4ATMOS project</a:t>
            </a:r>
          </a:p>
        </p:txBody>
      </p:sp>
    </p:spTree>
    <p:extLst>
      <p:ext uri="{BB962C8B-B14F-4D97-AF65-F5344CB8AC3E}">
        <p14:creationId xmlns:p14="http://schemas.microsoft.com/office/powerpoint/2010/main" val="231408149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D0B7F-DA13-7B63-3169-3E4EC7528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F8DAC-8197-625B-2214-E5510D3A2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 err="1"/>
              <a:t>Metop</a:t>
            </a:r>
            <a:r>
              <a:rPr lang="en-IE" dirty="0"/>
              <a:t>-B OOP Manoeuvre (Sep. 2025) to extend lifetime to 2030</a:t>
            </a:r>
            <a:endParaRPr lang="en-GB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3CF02BA-D622-B19F-0572-96E29DD3EB72}"/>
              </a:ext>
            </a:extLst>
          </p:cNvPr>
          <p:cNvSpPr/>
          <p:nvPr/>
        </p:nvSpPr>
        <p:spPr bwMode="auto">
          <a:xfrm>
            <a:off x="167951" y="6674819"/>
            <a:ext cx="11924522" cy="177282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8EA572C-87D0-9FF1-78C4-74B87DA8DA8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277"/>
          <a:stretch>
            <a:fillRect/>
          </a:stretch>
        </p:blipFill>
        <p:spPr>
          <a:xfrm>
            <a:off x="43348" y="1294721"/>
            <a:ext cx="12049125" cy="497908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A870E15-D8F1-B713-B1A8-6F81DC896050}"/>
              </a:ext>
            </a:extLst>
          </p:cNvPr>
          <p:cNvSpPr/>
          <p:nvPr/>
        </p:nvSpPr>
        <p:spPr bwMode="auto">
          <a:xfrm>
            <a:off x="10425449" y="1294721"/>
            <a:ext cx="1723203" cy="25938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3035406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864D4-EB33-9559-1488-D01B82CC3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19D90-E237-2FFB-D011-5FA2A3423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Metop</a:t>
            </a:r>
            <a:r>
              <a:rPr lang="en-GB" dirty="0"/>
              <a:t>-B GOME-2 Loss of Sun Visibility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87E276-64FE-9300-FA93-9F7682010C74}"/>
              </a:ext>
            </a:extLst>
          </p:cNvPr>
          <p:cNvSpPr/>
          <p:nvPr/>
        </p:nvSpPr>
        <p:spPr bwMode="auto">
          <a:xfrm>
            <a:off x="167951" y="6674819"/>
            <a:ext cx="11924522" cy="177282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DDF4F90-8F49-EFBE-58CF-B7DA4817B298}"/>
              </a:ext>
            </a:extLst>
          </p:cNvPr>
          <p:cNvGrpSpPr/>
          <p:nvPr/>
        </p:nvGrpSpPr>
        <p:grpSpPr>
          <a:xfrm>
            <a:off x="403841" y="914654"/>
            <a:ext cx="4251522" cy="2304837"/>
            <a:chOff x="681924" y="1357959"/>
            <a:chExt cx="5661424" cy="3516506"/>
          </a:xfrm>
        </p:grpSpPr>
        <p:pic>
          <p:nvPicPr>
            <p:cNvPr id="51" name="Picture 50" descr="C:\Users\damiano\Documents\STK 11 (x64)\install_20160120\26th_ISSFD_JAPAN\MA_DD_06_2.bmp">
              <a:extLst>
                <a:ext uri="{FF2B5EF4-FFF2-40B4-BE49-F238E27FC236}">
                  <a16:creationId xmlns:a16="http://schemas.microsoft.com/office/drawing/2014/main" id="{129ECA66-31AC-5A02-CEB3-9BDC8BBDFB46}"/>
                </a:ext>
              </a:extLst>
            </p:cNvPr>
            <p:cNvPicPr/>
            <p:nvPr/>
          </p:nvPicPr>
          <p:blipFill rotWithShape="1">
            <a:blip r:embed="rId2" cstate="print"/>
            <a:srcRect l="18583" t="1373" r="29002"/>
            <a:stretch/>
          </p:blipFill>
          <p:spPr bwMode="auto">
            <a:xfrm>
              <a:off x="766336" y="1443298"/>
              <a:ext cx="4469450" cy="33995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2E05E84-C23E-6028-BAD0-166BE38C7DEB}"/>
                </a:ext>
              </a:extLst>
            </p:cNvPr>
            <p:cNvSpPr txBox="1"/>
            <p:nvPr/>
          </p:nvSpPr>
          <p:spPr>
            <a:xfrm>
              <a:off x="681924" y="3888353"/>
              <a:ext cx="5661424" cy="986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00B050"/>
                  </a:solidFill>
                  <a:latin typeface="Arial" panose="020B0604020202020204" pitchFamily="34" charset="0"/>
                </a:rPr>
                <a:t>Green</a:t>
              </a:r>
              <a:r>
                <a:rPr lang="en-GB" dirty="0">
                  <a:solidFill>
                    <a:srgbClr val="002569"/>
                  </a:solidFill>
                  <a:latin typeface="Arial" panose="020B0604020202020204" pitchFamily="34" charset="0"/>
                </a:rPr>
                <a:t> </a:t>
              </a:r>
              <a:r>
                <a:rPr lang="en-GB" dirty="0">
                  <a:solidFill>
                    <a:srgbClr val="FFFFFF"/>
                  </a:solidFill>
                  <a:latin typeface="Arial" panose="020B0604020202020204" pitchFamily="34" charset="0"/>
                </a:rPr>
                <a:t>LTDN 09:30 UTC</a:t>
              </a:r>
            </a:p>
            <a:p>
              <a:r>
                <a:rPr lang="en-GB" b="0" dirty="0">
                  <a:solidFill>
                    <a:srgbClr val="FFFFFF">
                      <a:lumMod val="50000"/>
                    </a:srgbClr>
                  </a:solidFill>
                  <a:latin typeface="Arial" panose="020B0604020202020204" pitchFamily="34" charset="0"/>
                </a:rPr>
                <a:t>Grey</a:t>
              </a:r>
              <a:r>
                <a:rPr lang="en-GB" b="0" dirty="0">
                  <a:solidFill>
                    <a:srgbClr val="002569"/>
                  </a:solidFill>
                  <a:latin typeface="Arial" panose="020B0604020202020204" pitchFamily="34" charset="0"/>
                </a:rPr>
                <a:t>   </a:t>
              </a:r>
              <a:r>
                <a:rPr lang="en-GB" b="0" dirty="0">
                  <a:solidFill>
                    <a:srgbClr val="FFFFFF"/>
                  </a:solidFill>
                  <a:latin typeface="Arial" panose="020B0604020202020204" pitchFamily="34" charset="0"/>
                </a:rPr>
                <a:t>LTDN 09:00 UTC</a:t>
              </a:r>
            </a:p>
            <a:p>
              <a:r>
                <a:rPr lang="en-GB" b="0" dirty="0">
                  <a:solidFill>
                    <a:srgbClr val="ED03C0"/>
                  </a:solidFill>
                  <a:latin typeface="Arial" panose="020B0604020202020204" pitchFamily="34" charset="0"/>
                </a:rPr>
                <a:t>Pink</a:t>
              </a:r>
              <a:r>
                <a:rPr lang="en-GB" b="0" dirty="0">
                  <a:solidFill>
                    <a:srgbClr val="00B0F0"/>
                  </a:solidFill>
                  <a:latin typeface="Arial" panose="020B0604020202020204" pitchFamily="34" charset="0"/>
                </a:rPr>
                <a:t>    </a:t>
              </a:r>
              <a:r>
                <a:rPr lang="en-GB" b="0" dirty="0">
                  <a:solidFill>
                    <a:srgbClr val="FFFFFF"/>
                  </a:solidFill>
                  <a:latin typeface="Arial" panose="020B0604020202020204" pitchFamily="34" charset="0"/>
                </a:rPr>
                <a:t>LTDN 08:00 UTC</a:t>
              </a:r>
            </a:p>
            <a:p>
              <a:r>
                <a:rPr lang="en-GB" dirty="0">
                  <a:solidFill>
                    <a:srgbClr val="FF0000"/>
                  </a:solidFill>
                  <a:latin typeface="Arial" panose="020B0604020202020204" pitchFamily="34" charset="0"/>
                </a:rPr>
                <a:t>Red    </a:t>
              </a:r>
              <a:r>
                <a:rPr lang="en-GB" dirty="0">
                  <a:solidFill>
                    <a:srgbClr val="FFFFFF"/>
                  </a:solidFill>
                  <a:latin typeface="Arial" panose="020B0604020202020204" pitchFamily="34" charset="0"/>
                </a:rPr>
                <a:t>LTDN 06:00 UTC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0889236A-C6CC-69CB-8190-2AF82FB73030}"/>
                </a:ext>
              </a:extLst>
            </p:cNvPr>
            <p:cNvSpPr/>
            <p:nvPr/>
          </p:nvSpPr>
          <p:spPr>
            <a:xfrm>
              <a:off x="681924" y="1357959"/>
              <a:ext cx="4352867" cy="5634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dirty="0" err="1">
                  <a:solidFill>
                    <a:srgbClr val="FFFFFF"/>
                  </a:solidFill>
                  <a:latin typeface="Arial" panose="020B0604020202020204" pitchFamily="34" charset="0"/>
                </a:rPr>
                <a:t>Metop</a:t>
              </a:r>
              <a:r>
                <a:rPr lang="en-GB" dirty="0">
                  <a:solidFill>
                    <a:srgbClr val="FFFFFF"/>
                  </a:solidFill>
                  <a:latin typeface="Arial" panose="020B0604020202020204" pitchFamily="34" charset="0"/>
                </a:rPr>
                <a:t> Orbit decaying Local Time of Descending Node</a:t>
              </a:r>
            </a:p>
            <a:p>
              <a:r>
                <a:rPr lang="en-GB" dirty="0">
                  <a:solidFill>
                    <a:srgbClr val="FFFFFF"/>
                  </a:solidFill>
                  <a:latin typeface="Arial" panose="020B0604020202020204" pitchFamily="34" charset="0"/>
                </a:rPr>
                <a:t>(LTDN)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96F1633-4DBA-DD42-D882-647E7C898E70}"/>
              </a:ext>
            </a:extLst>
          </p:cNvPr>
          <p:cNvGrpSpPr/>
          <p:nvPr/>
        </p:nvGrpSpPr>
        <p:grpSpPr>
          <a:xfrm>
            <a:off x="4968198" y="985392"/>
            <a:ext cx="2919160" cy="1868061"/>
            <a:chOff x="5752521" y="979229"/>
            <a:chExt cx="2919160" cy="1868061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DC95533B-011E-DCA8-75A5-A5D5DF24BB43}"/>
                </a:ext>
              </a:extLst>
            </p:cNvPr>
            <p:cNvGrpSpPr/>
            <p:nvPr/>
          </p:nvGrpSpPr>
          <p:grpSpPr>
            <a:xfrm>
              <a:off x="5789493" y="979229"/>
              <a:ext cx="2882188" cy="1868061"/>
              <a:chOff x="91439" y="913616"/>
              <a:chExt cx="9360000" cy="5629699"/>
            </a:xfrm>
          </p:grpSpPr>
          <p:pic>
            <p:nvPicPr>
              <p:cNvPr id="57" name="Picture 2">
                <a:extLst>
                  <a:ext uri="{FF2B5EF4-FFF2-40B4-BE49-F238E27FC236}">
                    <a16:creationId xmlns:a16="http://schemas.microsoft.com/office/drawing/2014/main" id="{EBA21958-561E-26AF-A102-37376EB6864A}"/>
                  </a:ext>
                </a:extLst>
              </p:cNvPr>
              <p:cNvPicPr>
                <a:picLocks noChangeArrowheads="1"/>
              </p:cNvPicPr>
              <p:nvPr/>
            </p:nvPicPr>
            <p:blipFill>
              <a:blip r:embed="rId3" cstate="print"/>
              <a:srcRect l="1653" t="3889" r="2197" b="9167"/>
              <a:stretch>
                <a:fillRect/>
              </a:stretch>
            </p:blipFill>
            <p:spPr bwMode="auto">
              <a:xfrm>
                <a:off x="91439" y="913616"/>
                <a:ext cx="9360000" cy="558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16A4B129-CB89-1FBB-73B5-639607CE93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20996778">
                <a:off x="4386193" y="3824737"/>
                <a:ext cx="3049538" cy="2339121"/>
                <a:chOff x="8061" y="9556"/>
                <a:chExt cx="1762" cy="1147"/>
              </a:xfrm>
            </p:grpSpPr>
            <p:sp>
              <p:nvSpPr>
                <p:cNvPr id="63" name="AutoShape 16">
                  <a:extLst>
                    <a:ext uri="{FF2B5EF4-FFF2-40B4-BE49-F238E27FC236}">
                      <a16:creationId xmlns:a16="http://schemas.microsoft.com/office/drawing/2014/main" id="{1B43B139-AF4B-361A-B32E-4E8C6CE56C2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235" y="10491"/>
                  <a:ext cx="0" cy="79"/>
                </a:xfrm>
                <a:prstGeom prst="straightConnector1">
                  <a:avLst/>
                </a:prstGeom>
                <a:noFill/>
                <a:ln w="9525">
                  <a:solidFill>
                    <a:srgbClr val="FFC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endParaRPr>
                </a:p>
              </p:txBody>
            </p:sp>
            <p:grpSp>
              <p:nvGrpSpPr>
                <p:cNvPr id="64" name="Group 7">
                  <a:extLst>
                    <a:ext uri="{FF2B5EF4-FFF2-40B4-BE49-F238E27FC236}">
                      <a16:creationId xmlns:a16="http://schemas.microsoft.com/office/drawing/2014/main" id="{B8B7E6D0-CF76-BCF3-4FAE-92CFCDB3323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061" y="9556"/>
                  <a:ext cx="1762" cy="1147"/>
                  <a:chOff x="8061" y="9556"/>
                  <a:chExt cx="1762" cy="1147"/>
                </a:xfrm>
              </p:grpSpPr>
              <p:sp>
                <p:nvSpPr>
                  <p:cNvPr id="65" name="AutoShape 15">
                    <a:extLst>
                      <a:ext uri="{FF2B5EF4-FFF2-40B4-BE49-F238E27FC236}">
                        <a16:creationId xmlns:a16="http://schemas.microsoft.com/office/drawing/2014/main" id="{42B95412-2D87-A81D-4069-92A3F8DE5BB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9232" y="10491"/>
                    <a:ext cx="587" cy="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FFC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</a:endParaRPr>
                  </a:p>
                </p:txBody>
              </p:sp>
              <p:grpSp>
                <p:nvGrpSpPr>
                  <p:cNvPr id="66" name="Group 8">
                    <a:extLst>
                      <a:ext uri="{FF2B5EF4-FFF2-40B4-BE49-F238E27FC236}">
                        <a16:creationId xmlns:a16="http://schemas.microsoft.com/office/drawing/2014/main" id="{265B6632-D124-97EB-7B51-30A12F340B1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8061" y="9556"/>
                    <a:ext cx="1762" cy="1147"/>
                    <a:chOff x="8061" y="9556"/>
                    <a:chExt cx="1762" cy="1147"/>
                  </a:xfrm>
                </p:grpSpPr>
                <p:sp>
                  <p:nvSpPr>
                    <p:cNvPr id="67" name="AutoShape 14">
                      <a:extLst>
                        <a:ext uri="{FF2B5EF4-FFF2-40B4-BE49-F238E27FC236}">
                          <a16:creationId xmlns:a16="http://schemas.microsoft.com/office/drawing/2014/main" id="{EF66A250-EEC0-A180-521E-E2DE3B4A20E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8069" y="9556"/>
                      <a:ext cx="1710" cy="1147"/>
                    </a:xfrm>
                    <a:prstGeom prst="straightConnector1">
                      <a:avLst/>
                    </a:prstGeom>
                    <a:noFill/>
                    <a:ln w="6350">
                      <a:solidFill>
                        <a:srgbClr val="FFC000"/>
                      </a:solidFill>
                      <a:round/>
                      <a:headEnd/>
                      <a:tailEnd type="triangle" w="med" len="med"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68" name="AutoShape 13">
                      <a:extLst>
                        <a:ext uri="{FF2B5EF4-FFF2-40B4-BE49-F238E27FC236}">
                          <a16:creationId xmlns:a16="http://schemas.microsoft.com/office/drawing/2014/main" id="{9748B8D8-DB7B-FD32-78E6-397C0175C6C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8069" y="9556"/>
                      <a:ext cx="1167" cy="935"/>
                    </a:xfrm>
                    <a:prstGeom prst="straightConnector1">
                      <a:avLst/>
                    </a:prstGeom>
                    <a:noFill/>
                    <a:ln w="9525">
                      <a:solidFill>
                        <a:srgbClr val="FFC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69" name="AutoShape 12">
                      <a:extLst>
                        <a:ext uri="{FF2B5EF4-FFF2-40B4-BE49-F238E27FC236}">
                          <a16:creationId xmlns:a16="http://schemas.microsoft.com/office/drawing/2014/main" id="{4601322F-E008-0B44-EE82-B6CCC257811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8069" y="9556"/>
                      <a:ext cx="1754" cy="935"/>
                    </a:xfrm>
                    <a:prstGeom prst="straightConnector1">
                      <a:avLst/>
                    </a:prstGeom>
                    <a:noFill/>
                    <a:ln w="9525">
                      <a:solidFill>
                        <a:srgbClr val="FFC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70" name="AutoShape 11">
                      <a:extLst>
                        <a:ext uri="{FF2B5EF4-FFF2-40B4-BE49-F238E27FC236}">
                          <a16:creationId xmlns:a16="http://schemas.microsoft.com/office/drawing/2014/main" id="{A7E16C3C-2E5B-3A7E-43EA-77729FA87E2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9236" y="10570"/>
                      <a:ext cx="587" cy="0"/>
                    </a:xfrm>
                    <a:prstGeom prst="straightConnector1">
                      <a:avLst/>
                    </a:prstGeom>
                    <a:noFill/>
                    <a:ln w="9525">
                      <a:solidFill>
                        <a:srgbClr val="FFC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71" name="AutoShape 10">
                      <a:extLst>
                        <a:ext uri="{FF2B5EF4-FFF2-40B4-BE49-F238E27FC236}">
                          <a16:creationId xmlns:a16="http://schemas.microsoft.com/office/drawing/2014/main" id="{B46D5023-B268-7699-8AEC-36E2D52FB84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9822" y="10488"/>
                      <a:ext cx="0" cy="79"/>
                    </a:xfrm>
                    <a:prstGeom prst="straightConnector1">
                      <a:avLst/>
                    </a:prstGeom>
                    <a:noFill/>
                    <a:ln w="9525">
                      <a:solidFill>
                        <a:srgbClr val="FFC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72" name="AutoShape 9">
                      <a:extLst>
                        <a:ext uri="{FF2B5EF4-FFF2-40B4-BE49-F238E27FC236}">
                          <a16:creationId xmlns:a16="http://schemas.microsoft.com/office/drawing/2014/main" id="{50F18385-975F-AFF3-AD10-D0DEFCBA5D1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8061" y="9556"/>
                      <a:ext cx="1171" cy="1014"/>
                    </a:xfrm>
                    <a:prstGeom prst="straightConnector1">
                      <a:avLst/>
                    </a:prstGeom>
                    <a:noFill/>
                    <a:ln w="9525">
                      <a:solidFill>
                        <a:srgbClr val="FFC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</p:grpSp>
          <p:sp>
            <p:nvSpPr>
              <p:cNvPr id="59" name="AutoShape 21">
                <a:extLst>
                  <a:ext uri="{FF2B5EF4-FFF2-40B4-BE49-F238E27FC236}">
                    <a16:creationId xmlns:a16="http://schemas.microsoft.com/office/drawing/2014/main" id="{364FC901-48FB-29B0-EDAE-0AC1C32EA4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86990" y="4112662"/>
                <a:ext cx="1300299" cy="1981434"/>
              </a:xfrm>
              <a:prstGeom prst="straightConnector1">
                <a:avLst/>
              </a:prstGeom>
              <a:noFill/>
              <a:ln w="635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0" name="Text Box 20">
                <a:extLst>
                  <a:ext uri="{FF2B5EF4-FFF2-40B4-BE49-F238E27FC236}">
                    <a16:creationId xmlns:a16="http://schemas.microsoft.com/office/drawing/2014/main" id="{3E190C56-251C-8417-9F05-79166F2200C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69509" y="5641661"/>
                <a:ext cx="1653511" cy="649275"/>
              </a:xfrm>
              <a:prstGeom prst="rect">
                <a:avLst/>
              </a:prstGeom>
              <a:solidFill>
                <a:srgbClr val="FFFFFF">
                  <a:alpha val="0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altLang="ja-JP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Times New Roman" pitchFamily="18" charset="0"/>
                    <a:ea typeface="MS Mincho" pitchFamily="49" charset="-128"/>
                    <a:cs typeface="Times New Roman" pitchFamily="18" charset="0"/>
                  </a:rPr>
                  <a:t>To Sun</a:t>
                </a:r>
                <a:endParaRPr kumimoji="0" lang="en-GB" altLang="ja-JP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61" name="Text Box 20">
                <a:extLst>
                  <a:ext uri="{FF2B5EF4-FFF2-40B4-BE49-F238E27FC236}">
                    <a16:creationId xmlns:a16="http://schemas.microsoft.com/office/drawing/2014/main" id="{7685AA2D-1805-D8E7-EE7D-077B25424C9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28411" y="5894040"/>
                <a:ext cx="4400258" cy="649275"/>
              </a:xfrm>
              <a:prstGeom prst="rect">
                <a:avLst/>
              </a:prstGeom>
              <a:solidFill>
                <a:srgbClr val="FFFFFF">
                  <a:alpha val="0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altLang="ja-JP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itchFamily="18" charset="0"/>
                    <a:ea typeface="MS Mincho" pitchFamily="49" charset="-128"/>
                    <a:cs typeface="Times New Roman" pitchFamily="18" charset="0"/>
                  </a:rPr>
                  <a:t>Satellite Flight Direction</a:t>
                </a:r>
                <a:endParaRPr kumimoji="0" lang="en-GB" altLang="ja-JP" sz="600" b="0" i="0" u="none" strike="noStrike" kern="0" cap="none" spc="0" normalizeH="0" baseline="0" noProof="0" dirty="0">
                  <a:ln>
                    <a:noFill/>
                  </a:ln>
                  <a:solidFill>
                    <a:srgbClr val="002569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2B09E087-9B12-ACF0-4B91-F0317767E0D2}"/>
                  </a:ext>
                </a:extLst>
              </p:cNvPr>
              <p:cNvSpPr/>
              <p:nvPr/>
            </p:nvSpPr>
            <p:spPr bwMode="auto">
              <a:xfrm>
                <a:off x="6943725" y="5534025"/>
                <a:ext cx="180000" cy="180000"/>
              </a:xfrm>
              <a:prstGeom prst="ellipse">
                <a:avLst/>
              </a:prstGeom>
              <a:solidFill>
                <a:srgbClr val="FFFF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auto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52D2F4E3-0A87-492B-2D9F-92F5BF0CEFC2}"/>
                </a:ext>
              </a:extLst>
            </p:cNvPr>
            <p:cNvSpPr/>
            <p:nvPr/>
          </p:nvSpPr>
          <p:spPr>
            <a:xfrm>
              <a:off x="5752521" y="1153875"/>
              <a:ext cx="161935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FF00"/>
                  </a:solidFill>
                  <a:effectLst/>
                  <a:uLnTx/>
                  <a:uFillTx/>
                </a:rPr>
                <a:t>Orbit with nominal LTDN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EE69786E-17A3-1842-8AC7-C56C1D0EA050}"/>
              </a:ext>
            </a:extLst>
          </p:cNvPr>
          <p:cNvGrpSpPr/>
          <p:nvPr/>
        </p:nvGrpSpPr>
        <p:grpSpPr>
          <a:xfrm>
            <a:off x="8554117" y="975034"/>
            <a:ext cx="2886433" cy="1872286"/>
            <a:chOff x="5785248" y="2910444"/>
            <a:chExt cx="2886433" cy="1872286"/>
          </a:xfrm>
        </p:grpSpPr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4A89FC1E-65A7-8FCA-B8DB-E28AF1094CF2}"/>
                </a:ext>
              </a:extLst>
            </p:cNvPr>
            <p:cNvGrpSpPr/>
            <p:nvPr/>
          </p:nvGrpSpPr>
          <p:grpSpPr>
            <a:xfrm>
              <a:off x="5785248" y="2910444"/>
              <a:ext cx="2886433" cy="1872286"/>
              <a:chOff x="188685" y="956284"/>
              <a:chExt cx="9360001" cy="5634401"/>
            </a:xfrm>
          </p:grpSpPr>
          <p:pic>
            <p:nvPicPr>
              <p:cNvPr id="76" name="Picture 2">
                <a:extLst>
                  <a:ext uri="{FF2B5EF4-FFF2-40B4-BE49-F238E27FC236}">
                    <a16:creationId xmlns:a16="http://schemas.microsoft.com/office/drawing/2014/main" id="{B68CCA43-64E8-491E-936A-4221D625DD6E}"/>
                  </a:ext>
                </a:extLst>
              </p:cNvPr>
              <p:cNvPicPr>
                <a:picLocks noChangeArrowheads="1"/>
              </p:cNvPicPr>
              <p:nvPr/>
            </p:nvPicPr>
            <p:blipFill>
              <a:blip r:embed="rId4" cstate="print"/>
              <a:srcRect l="1905" t="3653" r="2031" b="13450"/>
              <a:stretch>
                <a:fillRect/>
              </a:stretch>
            </p:blipFill>
            <p:spPr bwMode="auto">
              <a:xfrm>
                <a:off x="188685" y="956284"/>
                <a:ext cx="9360001" cy="55800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7" name="AutoShape 16">
                <a:extLst>
                  <a:ext uri="{FF2B5EF4-FFF2-40B4-BE49-F238E27FC236}">
                    <a16:creationId xmlns:a16="http://schemas.microsoft.com/office/drawing/2014/main" id="{8A07E7E8-D555-5A66-88D5-9AB1B3BFFB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91957" y="5566371"/>
                <a:ext cx="0" cy="133473"/>
              </a:xfrm>
              <a:prstGeom prst="straightConnector1">
                <a:avLst/>
              </a:prstGeom>
              <a:noFill/>
              <a:ln w="9525">
                <a:solidFill>
                  <a:srgbClr val="FFC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8" name="AutoShape 15">
                <a:extLst>
                  <a:ext uri="{FF2B5EF4-FFF2-40B4-BE49-F238E27FC236}">
                    <a16:creationId xmlns:a16="http://schemas.microsoft.com/office/drawing/2014/main" id="{9C590A52-BFC4-80CC-E8E8-DDF8833CEE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86955" y="5566371"/>
                <a:ext cx="978651" cy="0"/>
              </a:xfrm>
              <a:prstGeom prst="straightConnector1">
                <a:avLst/>
              </a:prstGeom>
              <a:noFill/>
              <a:ln w="9525">
                <a:solidFill>
                  <a:srgbClr val="FFC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79" name="Group 8">
                <a:extLst>
                  <a:ext uri="{FF2B5EF4-FFF2-40B4-BE49-F238E27FC236}">
                    <a16:creationId xmlns:a16="http://schemas.microsoft.com/office/drawing/2014/main" id="{91F9DC30-0571-FB03-33B8-06FF68AD51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34655" y="3986664"/>
                <a:ext cx="3556154" cy="1834827"/>
                <a:chOff x="8061" y="9556"/>
                <a:chExt cx="2133" cy="1086"/>
              </a:xfrm>
            </p:grpSpPr>
            <p:sp>
              <p:nvSpPr>
                <p:cNvPr id="84" name="AutoShape 14">
                  <a:extLst>
                    <a:ext uri="{FF2B5EF4-FFF2-40B4-BE49-F238E27FC236}">
                      <a16:creationId xmlns:a16="http://schemas.microsoft.com/office/drawing/2014/main" id="{42778DB8-9542-05C4-8181-D5C90AD09A6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069" y="9556"/>
                  <a:ext cx="2125" cy="1086"/>
                </a:xfrm>
                <a:prstGeom prst="straightConnector1">
                  <a:avLst/>
                </a:prstGeom>
                <a:noFill/>
                <a:ln w="6350">
                  <a:solidFill>
                    <a:srgbClr val="FFC000"/>
                  </a:solidFill>
                  <a:round/>
                  <a:headEnd/>
                  <a:tailEnd type="triangl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5" name="AutoShape 13">
                  <a:extLst>
                    <a:ext uri="{FF2B5EF4-FFF2-40B4-BE49-F238E27FC236}">
                      <a16:creationId xmlns:a16="http://schemas.microsoft.com/office/drawing/2014/main" id="{CB49AB59-A0F8-50E5-3390-B41FC1B9C5E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069" y="9556"/>
                  <a:ext cx="1167" cy="935"/>
                </a:xfrm>
                <a:prstGeom prst="straightConnector1">
                  <a:avLst/>
                </a:prstGeom>
                <a:noFill/>
                <a:ln w="9525">
                  <a:solidFill>
                    <a:srgbClr val="FFC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6" name="AutoShape 12">
                  <a:extLst>
                    <a:ext uri="{FF2B5EF4-FFF2-40B4-BE49-F238E27FC236}">
                      <a16:creationId xmlns:a16="http://schemas.microsoft.com/office/drawing/2014/main" id="{97FBADDB-095A-FE71-EF66-F68E11861F0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069" y="9556"/>
                  <a:ext cx="1754" cy="935"/>
                </a:xfrm>
                <a:prstGeom prst="straightConnector1">
                  <a:avLst/>
                </a:prstGeom>
                <a:noFill/>
                <a:ln w="9525">
                  <a:solidFill>
                    <a:srgbClr val="FFC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7" name="AutoShape 11">
                  <a:extLst>
                    <a:ext uri="{FF2B5EF4-FFF2-40B4-BE49-F238E27FC236}">
                      <a16:creationId xmlns:a16="http://schemas.microsoft.com/office/drawing/2014/main" id="{51024F9B-C0E0-E205-6F76-0E73196C4CE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236" y="10570"/>
                  <a:ext cx="587" cy="0"/>
                </a:xfrm>
                <a:prstGeom prst="straightConnector1">
                  <a:avLst/>
                </a:prstGeom>
                <a:noFill/>
                <a:ln w="9525">
                  <a:solidFill>
                    <a:srgbClr val="FFC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8" name="AutoShape 10">
                  <a:extLst>
                    <a:ext uri="{FF2B5EF4-FFF2-40B4-BE49-F238E27FC236}">
                      <a16:creationId xmlns:a16="http://schemas.microsoft.com/office/drawing/2014/main" id="{8D0C4FB9-CF9F-B57A-0C8C-FC2329985C7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822" y="10488"/>
                  <a:ext cx="0" cy="79"/>
                </a:xfrm>
                <a:prstGeom prst="straightConnector1">
                  <a:avLst/>
                </a:prstGeom>
                <a:noFill/>
                <a:ln w="9525">
                  <a:solidFill>
                    <a:srgbClr val="FFC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9" name="AutoShape 9">
                  <a:extLst>
                    <a:ext uri="{FF2B5EF4-FFF2-40B4-BE49-F238E27FC236}">
                      <a16:creationId xmlns:a16="http://schemas.microsoft.com/office/drawing/2014/main" id="{D40B08F9-FEFD-0EE0-6043-9B35FC23028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061" y="9556"/>
                  <a:ext cx="1171" cy="1014"/>
                </a:xfrm>
                <a:prstGeom prst="straightConnector1">
                  <a:avLst/>
                </a:prstGeom>
                <a:noFill/>
                <a:ln w="9525">
                  <a:solidFill>
                    <a:srgbClr val="FFC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endParaRPr>
                </a:p>
              </p:txBody>
            </p:sp>
          </p:grpSp>
          <p:sp>
            <p:nvSpPr>
              <p:cNvPr id="80" name="AutoShape 21">
                <a:extLst>
                  <a:ext uri="{FF2B5EF4-FFF2-40B4-BE49-F238E27FC236}">
                    <a16:creationId xmlns:a16="http://schemas.microsoft.com/office/drawing/2014/main" id="{E0050B8F-C245-BB83-60AE-DCA8B2C4DB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243042">
                <a:off x="3291281" y="4048649"/>
                <a:ext cx="529296" cy="2014389"/>
              </a:xfrm>
              <a:prstGeom prst="straightConnector1">
                <a:avLst/>
              </a:prstGeom>
              <a:noFill/>
              <a:ln w="635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1" name="Text Box 20">
                <a:extLst>
                  <a:ext uri="{FF2B5EF4-FFF2-40B4-BE49-F238E27FC236}">
                    <a16:creationId xmlns:a16="http://schemas.microsoft.com/office/drawing/2014/main" id="{BDE523A8-5D1D-1D28-6007-634E619187D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51369" y="5565462"/>
                <a:ext cx="1653511" cy="648351"/>
              </a:xfrm>
              <a:prstGeom prst="rect">
                <a:avLst/>
              </a:prstGeom>
              <a:solidFill>
                <a:srgbClr val="FFFFFF">
                  <a:alpha val="0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altLang="ja-JP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Times New Roman" pitchFamily="18" charset="0"/>
                    <a:ea typeface="MS Mincho" pitchFamily="49" charset="-128"/>
                    <a:cs typeface="Times New Roman" pitchFamily="18" charset="0"/>
                  </a:rPr>
                  <a:t>To Sun</a:t>
                </a:r>
                <a:endParaRPr kumimoji="0" lang="en-GB" altLang="ja-JP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82" name="Text Box 20">
                <a:extLst>
                  <a:ext uri="{FF2B5EF4-FFF2-40B4-BE49-F238E27FC236}">
                    <a16:creationId xmlns:a16="http://schemas.microsoft.com/office/drawing/2014/main" id="{926FDA3D-04D7-4FD5-C73B-290A5F68749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4098" y="5942334"/>
                <a:ext cx="4196704" cy="648351"/>
              </a:xfrm>
              <a:prstGeom prst="rect">
                <a:avLst/>
              </a:prstGeom>
              <a:solidFill>
                <a:srgbClr val="FFFFFF">
                  <a:alpha val="0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altLang="ja-JP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itchFamily="18" charset="0"/>
                    <a:ea typeface="MS Mincho" pitchFamily="49" charset="-128"/>
                    <a:cs typeface="Times New Roman" pitchFamily="18" charset="0"/>
                  </a:rPr>
                  <a:t>Satellite Flight Direction</a:t>
                </a:r>
                <a:endParaRPr kumimoji="0" lang="en-GB" altLang="ja-JP" sz="600" b="0" i="0" u="none" strike="noStrike" kern="0" cap="none" spc="0" normalizeH="0" baseline="0" noProof="0" dirty="0">
                  <a:ln>
                    <a:noFill/>
                  </a:ln>
                  <a:solidFill>
                    <a:srgbClr val="002569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3FC61618-41A9-D5A4-73FA-A8589C0EDAF0}"/>
                  </a:ext>
                </a:extLst>
              </p:cNvPr>
              <p:cNvSpPr/>
              <p:nvPr/>
            </p:nvSpPr>
            <p:spPr bwMode="auto">
              <a:xfrm>
                <a:off x="6943725" y="5534025"/>
                <a:ext cx="180000" cy="180000"/>
              </a:xfrm>
              <a:prstGeom prst="ellipse">
                <a:avLst/>
              </a:prstGeom>
              <a:solidFill>
                <a:srgbClr val="FFFF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auto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B98D04BC-42E3-EEC8-711C-813B5304D7EF}"/>
                </a:ext>
              </a:extLst>
            </p:cNvPr>
            <p:cNvSpPr/>
            <p:nvPr/>
          </p:nvSpPr>
          <p:spPr>
            <a:xfrm>
              <a:off x="5791328" y="3101590"/>
              <a:ext cx="1628972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</a:rPr>
                <a:t>Orbit with decayed LTDN</a:t>
              </a:r>
            </a:p>
          </p:txBody>
        </p:sp>
      </p:grpSp>
      <p:sp>
        <p:nvSpPr>
          <p:cNvPr id="90" name="Content Placeholder 8">
            <a:extLst>
              <a:ext uri="{FF2B5EF4-FFF2-40B4-BE49-F238E27FC236}">
                <a16:creationId xmlns:a16="http://schemas.microsoft.com/office/drawing/2014/main" id="{4C1D8804-EECB-8E80-5F84-D943CAED6E4F}"/>
              </a:ext>
            </a:extLst>
          </p:cNvPr>
          <p:cNvSpPr txBox="1">
            <a:spLocks/>
          </p:cNvSpPr>
          <p:nvPr/>
        </p:nvSpPr>
        <p:spPr bwMode="auto">
          <a:xfrm>
            <a:off x="5115787" y="2954922"/>
            <a:ext cx="3190994" cy="950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4431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939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446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954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62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Sun enters FOV of Sun Port for Solar calibrations</a:t>
            </a:r>
          </a:p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Eclipses allow other calibrations without stray-light pollution</a:t>
            </a: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91" name="Content Placeholder 8">
            <a:extLst>
              <a:ext uri="{FF2B5EF4-FFF2-40B4-BE49-F238E27FC236}">
                <a16:creationId xmlns:a16="http://schemas.microsoft.com/office/drawing/2014/main" id="{EE524B77-ED6B-664B-F571-D3068E660DD6}"/>
              </a:ext>
            </a:extLst>
          </p:cNvPr>
          <p:cNvSpPr txBox="1">
            <a:spLocks/>
          </p:cNvSpPr>
          <p:nvPr/>
        </p:nvSpPr>
        <p:spPr bwMode="auto">
          <a:xfrm>
            <a:off x="8720654" y="2877556"/>
            <a:ext cx="2825625" cy="113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4431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939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446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954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62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No Sun in FOV of Sun Port</a:t>
            </a:r>
          </a:p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No eclipses so other calibrations suffer stray-light pollution.</a:t>
            </a: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424803F5-7B3A-CBD3-9525-2A5EA3E07541}"/>
              </a:ext>
            </a:extLst>
          </p:cNvPr>
          <p:cNvSpPr/>
          <p:nvPr/>
        </p:nvSpPr>
        <p:spPr bwMode="auto">
          <a:xfrm>
            <a:off x="1579849" y="4380067"/>
            <a:ext cx="3012205" cy="2225842"/>
          </a:xfrm>
          <a:prstGeom prst="rect">
            <a:avLst/>
          </a:prstGeom>
          <a:solidFill>
            <a:srgbClr val="FF9A00">
              <a:lumMod val="40000"/>
              <a:lumOff val="60000"/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graphicFrame>
        <p:nvGraphicFramePr>
          <p:cNvPr id="93" name="Table 92">
            <a:extLst>
              <a:ext uri="{FF2B5EF4-FFF2-40B4-BE49-F238E27FC236}">
                <a16:creationId xmlns:a16="http://schemas.microsoft.com/office/drawing/2014/main" id="{082AA8FD-BFD9-2EAA-6551-3EC91E81B0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1701896"/>
              </p:ext>
            </p:extLst>
          </p:nvPr>
        </p:nvGraphicFramePr>
        <p:xfrm>
          <a:off x="5894352" y="4482419"/>
          <a:ext cx="4826201" cy="1746858"/>
        </p:xfrm>
        <a:graphic>
          <a:graphicData uri="http://schemas.openxmlformats.org/drawingml/2006/table">
            <a:tbl>
              <a:tblPr firstRow="1" firstCol="1" bandRow="1"/>
              <a:tblGrid>
                <a:gridCol w="410146">
                  <a:extLst>
                    <a:ext uri="{9D8B030D-6E8A-4147-A177-3AD203B41FA5}">
                      <a16:colId xmlns:a16="http://schemas.microsoft.com/office/drawing/2014/main" val="287250764"/>
                    </a:ext>
                  </a:extLst>
                </a:gridCol>
                <a:gridCol w="2010045">
                  <a:extLst>
                    <a:ext uri="{9D8B030D-6E8A-4147-A177-3AD203B41FA5}">
                      <a16:colId xmlns:a16="http://schemas.microsoft.com/office/drawing/2014/main" val="1857965614"/>
                    </a:ext>
                  </a:extLst>
                </a:gridCol>
                <a:gridCol w="2406010">
                  <a:extLst>
                    <a:ext uri="{9D8B030D-6E8A-4147-A177-3AD203B41FA5}">
                      <a16:colId xmlns:a16="http://schemas.microsoft.com/office/drawing/2014/main" val="1237737616"/>
                    </a:ext>
                  </a:extLst>
                </a:gridCol>
              </a:tblGrid>
              <a:tr h="331958">
                <a:tc gridSpan="3">
                  <a:txBody>
                    <a:bodyPr/>
                    <a:lstStyle>
                      <a:lvl1pPr marL="0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1pPr>
                      <a:lvl2pPr marL="562722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2pPr>
                      <a:lvl3pPr marL="1125444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3pPr>
                      <a:lvl4pPr marL="1688165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4pPr>
                      <a:lvl5pPr marL="2250887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5pPr>
                      <a:lvl6pPr marL="2813609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6pPr>
                      <a:lvl7pPr marL="3376331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7pPr>
                      <a:lvl8pPr marL="3939052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8pPr>
                      <a:lvl9pPr marL="4501774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205B"/>
                          </a:solidFill>
                          <a:effectLst/>
                        </a:rPr>
                        <a:t>Solar Gap        GOME-2 / </a:t>
                      </a:r>
                      <a:r>
                        <a:rPr lang="en-GB" sz="1200" dirty="0" err="1">
                          <a:solidFill>
                            <a:srgbClr val="00205B"/>
                          </a:solidFill>
                          <a:effectLst/>
                        </a:rPr>
                        <a:t>Metop</a:t>
                      </a:r>
                      <a:r>
                        <a:rPr lang="en-GB" sz="1200" dirty="0">
                          <a:solidFill>
                            <a:srgbClr val="00205B"/>
                          </a:solidFill>
                          <a:effectLst/>
                        </a:rPr>
                        <a:t>-B</a:t>
                      </a:r>
                      <a:endParaRPr lang="en-GB" sz="1200" dirty="0">
                        <a:solidFill>
                          <a:srgbClr val="00205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855006"/>
                  </a:ext>
                </a:extLst>
              </a:tr>
              <a:tr h="211890">
                <a:tc>
                  <a:txBody>
                    <a:bodyPr/>
                    <a:lstStyle>
                      <a:lvl1pPr marL="0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1pPr>
                      <a:lvl2pPr marL="562722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2pPr>
                      <a:lvl3pPr marL="1125444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3pPr>
                      <a:lvl4pPr marL="1688165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4pPr>
                      <a:lvl5pPr marL="2250887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5pPr>
                      <a:lvl6pPr marL="2813609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6pPr>
                      <a:lvl7pPr marL="3376331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7pPr>
                      <a:lvl8pPr marL="3939052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8pPr>
                      <a:lvl9pPr marL="4501774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A00"/>
                    </a:solidFill>
                  </a:tcPr>
                </a:tc>
                <a:tc>
                  <a:txBody>
                    <a:bodyPr/>
                    <a:lstStyle>
                      <a:lvl1pPr marL="0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56272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112544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688165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2250887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813609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3376331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93905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450177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FF0000"/>
                          </a:solidFill>
                          <a:effectLst/>
                        </a:rPr>
                        <a:t>Start</a:t>
                      </a:r>
                      <a:endParaRPr lang="en-GB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A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56272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112544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688165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2250887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813609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3376331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93905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450177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FF0000"/>
                          </a:solidFill>
                          <a:effectLst/>
                        </a:rPr>
                        <a:t>Stop</a:t>
                      </a:r>
                      <a:endParaRPr lang="en-GB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A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661567"/>
                  </a:ext>
                </a:extLst>
              </a:tr>
              <a:tr h="211890">
                <a:tc>
                  <a:txBody>
                    <a:bodyPr/>
                    <a:lstStyle>
                      <a:lvl1pPr marL="0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1pPr>
                      <a:lvl2pPr marL="562722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2pPr>
                      <a:lvl3pPr marL="1125444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3pPr>
                      <a:lvl4pPr marL="1688165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4pPr>
                      <a:lvl5pPr marL="2250887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5pPr>
                      <a:lvl6pPr marL="2813609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6pPr>
                      <a:lvl7pPr marL="3376331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7pPr>
                      <a:lvl8pPr marL="3939052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8pPr>
                      <a:lvl9pPr marL="4501774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9pPr>
                    </a:lstStyle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r>
                        <a:rPr lang="en-GB" sz="1200" b="0" baseline="30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nd</a:t>
                      </a:r>
                      <a:endParaRPr lang="en-GB" sz="12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A00"/>
                    </a:solidFill>
                  </a:tcPr>
                </a:tc>
                <a:tc>
                  <a:txBody>
                    <a:bodyPr/>
                    <a:lstStyle>
                      <a:lvl1pPr marL="0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56272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112544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688165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2250887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813609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3376331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93905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450177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rgbClr val="002060"/>
                          </a:solidFill>
                          <a:effectLst/>
                        </a:rPr>
                        <a:t>28.12.2024</a:t>
                      </a:r>
                      <a:endParaRPr lang="en-GB" sz="1200" b="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A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56272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112544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688165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2250887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813609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3376331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93905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450177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rgbClr val="002060"/>
                          </a:solidFill>
                          <a:effectLst/>
                        </a:rPr>
                        <a:t>19.03.2025</a:t>
                      </a:r>
                      <a:endParaRPr lang="en-GB" sz="1200" b="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A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7537379"/>
                  </a:ext>
                </a:extLst>
              </a:tr>
              <a:tr h="211890">
                <a:tc>
                  <a:txBody>
                    <a:bodyPr/>
                    <a:lstStyle>
                      <a:lvl1pPr marL="0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1pPr>
                      <a:lvl2pPr marL="562722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2pPr>
                      <a:lvl3pPr marL="1125444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3pPr>
                      <a:lvl4pPr marL="1688165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4pPr>
                      <a:lvl5pPr marL="2250887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5pPr>
                      <a:lvl6pPr marL="2813609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6pPr>
                      <a:lvl7pPr marL="3376331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7pPr>
                      <a:lvl8pPr marL="3939052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8pPr>
                      <a:lvl9pPr marL="4501774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9pPr>
                    </a:lstStyle>
                    <a:p>
                      <a:pPr marL="0" marR="0" lvl="0" indent="0" algn="l" defTabSz="11254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r>
                        <a:rPr lang="en-GB" sz="1200" b="1" baseline="30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rd</a:t>
                      </a:r>
                      <a:endParaRPr lang="en-GB" sz="12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A00"/>
                    </a:solidFill>
                  </a:tcPr>
                </a:tc>
                <a:tc>
                  <a:txBody>
                    <a:bodyPr/>
                    <a:lstStyle>
                      <a:lvl1pPr marL="0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56272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112544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688165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2250887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813609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3376331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93905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450177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  <a:effectLst/>
                        </a:rPr>
                        <a:t>25.11.2025</a:t>
                      </a:r>
                      <a:endParaRPr lang="en-GB" sz="12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A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56272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112544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688165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2250887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813609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3376331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93905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450177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  <a:effectLst/>
                        </a:rPr>
                        <a:t>28.03.2026</a:t>
                      </a:r>
                      <a:endParaRPr lang="en-GB" sz="12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A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703530"/>
                  </a:ext>
                </a:extLst>
              </a:tr>
              <a:tr h="211890">
                <a:tc>
                  <a:txBody>
                    <a:bodyPr/>
                    <a:lstStyle>
                      <a:lvl1pPr marL="0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1pPr>
                      <a:lvl2pPr marL="562722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2pPr>
                      <a:lvl3pPr marL="1125444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3pPr>
                      <a:lvl4pPr marL="1688165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4pPr>
                      <a:lvl5pPr marL="2250887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5pPr>
                      <a:lvl6pPr marL="2813609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6pPr>
                      <a:lvl7pPr marL="3376331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7pPr>
                      <a:lvl8pPr marL="3939052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8pPr>
                      <a:lvl9pPr marL="4501774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9pPr>
                    </a:lstStyle>
                    <a:p>
                      <a:pPr marL="0" marR="0" lvl="0" indent="0" algn="l" defTabSz="11254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>
                          <a:solidFill>
                            <a:schemeClr val="lt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r>
                        <a:rPr lang="en-GB" sz="1200" b="0" kern="1200" baseline="30000" dirty="0">
                          <a:solidFill>
                            <a:schemeClr val="lt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th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A00"/>
                    </a:solidFill>
                  </a:tcPr>
                </a:tc>
                <a:tc>
                  <a:txBody>
                    <a:bodyPr/>
                    <a:lstStyle>
                      <a:lvl1pPr marL="0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56272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112544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688165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2250887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813609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3376331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93905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450177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</a:rPr>
                        <a:t>07.11.2026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A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56272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112544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688165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2250887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813609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3376331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93905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450177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</a:rPr>
                        <a:t>09.04.2027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A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3538459"/>
                  </a:ext>
                </a:extLst>
              </a:tr>
              <a:tr h="211890">
                <a:tc>
                  <a:txBody>
                    <a:bodyPr/>
                    <a:lstStyle>
                      <a:lvl1pPr marL="0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1pPr>
                      <a:lvl2pPr marL="562722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2pPr>
                      <a:lvl3pPr marL="1125444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3pPr>
                      <a:lvl4pPr marL="1688165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4pPr>
                      <a:lvl5pPr marL="2250887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5pPr>
                      <a:lvl6pPr marL="2813609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6pPr>
                      <a:lvl7pPr marL="3376331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7pPr>
                      <a:lvl8pPr marL="3939052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8pPr>
                      <a:lvl9pPr marL="4501774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9pPr>
                    </a:lstStyle>
                    <a:p>
                      <a:pPr marL="0" marR="0" lvl="0" indent="0" algn="l" defTabSz="11254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>
                          <a:solidFill>
                            <a:schemeClr val="lt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r>
                        <a:rPr lang="en-GB" sz="1200" b="0" kern="1200" baseline="30000" dirty="0">
                          <a:solidFill>
                            <a:schemeClr val="lt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th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A00"/>
                    </a:solidFill>
                  </a:tcPr>
                </a:tc>
                <a:tc>
                  <a:txBody>
                    <a:bodyPr/>
                    <a:lstStyle>
                      <a:lvl1pPr marL="0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56272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112544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688165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2250887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813609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3376331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93905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450177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</a:rPr>
                        <a:t>24.08.2027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A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56272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112544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688165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2250887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813609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3376331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93905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450177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</a:rPr>
                        <a:t>29.04.2028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A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078018"/>
                  </a:ext>
                </a:extLst>
              </a:tr>
              <a:tr h="211890">
                <a:tc>
                  <a:txBody>
                    <a:bodyPr/>
                    <a:lstStyle>
                      <a:lvl1pPr marL="0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1pPr>
                      <a:lvl2pPr marL="562722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2pPr>
                      <a:lvl3pPr marL="1125444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3pPr>
                      <a:lvl4pPr marL="1688165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4pPr>
                      <a:lvl5pPr marL="2250887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5pPr>
                      <a:lvl6pPr marL="2813609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6pPr>
                      <a:lvl7pPr marL="3376331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7pPr>
                      <a:lvl8pPr marL="3939052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8pPr>
                      <a:lvl9pPr marL="4501774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Tahoma"/>
                        </a:defRPr>
                      </a:lvl9pPr>
                    </a:lstStyle>
                    <a:p>
                      <a:pPr marL="0" algn="l" defTabSz="1125444" rtl="0" eaLnBrk="1" latinLnBrk="0" hangingPunct="1">
                        <a:spcAft>
                          <a:spcPts val="0"/>
                        </a:spcAft>
                      </a:pPr>
                      <a:endParaRPr lang="en-GB" sz="1200" b="0" kern="1200" baseline="30000" dirty="0">
                        <a:solidFill>
                          <a:schemeClr val="lt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A00"/>
                    </a:solidFill>
                  </a:tcPr>
                </a:tc>
                <a:tc>
                  <a:txBody>
                    <a:bodyPr/>
                    <a:lstStyle>
                      <a:lvl1pPr marL="0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56272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112544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688165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2250887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813609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3376331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93905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450177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</a:rPr>
                        <a:t>25.07.2028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A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56272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112544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688165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2250887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813609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3376331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93905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450177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</a:rPr>
                        <a:t>End of mission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A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3734099"/>
                  </a:ext>
                </a:extLst>
              </a:tr>
            </a:tbl>
          </a:graphicData>
        </a:graphic>
      </p:graphicFrame>
      <p:pic>
        <p:nvPicPr>
          <p:cNvPr id="94" name="Picture 1">
            <a:extLst>
              <a:ext uri="{FF2B5EF4-FFF2-40B4-BE49-F238E27FC236}">
                <a16:creationId xmlns:a16="http://schemas.microsoft.com/office/drawing/2014/main" id="{0C80BE50-DCB1-BE97-BF3C-8192587A91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" y="3529263"/>
            <a:ext cx="5103564" cy="3329319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7154AD2E-D200-DE2C-E841-E1F399ED13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37405" y="67034"/>
            <a:ext cx="1304657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697439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E34F06-75EC-07E4-3A40-705FB4DE3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DD356-FF8F-DF19-BCDE-4096D4AB3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dirty="0"/>
              <a:t>Empirical Solar Model for GOME-2</a:t>
            </a:r>
            <a:endParaRPr lang="en-GB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C5F71C5-E596-8750-DAAC-2D3510825B8F}"/>
              </a:ext>
            </a:extLst>
          </p:cNvPr>
          <p:cNvSpPr/>
          <p:nvPr/>
        </p:nvSpPr>
        <p:spPr bwMode="auto">
          <a:xfrm>
            <a:off x="167951" y="6674819"/>
            <a:ext cx="11924522" cy="177282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BE7B3C-3BEE-5CBB-1FA2-05FFE5A320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7405" y="67034"/>
            <a:ext cx="1304657" cy="5060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33F353C-0214-76AA-4070-AE65FBCDC9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2314" y="1045771"/>
            <a:ext cx="4542918" cy="3407189"/>
          </a:xfrm>
          <a:prstGeom prst="rect">
            <a:avLst/>
          </a:prstGeom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0CD06F76-8650-6254-65C8-183473157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738" y="1045771"/>
            <a:ext cx="4129641" cy="5832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AF843F2B-B173-0F81-32D2-6AE94A2369B1}"/>
              </a:ext>
            </a:extLst>
          </p:cNvPr>
          <p:cNvGrpSpPr/>
          <p:nvPr/>
        </p:nvGrpSpPr>
        <p:grpSpPr>
          <a:xfrm>
            <a:off x="5914144" y="4638611"/>
            <a:ext cx="3992778" cy="1815882"/>
            <a:chOff x="5017273" y="4015408"/>
            <a:chExt cx="4325510" cy="1815882"/>
          </a:xfrm>
        </p:grpSpPr>
        <p:sp>
          <p:nvSpPr>
            <p:cNvPr id="11" name="Right Arrow 7">
              <a:extLst>
                <a:ext uri="{FF2B5EF4-FFF2-40B4-BE49-F238E27FC236}">
                  <a16:creationId xmlns:a16="http://schemas.microsoft.com/office/drawing/2014/main" id="{E3685CE4-D231-D15A-B39B-27F894173867}"/>
                </a:ext>
              </a:extLst>
            </p:cNvPr>
            <p:cNvSpPr/>
            <p:nvPr/>
          </p:nvSpPr>
          <p:spPr bwMode="auto">
            <a:xfrm>
              <a:off x="5017273" y="4023360"/>
              <a:ext cx="1064209" cy="604299"/>
            </a:xfrm>
            <a:prstGeom prst="rightArrow">
              <a:avLst/>
            </a:prstGeom>
            <a:solidFill>
              <a:srgbClr val="92D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36000" rIns="36000" bIns="3600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>
                <a:spcBef>
                  <a:spcPct val="50000"/>
                </a:spcBef>
              </a:pPr>
              <a:endParaRPr lang="en-GB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6843ED9-3B44-3F68-C077-3161186119AC}"/>
                </a:ext>
              </a:extLst>
            </p:cNvPr>
            <p:cNvSpPr txBox="1"/>
            <p:nvPr/>
          </p:nvSpPr>
          <p:spPr>
            <a:xfrm>
              <a:off x="6289483" y="4015408"/>
              <a:ext cx="3053300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0" dirty="0">
                  <a:solidFill>
                    <a:srgbClr val="00205B"/>
                  </a:solidFill>
                  <a:latin typeface="Arial" pitchFamily="34" charset="0"/>
                  <a:cs typeface="Arial" pitchFamily="34" charset="0"/>
                </a:rPr>
                <a:t>Coefficients P</a:t>
              </a:r>
              <a:r>
                <a:rPr lang="en-GB" sz="1600" b="0" baseline="-25000" dirty="0">
                  <a:solidFill>
                    <a:srgbClr val="00205B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en-GB" sz="1600" b="0" dirty="0">
                  <a:solidFill>
                    <a:srgbClr val="00205B"/>
                  </a:solidFill>
                  <a:latin typeface="Arial" pitchFamily="34" charset="0"/>
                  <a:cs typeface="Arial" pitchFamily="34" charset="0"/>
                </a:rPr>
                <a:t> to P</a:t>
              </a:r>
              <a:r>
                <a:rPr lang="en-GB" sz="1600" b="0" baseline="-25000" dirty="0">
                  <a:solidFill>
                    <a:srgbClr val="00205B"/>
                  </a:solidFill>
                  <a:latin typeface="Arial" pitchFamily="34" charset="0"/>
                  <a:cs typeface="Arial" pitchFamily="34" charset="0"/>
                </a:rPr>
                <a:t>10</a:t>
              </a:r>
              <a:r>
                <a:rPr lang="en-GB" sz="1600" b="0" dirty="0">
                  <a:solidFill>
                    <a:srgbClr val="00205B"/>
                  </a:solidFill>
                  <a:latin typeface="Arial" pitchFamily="34" charset="0"/>
                  <a:cs typeface="Arial" pitchFamily="34" charset="0"/>
                </a:rPr>
                <a:t> together with the external parameters are fully describing the information content and evolution of the GOME-2 solar main channel measurement</a:t>
              </a:r>
            </a:p>
          </p:txBody>
        </p:sp>
      </p:grpSp>
      <p:sp>
        <p:nvSpPr>
          <p:cNvPr id="14" name="Down Arrow 3">
            <a:extLst>
              <a:ext uri="{FF2B5EF4-FFF2-40B4-BE49-F238E27FC236}">
                <a16:creationId xmlns:a16="http://schemas.microsoft.com/office/drawing/2014/main" id="{E3D1246B-804E-1627-C5E5-C694D8D92C8D}"/>
              </a:ext>
            </a:extLst>
          </p:cNvPr>
          <p:cNvSpPr/>
          <p:nvPr/>
        </p:nvSpPr>
        <p:spPr bwMode="auto">
          <a:xfrm rot="5400000" flipV="1">
            <a:off x="9050676" y="2385239"/>
            <a:ext cx="341086" cy="493486"/>
          </a:xfrm>
          <a:prstGeom prst="down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eaLnBrk="0" hangingPunct="0">
              <a:spcBef>
                <a:spcPct val="50000"/>
              </a:spcBef>
            </a:pPr>
            <a:endParaRPr lang="en-GB">
              <a:solidFill>
                <a:schemeClr val="tx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40FA867-447F-C60B-5B43-A0C8F021CE43}"/>
              </a:ext>
            </a:extLst>
          </p:cNvPr>
          <p:cNvSpPr txBox="1"/>
          <p:nvPr/>
        </p:nvSpPr>
        <p:spPr>
          <a:xfrm>
            <a:off x="9558848" y="2456899"/>
            <a:ext cx="11073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00205B"/>
                </a:solidFill>
                <a:latin typeface="Arial" pitchFamily="34" charset="0"/>
                <a:cs typeface="Arial" pitchFamily="34" charset="0"/>
              </a:rPr>
              <a:t>Aux data</a:t>
            </a:r>
          </a:p>
        </p:txBody>
      </p:sp>
      <p:sp>
        <p:nvSpPr>
          <p:cNvPr id="16" name="Down Arrow 3">
            <a:extLst>
              <a:ext uri="{FF2B5EF4-FFF2-40B4-BE49-F238E27FC236}">
                <a16:creationId xmlns:a16="http://schemas.microsoft.com/office/drawing/2014/main" id="{324689C5-F6EB-1F59-8094-AEB3658A5C7E}"/>
              </a:ext>
            </a:extLst>
          </p:cNvPr>
          <p:cNvSpPr/>
          <p:nvPr/>
        </p:nvSpPr>
        <p:spPr bwMode="auto">
          <a:xfrm rot="5400000" flipV="1">
            <a:off x="9388305" y="3903785"/>
            <a:ext cx="341086" cy="493486"/>
          </a:xfrm>
          <a:prstGeom prst="down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eaLnBrk="0" hangingPunct="0">
              <a:spcBef>
                <a:spcPct val="50000"/>
              </a:spcBef>
            </a:pPr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43A304-24DC-B07B-C7EB-65D2ECC5909B}"/>
              </a:ext>
            </a:extLst>
          </p:cNvPr>
          <p:cNvSpPr txBox="1"/>
          <p:nvPr/>
        </p:nvSpPr>
        <p:spPr>
          <a:xfrm>
            <a:off x="9906922" y="3972010"/>
            <a:ext cx="17912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00205B"/>
                </a:solidFill>
                <a:latin typeface="Arial" pitchFamily="34" charset="0"/>
                <a:cs typeface="Arial" pitchFamily="34" charset="0"/>
              </a:rPr>
              <a:t>GOME-2B OBM</a:t>
            </a:r>
          </a:p>
        </p:txBody>
      </p:sp>
      <p:sp>
        <p:nvSpPr>
          <p:cNvPr id="18" name="Down Arrow 3">
            <a:extLst>
              <a:ext uri="{FF2B5EF4-FFF2-40B4-BE49-F238E27FC236}">
                <a16:creationId xmlns:a16="http://schemas.microsoft.com/office/drawing/2014/main" id="{90092FDC-9F64-5C8E-EF75-D7359BBDCC36}"/>
              </a:ext>
            </a:extLst>
          </p:cNvPr>
          <p:cNvSpPr/>
          <p:nvPr/>
        </p:nvSpPr>
        <p:spPr bwMode="auto">
          <a:xfrm rot="5400000" flipV="1">
            <a:off x="9050676" y="2912879"/>
            <a:ext cx="341086" cy="493486"/>
          </a:xfrm>
          <a:prstGeom prst="down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eaLnBrk="0" hangingPunct="0">
              <a:spcBef>
                <a:spcPct val="50000"/>
              </a:spcBef>
            </a:pPr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666A2F3-6109-A3DA-F031-BC0576A9ADA3}"/>
              </a:ext>
            </a:extLst>
          </p:cNvPr>
          <p:cNvSpPr txBox="1"/>
          <p:nvPr/>
        </p:nvSpPr>
        <p:spPr>
          <a:xfrm>
            <a:off x="9581429" y="2981104"/>
            <a:ext cx="24967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00205B"/>
                </a:solidFill>
                <a:latin typeface="Arial" pitchFamily="34" charset="0"/>
                <a:cs typeface="Arial" pitchFamily="34" charset="0"/>
              </a:rPr>
              <a:t>Derived from GOME-2C </a:t>
            </a:r>
          </a:p>
        </p:txBody>
      </p:sp>
    </p:spTree>
    <p:extLst>
      <p:ext uri="{BB962C8B-B14F-4D97-AF65-F5344CB8AC3E}">
        <p14:creationId xmlns:p14="http://schemas.microsoft.com/office/powerpoint/2010/main" val="3030060030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B19B9-9E20-5612-69AB-540567732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63F5A-F5F3-8C55-017E-B57D54C87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dirty="0"/>
              <a:t>GOME-2 Solar Model performance</a:t>
            </a:r>
            <a:endParaRPr lang="en-GB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1434FB-82A3-0F06-34B1-9CD19D2C3282}"/>
              </a:ext>
            </a:extLst>
          </p:cNvPr>
          <p:cNvSpPr/>
          <p:nvPr/>
        </p:nvSpPr>
        <p:spPr bwMode="auto">
          <a:xfrm>
            <a:off x="167951" y="6674819"/>
            <a:ext cx="11924522" cy="177282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D01941-6AC3-70B3-BD78-E9E55D822897}"/>
              </a:ext>
            </a:extLst>
          </p:cNvPr>
          <p:cNvSpPr txBox="1"/>
          <p:nvPr/>
        </p:nvSpPr>
        <p:spPr>
          <a:xfrm>
            <a:off x="529336" y="661415"/>
            <a:ext cx="10905511" cy="5373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2">
              <a:lnSpc>
                <a:spcPct val="150000"/>
              </a:lnSpc>
            </a:pPr>
            <a:r>
              <a:rPr lang="en-US" sz="22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Analysis for current solar gap – Model vs GOME-2B SMR (before start of gap)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74C991-A9A1-99A2-65DB-707355651D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146" y="1264591"/>
            <a:ext cx="7740121" cy="58028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73A65A6-1AE9-1328-D9D0-C041232C79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7405" y="67034"/>
            <a:ext cx="1304657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179954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41C8CE-97BA-375C-018B-F47466612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B20CDF2-EF9C-4EB2-A4B6-C8D88953FDAF}"/>
              </a:ext>
            </a:extLst>
          </p:cNvPr>
          <p:cNvSpPr txBox="1"/>
          <p:nvPr/>
        </p:nvSpPr>
        <p:spPr>
          <a:xfrm>
            <a:off x="529336" y="661415"/>
            <a:ext cx="10905511" cy="5373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2">
              <a:lnSpc>
                <a:spcPct val="150000"/>
              </a:lnSpc>
            </a:pPr>
            <a:r>
              <a:rPr lang="en-US" sz="22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Ozone slant column difference (meas. SMR vs solar model)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75044C-084A-E812-6023-F8D5D2283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dirty="0"/>
              <a:t>GOME-2 Solar Model performance</a:t>
            </a:r>
            <a:endParaRPr lang="en-GB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798C9B7-532C-4C32-E089-0E6C555AB4C5}"/>
              </a:ext>
            </a:extLst>
          </p:cNvPr>
          <p:cNvSpPr/>
          <p:nvPr/>
        </p:nvSpPr>
        <p:spPr bwMode="auto">
          <a:xfrm>
            <a:off x="167951" y="6674819"/>
            <a:ext cx="11924522" cy="177282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007EE0-214A-8D25-30B5-B2852B0816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1087" y="1136811"/>
            <a:ext cx="8330660" cy="58089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7EBD95A-E78B-F1C9-8548-B057ABC3BA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7405" y="67034"/>
            <a:ext cx="1304657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598217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B6ED0-CFD2-AA15-1C37-746B1B4AF5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55E9097-493B-7B45-47E8-43F553EBF33D}"/>
              </a:ext>
            </a:extLst>
          </p:cNvPr>
          <p:cNvSpPr txBox="1"/>
          <p:nvPr/>
        </p:nvSpPr>
        <p:spPr>
          <a:xfrm>
            <a:off x="529336" y="661415"/>
            <a:ext cx="10905511" cy="5373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2">
              <a:lnSpc>
                <a:spcPct val="150000"/>
              </a:lnSpc>
            </a:pPr>
            <a:r>
              <a:rPr lang="en-US" sz="22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NO</a:t>
            </a:r>
            <a:r>
              <a:rPr lang="en-US" sz="2200" baseline="-25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22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slant column difference (meas. SMR vs solar model)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B80FE1-6C8A-8F58-CA69-6FCF06AF1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dirty="0"/>
              <a:t>GOME-2 Solar Model performance</a:t>
            </a:r>
            <a:endParaRPr lang="en-GB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7C786B6-2F0A-6B62-EFF3-44C8EC1B3793}"/>
              </a:ext>
            </a:extLst>
          </p:cNvPr>
          <p:cNvSpPr/>
          <p:nvPr/>
        </p:nvSpPr>
        <p:spPr bwMode="auto">
          <a:xfrm>
            <a:off x="167951" y="6674819"/>
            <a:ext cx="11924522" cy="177282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0B83D8-D391-4535-E6D5-AE251C90BC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60293" y="1119878"/>
            <a:ext cx="8330658" cy="58089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4AC975C-BA38-EC3A-AF77-B50E585873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7405" y="67034"/>
            <a:ext cx="1304657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064470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94BD2-4060-9B93-1333-93A295513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47A13-A373-A0A6-4193-EDF9FA187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GOME-2B SMR Throughput (normalised)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A684411-CD11-4F10-A9AC-5A67371A473A}"/>
              </a:ext>
            </a:extLst>
          </p:cNvPr>
          <p:cNvSpPr/>
          <p:nvPr/>
        </p:nvSpPr>
        <p:spPr bwMode="auto">
          <a:xfrm>
            <a:off x="167951" y="6674819"/>
            <a:ext cx="11924522" cy="177282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E32F5DD-374D-0AE2-5832-8567A1C953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59280" y="1190179"/>
            <a:ext cx="3646246" cy="273468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EC68EDE-2815-A708-D46A-23BB7B71CD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59898" y="3761597"/>
            <a:ext cx="3646246" cy="2734684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49A7CAE-9330-CB7C-5BBA-F048B05AB254}"/>
              </a:ext>
            </a:extLst>
          </p:cNvPr>
          <p:cNvSpPr/>
          <p:nvPr/>
        </p:nvSpPr>
        <p:spPr>
          <a:xfrm>
            <a:off x="11342512" y="2167775"/>
            <a:ext cx="927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1400" dirty="0">
                <a:solidFill>
                  <a:srgbClr val="002569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PMD-P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BFCC93D-CAEF-21A0-2CF2-88BE001D8E01}"/>
              </a:ext>
            </a:extLst>
          </p:cNvPr>
          <p:cNvSpPr/>
          <p:nvPr/>
        </p:nvSpPr>
        <p:spPr>
          <a:xfrm>
            <a:off x="11342512" y="4893081"/>
            <a:ext cx="927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1400" dirty="0">
                <a:solidFill>
                  <a:srgbClr val="002569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PMD-S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AA6CA5F7-7EA2-3548-0BCB-F31F0A972C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493" y="3860229"/>
            <a:ext cx="3646246" cy="273631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ED1745E-5C88-22CB-2889-ACB3C88BA1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9240" y="1190179"/>
            <a:ext cx="3646245" cy="273468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B20A6F1-7F36-6BA0-DD50-533AE54322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47085" y="3938917"/>
            <a:ext cx="3735693" cy="26412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B9C77AF-BA39-F2B9-06BA-173899DAD9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80637" y="1303211"/>
            <a:ext cx="3646245" cy="2577959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55923127-D2BE-2AFD-4AF9-C50C9364488E}"/>
              </a:ext>
            </a:extLst>
          </p:cNvPr>
          <p:cNvSpPr/>
          <p:nvPr/>
        </p:nvSpPr>
        <p:spPr>
          <a:xfrm>
            <a:off x="0" y="3308055"/>
            <a:ext cx="927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1200" b="0" dirty="0">
                <a:solidFill>
                  <a:srgbClr val="7F7F7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320 nm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61E3D5D-65A9-4823-062E-D5B439207AFA}"/>
              </a:ext>
            </a:extLst>
          </p:cNvPr>
          <p:cNvSpPr/>
          <p:nvPr/>
        </p:nvSpPr>
        <p:spPr>
          <a:xfrm>
            <a:off x="0" y="6214356"/>
            <a:ext cx="927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1200" b="0" dirty="0">
                <a:solidFill>
                  <a:srgbClr val="7F7F7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240 nm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859AD17-EAE3-3289-7B0C-FA673EEAEEBB}"/>
              </a:ext>
            </a:extLst>
          </p:cNvPr>
          <p:cNvSpPr/>
          <p:nvPr/>
        </p:nvSpPr>
        <p:spPr>
          <a:xfrm>
            <a:off x="0" y="1268336"/>
            <a:ext cx="927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1200" b="0" dirty="0">
                <a:solidFill>
                  <a:srgbClr val="7F7F7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400 nm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7972D57-3525-3F6C-FF1E-00C447D6B680}"/>
              </a:ext>
            </a:extLst>
          </p:cNvPr>
          <p:cNvSpPr/>
          <p:nvPr/>
        </p:nvSpPr>
        <p:spPr>
          <a:xfrm>
            <a:off x="0" y="4036137"/>
            <a:ext cx="927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1200" b="0" dirty="0">
                <a:solidFill>
                  <a:srgbClr val="7F7F7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310 nm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1E8CD48-8EFC-9AB1-4EA2-6070650551D6}"/>
              </a:ext>
            </a:extLst>
          </p:cNvPr>
          <p:cNvSpPr/>
          <p:nvPr/>
        </p:nvSpPr>
        <p:spPr>
          <a:xfrm>
            <a:off x="3902878" y="3489030"/>
            <a:ext cx="927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1200" b="0" dirty="0">
                <a:solidFill>
                  <a:srgbClr val="7F7F7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600 nm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80E9A02-02E1-C9E0-474F-C7356504866D}"/>
              </a:ext>
            </a:extLst>
          </p:cNvPr>
          <p:cNvSpPr/>
          <p:nvPr/>
        </p:nvSpPr>
        <p:spPr>
          <a:xfrm>
            <a:off x="3845728" y="6214356"/>
            <a:ext cx="927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1200" b="0" dirty="0">
                <a:solidFill>
                  <a:srgbClr val="7F7F7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400 nm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1266F33-0F4E-7AEE-D97D-F43FC4011493}"/>
              </a:ext>
            </a:extLst>
          </p:cNvPr>
          <p:cNvSpPr/>
          <p:nvPr/>
        </p:nvSpPr>
        <p:spPr>
          <a:xfrm>
            <a:off x="3931453" y="1392161"/>
            <a:ext cx="927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1200" b="0" dirty="0">
                <a:solidFill>
                  <a:srgbClr val="7F7F7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780 nm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DE1D981-F4B8-D5B2-3BDE-67410A36A0B4}"/>
              </a:ext>
            </a:extLst>
          </p:cNvPr>
          <p:cNvSpPr/>
          <p:nvPr/>
        </p:nvSpPr>
        <p:spPr>
          <a:xfrm>
            <a:off x="3883452" y="4128154"/>
            <a:ext cx="927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1200" b="0" dirty="0">
                <a:solidFill>
                  <a:srgbClr val="7F7F7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580 nm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8F55CA82-979D-0D86-BF09-6C91AFC38C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37405" y="67034"/>
            <a:ext cx="1304657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579549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E9659C-F2DC-2C71-8E62-617BA2B25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0186C-AB9C-8DE9-4856-A3A0C6AEC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GOME-2C SMR Throughput (normalised)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20EA8B-1F14-2A46-85FE-2EB9AB951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1555" y="67034"/>
            <a:ext cx="1304657" cy="5060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4AFB48F-7AE8-0816-6C98-C96E655D9A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917" y="3723102"/>
            <a:ext cx="3693738" cy="28099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463F054-92F1-3006-541A-64C8027775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952" y="1154128"/>
            <a:ext cx="3636714" cy="25712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F37A480-EB64-7346-4195-5DCEA22549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29615" y="3801484"/>
            <a:ext cx="3782232" cy="27315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378E3B-A454-0C32-386D-2826239AB8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88170" y="1077992"/>
            <a:ext cx="3636714" cy="27275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438105F-99CA-A3E0-265E-A09FB9EDF2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12971" y="1081986"/>
            <a:ext cx="3471058" cy="25848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A655C99-0A27-D5CD-CAC1-BBB7BB280A6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35983" y="3766074"/>
            <a:ext cx="3448046" cy="258480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C5B116C-2F6B-F353-E372-F40ADF4F43EE}"/>
              </a:ext>
            </a:extLst>
          </p:cNvPr>
          <p:cNvSpPr/>
          <p:nvPr/>
        </p:nvSpPr>
        <p:spPr>
          <a:xfrm>
            <a:off x="11342512" y="2167775"/>
            <a:ext cx="927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1400" dirty="0">
                <a:solidFill>
                  <a:srgbClr val="002569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PMD-P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F1F56F0-C4E8-1CAC-9086-D00DDB9FDB90}"/>
              </a:ext>
            </a:extLst>
          </p:cNvPr>
          <p:cNvSpPr/>
          <p:nvPr/>
        </p:nvSpPr>
        <p:spPr>
          <a:xfrm>
            <a:off x="11342512" y="5006225"/>
            <a:ext cx="927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1400" dirty="0">
                <a:solidFill>
                  <a:srgbClr val="002569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PMD-S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3D2DD77-8D52-3D83-819F-C48ACB13D82E}"/>
              </a:ext>
            </a:extLst>
          </p:cNvPr>
          <p:cNvSpPr/>
          <p:nvPr/>
        </p:nvSpPr>
        <p:spPr>
          <a:xfrm>
            <a:off x="11913" y="3178431"/>
            <a:ext cx="927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1200" b="0" dirty="0">
                <a:solidFill>
                  <a:srgbClr val="7F7F7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320 nm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B949841-6E4F-AF52-40C1-910463267C47}"/>
              </a:ext>
            </a:extLst>
          </p:cNvPr>
          <p:cNvSpPr/>
          <p:nvPr/>
        </p:nvSpPr>
        <p:spPr>
          <a:xfrm>
            <a:off x="0" y="6084732"/>
            <a:ext cx="927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1200" b="0" dirty="0">
                <a:solidFill>
                  <a:srgbClr val="7F7F7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240 nm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674119D-6AC8-FAE5-CDDD-9A4952488D6A}"/>
              </a:ext>
            </a:extLst>
          </p:cNvPr>
          <p:cNvSpPr/>
          <p:nvPr/>
        </p:nvSpPr>
        <p:spPr>
          <a:xfrm>
            <a:off x="0" y="1138712"/>
            <a:ext cx="927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1200" b="0" dirty="0">
                <a:solidFill>
                  <a:srgbClr val="7F7F7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400 nm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A713FFC-8DEF-BCA1-A363-15C799090D94}"/>
              </a:ext>
            </a:extLst>
          </p:cNvPr>
          <p:cNvSpPr/>
          <p:nvPr/>
        </p:nvSpPr>
        <p:spPr>
          <a:xfrm>
            <a:off x="11913" y="3846296"/>
            <a:ext cx="927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1200" b="0" dirty="0">
                <a:solidFill>
                  <a:srgbClr val="7F7F7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310 nm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7341671-5BB5-96BF-9207-25C2ECF5186F}"/>
              </a:ext>
            </a:extLst>
          </p:cNvPr>
          <p:cNvSpPr/>
          <p:nvPr/>
        </p:nvSpPr>
        <p:spPr>
          <a:xfrm>
            <a:off x="4074332" y="3348550"/>
            <a:ext cx="927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1200" b="0" dirty="0">
                <a:solidFill>
                  <a:srgbClr val="7F7F7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600 nm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F639CB8-F94A-8297-F102-FFCFF7652161}"/>
              </a:ext>
            </a:extLst>
          </p:cNvPr>
          <p:cNvSpPr/>
          <p:nvPr/>
        </p:nvSpPr>
        <p:spPr>
          <a:xfrm>
            <a:off x="4017182" y="6073876"/>
            <a:ext cx="927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1200" b="0" dirty="0">
                <a:solidFill>
                  <a:srgbClr val="7F7F7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400 nm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1E980F-5C04-91E8-3D94-52382773F815}"/>
              </a:ext>
            </a:extLst>
          </p:cNvPr>
          <p:cNvSpPr/>
          <p:nvPr/>
        </p:nvSpPr>
        <p:spPr>
          <a:xfrm>
            <a:off x="4102907" y="1251681"/>
            <a:ext cx="927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1200" b="0" dirty="0">
                <a:solidFill>
                  <a:srgbClr val="7F7F7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780 nm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0896598-0BBB-D4C2-210F-1905C3841E9D}"/>
              </a:ext>
            </a:extLst>
          </p:cNvPr>
          <p:cNvSpPr/>
          <p:nvPr/>
        </p:nvSpPr>
        <p:spPr>
          <a:xfrm>
            <a:off x="4054906" y="3987674"/>
            <a:ext cx="927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1200" b="0" dirty="0">
                <a:solidFill>
                  <a:srgbClr val="7F7F7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580 nm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08EB0EE-0F82-E150-3183-50387AF14F83}"/>
              </a:ext>
            </a:extLst>
          </p:cNvPr>
          <p:cNvSpPr/>
          <p:nvPr/>
        </p:nvSpPr>
        <p:spPr bwMode="auto">
          <a:xfrm>
            <a:off x="167951" y="6674819"/>
            <a:ext cx="11924522" cy="177282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5178224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1DE2E-441A-F424-A558-0F0A48102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7CE09-DA25-E300-1ABE-936325E77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GOME-2 SMR Throughput comparison (same time in orbit)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33779F4-8ED4-51DF-36AF-10E7014D93B7}"/>
              </a:ext>
            </a:extLst>
          </p:cNvPr>
          <p:cNvSpPr/>
          <p:nvPr/>
        </p:nvSpPr>
        <p:spPr bwMode="auto">
          <a:xfrm>
            <a:off x="167951" y="6674819"/>
            <a:ext cx="11924522" cy="177282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A32CF3E-BE5A-6DAD-3944-9541362267CF}"/>
              </a:ext>
            </a:extLst>
          </p:cNvPr>
          <p:cNvGrpSpPr/>
          <p:nvPr/>
        </p:nvGrpSpPr>
        <p:grpSpPr>
          <a:xfrm>
            <a:off x="576803" y="1050980"/>
            <a:ext cx="11338972" cy="5587945"/>
            <a:chOff x="576803" y="955730"/>
            <a:chExt cx="11748246" cy="5878970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B5C0361-DD12-6117-9F55-2CF57177D9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483586" y="955730"/>
              <a:ext cx="3841463" cy="2880000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BC9CB470-BA3C-CAE9-6E41-56798B484C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76803" y="3934658"/>
              <a:ext cx="3841463" cy="2880000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BA50C724-3D1A-745B-D89E-C45CA512F2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533943" y="3954700"/>
              <a:ext cx="3841464" cy="2880000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E1743BA9-0199-AE91-544D-8207C150867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474844" y="3897839"/>
              <a:ext cx="3841463" cy="2880000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BE7D6A46-1E65-14C5-F89C-0D0845F8CCC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8799" y="956246"/>
              <a:ext cx="3841464" cy="2880000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B8B6C5BD-6405-BC3A-175A-EC2792020FA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515233" y="956246"/>
              <a:ext cx="3841464" cy="288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41591233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99E2A-472A-056C-B174-9EBE55925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A787B-D32C-3F8C-81AC-DB2190872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GOME-2 L1B degradation correction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EA47C1-5655-75A7-4C96-57CD58868F40}"/>
              </a:ext>
            </a:extLst>
          </p:cNvPr>
          <p:cNvSpPr/>
          <p:nvPr/>
        </p:nvSpPr>
        <p:spPr bwMode="auto">
          <a:xfrm>
            <a:off x="167951" y="6674819"/>
            <a:ext cx="11924522" cy="177282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1089AC-8071-E246-D6AB-DA07A00FC794}"/>
              </a:ext>
            </a:extLst>
          </p:cNvPr>
          <p:cNvSpPr txBox="1"/>
          <p:nvPr/>
        </p:nvSpPr>
        <p:spPr>
          <a:xfrm>
            <a:off x="643244" y="1331021"/>
            <a:ext cx="10905511" cy="4195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3525" lvl="2" indent="-18256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dirty="0">
                <a:solidFill>
                  <a:srgbClr val="002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Degradation model using measurements over Sahara (20-30°N, 0-30°E)</a:t>
            </a:r>
          </a:p>
          <a:p>
            <a:pPr marL="720725" lvl="3" indent="-18256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dirty="0">
                <a:solidFill>
                  <a:srgbClr val="002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Cloud free measurements (</a:t>
            </a:r>
            <a:r>
              <a:rPr lang="en-US" sz="1800" b="0">
                <a:solidFill>
                  <a:srgbClr val="002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cloud fraction &lt; 0.05)</a:t>
            </a:r>
            <a:endParaRPr lang="en-US" sz="1800" b="0" dirty="0">
              <a:solidFill>
                <a:srgbClr val="002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8162" lvl="3">
              <a:lnSpc>
                <a:spcPct val="150000"/>
              </a:lnSpc>
            </a:pPr>
            <a:endParaRPr lang="en-US" sz="1800" b="0" dirty="0">
              <a:solidFill>
                <a:srgbClr val="002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3525" lvl="2" indent="-18256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dirty="0">
                <a:solidFill>
                  <a:srgbClr val="002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SMR and Earthshine degradation coefficients for each viewing angle</a:t>
            </a:r>
          </a:p>
          <a:p>
            <a:pPr marL="720725" lvl="3" indent="-18256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dirty="0">
                <a:solidFill>
                  <a:srgbClr val="002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 of coefficients (ASCII-files) to correct main science channels (FPA) and PMD L1B data</a:t>
            </a:r>
          </a:p>
          <a:p>
            <a:pPr marL="720725" lvl="3" indent="-18256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dirty="0">
                <a:solidFill>
                  <a:srgbClr val="002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include one year forecast (for NRT applications)</a:t>
            </a:r>
          </a:p>
          <a:p>
            <a:pPr marL="538162" lvl="3">
              <a:lnSpc>
                <a:spcPct val="150000"/>
              </a:lnSpc>
            </a:pPr>
            <a:endParaRPr lang="en-US" sz="1800" b="0" dirty="0">
              <a:solidFill>
                <a:srgbClr val="002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3525" lvl="2" indent="-18256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dirty="0">
                <a:solidFill>
                  <a:srgbClr val="002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Long-term </a:t>
            </a:r>
            <a:r>
              <a:rPr lang="en-IE" sz="1800" b="0" dirty="0">
                <a:solidFill>
                  <a:srgbClr val="002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in r</a:t>
            </a:r>
            <a:r>
              <a:rPr lang="en-US" sz="1800" b="0" dirty="0" err="1">
                <a:solidFill>
                  <a:srgbClr val="002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eflectivity</a:t>
            </a:r>
            <a:r>
              <a:rPr lang="en-US" sz="1800" b="0" dirty="0">
                <a:solidFill>
                  <a:srgbClr val="002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(differential degradation)</a:t>
            </a:r>
            <a:r>
              <a:rPr lang="en-IE" sz="1800" b="0" dirty="0">
                <a:solidFill>
                  <a:srgbClr val="002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with strong viewing angle dependence</a:t>
            </a:r>
            <a:endParaRPr lang="en-US" sz="1800" b="0" dirty="0">
              <a:solidFill>
                <a:srgbClr val="002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20725" lvl="3" indent="-18256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E" sz="1800" b="0" dirty="0">
                <a:solidFill>
                  <a:srgbClr val="002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polarisation dependent scan mirror degradation/contamination effects </a:t>
            </a:r>
          </a:p>
          <a:p>
            <a:pPr marL="80962" lvl="2">
              <a:lnSpc>
                <a:spcPct val="150000"/>
              </a:lnSpc>
            </a:pPr>
            <a:endParaRPr lang="en-US" sz="1800" b="0" dirty="0">
              <a:solidFill>
                <a:srgbClr val="0025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377194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72CD0F-E87E-CB62-AACA-A958FDCE3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62E6C-DAA0-F5C6-D7CD-5A4B5CA5B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/>
              <a:t>GOME-2 L1B  -  Throughput     330 nm (Ch. 2)	scan </a:t>
            </a:r>
            <a:r>
              <a:rPr lang="en-IE" dirty="0" err="1"/>
              <a:t>pos</a:t>
            </a:r>
            <a:r>
              <a:rPr lang="en-IE" dirty="0"/>
              <a:t> 1 (east) </a:t>
            </a:r>
            <a:endParaRPr lang="en-GB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077587-0C12-ECA1-FB74-23829E319766}"/>
              </a:ext>
            </a:extLst>
          </p:cNvPr>
          <p:cNvSpPr/>
          <p:nvPr/>
        </p:nvSpPr>
        <p:spPr bwMode="auto">
          <a:xfrm>
            <a:off x="167951" y="6674819"/>
            <a:ext cx="11924522" cy="177282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diagram of a graph&#10;&#10;Description automatically generated with medium confidence">
            <a:extLst>
              <a:ext uri="{FF2B5EF4-FFF2-40B4-BE49-F238E27FC236}">
                <a16:creationId xmlns:a16="http://schemas.microsoft.com/office/drawing/2014/main" id="{846384B6-DDD3-07B2-AF12-23233C03BD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264" y="1092708"/>
            <a:ext cx="7687056" cy="576529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4636325-D257-2D4B-FBD9-99E26705F911}"/>
              </a:ext>
            </a:extLst>
          </p:cNvPr>
          <p:cNvSpPr/>
          <p:nvPr/>
        </p:nvSpPr>
        <p:spPr>
          <a:xfrm>
            <a:off x="8327135" y="1977212"/>
            <a:ext cx="30195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2569"/>
                </a:solidFill>
                <a:effectLst/>
                <a:uLnTx/>
                <a:uFillTx/>
                <a:latin typeface="Tahoma"/>
                <a:ea typeface="Times New Roman" panose="02020603050405020304" pitchFamily="18" charset="0"/>
                <a:cs typeface="Arial" panose="020B0604020202020204" pitchFamily="34" charset="0"/>
              </a:rPr>
              <a:t>SMR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E15494-860C-9D5A-BA4B-56D2A2A0E1C6}"/>
              </a:ext>
            </a:extLst>
          </p:cNvPr>
          <p:cNvSpPr/>
          <p:nvPr/>
        </p:nvSpPr>
        <p:spPr>
          <a:xfrm>
            <a:off x="8327135" y="3644937"/>
            <a:ext cx="30195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2569"/>
                </a:solidFill>
                <a:effectLst/>
                <a:uLnTx/>
                <a:uFillTx/>
                <a:latin typeface="Tahoma"/>
                <a:ea typeface="Times New Roman" panose="02020603050405020304" pitchFamily="18" charset="0"/>
                <a:cs typeface="Arial" panose="020B0604020202020204" pitchFamily="34" charset="0"/>
              </a:rPr>
              <a:t>Earthshine (Sahara)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22E5F7-810F-A3DF-68C2-E84667402B0C}"/>
              </a:ext>
            </a:extLst>
          </p:cNvPr>
          <p:cNvSpPr/>
          <p:nvPr/>
        </p:nvSpPr>
        <p:spPr>
          <a:xfrm>
            <a:off x="8447073" y="5370053"/>
            <a:ext cx="30195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2569"/>
                </a:solidFill>
                <a:effectLst/>
                <a:uLnTx/>
                <a:uFillTx/>
                <a:latin typeface="Tahoma"/>
                <a:ea typeface="Times New Roman" panose="02020603050405020304" pitchFamily="18" charset="0"/>
                <a:cs typeface="Arial" panose="020B0604020202020204" pitchFamily="34" charset="0"/>
              </a:rPr>
              <a:t>Reflectivity (Sahara)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F120551-714E-656C-908F-4BB6074C4B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937" y="1048611"/>
            <a:ext cx="1304657" cy="51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93140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A336EE-9F65-84C0-A74B-3E10B459B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1E17F-29C8-4C1C-773F-7DFF0811D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/>
              <a:t>GOME-2 L1B  -  Throughput     330 nm (Ch. 2)	scan </a:t>
            </a:r>
            <a:r>
              <a:rPr lang="en-IE" dirty="0" err="1"/>
              <a:t>pos</a:t>
            </a:r>
            <a:r>
              <a:rPr lang="en-IE" dirty="0"/>
              <a:t> 24 (west) </a:t>
            </a:r>
            <a:endParaRPr lang="en-GB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4151D2E-5525-3452-5F05-503DDF2A9385}"/>
              </a:ext>
            </a:extLst>
          </p:cNvPr>
          <p:cNvSpPr/>
          <p:nvPr/>
        </p:nvSpPr>
        <p:spPr bwMode="auto">
          <a:xfrm>
            <a:off x="167951" y="6674819"/>
            <a:ext cx="11924522" cy="177282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72D4B3-1DB7-1845-3899-EF6A0219A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937" y="1048611"/>
            <a:ext cx="1304657" cy="5121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F5157D9-1458-B56F-4D1E-26822265A7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9264" y="1092708"/>
            <a:ext cx="7687056" cy="576529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6B04881-1668-31A8-474A-97AD112AEF68}"/>
              </a:ext>
            </a:extLst>
          </p:cNvPr>
          <p:cNvSpPr/>
          <p:nvPr/>
        </p:nvSpPr>
        <p:spPr>
          <a:xfrm>
            <a:off x="8327135" y="1977212"/>
            <a:ext cx="30195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2569"/>
                </a:solidFill>
                <a:effectLst/>
                <a:uLnTx/>
                <a:uFillTx/>
                <a:latin typeface="Tahoma"/>
                <a:ea typeface="Times New Roman" panose="02020603050405020304" pitchFamily="18" charset="0"/>
                <a:cs typeface="Arial" panose="020B0604020202020204" pitchFamily="34" charset="0"/>
              </a:rPr>
              <a:t>SMR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FCCD3B5-D3E5-7EDE-12CC-6CFF194E9046}"/>
              </a:ext>
            </a:extLst>
          </p:cNvPr>
          <p:cNvSpPr/>
          <p:nvPr/>
        </p:nvSpPr>
        <p:spPr>
          <a:xfrm>
            <a:off x="8327135" y="3644937"/>
            <a:ext cx="30195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2569"/>
                </a:solidFill>
                <a:effectLst/>
                <a:uLnTx/>
                <a:uFillTx/>
                <a:latin typeface="Tahoma"/>
                <a:ea typeface="Times New Roman" panose="02020603050405020304" pitchFamily="18" charset="0"/>
                <a:cs typeface="Arial" panose="020B0604020202020204" pitchFamily="34" charset="0"/>
              </a:rPr>
              <a:t>Earthshine (Sahara)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12AA905-8D9B-5C56-4E43-0DCB338DAFAE}"/>
              </a:ext>
            </a:extLst>
          </p:cNvPr>
          <p:cNvSpPr/>
          <p:nvPr/>
        </p:nvSpPr>
        <p:spPr>
          <a:xfrm>
            <a:off x="8387807" y="5312662"/>
            <a:ext cx="30195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2569"/>
                </a:solidFill>
                <a:effectLst/>
                <a:uLnTx/>
                <a:uFillTx/>
                <a:latin typeface="Tahoma"/>
                <a:ea typeface="Times New Roman" panose="02020603050405020304" pitchFamily="18" charset="0"/>
                <a:cs typeface="Arial" panose="020B0604020202020204" pitchFamily="34" charset="0"/>
              </a:rPr>
              <a:t>Reflectivity (Sahara)</a:t>
            </a:r>
          </a:p>
        </p:txBody>
      </p:sp>
    </p:spTree>
    <p:extLst>
      <p:ext uri="{BB962C8B-B14F-4D97-AF65-F5344CB8AC3E}">
        <p14:creationId xmlns:p14="http://schemas.microsoft.com/office/powerpoint/2010/main" val="2562526941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74315-5EE2-90B5-622A-ABDB06C98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02818-729C-EC04-2B41-EB590A416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dirty="0"/>
              <a:t>GOME-2 L1B  -  Refl. </a:t>
            </a:r>
            <a:r>
              <a:rPr lang="en-IE" dirty="0" err="1"/>
              <a:t>Degr</a:t>
            </a:r>
            <a:r>
              <a:rPr lang="en-IE" dirty="0"/>
              <a:t>. Model 		scan </a:t>
            </a:r>
            <a:r>
              <a:rPr lang="en-IE" dirty="0" err="1"/>
              <a:t>pos</a:t>
            </a:r>
            <a:r>
              <a:rPr lang="en-IE" dirty="0"/>
              <a:t> 1 (east) </a:t>
            </a:r>
            <a:endParaRPr lang="en-GB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B12C66F-AD54-B9C0-CB3E-D7F19CAC3D21}"/>
              </a:ext>
            </a:extLst>
          </p:cNvPr>
          <p:cNvSpPr/>
          <p:nvPr/>
        </p:nvSpPr>
        <p:spPr bwMode="auto">
          <a:xfrm>
            <a:off x="167951" y="6674819"/>
            <a:ext cx="11924522" cy="177282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24A2406-2554-D670-DF31-330BE411CD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937" y="1048611"/>
            <a:ext cx="1304657" cy="512108"/>
          </a:xfrm>
          <a:prstGeom prst="rect">
            <a:avLst/>
          </a:prstGeom>
        </p:spPr>
      </p:pic>
      <p:pic>
        <p:nvPicPr>
          <p:cNvPr id="3" name="Picture 2" descr="A close-up of a graph&#10;&#10;Description automatically generated">
            <a:extLst>
              <a:ext uri="{FF2B5EF4-FFF2-40B4-BE49-F238E27FC236}">
                <a16:creationId xmlns:a16="http://schemas.microsoft.com/office/drawing/2014/main" id="{4EB7F31D-985B-78BE-7A02-2822082DC2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304" y="1088136"/>
            <a:ext cx="7900416" cy="592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246664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0BCBA-E081-1148-66F8-F39DCD5BE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02E5D-0F6A-43FD-89A8-E278ACDA0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dirty="0"/>
              <a:t>GOME-2 L1B  -  Refl. </a:t>
            </a:r>
            <a:r>
              <a:rPr lang="en-IE" dirty="0" err="1"/>
              <a:t>Degr</a:t>
            </a:r>
            <a:r>
              <a:rPr lang="en-IE" dirty="0"/>
              <a:t>. Model 		scan </a:t>
            </a:r>
            <a:r>
              <a:rPr lang="en-IE" dirty="0" err="1"/>
              <a:t>pos</a:t>
            </a:r>
            <a:r>
              <a:rPr lang="en-IE" dirty="0"/>
              <a:t> 24 (west) </a:t>
            </a:r>
            <a:endParaRPr lang="en-GB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0CC1810-03AA-175A-6998-289E880BC157}"/>
              </a:ext>
            </a:extLst>
          </p:cNvPr>
          <p:cNvSpPr/>
          <p:nvPr/>
        </p:nvSpPr>
        <p:spPr bwMode="auto">
          <a:xfrm>
            <a:off x="167951" y="6674819"/>
            <a:ext cx="11924522" cy="177282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6830D2-B0E4-AC13-0836-ACEEC3E87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937" y="1048611"/>
            <a:ext cx="1304657" cy="51210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5AF0BCD-2DE5-B0ED-BD59-62E7E801DE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0304" y="1088136"/>
            <a:ext cx="7900416" cy="592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82650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8D8410-1D31-E5D1-87EA-0B362E403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44784-4F60-0543-37E9-2036DD58A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GOME-2 L1B degradation correction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49A362-76FD-D82D-AD22-5981ED682B42}"/>
              </a:ext>
            </a:extLst>
          </p:cNvPr>
          <p:cNvSpPr/>
          <p:nvPr/>
        </p:nvSpPr>
        <p:spPr bwMode="auto">
          <a:xfrm>
            <a:off x="167951" y="6674819"/>
            <a:ext cx="11924522" cy="177282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96CEDD-2A6D-5D6D-98A7-407796488CCD}"/>
              </a:ext>
            </a:extLst>
          </p:cNvPr>
          <p:cNvSpPr txBox="1"/>
          <p:nvPr/>
        </p:nvSpPr>
        <p:spPr>
          <a:xfrm>
            <a:off x="749543" y="1265939"/>
            <a:ext cx="10905511" cy="4356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56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Degradation coefficients available for GOME-2 on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256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Metop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56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-A, -B and -C  </a:t>
            </a: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256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569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S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2569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olar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569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 spectrum (SMR) for FPA, PMD-p, and PMD-S: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2569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c</a:t>
            </a:r>
            <a:r>
              <a:rPr kumimoji="0" lang="en-US" sz="16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2569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SMR</a:t>
            </a:r>
            <a:r>
              <a:rPr kumimoji="0" lang="en-US" sz="1600" b="0" i="0" u="none" strike="noStrike" kern="1200" cap="none" spc="0" normalizeH="0" baseline="-25000" noProof="0" dirty="0">
                <a:ln>
                  <a:noFill/>
                </a:ln>
                <a:solidFill>
                  <a:srgbClr val="002569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569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(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2569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l,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2569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569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)</a:t>
            </a:r>
          </a:p>
          <a:p>
            <a:pPr marL="285750" marR="0" lvl="0" indent="-28575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569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Earthshine spectrum for 24 fixed angles and for FPA, PMD-p, and PMD-S: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2569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c</a:t>
            </a:r>
            <a:r>
              <a:rPr kumimoji="0" lang="en-US" sz="16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2569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Earth</a:t>
            </a:r>
            <a:r>
              <a:rPr kumimoji="0" lang="en-US" sz="1600" b="0" i="0" u="none" strike="noStrike" kern="1200" cap="none" spc="0" normalizeH="0" baseline="-25000" noProof="0" dirty="0">
                <a:ln>
                  <a:noFill/>
                </a:ln>
                <a:solidFill>
                  <a:srgbClr val="002569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569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(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2569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l,f,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2569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569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990099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256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90488" marR="0" lvl="3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90488" marR="0" lvl="3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2569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Degradation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569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coefficients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2569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569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available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2569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569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for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2569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569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users</a:t>
            </a: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569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(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2569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via EUMETSAT FTP-site)</a:t>
            </a:r>
          </a:p>
          <a:p>
            <a:pPr marL="90488" marR="0" lvl="3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94457A-FE88-1589-5036-380946C94882}"/>
              </a:ext>
            </a:extLst>
          </p:cNvPr>
          <p:cNvSpPr txBox="1"/>
          <p:nvPr/>
        </p:nvSpPr>
        <p:spPr>
          <a:xfrm>
            <a:off x="1033007" y="3438144"/>
            <a:ext cx="27735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Earth</a:t>
            </a:r>
            <a:r>
              <a:rPr kumimoji="0" lang="en-US" sz="1600" b="0" i="0" u="none" strike="noStrike" kern="1200" cap="none" spc="0" normalizeH="0" baseline="-2500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corr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= Earth /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c</a:t>
            </a:r>
            <a:r>
              <a:rPr kumimoji="0" lang="en-US" sz="1600" b="0" i="0" u="none" strike="noStrike" kern="1200" cap="none" spc="0" normalizeH="0" baseline="-2500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Earth</a:t>
            </a:r>
            <a:r>
              <a:rPr kumimoji="0" lang="en-US" sz="1600" b="0" i="0" u="none" strike="noStrike" kern="1200" cap="none" spc="0" normalizeH="0" baseline="-2500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(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l,f,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)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D1FB44-FD8B-3570-EB3D-EF03D6CAA647}"/>
              </a:ext>
            </a:extLst>
          </p:cNvPr>
          <p:cNvSpPr txBox="1"/>
          <p:nvPr/>
        </p:nvSpPr>
        <p:spPr>
          <a:xfrm>
            <a:off x="1033007" y="3994848"/>
            <a:ext cx="26228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SMR</a:t>
            </a:r>
            <a:r>
              <a:rPr kumimoji="0" lang="en-US" sz="1600" b="0" i="0" u="none" strike="noStrike" kern="1200" cap="none" spc="0" normalizeH="0" baseline="-2500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corr</a:t>
            </a:r>
            <a:r>
              <a:rPr kumimoji="0" lang="en-US" sz="1600" b="0" i="0" u="none" strike="noStrike" kern="1200" cap="none" spc="0" normalizeH="0" baseline="-2500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= SMR /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c</a:t>
            </a:r>
            <a:r>
              <a:rPr kumimoji="0" lang="en-US" sz="1600" b="0" i="0" u="none" strike="noStrike" kern="1200" cap="none" spc="0" normalizeH="0" baseline="-2500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SMR</a:t>
            </a:r>
            <a:r>
              <a:rPr kumimoji="0" lang="en-US" sz="1600" b="0" i="0" u="none" strike="noStrike" kern="1200" cap="none" spc="0" normalizeH="0" baseline="-2500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(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l,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)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0429662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subTitle"/>
          </p:nvPr>
        </p:nvSpPr>
        <p:spPr>
          <a:xfrm>
            <a:off x="217907" y="870773"/>
            <a:ext cx="7619261" cy="586179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marL="261230" indent="-261230" algn="l">
              <a:lnSpc>
                <a:spcPct val="115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693" dirty="0">
                <a:solidFill>
                  <a:srgbClr val="000000"/>
                </a:solidFill>
                <a:latin typeface="Arial"/>
              </a:rPr>
              <a:t>The </a:t>
            </a:r>
            <a:r>
              <a:rPr lang="en-GB" sz="1693" dirty="0" err="1">
                <a:solidFill>
                  <a:srgbClr val="000000"/>
                </a:solidFill>
                <a:latin typeface="Arial"/>
              </a:rPr>
              <a:t>FDR4ATMOS</a:t>
            </a:r>
            <a:r>
              <a:rPr lang="en-GB" sz="1693" dirty="0">
                <a:solidFill>
                  <a:srgbClr val="000000"/>
                </a:solidFill>
                <a:latin typeface="Arial"/>
              </a:rPr>
              <a:t> project delivers FDRs on </a:t>
            </a:r>
            <a:r>
              <a:rPr lang="en-GB" sz="1693" b="1" dirty="0">
                <a:solidFill>
                  <a:srgbClr val="2A6099"/>
                </a:solidFill>
                <a:latin typeface="Arial"/>
              </a:rPr>
              <a:t>Level 1 Basis</a:t>
            </a:r>
            <a:endParaRPr lang="en-GB" sz="1693" dirty="0">
              <a:solidFill>
                <a:srgbClr val="000000"/>
              </a:solidFill>
              <a:latin typeface="Arial"/>
            </a:endParaRPr>
          </a:p>
          <a:p>
            <a:pPr marL="261230" indent="-261230" algn="l">
              <a:lnSpc>
                <a:spcPct val="115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693" dirty="0">
                <a:solidFill>
                  <a:srgbClr val="000000"/>
                </a:solidFill>
                <a:latin typeface="Arial"/>
              </a:rPr>
              <a:t>It is funded by ESA </a:t>
            </a:r>
            <a:r>
              <a:rPr lang="en-GB" sz="1693" dirty="0" err="1">
                <a:solidFill>
                  <a:srgbClr val="000000"/>
                </a:solidFill>
                <a:latin typeface="Arial"/>
              </a:rPr>
              <a:t>LTDP</a:t>
            </a:r>
            <a:r>
              <a:rPr lang="en-GB" sz="1693" dirty="0">
                <a:solidFill>
                  <a:srgbClr val="000000"/>
                </a:solidFill>
                <a:latin typeface="Arial"/>
              </a:rPr>
              <a:t> program</a:t>
            </a:r>
          </a:p>
          <a:p>
            <a:pPr marL="261230" indent="-261230" algn="l">
              <a:lnSpc>
                <a:spcPct val="115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693" dirty="0">
                <a:solidFill>
                  <a:srgbClr val="000000"/>
                </a:solidFill>
                <a:latin typeface="Arial"/>
              </a:rPr>
              <a:t>The FDR provides harmonised </a:t>
            </a:r>
            <a:r>
              <a:rPr lang="en-GB" sz="1693" b="1" dirty="0" err="1">
                <a:solidFill>
                  <a:srgbClr val="000000"/>
                </a:solidFill>
                <a:latin typeface="Arial"/>
              </a:rPr>
              <a:t>reflectances</a:t>
            </a:r>
            <a:r>
              <a:rPr lang="en-GB" sz="1693" dirty="0">
                <a:solidFill>
                  <a:srgbClr val="000000"/>
                </a:solidFill>
                <a:latin typeface="Arial"/>
              </a:rPr>
              <a:t> and </a:t>
            </a:r>
            <a:r>
              <a:rPr lang="en-GB" sz="1693" b="1" dirty="0">
                <a:solidFill>
                  <a:srgbClr val="000000"/>
                </a:solidFill>
                <a:latin typeface="Arial"/>
              </a:rPr>
              <a:t>solar irradiances</a:t>
            </a:r>
            <a:endParaRPr lang="en-GB" sz="1693" dirty="0">
              <a:solidFill>
                <a:srgbClr val="000000"/>
              </a:solidFill>
              <a:latin typeface="Arial"/>
            </a:endParaRPr>
          </a:p>
          <a:p>
            <a:pPr marL="261230" indent="-261230" algn="l">
              <a:lnSpc>
                <a:spcPct val="115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693" dirty="0">
                <a:solidFill>
                  <a:srgbClr val="000000"/>
                </a:solidFill>
                <a:latin typeface="Arial"/>
              </a:rPr>
              <a:t>Version 1 included the full GOME and SCIAMACHY missions </a:t>
            </a:r>
            <a:r>
              <a:rPr lang="en-GB" sz="1693" b="1" dirty="0">
                <a:solidFill>
                  <a:srgbClr val="000000"/>
                </a:solidFill>
                <a:latin typeface="Arial"/>
              </a:rPr>
              <a:t>providing harmonised data from 1995 – 2012</a:t>
            </a:r>
            <a:endParaRPr lang="en-GB" sz="1693" dirty="0">
              <a:solidFill>
                <a:srgbClr val="000000"/>
              </a:solidFill>
              <a:latin typeface="Arial"/>
            </a:endParaRPr>
          </a:p>
          <a:p>
            <a:pPr marL="261230" indent="-261230" algn="l"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en-GB" sz="1693" dirty="0">
              <a:solidFill>
                <a:srgbClr val="000000"/>
              </a:solidFill>
              <a:latin typeface="Arial"/>
            </a:endParaRPr>
          </a:p>
          <a:p>
            <a:pPr marL="261230" indent="-261230" algn="l">
              <a:lnSpc>
                <a:spcPct val="115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693" dirty="0">
                <a:solidFill>
                  <a:srgbClr val="000000"/>
                </a:solidFill>
                <a:latin typeface="Arial"/>
              </a:rPr>
              <a:t>Currently the project is in phase 3. In it</a:t>
            </a:r>
          </a:p>
          <a:p>
            <a:pPr marL="522461" lvl="1" indent="-261230">
              <a:lnSpc>
                <a:spcPct val="115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693" dirty="0">
                <a:solidFill>
                  <a:srgbClr val="000000"/>
                </a:solidFill>
                <a:latin typeface="Arial"/>
              </a:rPr>
              <a:t>GOME-2 data will be added in cooperation with EUMETSAT→ </a:t>
            </a:r>
            <a:r>
              <a:rPr lang="en-GB" sz="1693" b="1" dirty="0">
                <a:solidFill>
                  <a:srgbClr val="000000"/>
                </a:solidFill>
                <a:latin typeface="Arial"/>
              </a:rPr>
              <a:t>FDR from 1995-2024+</a:t>
            </a:r>
            <a:endParaRPr lang="en-GB" sz="1693" dirty="0">
              <a:solidFill>
                <a:srgbClr val="000000"/>
              </a:solidFill>
              <a:latin typeface="Arial"/>
            </a:endParaRPr>
          </a:p>
          <a:p>
            <a:pPr marL="522461" lvl="1" indent="-261230">
              <a:lnSpc>
                <a:spcPct val="115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693" dirty="0">
                <a:solidFill>
                  <a:srgbClr val="000000"/>
                </a:solidFill>
                <a:latin typeface="Arial"/>
              </a:rPr>
              <a:t>GOME-1 </a:t>
            </a:r>
            <a:r>
              <a:rPr lang="en-GB" sz="1693" dirty="0" err="1">
                <a:solidFill>
                  <a:srgbClr val="000000"/>
                </a:solidFill>
                <a:latin typeface="Arial"/>
              </a:rPr>
              <a:t>reflectances</a:t>
            </a:r>
            <a:r>
              <a:rPr lang="en-GB" sz="1693" dirty="0">
                <a:solidFill>
                  <a:srgbClr val="000000"/>
                </a:solidFill>
                <a:latin typeface="Arial"/>
              </a:rPr>
              <a:t> are </a:t>
            </a:r>
            <a:r>
              <a:rPr lang="en-GB" sz="1693" b="1" dirty="0">
                <a:solidFill>
                  <a:srgbClr val="000000"/>
                </a:solidFill>
                <a:latin typeface="Arial"/>
              </a:rPr>
              <a:t>degradation corrected</a:t>
            </a:r>
            <a:r>
              <a:rPr lang="en-GB" sz="1693" dirty="0">
                <a:solidFill>
                  <a:srgbClr val="000000"/>
                </a:solidFill>
                <a:latin typeface="Arial"/>
              </a:rPr>
              <a:t> (</a:t>
            </a:r>
            <a:r>
              <a:rPr lang="en-GB" sz="1693">
                <a:solidFill>
                  <a:srgbClr val="000000"/>
                </a:solidFill>
                <a:latin typeface="Arial"/>
              </a:rPr>
              <a:t>top right)</a:t>
            </a:r>
            <a:endParaRPr lang="en-GB" sz="1693" dirty="0">
              <a:solidFill>
                <a:srgbClr val="000000"/>
              </a:solidFill>
              <a:latin typeface="Arial"/>
            </a:endParaRPr>
          </a:p>
          <a:p>
            <a:pPr marL="522461" lvl="1" indent="-261230">
              <a:lnSpc>
                <a:spcPct val="115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693" dirty="0" err="1">
                <a:solidFill>
                  <a:srgbClr val="000000"/>
                </a:solidFill>
                <a:latin typeface="Arial"/>
              </a:rPr>
              <a:t>V2</a:t>
            </a:r>
            <a:r>
              <a:rPr lang="en-GB" sz="1693" dirty="0">
                <a:solidFill>
                  <a:srgbClr val="000000"/>
                </a:solidFill>
                <a:latin typeface="Arial"/>
              </a:rPr>
              <a:t> solar irradiances are </a:t>
            </a:r>
            <a:r>
              <a:rPr lang="en-GB" sz="1693" b="1" dirty="0">
                <a:solidFill>
                  <a:srgbClr val="000000"/>
                </a:solidFill>
                <a:latin typeface="Arial"/>
              </a:rPr>
              <a:t>harmonised to the </a:t>
            </a:r>
            <a:r>
              <a:rPr lang="en-GB" sz="1693" b="1" dirty="0" err="1">
                <a:solidFill>
                  <a:srgbClr val="000000"/>
                </a:solidFill>
                <a:latin typeface="Arial"/>
              </a:rPr>
              <a:t>TSIS-HSRS</a:t>
            </a:r>
            <a:r>
              <a:rPr lang="en-GB" sz="1693" dirty="0">
                <a:solidFill>
                  <a:srgbClr val="000000"/>
                </a:solidFill>
                <a:latin typeface="Arial"/>
              </a:rPr>
              <a:t> spectrum, not SCIAMACHY (example bottom right)</a:t>
            </a:r>
          </a:p>
          <a:p>
            <a:pPr marL="522461" lvl="1" indent="-261230">
              <a:lnSpc>
                <a:spcPct val="115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693" dirty="0">
                <a:solidFill>
                  <a:srgbClr val="000000"/>
                </a:solidFill>
                <a:latin typeface="Arial"/>
              </a:rPr>
              <a:t>Review and add </a:t>
            </a:r>
            <a:r>
              <a:rPr lang="en-GB" sz="1693" b="1" dirty="0">
                <a:solidFill>
                  <a:srgbClr val="000000"/>
                </a:solidFill>
                <a:latin typeface="Arial"/>
              </a:rPr>
              <a:t>Level 1 uncertainties</a:t>
            </a:r>
            <a:endParaRPr lang="en-GB" sz="1693" dirty="0">
              <a:solidFill>
                <a:srgbClr val="000000"/>
              </a:solidFill>
              <a:latin typeface="Arial"/>
            </a:endParaRPr>
          </a:p>
          <a:p>
            <a:pPr marL="522461" lvl="1" indent="-261230">
              <a:lnSpc>
                <a:spcPct val="115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693" dirty="0">
                <a:solidFill>
                  <a:srgbClr val="000000"/>
                </a:solidFill>
                <a:latin typeface="Arial"/>
              </a:rPr>
              <a:t>Provide </a:t>
            </a:r>
            <a:r>
              <a:rPr lang="en-GB" sz="1693" b="1" dirty="0">
                <a:solidFill>
                  <a:srgbClr val="000000"/>
                </a:solidFill>
                <a:latin typeface="Arial"/>
              </a:rPr>
              <a:t>lunar products</a:t>
            </a:r>
            <a:endParaRPr lang="en-GB" sz="1693" dirty="0">
              <a:solidFill>
                <a:srgbClr val="000000"/>
              </a:solidFill>
              <a:latin typeface="Arial"/>
            </a:endParaRPr>
          </a:p>
          <a:p>
            <a:pPr marL="522461" lvl="1" indent="-261230"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en-GB" sz="1693" dirty="0">
              <a:solidFill>
                <a:srgbClr val="000000"/>
              </a:solidFill>
              <a:latin typeface="Arial"/>
            </a:endParaRPr>
          </a:p>
          <a:p>
            <a:pPr marL="261230" indent="-261230" algn="l">
              <a:lnSpc>
                <a:spcPct val="115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693" dirty="0">
                <a:solidFill>
                  <a:srgbClr val="000000"/>
                </a:solidFill>
                <a:latin typeface="Arial"/>
              </a:rPr>
              <a:t>Current Status</a:t>
            </a:r>
          </a:p>
          <a:p>
            <a:pPr marL="522461" lvl="1" indent="-261230">
              <a:lnSpc>
                <a:spcPct val="115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693" dirty="0">
                <a:solidFill>
                  <a:srgbClr val="000000"/>
                </a:solidFill>
                <a:latin typeface="Arial"/>
              </a:rPr>
              <a:t>Harmonisation of  solar irradiances is finished</a:t>
            </a:r>
          </a:p>
          <a:p>
            <a:pPr marL="522461" lvl="1" indent="-261230">
              <a:lnSpc>
                <a:spcPct val="115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693" dirty="0">
                <a:solidFill>
                  <a:srgbClr val="000000"/>
                </a:solidFill>
                <a:latin typeface="Arial"/>
              </a:rPr>
              <a:t>First harmonisation curves for GOME-2 are calculated</a:t>
            </a:r>
          </a:p>
          <a:p>
            <a:pPr marL="522461" lvl="1" indent="-261230">
              <a:lnSpc>
                <a:spcPct val="115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693" dirty="0">
                <a:solidFill>
                  <a:srgbClr val="000000"/>
                </a:solidFill>
                <a:latin typeface="Arial"/>
              </a:rPr>
              <a:t>Quality checking and Level 2 tests are on-going</a:t>
            </a:r>
          </a:p>
          <a:p>
            <a:pPr marL="522461" lvl="1" indent="-261230">
              <a:lnSpc>
                <a:spcPct val="115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693" dirty="0">
                <a:solidFill>
                  <a:srgbClr val="000000"/>
                </a:solidFill>
                <a:latin typeface="Arial"/>
              </a:rPr>
              <a:t>Planned Data Delivery: Begin 2027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title"/>
          </p:nvPr>
        </p:nvSpPr>
        <p:spPr>
          <a:xfrm>
            <a:off x="609755" y="387848"/>
            <a:ext cx="10971300" cy="36849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r>
              <a:rPr lang="en-GB" sz="2661">
                <a:solidFill>
                  <a:srgbClr val="000000"/>
                </a:solidFill>
                <a:latin typeface="Arial"/>
              </a:rPr>
              <a:t>FDR4ATMOS project</a:t>
            </a:r>
          </a:p>
        </p:txBody>
      </p:sp>
      <p:pic>
        <p:nvPicPr>
          <p:cNvPr id="9" name="Picture 8"/>
          <p:cNvPicPr/>
          <p:nvPr/>
        </p:nvPicPr>
        <p:blipFill>
          <a:blip r:embed="rId2"/>
          <a:stretch/>
        </p:blipFill>
        <p:spPr>
          <a:xfrm>
            <a:off x="7827590" y="461510"/>
            <a:ext cx="4005554" cy="3021581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" name="Picture 9"/>
          <p:cNvPicPr/>
          <p:nvPr/>
        </p:nvPicPr>
        <p:blipFill>
          <a:blip r:embed="rId3"/>
          <a:stretch/>
        </p:blipFill>
        <p:spPr>
          <a:xfrm>
            <a:off x="8054861" y="3549705"/>
            <a:ext cx="3918477" cy="3182674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9246792-01B5-C69B-815F-1926DB1EFC82}"/>
              </a:ext>
            </a:extLst>
          </p:cNvPr>
          <p:cNvSpPr/>
          <p:nvPr/>
        </p:nvSpPr>
        <p:spPr>
          <a:xfrm>
            <a:off x="8309919" y="67962"/>
            <a:ext cx="3523225" cy="46955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Slide provided by Günter Lichtenberg, </a:t>
            </a:r>
            <a:r>
              <a:rPr lang="en-US" sz="1400" dirty="0" err="1">
                <a:solidFill>
                  <a:schemeClr val="tx2"/>
                </a:solidFill>
              </a:rPr>
              <a:t>DLR</a:t>
            </a:r>
            <a:endParaRPr lang="en-US" sz="14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/>
          <a:p>
            <a:pPr marL="0" indent="0">
              <a:buNone/>
            </a:pPr>
            <a:r>
              <a:rPr lang="en-GB" sz="2400" b="1" spc="0"/>
              <a:t>Thank you!</a:t>
            </a:r>
          </a:p>
          <a:p>
            <a:pPr marL="0" indent="0">
              <a:buNone/>
            </a:pPr>
            <a:r>
              <a:rPr lang="en-GB" sz="2000" spc="0">
                <a:ea typeface="Roboto Light" panose="02000000000000000000" pitchFamily="2" charset="0"/>
              </a:rPr>
              <a:t>Questions are welcome.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E9CED5F-2C8B-E24D-5F07-7EA88E4BF8FD}"/>
              </a:ext>
            </a:extLst>
          </p:cNvPr>
          <p:cNvSpPr/>
          <p:nvPr/>
        </p:nvSpPr>
        <p:spPr bwMode="auto">
          <a:xfrm>
            <a:off x="167951" y="6674819"/>
            <a:ext cx="11924522" cy="177282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492184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20348.0"/>
  <p:tag name="AS_RELEASE_DATE" val="2022.08.14"/>
  <p:tag name="AS_TITLE" val="Aspose.Slides for .NET 4.0 Client Profile"/>
  <p:tag name="AS_VERSION" val="22.8"/>
</p:tagLst>
</file>

<file path=ppt/theme/theme1.xml><?xml version="1.0" encoding="utf-8"?>
<a:theme xmlns:a="http://schemas.openxmlformats.org/drawingml/2006/main" name="Title &amp; Seperator Slides">
  <a:themeElements>
    <a:clrScheme name="EUMETSAT">
      <a:dk1>
        <a:srgbClr val="FFFFFF"/>
      </a:dk1>
      <a:lt1>
        <a:srgbClr val="00205B"/>
      </a:lt1>
      <a:dk2>
        <a:srgbClr val="38484E"/>
      </a:dk2>
      <a:lt2>
        <a:srgbClr val="5B7F95"/>
      </a:lt2>
      <a:accent1>
        <a:srgbClr val="00B5E2"/>
      </a:accent1>
      <a:accent2>
        <a:srgbClr val="EAAA00"/>
      </a:accent2>
      <a:accent3>
        <a:srgbClr val="00B2A9"/>
      </a:accent3>
      <a:accent4>
        <a:srgbClr val="FE5000"/>
      </a:accent4>
      <a:accent5>
        <a:srgbClr val="7C7FAB"/>
      </a:accent5>
      <a:accent6>
        <a:srgbClr val="D6D2C4"/>
      </a:accent6>
      <a:hlink>
        <a:srgbClr val="C5B9AC"/>
      </a:hlink>
      <a:folHlink>
        <a:srgbClr val="968C83"/>
      </a:folHlink>
    </a:clrScheme>
    <a:fontScheme name="EUMETSAT Font">
      <a:majorFont>
        <a:latin typeface="Bahnschrift SemiBold"/>
        <a:ea typeface="Bahnschrift SemiBold"/>
        <a:cs typeface="Arial"/>
      </a:majorFont>
      <a:minorFont>
        <a:latin typeface="Bahnschrift Light"/>
        <a:ea typeface="Bahnschrift Light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36000" rIns="36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36000" rIns="36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600" b="0" kern="100" spc="-100" dirty="0" err="1" smtClean="0">
            <a:solidFill>
              <a:schemeClr val="tx2"/>
            </a:solidFill>
            <a:latin typeface="Bahnschrift Light" panose="020B0502040204020203" pitchFamily="34" charset="0"/>
            <a:ea typeface="Roboto" panose="02000000000000000000" pitchFamily="2" charset="0"/>
          </a:defRPr>
        </a:defPPr>
      </a:lstStyle>
    </a:txDef>
  </a:objectDefaults>
  <a:extraClrSchemeLst>
    <a:extraClrScheme>
      <a:clrScheme name="1_EUM_template_v03 1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F9A00"/>
        </a:accent1>
        <a:accent2>
          <a:srgbClr val="9F2D20"/>
        </a:accent2>
        <a:accent3>
          <a:srgbClr val="FFFFFF"/>
        </a:accent3>
        <a:accent4>
          <a:srgbClr val="001E59"/>
        </a:accent4>
        <a:accent5>
          <a:srgbClr val="FFCAAA"/>
        </a:accent5>
        <a:accent6>
          <a:srgbClr val="90281C"/>
        </a:accent6>
        <a:hlink>
          <a:srgbClr val="7498C0"/>
        </a:hlink>
        <a:folHlink>
          <a:srgbClr val="9294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2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6D0A9"/>
        </a:accent1>
        <a:accent2>
          <a:srgbClr val="EBCAE3"/>
        </a:accent2>
        <a:accent3>
          <a:srgbClr val="FFFFFF"/>
        </a:accent3>
        <a:accent4>
          <a:srgbClr val="001E59"/>
        </a:accent4>
        <a:accent5>
          <a:srgbClr val="FAE4D1"/>
        </a:accent5>
        <a:accent6>
          <a:srgbClr val="D5B7CE"/>
        </a:accent6>
        <a:hlink>
          <a:srgbClr val="4E2029"/>
        </a:hlink>
        <a:folHlink>
          <a:srgbClr val="423B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3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5B97B1"/>
        </a:accent1>
        <a:accent2>
          <a:srgbClr val="F39600"/>
        </a:accent2>
        <a:accent3>
          <a:srgbClr val="FFFFFF"/>
        </a:accent3>
        <a:accent4>
          <a:srgbClr val="001E59"/>
        </a:accent4>
        <a:accent5>
          <a:srgbClr val="B5C9D5"/>
        </a:accent5>
        <a:accent6>
          <a:srgbClr val="DC8700"/>
        </a:accent6>
        <a:hlink>
          <a:srgbClr val="FFE4AE"/>
        </a:hlink>
        <a:folHlink>
          <a:srgbClr val="002A3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4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003F80"/>
        </a:accent1>
        <a:accent2>
          <a:srgbClr val="BDD7EE"/>
        </a:accent2>
        <a:accent3>
          <a:srgbClr val="FFFFFF"/>
        </a:accent3>
        <a:accent4>
          <a:srgbClr val="001E59"/>
        </a:accent4>
        <a:accent5>
          <a:srgbClr val="AAAFC0"/>
        </a:accent5>
        <a:accent6>
          <a:srgbClr val="ABC3D8"/>
        </a:accent6>
        <a:hlink>
          <a:srgbClr val="FFD350"/>
        </a:hlink>
        <a:folHlink>
          <a:srgbClr val="EB6F3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5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C75B12"/>
        </a:accent1>
        <a:accent2>
          <a:srgbClr val="003359"/>
        </a:accent2>
        <a:accent3>
          <a:srgbClr val="FFFFFF"/>
        </a:accent3>
        <a:accent4>
          <a:srgbClr val="001E59"/>
        </a:accent4>
        <a:accent5>
          <a:srgbClr val="E0B5AA"/>
        </a:accent5>
        <a:accent6>
          <a:srgbClr val="002D50"/>
        </a:accent6>
        <a:hlink>
          <a:srgbClr val="92A2BD"/>
        </a:hlink>
        <a:folHlink>
          <a:srgbClr val="C7B37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 Landscape Template (All Designs).pptx" id="{12443F55-906A-4ACB-9A2F-98B2EB5A6081}" vid="{34CB0787-89DC-4D21-9BBE-BF3E5B2193ED}"/>
    </a:ext>
  </a:extLst>
</a:theme>
</file>

<file path=ppt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X6PPVAVDZMSZ-613157859-13580</_dlc_DocId>
    <_dlc_DocIdUrl xmlns="cfab5f87-ed30-4dbb-a820-4234a14babf6">
      <Url>https://wmoomm.sharepoint.com/sites/Collaboration/_layouts/15/DocIdRedir.aspx?ID=X6PPVAVDZMSZ-613157859-13580</Url>
      <Description>X6PPVAVDZMSZ-613157859-13580</Description>
    </_dlc_DocIdUrl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5.xml><?xml version="1.0" encoding="utf-8"?>
<?mso-contentType ?>
<SharedContentType xmlns="Microsoft.SharePoint.Taxonomy.ContentTypeSync" SourceId="92a3b380-abf6-46f2-87bb-c2c114de1c9e" ContentTypeId="0x01" PreviousValue="false"/>
</file>

<file path=customXml/itemProps1.xml><?xml version="1.0" encoding="utf-8"?>
<ds:datastoreItem xmlns:ds="http://schemas.openxmlformats.org/officeDocument/2006/customXml" ds:itemID="{A3F162B5-2E6E-4C8D-881A-803D0DC84FC9}">
  <ds:schemaRefs>
    <ds:schemaRef ds:uri="http://www.w3.org/XML/1998/namespace"/>
    <ds:schemaRef ds:uri="http://schemas.microsoft.com/office/infopath/2007/PartnerControls"/>
    <ds:schemaRef ds:uri="http://purl.org/dc/terms/"/>
    <ds:schemaRef ds:uri="http://schemas.microsoft.com/office/2006/documentManagement/types"/>
    <ds:schemaRef ds:uri="4c0d32b7-afc5-4577-b835-8ee209ff46e1"/>
    <ds:schemaRef ds:uri="http://purl.org/dc/dcmitype/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3434cde1-f776-4c3f-9525-3f132e87b814"/>
  </ds:schemaRefs>
</ds:datastoreItem>
</file>

<file path=customXml/itemProps2.xml><?xml version="1.0" encoding="utf-8"?>
<ds:datastoreItem xmlns:ds="http://schemas.openxmlformats.org/officeDocument/2006/customXml" ds:itemID="{FF9FA245-6D07-4A2F-95A6-11BB10D1D1C5}"/>
</file>

<file path=customXml/itemProps3.xml><?xml version="1.0" encoding="utf-8"?>
<ds:datastoreItem xmlns:ds="http://schemas.openxmlformats.org/officeDocument/2006/customXml" ds:itemID="{DEFCFFA2-E922-41DC-860B-821ED93E4680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F6EAEEA3-A9A7-4885-A0EB-2885FE2232BF}"/>
</file>

<file path=customXml/itemProps5.xml><?xml version="1.0" encoding="utf-8"?>
<ds:datastoreItem xmlns:ds="http://schemas.openxmlformats.org/officeDocument/2006/customXml" ds:itemID="{01731351-1758-47F3-B9B7-B1C0C6C55EB8}"/>
</file>

<file path=docProps/app.xml><?xml version="1.0" encoding="utf-8"?>
<Properties xmlns="http://schemas.openxmlformats.org/officeDocument/2006/extended-properties" xmlns:vt="http://schemas.openxmlformats.org/officeDocument/2006/docPropsVTypes">
  <Template>Presentation Landscape Template (All Designs)</Template>
  <TotalTime>0</TotalTime>
  <Words>733</Words>
  <Application>Microsoft Office PowerPoint</Application>
  <PresentationFormat>Widescreen</PresentationFormat>
  <Paragraphs>139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31" baseType="lpstr">
      <vt:lpstr>Arial</vt:lpstr>
      <vt:lpstr>Bahnschrift SemiLight</vt:lpstr>
      <vt:lpstr>Century Gothic</vt:lpstr>
      <vt:lpstr>Helvetica</vt:lpstr>
      <vt:lpstr>Roboto</vt:lpstr>
      <vt:lpstr>Roboto Light</vt:lpstr>
      <vt:lpstr>Symbol</vt:lpstr>
      <vt:lpstr>Tahoma</vt:lpstr>
      <vt:lpstr>Times New Roman</vt:lpstr>
      <vt:lpstr>Wingdings</vt:lpstr>
      <vt:lpstr>Title &amp; Seperator Slides</vt:lpstr>
      <vt:lpstr>Office</vt:lpstr>
      <vt:lpstr>PowerPoint Presentation</vt:lpstr>
      <vt:lpstr>Content of the presentation</vt:lpstr>
      <vt:lpstr>Metop-B OOP Manoeuvre (Sep. 2025) to extend lifetime to 2030</vt:lpstr>
      <vt:lpstr>Metop-B GOME-2 Loss of Sun Visibility</vt:lpstr>
      <vt:lpstr>Empirical Solar Model for GOME-2</vt:lpstr>
      <vt:lpstr>GOME-2 Solar Model performance</vt:lpstr>
      <vt:lpstr>GOME-2 Solar Model performance</vt:lpstr>
      <vt:lpstr>GOME-2 Solar Model performance</vt:lpstr>
      <vt:lpstr>GOME-2B SMR Throughput (normalised)</vt:lpstr>
      <vt:lpstr>GOME-2C SMR Throughput (normalised)</vt:lpstr>
      <vt:lpstr>GOME-2 SMR Throughput comparison (same time in orbit)</vt:lpstr>
      <vt:lpstr>GOME-2 L1B degradation correction</vt:lpstr>
      <vt:lpstr>GOME-2 L1B  -  Throughput     330 nm (Ch. 2) scan pos 1 (east) </vt:lpstr>
      <vt:lpstr>GOME-2 L1B  -  Throughput     330 nm (Ch. 2) scan pos 24 (west) </vt:lpstr>
      <vt:lpstr>GOME-2 L1B  -  Refl. Degr. Model   scan pos 1 (east) </vt:lpstr>
      <vt:lpstr>GOME-2 L1B  -  Refl. Degr. Model   scan pos 24 (west) </vt:lpstr>
      <vt:lpstr>GOME-2 L1B degradation correction</vt:lpstr>
      <vt:lpstr>FDR4ATMOS project</vt:lpstr>
      <vt:lpstr>PowerPoint Presentation</vt:lpstr>
    </vt:vector>
  </TitlesOfParts>
  <Company>EUMETSAT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Anne-Flore Laloe</dc:creator>
  <cp:lastModifiedBy>Rasmus Lindstrot</cp:lastModifiedBy>
  <cp:revision>32</cp:revision>
  <cp:lastPrinted>2006-03-06T14:11:17Z</cp:lastPrinted>
  <dcterms:created xsi:type="dcterms:W3CDTF">2024-03-12T14:08:59Z</dcterms:created>
  <dcterms:modified xsi:type="dcterms:W3CDTF">2026-03-24T09:09:03Z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a29da304-90ef-4a17-bc78-f010b88ffec7</vt:lpwstr>
  </property>
</Properties>
</file>