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2" r:id="rId6"/>
  </p:sldMasterIdLst>
  <p:notesMasterIdLst>
    <p:notesMasterId r:id="rId23"/>
  </p:notesMasterIdLst>
  <p:handoutMasterIdLst>
    <p:handoutMasterId r:id="rId24"/>
  </p:handoutMasterIdLst>
  <p:sldIdLst>
    <p:sldId id="620" r:id="rId7"/>
    <p:sldId id="606" r:id="rId8"/>
    <p:sldId id="1299" r:id="rId9"/>
    <p:sldId id="257" r:id="rId10"/>
    <p:sldId id="1287" r:id="rId11"/>
    <p:sldId id="1311" r:id="rId12"/>
    <p:sldId id="1313" r:id="rId13"/>
    <p:sldId id="1314" r:id="rId14"/>
    <p:sldId id="1316" r:id="rId15"/>
    <p:sldId id="1298" r:id="rId16"/>
    <p:sldId id="1293" r:id="rId17"/>
    <p:sldId id="1310" r:id="rId18"/>
    <p:sldId id="1305" r:id="rId19"/>
    <p:sldId id="656" r:id="rId20"/>
    <p:sldId id="1312" r:id="rId21"/>
    <p:sldId id="609" r:id="rId22"/>
  </p:sldIdLst>
  <p:sldSz cx="12192000" cy="6858000"/>
  <p:notesSz cx="9931400" cy="14363700"/>
  <p:custDataLst>
    <p:tags r:id="rId25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4" pos="98" userDrawn="1">
          <p15:clr>
            <a:srgbClr val="A4A3A4"/>
          </p15:clr>
        </p15:guide>
        <p15:guide id="15" orient="horz" pos="4247" userDrawn="1">
          <p15:clr>
            <a:srgbClr val="A4A3A4"/>
          </p15:clr>
        </p15:guide>
        <p15:guide id="16" pos="6607" userDrawn="1">
          <p15:clr>
            <a:srgbClr val="A4A3A4"/>
          </p15:clr>
        </p15:guide>
        <p15:guide id="17" orient="horz" pos="89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5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9C6560-4DBB-DCA4-E23C-BAE62AE51F8C}" v="1" dt="2026-03-30T08:08:47.3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84" autoAdjust="0"/>
    <p:restoredTop sz="90299" autoAdjust="0"/>
  </p:normalViewPr>
  <p:slideViewPr>
    <p:cSldViewPr snapToGrid="0">
      <p:cViewPr varScale="1">
        <p:scale>
          <a:sx n="89" d="100"/>
          <a:sy n="89" d="100"/>
        </p:scale>
        <p:origin x="90" y="1560"/>
      </p:cViewPr>
      <p:guideLst>
        <p:guide pos="98"/>
        <p:guide orient="horz" pos="4247"/>
        <p:guide pos="6607"/>
        <p:guide orient="horz" pos="8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3096" y="78"/>
      </p:cViewPr>
      <p:guideLst>
        <p:guide orient="horz" pos="4525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handoutMaster" Target="handoutMasters/handoutMaster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smus Lindstrot" userId="3ffe1cdc-880c-458e-949a-eba686da32f7" providerId="ADAL" clId="{22D249E7-0CA2-461D-8626-0B4B8BB3316E}"/>
    <pc:docChg chg="undo custSel addSld delSld modSld sldOrd">
      <pc:chgData name="Rasmus Lindstrot" userId="3ffe1cdc-880c-458e-949a-eba686da32f7" providerId="ADAL" clId="{22D249E7-0CA2-461D-8626-0B4B8BB3316E}" dt="2026-03-24T11:32:30.004" v="2610" actId="6549"/>
      <pc:docMkLst>
        <pc:docMk/>
      </pc:docMkLst>
      <pc:sldChg chg="modSp mod">
        <pc:chgData name="Rasmus Lindstrot" userId="3ffe1cdc-880c-458e-949a-eba686da32f7" providerId="ADAL" clId="{22D249E7-0CA2-461D-8626-0B4B8BB3316E}" dt="2026-03-23T17:03:52.509" v="784" actId="20577"/>
        <pc:sldMkLst>
          <pc:docMk/>
          <pc:sldMk cId="1249469010" sldId="606"/>
        </pc:sldMkLst>
        <pc:spChg chg="mod">
          <ac:chgData name="Rasmus Lindstrot" userId="3ffe1cdc-880c-458e-949a-eba686da32f7" providerId="ADAL" clId="{22D249E7-0CA2-461D-8626-0B4B8BB3316E}" dt="2026-03-23T17:03:52.509" v="784" actId="20577"/>
          <ac:spMkLst>
            <pc:docMk/>
            <pc:sldMk cId="1249469010" sldId="606"/>
            <ac:spMk id="5" creationId="{00000000-0000-0000-0000-000000000000}"/>
          </ac:spMkLst>
        </pc:spChg>
      </pc:sldChg>
      <pc:sldChg chg="modSp mod">
        <pc:chgData name="Rasmus Lindstrot" userId="3ffe1cdc-880c-458e-949a-eba686da32f7" providerId="ADAL" clId="{22D249E7-0CA2-461D-8626-0B4B8BB3316E}" dt="2026-03-23T17:10:20.705" v="842" actId="1076"/>
        <pc:sldMkLst>
          <pc:docMk/>
          <pc:sldMk cId="4247568518" sldId="656"/>
        </pc:sldMkLst>
        <pc:spChg chg="mod">
          <ac:chgData name="Rasmus Lindstrot" userId="3ffe1cdc-880c-458e-949a-eba686da32f7" providerId="ADAL" clId="{22D249E7-0CA2-461D-8626-0B4B8BB3316E}" dt="2026-03-23T17:10:15.990" v="841" actId="5793"/>
          <ac:spMkLst>
            <pc:docMk/>
            <pc:sldMk cId="4247568518" sldId="656"/>
            <ac:spMk id="3" creationId="{CD543335-FCC5-43F9-35A2-7B3E10257F25}"/>
          </ac:spMkLst>
        </pc:spChg>
        <pc:spChg chg="mod">
          <ac:chgData name="Rasmus Lindstrot" userId="3ffe1cdc-880c-458e-949a-eba686da32f7" providerId="ADAL" clId="{22D249E7-0CA2-461D-8626-0B4B8BB3316E}" dt="2026-03-23T17:10:20.705" v="842" actId="1076"/>
          <ac:spMkLst>
            <pc:docMk/>
            <pc:sldMk cId="4247568518" sldId="656"/>
            <ac:spMk id="11" creationId="{9A7B5C26-A4B8-C6A4-9E49-ED8DC5929245}"/>
          </ac:spMkLst>
        </pc:spChg>
      </pc:sldChg>
      <pc:sldChg chg="addSp modSp mod modAnim">
        <pc:chgData name="Rasmus Lindstrot" userId="3ffe1cdc-880c-458e-949a-eba686da32f7" providerId="ADAL" clId="{22D249E7-0CA2-461D-8626-0B4B8BB3316E}" dt="2026-03-23T17:09:10.306" v="838"/>
        <pc:sldMkLst>
          <pc:docMk/>
          <pc:sldMk cId="3022592921" sldId="1293"/>
        </pc:sldMkLst>
        <pc:spChg chg="add mod">
          <ac:chgData name="Rasmus Lindstrot" userId="3ffe1cdc-880c-458e-949a-eba686da32f7" providerId="ADAL" clId="{22D249E7-0CA2-461D-8626-0B4B8BB3316E}" dt="2026-03-23T17:08:56.356" v="837" actId="164"/>
          <ac:spMkLst>
            <pc:docMk/>
            <pc:sldMk cId="3022592921" sldId="1293"/>
            <ac:spMk id="4" creationId="{74ED5B24-8BCA-3236-112B-8BB05BF71BE0}"/>
          </ac:spMkLst>
        </pc:spChg>
        <pc:spChg chg="mod">
          <ac:chgData name="Rasmus Lindstrot" userId="3ffe1cdc-880c-458e-949a-eba686da32f7" providerId="ADAL" clId="{22D249E7-0CA2-461D-8626-0B4B8BB3316E}" dt="2026-03-23T17:08:02.221" v="834" actId="14100"/>
          <ac:spMkLst>
            <pc:docMk/>
            <pc:sldMk cId="3022592921" sldId="1293"/>
            <ac:spMk id="10" creationId="{14020043-EC99-1E8A-66BD-AFC84A4AD3D5}"/>
          </ac:spMkLst>
        </pc:spChg>
        <pc:grpChg chg="add mod">
          <ac:chgData name="Rasmus Lindstrot" userId="3ffe1cdc-880c-458e-949a-eba686da32f7" providerId="ADAL" clId="{22D249E7-0CA2-461D-8626-0B4B8BB3316E}" dt="2026-03-23T17:08:56.356" v="837" actId="164"/>
          <ac:grpSpMkLst>
            <pc:docMk/>
            <pc:sldMk cId="3022592921" sldId="1293"/>
            <ac:grpSpMk id="5" creationId="{BD3D66A7-8BBE-0CC1-8D4D-75139D267322}"/>
          </ac:grpSpMkLst>
        </pc:grpChg>
        <pc:picChg chg="mod">
          <ac:chgData name="Rasmus Lindstrot" userId="3ffe1cdc-880c-458e-949a-eba686da32f7" providerId="ADAL" clId="{22D249E7-0CA2-461D-8626-0B4B8BB3316E}" dt="2026-03-23T17:07:01.364" v="795" actId="14100"/>
          <ac:picMkLst>
            <pc:docMk/>
            <pc:sldMk cId="3022592921" sldId="1293"/>
            <ac:picMk id="7" creationId="{3CEBEE4E-24CC-5E0F-A22C-237BB58ABDFD}"/>
          </ac:picMkLst>
        </pc:picChg>
        <pc:picChg chg="mod ord">
          <ac:chgData name="Rasmus Lindstrot" userId="3ffe1cdc-880c-458e-949a-eba686da32f7" providerId="ADAL" clId="{22D249E7-0CA2-461D-8626-0B4B8BB3316E}" dt="2026-03-23T17:08:56.356" v="837" actId="164"/>
          <ac:picMkLst>
            <pc:docMk/>
            <pc:sldMk cId="3022592921" sldId="1293"/>
            <ac:picMk id="11" creationId="{D15784AD-A2D7-839B-56B2-AAB4BFEF0157}"/>
          </ac:picMkLst>
        </pc:picChg>
      </pc:sldChg>
      <pc:sldChg chg="addSp modSp mod">
        <pc:chgData name="Rasmus Lindstrot" userId="3ffe1cdc-880c-458e-949a-eba686da32f7" providerId="ADAL" clId="{22D249E7-0CA2-461D-8626-0B4B8BB3316E}" dt="2026-03-24T11:23:38.293" v="2109" actId="5793"/>
        <pc:sldMkLst>
          <pc:docMk/>
          <pc:sldMk cId="504533652" sldId="1298"/>
        </pc:sldMkLst>
        <pc:spChg chg="mod">
          <ac:chgData name="Rasmus Lindstrot" userId="3ffe1cdc-880c-458e-949a-eba686da32f7" providerId="ADAL" clId="{22D249E7-0CA2-461D-8626-0B4B8BB3316E}" dt="2026-03-24T11:23:38.293" v="2109" actId="5793"/>
          <ac:spMkLst>
            <pc:docMk/>
            <pc:sldMk cId="504533652" sldId="1298"/>
            <ac:spMk id="3" creationId="{4F5F87E8-A0D1-9A5F-08EA-F6ADD48B6BDB}"/>
          </ac:spMkLst>
        </pc:spChg>
        <pc:spChg chg="add mod">
          <ac:chgData name="Rasmus Lindstrot" userId="3ffe1cdc-880c-458e-949a-eba686da32f7" providerId="ADAL" clId="{22D249E7-0CA2-461D-8626-0B4B8BB3316E}" dt="2026-03-23T16:14:30.890" v="124" actId="20577"/>
          <ac:spMkLst>
            <pc:docMk/>
            <pc:sldMk cId="504533652" sldId="1298"/>
            <ac:spMk id="6" creationId="{384C5592-792D-18B2-143C-1C07871942F8}"/>
          </ac:spMkLst>
        </pc:spChg>
      </pc:sldChg>
      <pc:sldChg chg="addSp delSp modSp mod">
        <pc:chgData name="Rasmus Lindstrot" userId="3ffe1cdc-880c-458e-949a-eba686da32f7" providerId="ADAL" clId="{22D249E7-0CA2-461D-8626-0B4B8BB3316E}" dt="2026-03-24T11:26:16.204" v="2230" actId="20577"/>
        <pc:sldMkLst>
          <pc:docMk/>
          <pc:sldMk cId="3765516425" sldId="1299"/>
        </pc:sldMkLst>
        <pc:spChg chg="add mod">
          <ac:chgData name="Rasmus Lindstrot" userId="3ffe1cdc-880c-458e-949a-eba686da32f7" providerId="ADAL" clId="{22D249E7-0CA2-461D-8626-0B4B8BB3316E}" dt="2026-03-23T16:14:14.641" v="118" actId="1076"/>
          <ac:spMkLst>
            <pc:docMk/>
            <pc:sldMk cId="3765516425" sldId="1299"/>
            <ac:spMk id="3" creationId="{D26FAFF8-13DF-B619-35CC-5B0894A17A0F}"/>
          </ac:spMkLst>
        </pc:spChg>
        <pc:spChg chg="add mod">
          <ac:chgData name="Rasmus Lindstrot" userId="3ffe1cdc-880c-458e-949a-eba686da32f7" providerId="ADAL" clId="{22D249E7-0CA2-461D-8626-0B4B8BB3316E}" dt="2026-03-24T11:26:16.204" v="2230" actId="20577"/>
          <ac:spMkLst>
            <pc:docMk/>
            <pc:sldMk cId="3765516425" sldId="1299"/>
            <ac:spMk id="10" creationId="{3F07C5D8-485B-6518-0749-9BCD7883AE72}"/>
          </ac:spMkLst>
        </pc:spChg>
        <pc:spChg chg="mod">
          <ac:chgData name="Rasmus Lindstrot" userId="3ffe1cdc-880c-458e-949a-eba686da32f7" providerId="ADAL" clId="{22D249E7-0CA2-461D-8626-0B4B8BB3316E}" dt="2026-03-23T16:11:38.187" v="23" actId="14100"/>
          <ac:spMkLst>
            <pc:docMk/>
            <pc:sldMk cId="3765516425" sldId="1299"/>
            <ac:spMk id="15" creationId="{048D4916-0B24-F4DC-BCB6-DD41765265B6}"/>
          </ac:spMkLst>
        </pc:spChg>
      </pc:sldChg>
      <pc:sldChg chg="modSp mod">
        <pc:chgData name="Rasmus Lindstrot" userId="3ffe1cdc-880c-458e-949a-eba686da32f7" providerId="ADAL" clId="{22D249E7-0CA2-461D-8626-0B4B8BB3316E}" dt="2026-03-24T11:32:30.004" v="2610" actId="6549"/>
        <pc:sldMkLst>
          <pc:docMk/>
          <pc:sldMk cId="1603444018" sldId="1312"/>
        </pc:sldMkLst>
        <pc:spChg chg="mod">
          <ac:chgData name="Rasmus Lindstrot" userId="3ffe1cdc-880c-458e-949a-eba686da32f7" providerId="ADAL" clId="{22D249E7-0CA2-461D-8626-0B4B8BB3316E}" dt="2026-03-24T11:32:30.004" v="2610" actId="6549"/>
          <ac:spMkLst>
            <pc:docMk/>
            <pc:sldMk cId="1603444018" sldId="1312"/>
            <ac:spMk id="3" creationId="{794C73FA-D5FA-E582-7BC4-E4F6DA0B7AA7}"/>
          </ac:spMkLst>
        </pc:spChg>
      </pc:sldChg>
      <pc:sldChg chg="addSp delSp modSp new mod">
        <pc:chgData name="Rasmus Lindstrot" userId="3ffe1cdc-880c-458e-949a-eba686da32f7" providerId="ADAL" clId="{22D249E7-0CA2-461D-8626-0B4B8BB3316E}" dt="2026-03-24T08:44:15.828" v="854" actId="27636"/>
        <pc:sldMkLst>
          <pc:docMk/>
          <pc:sldMk cId="661996223" sldId="1313"/>
        </pc:sldMkLst>
        <pc:spChg chg="mod">
          <ac:chgData name="Rasmus Lindstrot" userId="3ffe1cdc-880c-458e-949a-eba686da32f7" providerId="ADAL" clId="{22D249E7-0CA2-461D-8626-0B4B8BB3316E}" dt="2026-03-23T16:26:31.916" v="254" actId="20577"/>
          <ac:spMkLst>
            <pc:docMk/>
            <pc:sldMk cId="661996223" sldId="1313"/>
            <ac:spMk id="2" creationId="{CCBFC2C1-C4D5-03FA-7FFB-2B9A28A7BEF0}"/>
          </ac:spMkLst>
        </pc:spChg>
        <pc:spChg chg="mod">
          <ac:chgData name="Rasmus Lindstrot" userId="3ffe1cdc-880c-458e-949a-eba686da32f7" providerId="ADAL" clId="{22D249E7-0CA2-461D-8626-0B4B8BB3316E}" dt="2026-03-24T08:44:15.828" v="854" actId="27636"/>
          <ac:spMkLst>
            <pc:docMk/>
            <pc:sldMk cId="661996223" sldId="1313"/>
            <ac:spMk id="3" creationId="{324EC2AB-C81F-9AE4-B140-ACA0445E66CD}"/>
          </ac:spMkLst>
        </pc:spChg>
        <pc:spChg chg="add mod">
          <ac:chgData name="Rasmus Lindstrot" userId="3ffe1cdc-880c-458e-949a-eba686da32f7" providerId="ADAL" clId="{22D249E7-0CA2-461D-8626-0B4B8BB3316E}" dt="2026-03-23T16:36:34.111" v="273" actId="14100"/>
          <ac:spMkLst>
            <pc:docMk/>
            <pc:sldMk cId="661996223" sldId="1313"/>
            <ac:spMk id="6" creationId="{76EBB580-03CC-71C9-3162-17ADE85B4088}"/>
          </ac:spMkLst>
        </pc:spChg>
        <pc:spChg chg="add mod">
          <ac:chgData name="Rasmus Lindstrot" userId="3ffe1cdc-880c-458e-949a-eba686da32f7" providerId="ADAL" clId="{22D249E7-0CA2-461D-8626-0B4B8BB3316E}" dt="2026-03-23T16:36:50.700" v="275" actId="1076"/>
          <ac:spMkLst>
            <pc:docMk/>
            <pc:sldMk cId="661996223" sldId="1313"/>
            <ac:spMk id="7" creationId="{E3E23890-EF07-6A96-C78D-DB3EC68BBBBA}"/>
          </ac:spMkLst>
        </pc:spChg>
        <pc:spChg chg="add mod">
          <ac:chgData name="Rasmus Lindstrot" userId="3ffe1cdc-880c-458e-949a-eba686da32f7" providerId="ADAL" clId="{22D249E7-0CA2-461D-8626-0B4B8BB3316E}" dt="2026-03-23T16:37:05.372" v="277" actId="1076"/>
          <ac:spMkLst>
            <pc:docMk/>
            <pc:sldMk cId="661996223" sldId="1313"/>
            <ac:spMk id="8" creationId="{5F993F07-DCD6-C149-6438-0D8AE6D53AEE}"/>
          </ac:spMkLst>
        </pc:spChg>
        <pc:spChg chg="add mod">
          <ac:chgData name="Rasmus Lindstrot" userId="3ffe1cdc-880c-458e-949a-eba686da32f7" providerId="ADAL" clId="{22D249E7-0CA2-461D-8626-0B4B8BB3316E}" dt="2026-03-23T16:41:36.173" v="312" actId="692"/>
          <ac:spMkLst>
            <pc:docMk/>
            <pc:sldMk cId="661996223" sldId="1313"/>
            <ac:spMk id="9" creationId="{85C5B484-CB81-955D-4FB1-C5A27C81CAB4}"/>
          </ac:spMkLst>
        </pc:spChg>
        <pc:picChg chg="add mod">
          <ac:chgData name="Rasmus Lindstrot" userId="3ffe1cdc-880c-458e-949a-eba686da32f7" providerId="ADAL" clId="{22D249E7-0CA2-461D-8626-0B4B8BB3316E}" dt="2026-03-23T16:35:24.052" v="265" actId="1076"/>
          <ac:picMkLst>
            <pc:docMk/>
            <pc:sldMk cId="661996223" sldId="1313"/>
            <ac:picMk id="5" creationId="{B1E2D7DD-2DFA-7A68-D07D-8810D0C94C86}"/>
          </ac:picMkLst>
        </pc:picChg>
      </pc:sldChg>
      <pc:sldChg chg="addSp modSp add mod modAnim">
        <pc:chgData name="Rasmus Lindstrot" userId="3ffe1cdc-880c-458e-949a-eba686da32f7" providerId="ADAL" clId="{22D249E7-0CA2-461D-8626-0B4B8BB3316E}" dt="2026-03-24T10:08:58.964" v="1344"/>
        <pc:sldMkLst>
          <pc:docMk/>
          <pc:sldMk cId="1610069178" sldId="1314"/>
        </pc:sldMkLst>
        <pc:spChg chg="mod">
          <ac:chgData name="Rasmus Lindstrot" userId="3ffe1cdc-880c-458e-949a-eba686da32f7" providerId="ADAL" clId="{22D249E7-0CA2-461D-8626-0B4B8BB3316E}" dt="2026-03-24T10:07:10.472" v="1338" actId="27636"/>
          <ac:spMkLst>
            <pc:docMk/>
            <pc:sldMk cId="1610069178" sldId="1314"/>
            <ac:spMk id="3" creationId="{D83271FD-31D5-9A16-C817-623F34241801}"/>
          </ac:spMkLst>
        </pc:spChg>
        <pc:spChg chg="add mod">
          <ac:chgData name="Rasmus Lindstrot" userId="3ffe1cdc-880c-458e-949a-eba686da32f7" providerId="ADAL" clId="{22D249E7-0CA2-461D-8626-0B4B8BB3316E}" dt="2026-03-24T10:06:12.089" v="1273" actId="164"/>
          <ac:spMkLst>
            <pc:docMk/>
            <pc:sldMk cId="1610069178" sldId="1314"/>
            <ac:spMk id="8" creationId="{F09051C9-0872-6FDC-94FC-6F7645E7B317}"/>
          </ac:spMkLst>
        </pc:spChg>
        <pc:spChg chg="add mod">
          <ac:chgData name="Rasmus Lindstrot" userId="3ffe1cdc-880c-458e-949a-eba686da32f7" providerId="ADAL" clId="{22D249E7-0CA2-461D-8626-0B4B8BB3316E}" dt="2026-03-24T10:06:12.089" v="1273" actId="164"/>
          <ac:spMkLst>
            <pc:docMk/>
            <pc:sldMk cId="1610069178" sldId="1314"/>
            <ac:spMk id="9" creationId="{9E2517B5-0699-772F-5FF2-A226DADB8C43}"/>
          </ac:spMkLst>
        </pc:spChg>
        <pc:grpChg chg="add mod">
          <ac:chgData name="Rasmus Lindstrot" userId="3ffe1cdc-880c-458e-949a-eba686da32f7" providerId="ADAL" clId="{22D249E7-0CA2-461D-8626-0B4B8BB3316E}" dt="2026-03-24T10:06:12.089" v="1273" actId="164"/>
          <ac:grpSpMkLst>
            <pc:docMk/>
            <pc:sldMk cId="1610069178" sldId="1314"/>
            <ac:grpSpMk id="10" creationId="{4E44EF53-13D4-290E-3842-1FF11C93B5ED}"/>
          </ac:grpSpMkLst>
        </pc:grpChg>
        <pc:picChg chg="mod">
          <ac:chgData name="Rasmus Lindstrot" userId="3ffe1cdc-880c-458e-949a-eba686da32f7" providerId="ADAL" clId="{22D249E7-0CA2-461D-8626-0B4B8BB3316E}" dt="2026-03-23T16:54:12.699" v="622" actId="1076"/>
          <ac:picMkLst>
            <pc:docMk/>
            <pc:sldMk cId="1610069178" sldId="1314"/>
            <ac:picMk id="4" creationId="{E0719972-FE95-4940-8BEF-B96C5A5025E0}"/>
          </ac:picMkLst>
        </pc:picChg>
        <pc:picChg chg="add mod ord">
          <ac:chgData name="Rasmus Lindstrot" userId="3ffe1cdc-880c-458e-949a-eba686da32f7" providerId="ADAL" clId="{22D249E7-0CA2-461D-8626-0B4B8BB3316E}" dt="2026-03-24T10:06:18.327" v="1274" actId="166"/>
          <ac:picMkLst>
            <pc:docMk/>
            <pc:sldMk cId="1610069178" sldId="1314"/>
            <ac:picMk id="5" creationId="{2D3BF6EE-6157-7AE2-87E6-246711155E15}"/>
          </ac:picMkLst>
        </pc:picChg>
        <pc:picChg chg="add mod">
          <ac:chgData name="Rasmus Lindstrot" userId="3ffe1cdc-880c-458e-949a-eba686da32f7" providerId="ADAL" clId="{22D249E7-0CA2-461D-8626-0B4B8BB3316E}" dt="2026-03-23T17:04:02.350" v="785" actId="1076"/>
          <ac:picMkLst>
            <pc:docMk/>
            <pc:sldMk cId="1610069178" sldId="1314"/>
            <ac:picMk id="6" creationId="{210AC6B1-668C-80D7-C1F2-632957898DD0}"/>
          </ac:picMkLst>
        </pc:picChg>
        <pc:picChg chg="add mod">
          <ac:chgData name="Rasmus Lindstrot" userId="3ffe1cdc-880c-458e-949a-eba686da32f7" providerId="ADAL" clId="{22D249E7-0CA2-461D-8626-0B4B8BB3316E}" dt="2026-03-24T10:06:12.089" v="1273" actId="164"/>
          <ac:picMkLst>
            <pc:docMk/>
            <pc:sldMk cId="1610069178" sldId="1314"/>
            <ac:picMk id="7" creationId="{64F145DC-E957-9923-E124-34E2169185CE}"/>
          </ac:picMkLst>
        </pc:picChg>
      </pc:sldChg>
      <pc:sldChg chg="addSp delSp modSp add mod ord delAnim modAnim">
        <pc:chgData name="Rasmus Lindstrot" userId="3ffe1cdc-880c-458e-949a-eba686da32f7" providerId="ADAL" clId="{22D249E7-0CA2-461D-8626-0B4B8BB3316E}" dt="2026-03-24T11:15:30.255" v="1723" actId="1037"/>
        <pc:sldMkLst>
          <pc:docMk/>
          <pc:sldMk cId="2596111841" sldId="1316"/>
        </pc:sldMkLst>
        <pc:spChg chg="mod">
          <ac:chgData name="Rasmus Lindstrot" userId="3ffe1cdc-880c-458e-949a-eba686da32f7" providerId="ADAL" clId="{22D249E7-0CA2-461D-8626-0B4B8BB3316E}" dt="2026-03-24T11:15:19.465" v="1717" actId="207"/>
          <ac:spMkLst>
            <pc:docMk/>
            <pc:sldMk cId="2596111841" sldId="1316"/>
            <ac:spMk id="14" creationId="{6F27AF77-42FF-4E95-0BFC-69078C772388}"/>
          </ac:spMkLst>
        </pc:spChg>
        <pc:spChg chg="add mod">
          <ac:chgData name="Rasmus Lindstrot" userId="3ffe1cdc-880c-458e-949a-eba686da32f7" providerId="ADAL" clId="{22D249E7-0CA2-461D-8626-0B4B8BB3316E}" dt="2026-03-24T11:13:42.085" v="1700" actId="207"/>
          <ac:spMkLst>
            <pc:docMk/>
            <pc:sldMk cId="2596111841" sldId="1316"/>
            <ac:spMk id="15" creationId="{B404743D-A210-272F-978C-BE8E6417C4A8}"/>
          </ac:spMkLst>
        </pc:spChg>
        <pc:spChg chg="add ord">
          <ac:chgData name="Rasmus Lindstrot" userId="3ffe1cdc-880c-458e-949a-eba686da32f7" providerId="ADAL" clId="{22D249E7-0CA2-461D-8626-0B4B8BB3316E}" dt="2026-03-24T11:13:33.745" v="1698" actId="167"/>
          <ac:spMkLst>
            <pc:docMk/>
            <pc:sldMk cId="2596111841" sldId="1316"/>
            <ac:spMk id="20" creationId="{2984B86C-C1C4-4008-C589-DDA25921C160}"/>
          </ac:spMkLst>
        </pc:spChg>
        <pc:spChg chg="add ord">
          <ac:chgData name="Rasmus Lindstrot" userId="3ffe1cdc-880c-458e-949a-eba686da32f7" providerId="ADAL" clId="{22D249E7-0CA2-461D-8626-0B4B8BB3316E}" dt="2026-03-24T11:15:11.937" v="1716" actId="167"/>
          <ac:spMkLst>
            <pc:docMk/>
            <pc:sldMk cId="2596111841" sldId="1316"/>
            <ac:spMk id="21" creationId="{30462967-7ABD-A74B-1B3A-995837295E37}"/>
          </ac:spMkLst>
        </pc:spChg>
        <pc:picChg chg="mod">
          <ac:chgData name="Rasmus Lindstrot" userId="3ffe1cdc-880c-458e-949a-eba686da32f7" providerId="ADAL" clId="{22D249E7-0CA2-461D-8626-0B4B8BB3316E}" dt="2026-03-24T11:15:30.255" v="1723" actId="1037"/>
          <ac:picMkLst>
            <pc:docMk/>
            <pc:sldMk cId="2596111841" sldId="1316"/>
            <ac:picMk id="5" creationId="{0B786866-86F7-DC8F-D280-F31B40EE9DD1}"/>
          </ac:picMkLst>
        </pc:picChg>
        <pc:picChg chg="add mod ord">
          <ac:chgData name="Rasmus Lindstrot" userId="3ffe1cdc-880c-458e-949a-eba686da32f7" providerId="ADAL" clId="{22D249E7-0CA2-461D-8626-0B4B8BB3316E}" dt="2026-03-24T11:13:50.748" v="1707" actId="1038"/>
          <ac:picMkLst>
            <pc:docMk/>
            <pc:sldMk cId="2596111841" sldId="1316"/>
            <ac:picMk id="8" creationId="{2E1C006A-3C33-F43F-06AB-ACD74669D73A}"/>
          </ac:picMkLst>
        </pc:picChg>
        <pc:picChg chg="add mod">
          <ac:chgData name="Rasmus Lindstrot" userId="3ffe1cdc-880c-458e-949a-eba686da32f7" providerId="ADAL" clId="{22D249E7-0CA2-461D-8626-0B4B8BB3316E}" dt="2026-03-24T11:13:03.715" v="1696" actId="1036"/>
          <ac:picMkLst>
            <pc:docMk/>
            <pc:sldMk cId="2596111841" sldId="1316"/>
            <ac:picMk id="9" creationId="{F4FBC082-D9DC-BF18-A293-64A76D09DA1C}"/>
          </ac:picMkLst>
        </pc:picChg>
        <pc:picChg chg="add mod">
          <ac:chgData name="Rasmus Lindstrot" userId="3ffe1cdc-880c-458e-949a-eba686da32f7" providerId="ADAL" clId="{22D249E7-0CA2-461D-8626-0B4B8BB3316E}" dt="2026-03-24T11:13:50.748" v="1707" actId="1038"/>
          <ac:picMkLst>
            <pc:docMk/>
            <pc:sldMk cId="2596111841" sldId="1316"/>
            <ac:picMk id="10" creationId="{CED9103D-1CF4-AEC7-5F9D-C3D4BB67E87B}"/>
          </ac:picMkLst>
        </pc:picChg>
        <pc:picChg chg="add mod">
          <ac:chgData name="Rasmus Lindstrot" userId="3ffe1cdc-880c-458e-949a-eba686da32f7" providerId="ADAL" clId="{22D249E7-0CA2-461D-8626-0B4B8BB3316E}" dt="2026-03-24T11:14:51.442" v="1713" actId="1076"/>
          <ac:picMkLst>
            <pc:docMk/>
            <pc:sldMk cId="2596111841" sldId="1316"/>
            <ac:picMk id="2050" creationId="{AA5B35E0-D676-0F82-23E7-DA8E169AD76E}"/>
          </ac:picMkLst>
        </pc:picChg>
      </pc:sldChg>
    </pc:docChg>
  </pc:docChgLst>
  <pc:docChgLst>
    <pc:chgData name="Guest User" userId="S::urn:spo:tenantanon#eaa6be54-4687-40c4-9827-c044bd8e8d3c::" providerId="AD" clId="Web-{259C6560-4DBB-DCA4-E23C-BAE62AE51F8C}"/>
    <pc:docChg chg="modSld">
      <pc:chgData name="Guest User" userId="S::urn:spo:tenantanon#eaa6be54-4687-40c4-9827-c044bd8e8d3c::" providerId="AD" clId="Web-{259C6560-4DBB-DCA4-E23C-BAE62AE51F8C}" dt="2026-03-30T08:08:47.301" v="0" actId="1076"/>
      <pc:docMkLst>
        <pc:docMk/>
      </pc:docMkLst>
      <pc:sldChg chg="modSp">
        <pc:chgData name="Guest User" userId="S::urn:spo:tenantanon#eaa6be54-4687-40c4-9827-c044bd8e8d3c::" providerId="AD" clId="Web-{259C6560-4DBB-DCA4-E23C-BAE62AE51F8C}" dt="2026-03-30T08:08:47.301" v="0" actId="1076"/>
        <pc:sldMkLst>
          <pc:docMk/>
          <pc:sldMk cId="504533652" sldId="1298"/>
        </pc:sldMkLst>
        <pc:picChg chg="mod">
          <ac:chgData name="Guest User" userId="S::urn:spo:tenantanon#eaa6be54-4687-40c4-9827-c044bd8e8d3c::" providerId="AD" clId="Web-{259C6560-4DBB-DCA4-E23C-BAE62AE51F8C}" dt="2026-03-30T08:08:47.301" v="0" actId="1076"/>
          <ac:picMkLst>
            <pc:docMk/>
            <pc:sldMk cId="504533652" sldId="1298"/>
            <ac:picMk id="5" creationId="{5617806A-88D5-6872-A0BF-7DB60718FC02}"/>
          </ac:picMkLst>
        </pc:picChg>
      </pc:sldChg>
    </pc:docChg>
  </pc:docChgLst>
  <pc:docChgLst>
    <pc:chgData name="Guest User" userId="S::urn:spo:tenantanon#eaa6be54-4687-40c4-9827-c044bd8e8d3c::" providerId="AD" clId="Web-{6C917B5E-2D82-10D4-A0A4-D89C61484E97}"/>
    <pc:docChg chg="modSld">
      <pc:chgData name="Guest User" userId="S::urn:spo:tenantanon#eaa6be54-4687-40c4-9827-c044bd8e8d3c::" providerId="AD" clId="Web-{6C917B5E-2D82-10D4-A0A4-D89C61484E97}" dt="2026-03-25T09:01:59.622" v="1" actId="1076"/>
      <pc:docMkLst>
        <pc:docMk/>
      </pc:docMkLst>
      <pc:sldChg chg="modSp">
        <pc:chgData name="Guest User" userId="S::urn:spo:tenantanon#eaa6be54-4687-40c4-9827-c044bd8e8d3c::" providerId="AD" clId="Web-{6C917B5E-2D82-10D4-A0A4-D89C61484E97}" dt="2026-03-25T09:01:59.622" v="1" actId="1076"/>
        <pc:sldMkLst>
          <pc:docMk/>
          <pc:sldMk cId="3022592921" sldId="1293"/>
        </pc:sldMkLst>
        <pc:grpChg chg="mod">
          <ac:chgData name="Guest User" userId="S::urn:spo:tenantanon#eaa6be54-4687-40c4-9827-c044bd8e8d3c::" providerId="AD" clId="Web-{6C917B5E-2D82-10D4-A0A4-D89C61484E97}" dt="2026-03-25T09:01:59.622" v="1" actId="1076"/>
          <ac:grpSpMkLst>
            <pc:docMk/>
            <pc:sldMk cId="3022592921" sldId="1293"/>
            <ac:grpSpMk id="5" creationId="{BD3D66A7-8BBE-0CC1-8D4D-75139D267322}"/>
          </ac:grpSpMkLst>
        </pc:gr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 flipH="1">
            <a:off x="0" y="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 flipH="1">
            <a:off x="9982200" y="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 flipH="1">
            <a:off x="0" y="1409065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9707563" y="14085888"/>
            <a:ext cx="274637" cy="2667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fld id="{E842FA72-B9ED-494F-A64D-EC1E1901C35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361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9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9275" y="0"/>
            <a:ext cx="4302125" cy="719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77800" y="1074738"/>
            <a:ext cx="9575800" cy="5386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2388" y="6819900"/>
            <a:ext cx="7286625" cy="64690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44562"/>
            <a:ext cx="4302125" cy="719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9275" y="13644562"/>
            <a:ext cx="4302125" cy="719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FE02029-9BE2-4139-82E8-7E205433FD5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04190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4921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379" y="1254271"/>
            <a:ext cx="9393251" cy="5322841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1E87582-D026-203A-9BBE-CB00676C469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6B38FFA-0A00-7FD5-3C4D-9938D347A9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1CE063-C87C-0A18-DEF7-814326DD88C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HQ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2" y="1240251"/>
            <a:ext cx="9386105" cy="531879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9E13975-02CC-D6EC-70D0-1FEBF815AACC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792412E-F0EE-A978-6B0E-573980CE26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DECA89-C807-FD8D-94E8-1CD2839F3821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39313977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Glob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102" y="1254582"/>
            <a:ext cx="9335283" cy="5289993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24760C-1972-1C7B-D901-0A8AC2BC358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D4D450C-18F9-43FB-1C8C-0ADDD638F7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565E45-BC8D-B119-8ED2-61578806CC7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72397572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EUM logo"/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  <p:pic>
        <p:nvPicPr>
          <p:cNvPr id="6" name="Picture 5" descr="A white number with a heart in the middle&#10;&#10;AI-generated content may be incorrect.">
            <a:extLst>
              <a:ext uri="{FF2B5EF4-FFF2-40B4-BE49-F238E27FC236}">
                <a16:creationId xmlns:a16="http://schemas.microsoft.com/office/drawing/2014/main" id="{EA442971-9A88-AE38-266B-83EFD12116C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424" y="3806894"/>
            <a:ext cx="2308788" cy="23087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EAC638-434D-CD96-ADA6-A8A31A7F65E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29068454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168BE2B-138D-388A-5A54-7DA68A7F1B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883F94-637F-7AD4-143D-485D8A58AAE1}"/>
              </a:ext>
            </a:extLst>
          </p:cNvPr>
          <p:cNvSpPr txBox="1"/>
          <p:nvPr userDrawn="1"/>
        </p:nvSpPr>
        <p:spPr>
          <a:xfrm>
            <a:off x="7674123" y="4783090"/>
            <a:ext cx="3704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</a:t>
            </a:r>
          </a:p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28004701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Europ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0" y="1240115"/>
            <a:ext cx="9335286" cy="528999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450ADCB7-16EB-B622-638C-A1A4954E3E6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2BC845D-EDCB-49FB-8EA7-B86F49B5F9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89ADF8-1EBB-F2EA-CAD4-829F7E52DF1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57749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E4EFABC4-666E-0E12-FBFB-C5321CC934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" b="3668"/>
          <a:stretch>
            <a:fillRect/>
          </a:stretch>
        </p:blipFill>
        <p:spPr>
          <a:xfrm>
            <a:off x="63690" y="1108378"/>
            <a:ext cx="12055526" cy="5478940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392C0A-DF10-D30F-EF0B-A3B046BCF0A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D277281-68D4-7402-4B74-477146D330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F3A12D-ABE6-2685-297C-35A400BEF85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54940900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etop/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124" y="1210440"/>
            <a:ext cx="9465846" cy="5324538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FB0A5B34-CD22-5471-332A-2BB0E79DB53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514F7FE-53E7-7C2F-D72B-C60357B6A4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421CDD-B50E-22CF-1176-6D423C69DCB4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3986267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EPS-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4"/>
          <a:stretch>
            <a:fillRect/>
          </a:stretch>
        </p:blipFill>
        <p:spPr>
          <a:xfrm>
            <a:off x="125175" y="1249142"/>
            <a:ext cx="10281095" cy="532062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2BAA7E5-AA45-8CC8-A434-4FDF0DF3F34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CC3971B-9FF7-641A-E637-3E8DAF071F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F01C85-380F-6659-4C7D-C31A69DAE05F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86515958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106" y="1122694"/>
            <a:ext cx="9619897" cy="545127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4B0AAA1B-1421-17DE-B4BF-B223B75DE9F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5F18F6B-5996-4FDB-4CBA-3C363925A1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0C3572-4EAB-966F-2580-59825C4BE64B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97184634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145464"/>
            <a:ext cx="9616414" cy="544930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320F485-C9D1-F50E-BBD5-B0693DBE73F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56EAB93-8FF6-4A70-A33D-3294E57DF9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B2C236-179D-2AF6-D0E9-935FD2A2FFB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65434954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CO2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240411"/>
            <a:ext cx="9479236" cy="533415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56B2F4-0B34-32AE-E744-78BF841E5A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25516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Logo box">
            <a:extLst>
              <a:ext uri="{FF2B5EF4-FFF2-40B4-BE49-F238E27FC236}">
                <a16:creationId xmlns:a16="http://schemas.microsoft.com/office/drawing/2014/main" id="{1BFE9D57-D127-805F-6B28-6561E60D2B6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D564E5C-D37A-50D8-CCE0-E76EEEFC1D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4355E2-5E5E-1BD2-A90C-8BC1CFCD373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67458287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or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398" y="1191201"/>
            <a:ext cx="9421602" cy="533890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3646FAC-CF52-97F7-560F-F61F4002620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23D6C2C-ACBF-3ED3-3352-8A2D806B0D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688088-F2F7-0AAB-C01C-80B07FF845A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81753353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1199"/>
            <a:ext cx="9436548" cy="534737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EF30257-1967-6570-EB43-02821B02C490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E749021-2A2E-C4D1-EF4D-C145369547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575E3C-B026-EDAA-E326-EC232EC7733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68639574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Atmosphe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058" y="1199921"/>
            <a:ext cx="9406214" cy="533018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1C69168-F063-CFEF-E75F-923C5D29917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C460F7A-3E10-FADA-F010-5CF6432CC4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3D748A-91F8-E795-587F-35D125A6B60D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0166231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9921"/>
            <a:ext cx="9421156" cy="533865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E84224C-4C73-1526-2E13-7EABF69CB17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00C430E-5B8F-8D64-3D68-63C03CF149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7AF93F-6E70-CD3C-2B50-548D30572A9C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90415101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610" y="1115816"/>
            <a:ext cx="9572000" cy="542413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F8D1782-09A4-E4EE-9062-989272A21B4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49D061C-DBAD-84FD-050D-DE0C3B3781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610775-6E5F-1479-897C-FAA96D2B806A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64032671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G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913" y="1199921"/>
            <a:ext cx="9463265" cy="536251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B33E338-9B66-30DC-6ACC-0333EE68817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AB5C5D-2B53-13DF-9B60-EC2446B4D16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C73E9F-B629-BFD0-BC22-E48014F492D5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70240597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878" y="1178260"/>
            <a:ext cx="9505713" cy="538657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B4880620-B971-CC87-45FE-B58B31E0255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733BCAA-E5CD-7601-F265-95B3169EE5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3B711D-16AD-B6E1-1EA5-A05A455B38C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915438226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E4C975A-D8FD-20D8-1337-4EFFD65ED2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1904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6A40B4-9476-3CC7-1FC9-048DA89B572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50D9AEB-55E7-D78F-89E0-5D9043EE57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12369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EA9A88-C455-E7C7-6727-AB6BAE746E39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7EB373E-9305-7F05-2C7F-6B6E764839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7795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35587F-E5E3-C072-6931-1000911C6A8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88EA190-1ED4-7718-4AA2-91BF52AF02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3831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6C6A13-D0B2-112F-D4E9-A0818AC63EE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4E3C7E9-B696-DF37-A1F9-B75CFDE6C3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85859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34FFE1-4D68-C451-C29A-95B93B3980B4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DE914CB-0948-49A5-51BF-A80AEC799A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86514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110A3-A2FA-0ED7-51BC-DE1CBE681CC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8E99D9-7E18-FB4C-4098-30FD111D56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63544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0E88DA-5D62-A14E-BC69-AE25EB34AF4A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79308BB-6CA2-65A0-6D2E-7C45980895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4804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3D84B37-8BB0-CA6D-8B7F-6FA21B7C8B0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975A67A-673B-1D1E-D9EA-A2FBE92D58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32471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75B50D-643C-BEAF-946D-CA5BDCDB928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8BA6208-16A5-ABE6-DD31-D682752E08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5399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BAFD0F-C436-EB79-93CC-C81D9016CED8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0BFFBB0-45D1-C44C-2322-077B17D69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69883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background">
    <p:bg>
      <p:bgPr>
        <a:solidFill>
          <a:srgbClr val="253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79" y="-8719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www.eumetsat.int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2" y="1139428"/>
            <a:ext cx="11822493" cy="52626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DD8B77-78AB-30A3-2819-0AD7A8288E5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462B3FA-722D-E418-91CF-AD733B5D65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15079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ured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28964" r="31087" b="35710"/>
          <a:stretch>
            <a:fillRect/>
          </a:stretch>
        </p:blipFill>
        <p:spPr>
          <a:xfrm>
            <a:off x="-42530" y="-42530"/>
            <a:ext cx="12227442" cy="6911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347559-999B-94F9-6210-9E45B6B2067F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6BB19EE-C37A-F940-80CE-C5B1FC503D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61238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02314-59C3-528B-F98C-787A458BB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DCBF1-0A01-FCC9-651C-15030C146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67AD3-3FFE-3C0B-66C3-AE617CBCE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62652-93AC-4EB6-A790-A0EDC1DCF3AD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A314F-8CEF-3F00-4FA0-8AE381D7E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9FE3A-EDC2-822E-188E-2D7F94A91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2618-8456-45CD-AC84-4613B636B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9786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hyperlink" Target="m-files://show/7235DDED-B8A6-4E3A-A71E-E576E92F5EE1/0-2215113?property=PGF96F14DEC652464883AF30934E62410D" TargetMode="Externa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hyperlink" Target="m-files://show/7235DDED-B8A6-4E3A-A71E-E576E92F5EE1/0-2215113?property=PG287DD6AA5F5449A297586565E64CBBF3" TargetMode="Externa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hyperlink" Target="m-files://show/7235DDED-B8A6-4E3A-A71E-E576E92F5EE1/0-2215113?property=PG65D186EDD28144499B14845D49B5D4CB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hyperlink" Target="m-files://show/7235DDED-B8A6-4E3A-A71E-E576E92F5EE1/0-2215113?property=PGCE5437D590C04754BEE9A57B4DF061F0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hyperlink" Target="m-files://show/7235DDED-B8A6-4E3A-A71E-E576E92F5EE1/0-2215113?property=PG7957932C1D8B422FA7838BCB926F04D5" TargetMode="Externa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www.eumetsat.int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100" b="0" smtClean="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D20100-422D-809D-958D-C82D59239957}"/>
              </a:ext>
            </a:extLst>
          </p:cNvPr>
          <p:cNvSpPr txBox="1"/>
          <p:nvPr userDrawn="1"/>
        </p:nvSpPr>
        <p:spPr>
          <a:xfrm>
            <a:off x="145053" y="6596390"/>
            <a:ext cx="4629421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EUM2068830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v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Draft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 March 2026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6526B0-0085-C373-F3C8-BB3A6BF838E1}"/>
              </a:ext>
            </a:extLst>
          </p:cNvPr>
          <p:cNvSpPr txBox="1"/>
          <p:nvPr userDrawn="1"/>
        </p:nvSpPr>
        <p:spPr>
          <a:xfrm>
            <a:off x="4124189" y="6593586"/>
            <a:ext cx="4088676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n-IE" sz="1100" b="0" kern="100" spc="-100">
              <a:solidFill>
                <a:srgbClr val="00B0F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670" r:id="rId1"/>
    <p:sldLayoutId id="2147487676" r:id="rId2"/>
    <p:sldLayoutId id="2147487671" r:id="rId3"/>
    <p:sldLayoutId id="2147487742" r:id="rId4"/>
    <p:sldLayoutId id="2147487743" r:id="rId5"/>
    <p:sldLayoutId id="2147487710" r:id="rId6"/>
    <p:sldLayoutId id="2147487741" r:id="rId7"/>
    <p:sldLayoutId id="2147487721" r:id="rId8"/>
    <p:sldLayoutId id="2147487722" r:id="rId9"/>
    <p:sldLayoutId id="2147487723" r:id="rId10"/>
    <p:sldLayoutId id="2147487724" r:id="rId11"/>
    <p:sldLayoutId id="2147487726" r:id="rId12"/>
    <p:sldLayoutId id="2147487727" r:id="rId13"/>
    <p:sldLayoutId id="2147487728" r:id="rId14"/>
    <p:sldLayoutId id="2147487729" r:id="rId15"/>
    <p:sldLayoutId id="2147487730" r:id="rId16"/>
    <p:sldLayoutId id="2147487725" r:id="rId17"/>
    <p:sldLayoutId id="2147487731" r:id="rId18"/>
    <p:sldLayoutId id="2147487732" r:id="rId19"/>
    <p:sldLayoutId id="2147487678" r:id="rId20"/>
    <p:sldLayoutId id="2147487733" r:id="rId21"/>
    <p:sldLayoutId id="2147487735" r:id="rId22"/>
    <p:sldLayoutId id="2147487737" r:id="rId23"/>
    <p:sldLayoutId id="2147487739" r:id="rId24"/>
    <p:sldLayoutId id="2147487679" r:id="rId25"/>
    <p:sldLayoutId id="2147487734" r:id="rId26"/>
    <p:sldLayoutId id="2147487736" r:id="rId27"/>
    <p:sldLayoutId id="2147487738" r:id="rId28"/>
    <p:sldLayoutId id="2147487740" r:id="rId29"/>
    <p:sldLayoutId id="2147487717" r:id="rId30"/>
    <p:sldLayoutId id="2147487720" r:id="rId31"/>
    <p:sldLayoutId id="2147487718" r:id="rId32"/>
    <p:sldLayoutId id="2147487744" r:id="rId33"/>
  </p:sldLayoutIdLst>
  <p:transition/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200" b="1" spc="-100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431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939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446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54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62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33.emf"/><Relationship Id="rId4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50.emf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 title="[DM_DOCNAME]">
            <a:extLst>
              <a:ext uri="{FF2B5EF4-FFF2-40B4-BE49-F238E27FC236}">
                <a16:creationId xmlns:a16="http://schemas.microsoft.com/office/drawing/2014/main" id="{67862622-40F0-A8DB-88FB-AF3865D97264}"/>
              </a:ext>
            </a:extLst>
          </p:cNvPr>
          <p:cNvSpPr txBox="1"/>
          <p:nvPr/>
        </p:nvSpPr>
        <p:spPr>
          <a:xfrm>
            <a:off x="-1" y="1884152"/>
            <a:ext cx="5310909" cy="3010394"/>
          </a:xfrm>
          <a:prstGeom prst="rect">
            <a:avLst/>
          </a:prstGeom>
          <a:solidFill>
            <a:schemeClr val="bg1"/>
          </a:solidFill>
        </p:spPr>
        <p:txBody>
          <a:bodyPr wrap="square" lIns="288000" tIns="180000" rIns="288000" bIns="180000" rtlCol="0" anchor="t" anchorCtr="0">
            <a:spAutoFit/>
          </a:bodyPr>
          <a:lstStyle/>
          <a:p>
            <a:pPr>
              <a:defRPr/>
            </a:pPr>
            <a:r>
              <a:rPr lang="en-US" sz="2800" spc="-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Copernicus Sentinel-4 &amp; -5 - status</a:t>
            </a:r>
          </a:p>
          <a:p>
            <a:endParaRPr lang="en-GB" sz="2000" b="0" kern="0">
              <a:solidFill>
                <a:schemeClr val="tx1"/>
              </a:solidFill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2000" b="0">
                <a:solidFill>
                  <a:schemeClr val="tx1"/>
                </a:solidFill>
                <a:latin typeface="Arial"/>
                <a:ea typeface="Roboto Medium"/>
              </a:rPr>
              <a:t>Rasmus Lindstrot</a:t>
            </a:r>
          </a:p>
          <a:p>
            <a:pPr>
              <a:defRPr/>
            </a:pPr>
            <a:r>
              <a:rPr lang="en-GB" sz="1400" b="0" i="1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CAM – Atmospheric Chemistry</a:t>
            </a:r>
          </a:p>
          <a:p>
            <a:pPr>
              <a:defRPr/>
            </a:pPr>
            <a:endParaRPr lang="en-GB" sz="1400" b="0" i="1">
              <a:solidFill>
                <a:schemeClr val="tx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4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On behalf of the EUM S4 &amp;S5 teams!</a:t>
            </a:r>
            <a:endParaRPr lang="en-GB" sz="2000" b="0" i="1">
              <a:solidFill>
                <a:schemeClr val="tx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endParaRPr lang="en-GB" sz="1800" b="0" i="1" kern="0">
              <a:solidFill>
                <a:schemeClr val="tx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600" b="0" i="1"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TSS Briefing 24 March 2026</a:t>
            </a:r>
          </a:p>
        </p:txBody>
      </p:sp>
    </p:spTree>
    <p:extLst>
      <p:ext uri="{BB962C8B-B14F-4D97-AF65-F5344CB8AC3E}">
        <p14:creationId xmlns:p14="http://schemas.microsoft.com/office/powerpoint/2010/main" val="295388571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kern="1200" spc="-100">
                <a:latin typeface="Bahnschrift SemiLight" panose="020B0502040204020203" pitchFamily="34" charset="0"/>
                <a:cs typeface="Calibri" panose="020F0502020204030204" pitchFamily="34" charset="0"/>
              </a:rPr>
              <a:t>Agenda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800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b="1" dirty="0"/>
              <a:t>Sentinel-4 &amp; Sentinel-5</a:t>
            </a:r>
          </a:p>
          <a:p>
            <a:pPr marL="586169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/>
              <a:t>Mission status</a:t>
            </a:r>
          </a:p>
          <a:p>
            <a:pPr marL="586169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/>
              <a:t>Early data impressions &amp; investigations</a:t>
            </a:r>
          </a:p>
          <a:p>
            <a:pPr marL="586169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400" dirty="0"/>
          </a:p>
          <a:p>
            <a:pPr marL="0" indent="0">
              <a:buNone/>
            </a:pPr>
            <a:endParaRPr lang="en-GB" sz="2000" spc="0" dirty="0">
              <a:ea typeface="Roboto Light" panose="02000000000000000000" pitchFamily="2" charset="0"/>
            </a:endParaRPr>
          </a:p>
          <a:p>
            <a:pPr marL="0" indent="0">
              <a:buNone/>
            </a:pPr>
            <a:endParaRPr lang="en-GB" sz="2000" spc="0" dirty="0">
              <a:ea typeface="Roboto Light" panose="02000000000000000000" pitchFamily="2" charset="0"/>
            </a:endParaRPr>
          </a:p>
          <a:p>
            <a:pPr marL="0" indent="0">
              <a:buNone/>
            </a:pPr>
            <a:endParaRPr lang="en-GB" sz="2000" spc="0" dirty="0"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46901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E9F1F-DBE4-561D-9C02-D21F3809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2C8E9-CDCB-0E87-FC0B-7E0840EBD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Copernicus Sentinel-5/UVNS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2E0F9F-0340-6A97-20AA-4711B6796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5187" y="843535"/>
            <a:ext cx="5197573" cy="28449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1FA31C7-7964-EC36-8C9F-AF224BED9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50" y="6467613"/>
            <a:ext cx="2168599" cy="3031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29262B-FE21-5C4D-0CC0-EF88C0133E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75" y="3429000"/>
            <a:ext cx="6681464" cy="29997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75B8DE-7971-74F8-9529-6D0EA0DD41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69938" y="4029740"/>
            <a:ext cx="1335713" cy="1315566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048D4916-0B24-F4DC-BCB6-DD41765265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0867" y="990574"/>
            <a:ext cx="6128155" cy="14746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Passive grating imaging spectrometer in push broom configuration with a nominal swath of 2670 km width, and spatial sampling in Nadir of &lt; 50 x 50 </a:t>
            </a:r>
            <a:r>
              <a:rPr lang="en-US" dirty="0" err="1"/>
              <a:t>km</a:t>
            </a:r>
            <a:r>
              <a:rPr lang="en-US" baseline="30000" dirty="0" err="1"/>
              <a:t>2</a:t>
            </a:r>
            <a:r>
              <a:rPr lang="en-US" dirty="0"/>
              <a:t> below 300 nm and 7.5 x 7.5 </a:t>
            </a:r>
            <a:r>
              <a:rPr lang="en-US" dirty="0" err="1"/>
              <a:t>km</a:t>
            </a:r>
            <a:r>
              <a:rPr lang="en-US" baseline="30000" dirty="0" err="1"/>
              <a:t>2</a:t>
            </a:r>
            <a:r>
              <a:rPr lang="en-US" dirty="0"/>
              <a:t> for all other wavelengths (1.4 x 7.5 </a:t>
            </a:r>
            <a:r>
              <a:rPr lang="en-US" dirty="0" err="1"/>
              <a:t>km</a:t>
            </a:r>
            <a:r>
              <a:rPr lang="en-US" baseline="30000" dirty="0" err="1"/>
              <a:t>2</a:t>
            </a:r>
            <a:r>
              <a:rPr lang="en-US" dirty="0"/>
              <a:t> in </a:t>
            </a:r>
            <a:r>
              <a:rPr lang="en-US" dirty="0" err="1"/>
              <a:t>NIR2</a:t>
            </a:r>
            <a:r>
              <a:rPr lang="en-US" dirty="0"/>
              <a:t>).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26FAFF8-13DF-B619-35CC-5B0894A17A0F}"/>
              </a:ext>
            </a:extLst>
          </p:cNvPr>
          <p:cNvSpPr/>
          <p:nvPr/>
        </p:nvSpPr>
        <p:spPr bwMode="auto">
          <a:xfrm>
            <a:off x="481915" y="2631988"/>
            <a:ext cx="2650524" cy="513237"/>
          </a:xfrm>
          <a:prstGeom prst="round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8000" sy="108000" algn="ctr" rotWithShape="0">
              <a:prstClr val="black">
                <a:alpha val="40000"/>
              </a:prstClr>
            </a:outerShdw>
          </a:effectLst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dirty="0">
                <a:solidFill>
                  <a:schemeClr val="tx2"/>
                </a:solidFill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Launched August 2025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07C5D8-485B-6518-0749-9BCD7883AE72}"/>
              </a:ext>
            </a:extLst>
          </p:cNvPr>
          <p:cNvSpPr txBox="1"/>
          <p:nvPr/>
        </p:nvSpPr>
        <p:spPr>
          <a:xfrm>
            <a:off x="7463118" y="3891896"/>
            <a:ext cx="324074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spc="-100" dirty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Calibration opportunities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0" spc="-100" dirty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Daily sun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0" spc="-100" dirty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On-board WLS, LED, SLS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0" spc="-100" dirty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Pseudo-Invariant Calibration Targets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0" spc="-100" dirty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Sat-to-Sat cross comparisons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b="0" spc="-100" dirty="0" err="1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METimage</a:t>
            </a:r>
            <a:r>
              <a:rPr lang="en-US" sz="1600" b="0" spc="-100" dirty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(same platform)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b="0" spc="-100" dirty="0" err="1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SNOs</a:t>
            </a:r>
            <a:endParaRPr lang="en-US" sz="1600" b="0" spc="-100" dirty="0">
              <a:solidFill>
                <a:schemeClr val="tx2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800" b="0" spc="-100" dirty="0">
              <a:solidFill>
                <a:schemeClr val="tx2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51642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13A83-2002-AE49-602F-3BFA81682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Sentinel-5/UVNS: Some early impressions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00B-63E9-0E85-AE39-543643D35B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4" y="3888775"/>
            <a:ext cx="6277012" cy="2758615"/>
          </a:xfrm>
        </p:spPr>
        <p:txBody>
          <a:bodyPr>
            <a:normAutofit fontScale="70000" lnSpcReduction="20000"/>
          </a:bodyPr>
          <a:lstStyle/>
          <a:p>
            <a:r>
              <a:rPr lang="en-US"/>
              <a:t>Sentinel-5 UV-VIS signal-to-noise is improved with respect to the precursor mission (Sentinel-5P), thanks to, e.g., avoiding pseudo-noise from inhomogeneous illumination (</a:t>
            </a:r>
            <a:r>
              <a:rPr lang="en-US">
                <a:sym typeface="Symbol" panose="05050102010706020507" pitchFamily="18" charset="2"/>
              </a:rPr>
              <a:t></a:t>
            </a:r>
            <a:r>
              <a:rPr lang="en-US"/>
              <a:t> S5 slit homogenizer).</a:t>
            </a:r>
          </a:p>
          <a:p>
            <a:endParaRPr lang="en-US"/>
          </a:p>
          <a:p>
            <a:r>
              <a:rPr lang="en-US"/>
              <a:t>Small abundances of weak absorbers like Formaldehyde are clearly detectable from single overpasses - no temporal averaging required.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47A71C-D341-BE5C-FC0E-032EDDB30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95" y="984708"/>
            <a:ext cx="4806680" cy="27586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F67452-6083-276B-5798-7E8E30250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1879" y="647868"/>
            <a:ext cx="5280121" cy="58081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089EC2-8937-1EE4-3B63-9F223A1823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9533" y="6475474"/>
            <a:ext cx="2736530" cy="38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40243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C7113-15B5-0DB7-0CA7-BC4D78FC8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Sentinel-5/UVNS: some early impressions</a:t>
            </a:r>
          </a:p>
        </p:txBody>
      </p:sp>
      <p:pic>
        <p:nvPicPr>
          <p:cNvPr id="1026" name="Picture 2" descr="Global ozone measured by Sentinel-5A">
            <a:extLst>
              <a:ext uri="{FF2B5EF4-FFF2-40B4-BE49-F238E27FC236}">
                <a16:creationId xmlns:a16="http://schemas.microsoft.com/office/drawing/2014/main" id="{6B7A628E-ADA5-ACBD-6D55-5A7CBD628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8419" y="987734"/>
            <a:ext cx="4839630" cy="544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itrogen dioxide over the Middle East measured by Sentinel-5A">
            <a:extLst>
              <a:ext uri="{FF2B5EF4-FFF2-40B4-BE49-F238E27FC236}">
                <a16:creationId xmlns:a16="http://schemas.microsoft.com/office/drawing/2014/main" id="{A5EE7D64-357C-B080-51EB-739C11B5E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92240" y="1405882"/>
            <a:ext cx="4605454" cy="4605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089E19-353E-FA3B-7248-30A08FC656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1615" y="6381801"/>
            <a:ext cx="2914448" cy="40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41797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28F763A-D142-52B4-6C49-50B961331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5" y="1874659"/>
            <a:ext cx="5572626" cy="49648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40D606-6A05-8257-945C-85B02AAAB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Sentinel-5/UVNS: some early impressions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07D23-D776-0C75-B5E3-D68361FA9F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892" y="1707235"/>
            <a:ext cx="5760548" cy="51322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24F37A-8B45-0D3A-FDF8-3EF132F67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6850" y="859021"/>
            <a:ext cx="1677623" cy="105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49960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FC2C1-C4D5-03FA-7FFB-2B9A28A7B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Sentinel-5/</a:t>
            </a:r>
            <a:r>
              <a:rPr lang="en-US" dirty="0" err="1"/>
              <a:t>UVNS</a:t>
            </a:r>
            <a:r>
              <a:rPr lang="en-US" dirty="0"/>
              <a:t> vs </a:t>
            </a:r>
            <a:r>
              <a:rPr lang="en-US" dirty="0" err="1"/>
              <a:t>METimage</a:t>
            </a:r>
            <a:r>
              <a:rPr lang="en-US" dirty="0"/>
              <a:t> radiances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EC2AB-C81F-9AE4-B140-ACA0445E66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4" y="1139429"/>
            <a:ext cx="3275480" cy="5409652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EPS‑SG provides an excellent platform for consistent cross‑comparison of radiances across multiple sensors.</a:t>
            </a:r>
          </a:p>
          <a:p>
            <a:endParaRPr lang="en-US" dirty="0"/>
          </a:p>
          <a:p>
            <a:r>
              <a:rPr lang="en-US" dirty="0" err="1"/>
              <a:t>METimage</a:t>
            </a:r>
            <a:r>
              <a:rPr lang="en-US" dirty="0"/>
              <a:t>: multispectral imaging radiometer, capturing 20 visible to thermal‑infrared spectral bands at 500 m spatial resolution.</a:t>
            </a:r>
          </a:p>
          <a:p>
            <a:endParaRPr lang="en-US" dirty="0"/>
          </a:p>
          <a:p>
            <a:r>
              <a:rPr lang="en-US" dirty="0" err="1"/>
              <a:t>443nm</a:t>
            </a:r>
            <a:r>
              <a:rPr lang="en-US" dirty="0"/>
              <a:t>, </a:t>
            </a:r>
            <a:r>
              <a:rPr lang="en-US" dirty="0" err="1"/>
              <a:t>752nm</a:t>
            </a:r>
            <a:r>
              <a:rPr lang="en-US" dirty="0"/>
              <a:t>, (</a:t>
            </a:r>
            <a:r>
              <a:rPr lang="en-US" dirty="0" err="1"/>
              <a:t>763nm</a:t>
            </a:r>
            <a:r>
              <a:rPr lang="en-US" dirty="0"/>
              <a:t>), </a:t>
            </a:r>
            <a:r>
              <a:rPr lang="en-US" dirty="0" err="1"/>
              <a:t>1630nm</a:t>
            </a:r>
            <a:r>
              <a:rPr lang="en-US" dirty="0"/>
              <a:t> bands good candidates for cross-comparison with </a:t>
            </a:r>
            <a:r>
              <a:rPr lang="en-US" dirty="0" err="1"/>
              <a:t>S5</a:t>
            </a:r>
            <a:r>
              <a:rPr lang="en-US" dirty="0"/>
              <a:t>.</a:t>
            </a:r>
          </a:p>
          <a:p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Comparison via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spatial averaging of </a:t>
            </a:r>
            <a:r>
              <a:rPr lang="en-US" dirty="0" err="1"/>
              <a:t>METimage</a:t>
            </a:r>
            <a:r>
              <a:rPr lang="en-US" dirty="0"/>
              <a:t> radiances inside </a:t>
            </a:r>
            <a:r>
              <a:rPr lang="en-US" dirty="0" err="1"/>
              <a:t>S5</a:t>
            </a:r>
            <a:r>
              <a:rPr lang="en-US" dirty="0"/>
              <a:t> </a:t>
            </a:r>
            <a:r>
              <a:rPr lang="en-US" dirty="0" err="1"/>
              <a:t>7km</a:t>
            </a:r>
            <a:r>
              <a:rPr lang="en-US" dirty="0"/>
              <a:t> x </a:t>
            </a:r>
            <a:r>
              <a:rPr lang="en-US" dirty="0" err="1"/>
              <a:t>7km</a:t>
            </a:r>
            <a:r>
              <a:rPr lang="en-US" dirty="0"/>
              <a:t> footprints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Spectral convolution of </a:t>
            </a:r>
            <a:r>
              <a:rPr lang="en-US" dirty="0" err="1"/>
              <a:t>S5</a:t>
            </a:r>
            <a:r>
              <a:rPr lang="en-US" dirty="0"/>
              <a:t> radiances with </a:t>
            </a:r>
            <a:r>
              <a:rPr lang="en-US" dirty="0" err="1"/>
              <a:t>METimage</a:t>
            </a:r>
            <a:r>
              <a:rPr lang="en-US" dirty="0"/>
              <a:t> </a:t>
            </a:r>
            <a:r>
              <a:rPr lang="en-US" dirty="0" err="1"/>
              <a:t>ISRF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E2D7DD-2DFA-7A68-D07D-8810D0C94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1236" y="1139429"/>
            <a:ext cx="7911702" cy="5262675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6EBB580-03CC-71C9-3162-17ADE85B4088}"/>
              </a:ext>
            </a:extLst>
          </p:cNvPr>
          <p:cNvSpPr/>
          <p:nvPr/>
        </p:nvSpPr>
        <p:spPr bwMode="auto">
          <a:xfrm>
            <a:off x="3531235" y="1139428"/>
            <a:ext cx="1590641" cy="1313387"/>
          </a:xfrm>
          <a:prstGeom prst="round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3E23890-EF07-6A96-C78D-DB3EC68BBBBA}"/>
              </a:ext>
            </a:extLst>
          </p:cNvPr>
          <p:cNvSpPr/>
          <p:nvPr/>
        </p:nvSpPr>
        <p:spPr bwMode="auto">
          <a:xfrm>
            <a:off x="8323597" y="1139427"/>
            <a:ext cx="1590641" cy="1313387"/>
          </a:xfrm>
          <a:prstGeom prst="round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F993F07-DCD6-C149-6438-0D8AE6D53AEE}"/>
              </a:ext>
            </a:extLst>
          </p:cNvPr>
          <p:cNvSpPr/>
          <p:nvPr/>
        </p:nvSpPr>
        <p:spPr bwMode="auto">
          <a:xfrm>
            <a:off x="9914237" y="2452814"/>
            <a:ext cx="1590641" cy="1313387"/>
          </a:xfrm>
          <a:prstGeom prst="round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5C5B484-CB81-955D-4FB1-C5A27C81CAB4}"/>
              </a:ext>
            </a:extLst>
          </p:cNvPr>
          <p:cNvSpPr/>
          <p:nvPr/>
        </p:nvSpPr>
        <p:spPr bwMode="auto">
          <a:xfrm>
            <a:off x="9914236" y="1139426"/>
            <a:ext cx="1590641" cy="1313387"/>
          </a:xfrm>
          <a:prstGeom prst="roundRect">
            <a:avLst/>
          </a:prstGeom>
          <a:noFill/>
          <a:ln w="38100" cap="flat" cmpd="sng" algn="ctr">
            <a:solidFill>
              <a:srgbClr val="00B050"/>
            </a:solidFill>
            <a:prstDash val="sysDot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1590641"/>
                      <a:gd name="csY0" fmla="*/ 218902 h 1313387"/>
                      <a:gd name="csX1" fmla="*/ 218902 w 1590641"/>
                      <a:gd name="csY1" fmla="*/ 0 h 1313387"/>
                      <a:gd name="csX2" fmla="*/ 818377 w 1590641"/>
                      <a:gd name="csY2" fmla="*/ 0 h 1313387"/>
                      <a:gd name="csX3" fmla="*/ 1371739 w 1590641"/>
                      <a:gd name="csY3" fmla="*/ 0 h 1313387"/>
                      <a:gd name="csX4" fmla="*/ 1590641 w 1590641"/>
                      <a:gd name="csY4" fmla="*/ 218902 h 1313387"/>
                      <a:gd name="csX5" fmla="*/ 1590641 w 1590641"/>
                      <a:gd name="csY5" fmla="*/ 639182 h 1313387"/>
                      <a:gd name="csX6" fmla="*/ 1590641 w 1590641"/>
                      <a:gd name="csY6" fmla="*/ 1094485 h 1313387"/>
                      <a:gd name="csX7" fmla="*/ 1371739 w 1590641"/>
                      <a:gd name="csY7" fmla="*/ 1313387 h 1313387"/>
                      <a:gd name="csX8" fmla="*/ 818377 w 1590641"/>
                      <a:gd name="csY8" fmla="*/ 1313387 h 1313387"/>
                      <a:gd name="csX9" fmla="*/ 218902 w 1590641"/>
                      <a:gd name="csY9" fmla="*/ 1313387 h 1313387"/>
                      <a:gd name="csX10" fmla="*/ 0 w 1590641"/>
                      <a:gd name="csY10" fmla="*/ 1094485 h 1313387"/>
                      <a:gd name="csX11" fmla="*/ 0 w 1590641"/>
                      <a:gd name="csY11" fmla="*/ 682961 h 1313387"/>
                      <a:gd name="csX12" fmla="*/ 0 w 1590641"/>
                      <a:gd name="csY12" fmla="*/ 218902 h 1313387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1590641" h="1313387" extrusionOk="0">
                        <a:moveTo>
                          <a:pt x="0" y="218902"/>
                        </a:moveTo>
                        <a:cubicBezTo>
                          <a:pt x="-11360" y="90999"/>
                          <a:pt x="91206" y="2552"/>
                          <a:pt x="218902" y="0"/>
                        </a:cubicBezTo>
                        <a:cubicBezTo>
                          <a:pt x="408706" y="-45209"/>
                          <a:pt x="672416" y="30398"/>
                          <a:pt x="818377" y="0"/>
                        </a:cubicBezTo>
                        <a:cubicBezTo>
                          <a:pt x="964339" y="-30398"/>
                          <a:pt x="1159159" y="15854"/>
                          <a:pt x="1371739" y="0"/>
                        </a:cubicBezTo>
                        <a:cubicBezTo>
                          <a:pt x="1465985" y="-14581"/>
                          <a:pt x="1622040" y="113009"/>
                          <a:pt x="1590641" y="218902"/>
                        </a:cubicBezTo>
                        <a:cubicBezTo>
                          <a:pt x="1615526" y="362180"/>
                          <a:pt x="1586021" y="542703"/>
                          <a:pt x="1590641" y="639182"/>
                        </a:cubicBezTo>
                        <a:cubicBezTo>
                          <a:pt x="1595261" y="735661"/>
                          <a:pt x="1573493" y="947395"/>
                          <a:pt x="1590641" y="1094485"/>
                        </a:cubicBezTo>
                        <a:cubicBezTo>
                          <a:pt x="1590314" y="1212263"/>
                          <a:pt x="1485289" y="1323596"/>
                          <a:pt x="1371739" y="1313387"/>
                        </a:cubicBezTo>
                        <a:cubicBezTo>
                          <a:pt x="1169398" y="1374947"/>
                          <a:pt x="1008085" y="1256137"/>
                          <a:pt x="818377" y="1313387"/>
                        </a:cubicBezTo>
                        <a:cubicBezTo>
                          <a:pt x="628669" y="1370637"/>
                          <a:pt x="495397" y="1252107"/>
                          <a:pt x="218902" y="1313387"/>
                        </a:cubicBezTo>
                        <a:cubicBezTo>
                          <a:pt x="104302" y="1322760"/>
                          <a:pt x="351" y="1219018"/>
                          <a:pt x="0" y="1094485"/>
                        </a:cubicBezTo>
                        <a:cubicBezTo>
                          <a:pt x="-48175" y="974800"/>
                          <a:pt x="23966" y="832941"/>
                          <a:pt x="0" y="682961"/>
                        </a:cubicBezTo>
                        <a:cubicBezTo>
                          <a:pt x="-23966" y="532981"/>
                          <a:pt x="25931" y="365200"/>
                          <a:pt x="0" y="218902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99622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2586E-46EF-7A24-6C27-1AD3F9328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D20AB-EBC5-EE8F-47F5-66F1424DB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Sentinel-5/</a:t>
            </a:r>
            <a:r>
              <a:rPr lang="en-US" dirty="0" err="1"/>
              <a:t>UVNS</a:t>
            </a:r>
            <a:r>
              <a:rPr lang="en-US" dirty="0"/>
              <a:t> vs </a:t>
            </a:r>
            <a:r>
              <a:rPr lang="en-US" dirty="0" err="1"/>
              <a:t>METimage</a:t>
            </a:r>
            <a:r>
              <a:rPr lang="en-US" dirty="0"/>
              <a:t> radiances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3271FD-31D5-9A16-C817-623F342418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5390" y="3144141"/>
            <a:ext cx="3275480" cy="3346969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Both missions in commissioning!</a:t>
            </a:r>
          </a:p>
          <a:p>
            <a:r>
              <a:rPr lang="en-US" dirty="0" err="1"/>
              <a:t>S5</a:t>
            </a:r>
            <a:r>
              <a:rPr lang="en-US" dirty="0"/>
              <a:t> and </a:t>
            </a:r>
            <a:r>
              <a:rPr lang="en-US" dirty="0" err="1"/>
              <a:t>METimage</a:t>
            </a:r>
            <a:r>
              <a:rPr lang="en-US" dirty="0"/>
              <a:t> radiances in close agreement over homogeneous surfaces.</a:t>
            </a:r>
          </a:p>
          <a:p>
            <a:r>
              <a:rPr lang="en-US" dirty="0"/>
              <a:t>Larger deviations observed over cloudy scenes and in regions affected by sun glint.</a:t>
            </a:r>
          </a:p>
          <a:p>
            <a:r>
              <a:rPr lang="en-US" dirty="0"/>
              <a:t>Some viewing angle dependent deviations found, flipping sign at the equator.</a:t>
            </a:r>
          </a:p>
          <a:p>
            <a:r>
              <a:rPr lang="en-US" dirty="0"/>
              <a:t>Pattern persistently found in all orbits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719972-FE95-4940-8BEF-B96C5A502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206" y="1139429"/>
            <a:ext cx="8270794" cy="54451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10AC6B1-668C-80D7-C1F2-632957898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622" y="1485418"/>
            <a:ext cx="3472248" cy="151020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E44EF53-13D4-290E-3842-1FF11C93B5ED}"/>
              </a:ext>
            </a:extLst>
          </p:cNvPr>
          <p:cNvGrpSpPr/>
          <p:nvPr/>
        </p:nvGrpSpPr>
        <p:grpSpPr>
          <a:xfrm>
            <a:off x="3838222" y="1139429"/>
            <a:ext cx="8353778" cy="5456627"/>
            <a:chOff x="3838222" y="1139429"/>
            <a:chExt cx="8353778" cy="545662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4F145DC-E957-9923-E124-34E2169185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98628" y="1727362"/>
              <a:ext cx="8216928" cy="407537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09051C9-0872-6FDC-94FC-6F7645E7B317}"/>
                </a:ext>
              </a:extLst>
            </p:cNvPr>
            <p:cNvSpPr/>
            <p:nvPr/>
          </p:nvSpPr>
          <p:spPr bwMode="auto">
            <a:xfrm>
              <a:off x="3838222" y="1139429"/>
              <a:ext cx="8353778" cy="587933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50800" dir="5400000" algn="ctr" rotWithShape="0">
                <a:schemeClr val="tx1"/>
              </a:outerShdw>
            </a:effectLst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9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E2517B5-0699-772F-5FF2-A226DADB8C43}"/>
                </a:ext>
              </a:extLst>
            </p:cNvPr>
            <p:cNvSpPr/>
            <p:nvPr/>
          </p:nvSpPr>
          <p:spPr bwMode="auto">
            <a:xfrm>
              <a:off x="3838222" y="6008123"/>
              <a:ext cx="8353778" cy="587933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50800" dir="5400000" algn="ctr" rotWithShape="0">
                <a:schemeClr val="tx1"/>
              </a:outerShdw>
            </a:effectLst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9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D3BF6EE-6157-7AE2-87E6-246711155E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9323" y="170523"/>
            <a:ext cx="1677623" cy="105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0691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65AEE-9221-E7B5-4901-B84A131E1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0462967-7ABD-A74B-1B3A-995837295E37}"/>
              </a:ext>
            </a:extLst>
          </p:cNvPr>
          <p:cNvSpPr/>
          <p:nvPr/>
        </p:nvSpPr>
        <p:spPr bwMode="auto">
          <a:xfrm>
            <a:off x="172122" y="2119256"/>
            <a:ext cx="4536674" cy="30766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84B86C-C1C4-4008-C589-DDA25921C160}"/>
              </a:ext>
            </a:extLst>
          </p:cNvPr>
          <p:cNvSpPr/>
          <p:nvPr/>
        </p:nvSpPr>
        <p:spPr bwMode="auto">
          <a:xfrm>
            <a:off x="4948518" y="1228013"/>
            <a:ext cx="6858706" cy="5629987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8214E8-165D-7F0E-0F9C-65F8F3051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Sentinel-5/</a:t>
            </a:r>
            <a:r>
              <a:rPr lang="en-US" dirty="0" err="1"/>
              <a:t>UVNS</a:t>
            </a:r>
            <a:r>
              <a:rPr lang="en-US" dirty="0"/>
              <a:t> vs </a:t>
            </a:r>
            <a:r>
              <a:rPr lang="en-US" dirty="0" err="1"/>
              <a:t>METimage</a:t>
            </a:r>
            <a:r>
              <a:rPr lang="en-US" dirty="0"/>
              <a:t> radiances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786866-86F7-DC8F-D280-F31B40EE9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4775" y="170523"/>
            <a:ext cx="1677623" cy="1057490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F27AF77-42FF-4E95-0BFC-69078C772388}"/>
              </a:ext>
            </a:extLst>
          </p:cNvPr>
          <p:cNvSpPr txBox="1">
            <a:spLocks/>
          </p:cNvSpPr>
          <p:nvPr/>
        </p:nvSpPr>
        <p:spPr bwMode="auto">
          <a:xfrm>
            <a:off x="489653" y="4589173"/>
            <a:ext cx="4337659" cy="4423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b="0" kern="0" dirty="0">
                <a:solidFill>
                  <a:schemeClr val="tx1"/>
                </a:solidFill>
              </a:rPr>
              <a:t>Good agreement across radiance level range</a:t>
            </a:r>
          </a:p>
          <a:p>
            <a:pPr marL="0" indent="0">
              <a:buNone/>
            </a:pPr>
            <a:endParaRPr lang="en-US" b="0" kern="0" dirty="0"/>
          </a:p>
          <a:p>
            <a:pPr marL="0" indent="0">
              <a:buFont typeface="Arial" panose="020B0604020202020204" pitchFamily="34" charset="0"/>
              <a:buNone/>
            </a:pPr>
            <a:endParaRPr lang="en-US" b="0" kern="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A5B35E0-D676-0F82-23E7-DA8E169AD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83" y="2333603"/>
            <a:ext cx="4363115" cy="219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FBC082-D9DC-BF18-A293-64A76D09DA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5706" y="4091183"/>
            <a:ext cx="3374010" cy="270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D9103D-1CF4-AEC7-5F9D-C3D4BB67E8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8361" y="1439520"/>
            <a:ext cx="3374008" cy="2700000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404743D-A210-272F-978C-BE8E6417C4A8}"/>
              </a:ext>
            </a:extLst>
          </p:cNvPr>
          <p:cNvSpPr txBox="1">
            <a:spLocks/>
          </p:cNvSpPr>
          <p:nvPr/>
        </p:nvSpPr>
        <p:spPr bwMode="auto">
          <a:xfrm>
            <a:off x="10030922" y="4351027"/>
            <a:ext cx="1273060" cy="16734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55000" lnSpcReduction="20000"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b="0" kern="0" dirty="0">
                <a:solidFill>
                  <a:schemeClr val="tx1"/>
                </a:solidFill>
              </a:rPr>
              <a:t>High correlation for fully cloudy and fully clear scenes.</a:t>
            </a:r>
          </a:p>
          <a:p>
            <a:pPr marL="0" indent="0">
              <a:buNone/>
            </a:pPr>
            <a:endParaRPr lang="en-US" b="0" kern="0" dirty="0">
              <a:solidFill>
                <a:schemeClr val="tx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b="0" kern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1C006A-3C33-F43F-06AB-ACD74669D7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3780" y="1439520"/>
            <a:ext cx="3364129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11184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CD5E4-BBB4-BD33-BC12-4B42BAB11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Copernicus Sentinel-4/UVN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5F87E8-A0D1-9A5F-08EA-F6ADD48B6B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5" y="1063255"/>
            <a:ext cx="4480108" cy="5586499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Imaging </a:t>
            </a:r>
            <a:r>
              <a:rPr lang="en-US" dirty="0" err="1"/>
              <a:t>UVN</a:t>
            </a:r>
            <a:r>
              <a:rPr lang="en-US" dirty="0"/>
              <a:t> (UV-VIS-NIR) spectrometer, composed of two dispersive spectrometers covering 305–</a:t>
            </a:r>
            <a:r>
              <a:rPr lang="en-US" dirty="0" err="1"/>
              <a:t>500nm</a:t>
            </a:r>
            <a:r>
              <a:rPr lang="en-US" dirty="0"/>
              <a:t> and 750–</a:t>
            </a:r>
            <a:r>
              <a:rPr lang="en-US" dirty="0" err="1"/>
              <a:t>775nm</a:t>
            </a:r>
            <a:r>
              <a:rPr lang="en-US" dirty="0"/>
              <a:t> and a common telescope which projects an image of the Earth onto the two slits.</a:t>
            </a:r>
          </a:p>
          <a:p>
            <a:endParaRPr lang="en-US" dirty="0"/>
          </a:p>
          <a:p>
            <a:r>
              <a:rPr lang="en-US" dirty="0"/>
              <a:t>The spatial coverage over Europe and adjacent regions will be achieved by continuous East/West scanning of the image by a push-broom mirror mechanism, which will cover a field-of-regard of about 11 degrees, while the North/South Instantaneous Field-of-View (</a:t>
            </a:r>
            <a:r>
              <a:rPr lang="en-US" dirty="0" err="1"/>
              <a:t>IFoV</a:t>
            </a:r>
            <a:r>
              <a:rPr lang="en-US" dirty="0"/>
              <a:t>) will be equal to about 4 degrees.</a:t>
            </a:r>
          </a:p>
          <a:p>
            <a:endParaRPr lang="en-US" dirty="0"/>
          </a:p>
          <a:p>
            <a:r>
              <a:rPr lang="en-US" dirty="0"/>
              <a:t>Calibration opportunities</a:t>
            </a:r>
          </a:p>
          <a:p>
            <a:pPr lvl="1"/>
            <a:r>
              <a:rPr lang="en-US" dirty="0"/>
              <a:t>Daily sun </a:t>
            </a:r>
          </a:p>
          <a:p>
            <a:pPr lvl="1"/>
            <a:r>
              <a:rPr lang="en-US" dirty="0"/>
              <a:t>Moon</a:t>
            </a:r>
          </a:p>
          <a:p>
            <a:pPr lvl="1"/>
            <a:r>
              <a:rPr lang="en-US" dirty="0"/>
              <a:t>Star</a:t>
            </a:r>
          </a:p>
          <a:p>
            <a:pPr lvl="1"/>
            <a:r>
              <a:rPr lang="en-US" dirty="0"/>
              <a:t>On-board WLS, LED</a:t>
            </a:r>
          </a:p>
          <a:p>
            <a:pPr lvl="1"/>
            <a:r>
              <a:rPr lang="en-US" dirty="0"/>
              <a:t>Pseudo-Invariant Calibration Targets in Northern Africa</a:t>
            </a:r>
          </a:p>
          <a:p>
            <a:pPr lvl="1"/>
            <a:r>
              <a:rPr lang="en-US" dirty="0"/>
              <a:t>Sat-to-Sat cross comparisons (</a:t>
            </a:r>
            <a:r>
              <a:rPr lang="en-US" dirty="0" err="1"/>
              <a:t>FCI</a:t>
            </a:r>
            <a:r>
              <a:rPr lang="en-US" dirty="0"/>
              <a:t>, </a:t>
            </a:r>
            <a:r>
              <a:rPr lang="en-US" dirty="0" err="1"/>
              <a:t>OLCI</a:t>
            </a:r>
            <a:r>
              <a:rPr lang="en-US" dirty="0"/>
              <a:t>, …)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E8F433-B8FA-F84B-CCEC-2A92A02BC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685" y="6154454"/>
            <a:ext cx="3543300" cy="495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17806A-88D5-6872-A0BF-7DB60718F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908" y="2461490"/>
            <a:ext cx="6785400" cy="34474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8C38D3-A527-C5E1-BC2A-AF212DEAB9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9391" y="762822"/>
            <a:ext cx="1568419" cy="1575926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84C5592-792D-18B2-143C-1C07871942F8}"/>
              </a:ext>
            </a:extLst>
          </p:cNvPr>
          <p:cNvSpPr/>
          <p:nvPr/>
        </p:nvSpPr>
        <p:spPr bwMode="auto">
          <a:xfrm>
            <a:off x="9163351" y="1294166"/>
            <a:ext cx="2650524" cy="513237"/>
          </a:xfrm>
          <a:prstGeom prst="round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8000" sy="108000" algn="ctr" rotWithShape="0">
              <a:prstClr val="black">
                <a:alpha val="40000"/>
              </a:prstClr>
            </a:outerShdw>
          </a:effectLst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dirty="0">
                <a:solidFill>
                  <a:schemeClr val="tx2"/>
                </a:solidFill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Launched July 2025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53365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CF3DE-6727-03BC-4B88-69708ABEB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Sentinel-4/UVN scan pattern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4020043-EC99-1E8A-66BD-AFC84A4AD3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34184" y="1139429"/>
            <a:ext cx="3938207" cy="5262675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Overall daily Earth observation pattern consists of a series of 1 hour-long East-to-West scans (“repeat cycles”) with a fast West-to-East retrace in-between. </a:t>
            </a:r>
          </a:p>
          <a:p>
            <a:endParaRPr lang="en-US" dirty="0"/>
          </a:p>
          <a:p>
            <a:r>
              <a:rPr lang="en-US" dirty="0"/>
              <a:t>Blue: total area to be covered every day. </a:t>
            </a:r>
          </a:p>
          <a:p>
            <a:endParaRPr lang="en-US" dirty="0"/>
          </a:p>
          <a:p>
            <a:r>
              <a:rPr lang="en-US" dirty="0"/>
              <a:t>Green: Size of a 1-hour repeat cycle (shifting throughout the day).</a:t>
            </a:r>
          </a:p>
          <a:p>
            <a:endParaRPr lang="en-US" dirty="0"/>
          </a:p>
          <a:p>
            <a:r>
              <a:rPr lang="en-US" dirty="0"/>
              <a:t>Depending on the seasonally varying duration of Earth illumination by the Sun, the daily Earth observation scan series consists of 16 (winter) to 20 (summer) </a:t>
            </a:r>
            <a:r>
              <a:rPr lang="en-US" dirty="0" err="1"/>
              <a:t>1h</a:t>
            </a:r>
            <a:r>
              <a:rPr lang="en-US" dirty="0"/>
              <a:t>-scans.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EBEE4E-24CC-5E0F-A22C-237BB58AB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60" y="1700840"/>
            <a:ext cx="6846449" cy="39839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247BBE-B8DE-4787-1EB2-857131708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685" y="6047888"/>
            <a:ext cx="3543300" cy="4953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D3D66A7-8BBE-0CC1-8D4D-75139D267322}"/>
              </a:ext>
            </a:extLst>
          </p:cNvPr>
          <p:cNvGrpSpPr/>
          <p:nvPr/>
        </p:nvGrpSpPr>
        <p:grpSpPr>
          <a:xfrm>
            <a:off x="-512798" y="888169"/>
            <a:ext cx="8473483" cy="5202194"/>
            <a:chOff x="-512798" y="908222"/>
            <a:chExt cx="8473483" cy="520219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15784AD-A2D7-839B-56B2-AAB4BFEF0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676" b="18845"/>
            <a:stretch>
              <a:fillRect/>
            </a:stretch>
          </p:blipFill>
          <p:spPr>
            <a:xfrm>
              <a:off x="-512798" y="908222"/>
              <a:ext cx="8473483" cy="4620708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4ED5B24-8BCA-3236-112B-8BB05BF71BE0}"/>
                </a:ext>
              </a:extLst>
            </p:cNvPr>
            <p:cNvSpPr/>
            <p:nvPr/>
          </p:nvSpPr>
          <p:spPr bwMode="auto">
            <a:xfrm>
              <a:off x="43249" y="5362832"/>
              <a:ext cx="7376983" cy="747584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9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25929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01912B8-02F1-CEE6-FD90-B7363F3B9F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" y="628266"/>
            <a:ext cx="10590985" cy="62742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C12F80-626F-FCF7-196C-7C1AD815D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533" y="6475474"/>
            <a:ext cx="2736530" cy="3825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E4398D-1E38-5445-664C-B87E990B0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Sentinel-4/UVN: Some early impressions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A2BCC5-9B21-38BA-5292-E08F2BBE0A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193" y="1428750"/>
            <a:ext cx="1677623" cy="105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71817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287D4B4-3B7C-8E15-9712-966AC95B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8" y="636385"/>
            <a:ext cx="12169965" cy="62673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61D701-A680-A762-D09A-E8ACB4A28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Sentinel-4/UVN: Some early impressions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E2376D-042C-87AA-6E89-FD2C8B2F9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193" y="1428750"/>
            <a:ext cx="1677623" cy="10574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367434-2EAD-441C-1851-E4A9173069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9533" y="6475474"/>
            <a:ext cx="2736530" cy="38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57179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6B802-1896-BDBB-9962-B28A3A749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Sentinel-4/</a:t>
            </a:r>
            <a:r>
              <a:rPr lang="en-US" dirty="0" err="1"/>
              <a:t>UVN</a:t>
            </a:r>
            <a:r>
              <a:rPr lang="en-US" dirty="0"/>
              <a:t>: some challenges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543335-FCC5-43F9-35A2-7B3E10257F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7480" y="1029183"/>
            <a:ext cx="3946846" cy="5489075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Consolidation of instrument operation strategy (adaptation of detector temperatures to avoid deposition of contaminants).</a:t>
            </a:r>
          </a:p>
          <a:p>
            <a:endParaRPr lang="en-US" dirty="0"/>
          </a:p>
          <a:p>
            <a:r>
              <a:rPr lang="en-US" dirty="0"/>
              <a:t>Continuous work on deriving new and improved Calibration Key Data (CKD) from PFM on-ground calibration campaign and in-orbit data.</a:t>
            </a:r>
          </a:p>
          <a:p>
            <a:pPr lvl="1"/>
            <a:r>
              <a:rPr lang="en-US" dirty="0"/>
              <a:t>Ongoing improvement of straylight correction by updating and completing ghost key data.   </a:t>
            </a:r>
          </a:p>
          <a:p>
            <a:pPr lvl="1"/>
            <a:r>
              <a:rPr lang="en-US" dirty="0"/>
              <a:t>“closed loop” performance testing</a:t>
            </a:r>
          </a:p>
          <a:p>
            <a:pPr marL="562722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830430-D5F9-7BB6-0794-A0C8AD5E2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5881" y="6518258"/>
            <a:ext cx="2330182" cy="3257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4F9960-B7CD-7AE2-0D78-F8605C6289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715"/>
          <a:stretch>
            <a:fillRect/>
          </a:stretch>
        </p:blipFill>
        <p:spPr>
          <a:xfrm>
            <a:off x="4559264" y="1409700"/>
            <a:ext cx="7561263" cy="50092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6DB2E0-6A35-2BE9-8776-64F3A7505B81}"/>
              </a:ext>
            </a:extLst>
          </p:cNvPr>
          <p:cNvSpPr txBox="1"/>
          <p:nvPr/>
        </p:nvSpPr>
        <p:spPr>
          <a:xfrm>
            <a:off x="6248400" y="1141147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kern="100" spc="-100" err="1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UVVIS</a:t>
            </a:r>
            <a:endParaRPr lang="en-US" sz="1600" b="0" kern="100" spc="-10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B3F48A-D3B1-7E6F-9099-78D149683D99}"/>
              </a:ext>
            </a:extLst>
          </p:cNvPr>
          <p:cNvSpPr txBox="1"/>
          <p:nvPr/>
        </p:nvSpPr>
        <p:spPr>
          <a:xfrm>
            <a:off x="9787072" y="1130696"/>
            <a:ext cx="479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NIR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9A7B5C26-A4B8-C6A4-9E49-ED8DC5929245}"/>
              </a:ext>
            </a:extLst>
          </p:cNvPr>
          <p:cNvSpPr/>
          <p:nvPr/>
        </p:nvSpPr>
        <p:spPr bwMode="auto">
          <a:xfrm>
            <a:off x="4124326" y="4458414"/>
            <a:ext cx="427936" cy="338554"/>
          </a:xfrm>
          <a:prstGeom prst="right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56851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1DC92-5F38-6884-D091-3122C4B3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4C73FA-D5FA-E582-7BC4-E4F6DA0B7A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Europe’s new operational backbone missions for monitoring of Atmospheric Chemistry are up in space. Early impressions are promising!</a:t>
            </a:r>
          </a:p>
          <a:p>
            <a:endParaRPr lang="en-US" dirty="0"/>
          </a:p>
          <a:p>
            <a:r>
              <a:rPr lang="en-US" dirty="0"/>
              <a:t>The commissioning of the processors up to level-2 is ongoing on ESA side. EUMETSAT is closely following and amending/complementing these activities.</a:t>
            </a:r>
          </a:p>
          <a:p>
            <a:endParaRPr lang="en-US" dirty="0"/>
          </a:p>
          <a:p>
            <a:r>
              <a:rPr lang="en-US" dirty="0"/>
              <a:t>Kick-off of Cal/Val phases is pending the solution of a number of calibration and processing issues. </a:t>
            </a:r>
          </a:p>
          <a:p>
            <a:endParaRPr lang="en-US" dirty="0"/>
          </a:p>
          <a:p>
            <a:r>
              <a:rPr lang="en-US" dirty="0"/>
              <a:t>ESA will hand over the mission responsibility to EUMETSAT one year after the launches </a:t>
            </a:r>
            <a:r>
              <a:rPr lang="en-US" dirty="0">
                <a:sym typeface="Symbol" panose="05050102010706020507" pitchFamily="18" charset="2"/>
              </a:rPr>
              <a:t></a:t>
            </a:r>
            <a:r>
              <a:rPr lang="en-US" dirty="0"/>
              <a:t> July/August 2026. </a:t>
            </a:r>
          </a:p>
          <a:p>
            <a:endParaRPr lang="en-US" dirty="0"/>
          </a:p>
          <a:p>
            <a:r>
              <a:rPr lang="en-US" dirty="0" err="1"/>
              <a:t>GSICS</a:t>
            </a:r>
            <a:r>
              <a:rPr lang="en-US" dirty="0"/>
              <a:t>-type of </a:t>
            </a:r>
            <a:r>
              <a:rPr lang="en-US"/>
              <a:t>comparisons is an important </a:t>
            </a:r>
            <a:r>
              <a:rPr lang="en-US" dirty="0"/>
              <a:t>part of Cal/Val and routine </a:t>
            </a:r>
            <a:r>
              <a:rPr lang="en-US"/>
              <a:t>operational phase </a:t>
            </a:r>
            <a:r>
              <a:rPr lang="en-US" dirty="0"/>
              <a:t>(Sun, Moon, </a:t>
            </a:r>
            <a:r>
              <a:rPr lang="en-US" dirty="0" err="1"/>
              <a:t>SNOs</a:t>
            </a:r>
            <a:r>
              <a:rPr lang="en-US" dirty="0"/>
              <a:t>, PICTs, ...)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2C5001-94F7-2023-9761-A4AAA09BC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9533" y="6475474"/>
            <a:ext cx="2736530" cy="38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44401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en-GB" sz="2400" b="1" spc="0"/>
              <a:t>Thank you!</a:t>
            </a:r>
          </a:p>
          <a:p>
            <a:pPr marL="0" indent="0">
              <a:buNone/>
            </a:pPr>
            <a:r>
              <a:rPr lang="en-GB" sz="2000" spc="0">
                <a:ea typeface="Roboto Light" panose="02000000000000000000" pitchFamily="2" charset="0"/>
              </a:rPr>
              <a:t>Questions are welcome.</a:t>
            </a:r>
          </a:p>
        </p:txBody>
      </p:sp>
    </p:spTree>
    <p:extLst>
      <p:ext uri="{BB962C8B-B14F-4D97-AF65-F5344CB8AC3E}">
        <p14:creationId xmlns:p14="http://schemas.microsoft.com/office/powerpoint/2010/main" val="188149218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20348.0"/>
  <p:tag name="AS_RELEASE_DATE" val="2025.05.14"/>
  <p:tag name="AS_TITLE" val="Aspose.Slides for .NET 4.0 Client Profile"/>
  <p:tag name="AS_VERSION" val="25.5"/>
</p:tagLst>
</file>

<file path=ppt/theme/theme1.xml><?xml version="1.0" encoding="utf-8"?>
<a:theme xmlns:a="http://schemas.openxmlformats.org/drawingml/2006/main" name="Title &amp; Seperator Slides">
  <a:themeElements>
    <a:clrScheme name="EUMETSAT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C5B9AC"/>
      </a:hlink>
      <a:folHlink>
        <a:srgbClr val="968C83"/>
      </a:folHlink>
    </a:clrScheme>
    <a:fontScheme name="EUMETSAT Font">
      <a:majorFont>
        <a:latin typeface="Bahnschrift SemiBold"/>
        <a:ea typeface="Bahnschrift SemiBold"/>
        <a:cs typeface="Arial"/>
      </a:majorFont>
      <a:minorFont>
        <a:latin typeface="Bahnschrift Light"/>
        <a:ea typeface="Bahnschrift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Landscape Template (All Designs).pptx" id="{12443F55-906A-4ACB-9A2F-98B2EB5A6081}" vid="{34CB0787-89DC-4D21-9BBE-BF3E5B2193E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X6PPVAVDZMSZ-613157859-13579</_dlc_DocId>
    <_dlc_DocIdUrl xmlns="cfab5f87-ed30-4dbb-a820-4234a14babf6">
      <Url>https://wmoomm.sharepoint.com/sites/Collaboration/_layouts/15/DocIdRedir.aspx?ID=X6PPVAVDZMSZ-613157859-13579</Url>
      <Description>X6PPVAVDZMSZ-613157859-13579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F162B5-2E6E-4C8D-881A-803D0DC84FC9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3434cde1-f776-4c3f-9525-3f132e87b814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4c0d32b7-afc5-4577-b835-8ee209ff46e1"/>
    <ds:schemaRef ds:uri="http://purl.org/dc/elements/1.1/"/>
    <ds:schemaRef ds:uri="cfab5f87-ed30-4dbb-a820-4234a14babf6"/>
    <ds:schemaRef ds:uri="b872a7c1-ed7f-4c06-9e7d-9181e1c04fc6"/>
    <ds:schemaRef ds:uri="715fcdb6-58ff-4d84-993c-bb26a5b54815"/>
  </ds:schemaRefs>
</ds:datastoreItem>
</file>

<file path=customXml/itemProps2.xml><?xml version="1.0" encoding="utf-8"?>
<ds:datastoreItem xmlns:ds="http://schemas.openxmlformats.org/officeDocument/2006/customXml" ds:itemID="{DEFCFFA2-E922-41DC-860B-821ED93E46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D5C7EE-E997-421B-ACE6-384E46DECA6F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DBA378EB-AE85-41A1-9B40-1022933937D8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C6F2C7DA-C817-4D53-83F2-9E1CE9CFC7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5fcdb6-58ff-4d84-993c-bb26a5b54815"/>
    <ds:schemaRef ds:uri="cfab5f87-ed30-4dbb-a820-4234a14babf6"/>
    <ds:schemaRef ds:uri="b872a7c1-ed7f-4c06-9e7d-9181e1c04f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e962d134-526b-49fe-8fc7-dd80537250d0}" enabled="1" method="Standard" siteId="{eaa6be54-4687-40c4-9827-c044bd8e8d3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Presentation Landscape Template (All Designs)</Template>
  <TotalTime>0</TotalTime>
  <Words>748</Words>
  <Application>Microsoft Office PowerPoint</Application>
  <PresentationFormat>Widescreen</PresentationFormat>
  <Paragraphs>100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Title &amp; Seperator Slides</vt:lpstr>
      <vt:lpstr>PowerPoint Presentation</vt:lpstr>
      <vt:lpstr>Agenda</vt:lpstr>
      <vt:lpstr>Copernicus Sentinel-5/UVNS</vt:lpstr>
      <vt:lpstr>Sentinel-5/UVNS: Some early impressions</vt:lpstr>
      <vt:lpstr>Sentinel-5/UVNS: some early impressions</vt:lpstr>
      <vt:lpstr>Sentinel-5/UVNS: some early impressions</vt:lpstr>
      <vt:lpstr>Sentinel-5/UVNS vs METimage radiances</vt:lpstr>
      <vt:lpstr>Sentinel-5/UVNS vs METimage radiances</vt:lpstr>
      <vt:lpstr>Sentinel-5/UVNS vs METimage radiances</vt:lpstr>
      <vt:lpstr>Copernicus Sentinel-4/UVN</vt:lpstr>
      <vt:lpstr>Sentinel-4/UVN scan pattern</vt:lpstr>
      <vt:lpstr>Sentinel-4/UVN: Some early impressions</vt:lpstr>
      <vt:lpstr>Sentinel-4/UVN: Some early impressions</vt:lpstr>
      <vt:lpstr>Sentinel-4/UVN: some challenges</vt:lpstr>
      <vt:lpstr>Conclusions</vt:lpstr>
      <vt:lpstr>PowerPoint Presentation</vt:lpstr>
    </vt:vector>
  </TitlesOfParts>
  <Company>EUMETSAT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Anne-Flore Laloe</dc:creator>
  <cp:lastModifiedBy>Rasmus Lindstrot</cp:lastModifiedBy>
  <cp:revision>54</cp:revision>
  <cp:lastPrinted>2006-03-06T14:11:17Z</cp:lastPrinted>
  <dcterms:created xsi:type="dcterms:W3CDTF">2024-03-12T14:08:59Z</dcterms:created>
  <dcterms:modified xsi:type="dcterms:W3CDTF">2026-03-30T08:08:47Z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8571c37e-33df-4485-a070-4bea9f44259c</vt:lpwstr>
  </property>
  <property fmtid="{D5CDD505-2E9C-101B-9397-08002B2CF9AE}" pid="4" name="MediaServiceImageTags">
    <vt:lpwstr/>
  </property>
</Properties>
</file>