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</p:sldMasterIdLst>
  <p:notesMasterIdLst>
    <p:notesMasterId r:id="rId21"/>
  </p:notesMasterIdLst>
  <p:sldIdLst>
    <p:sldId id="925" r:id="rId7"/>
    <p:sldId id="935" r:id="rId8"/>
    <p:sldId id="942" r:id="rId9"/>
    <p:sldId id="267" r:id="rId10"/>
    <p:sldId id="262" r:id="rId11"/>
    <p:sldId id="941" r:id="rId12"/>
    <p:sldId id="271" r:id="rId13"/>
    <p:sldId id="940" r:id="rId14"/>
    <p:sldId id="939" r:id="rId15"/>
    <p:sldId id="257" r:id="rId16"/>
    <p:sldId id="258" r:id="rId17"/>
    <p:sldId id="928" r:id="rId18"/>
    <p:sldId id="932" r:id="rId19"/>
    <p:sldId id="93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78A1C3-9CC2-91BA-3C2F-E9654C9C3DA4}" v="9" dt="2026-03-24T00:14:11.400"/>
    <p1510:client id="{3B1B2A0D-B8FB-5797-49F9-7CDC06572F7A}" v="2" dt="2026-03-24T01:32:32.850"/>
    <p1510:client id="{5757D715-A9AA-4430-F7CA-27C1D20245BA}" v="4" dt="2026-03-24T16:22:46.594"/>
    <p1510:client id="{62A6A992-FB8E-DC43-AE9D-FF6FB33A635A}" v="43" dt="2026-03-24T16:38:00.864"/>
    <p1510:client id="{79928403-F7EE-635A-BCDE-1846E02D3B41}" v="72" dt="2026-03-24T11:50:57.069"/>
    <p1510:client id="{7D3D2AC3-C0DF-1C49-8C26-73647DF52B95}" v="550" dt="2026-03-23T17:07:05.395"/>
    <p1510:client id="{86D1E87F-E34B-AA77-F2FF-1388BD464F5E}" v="6" dt="2026-03-24T12:28:29.769"/>
    <p1510:client id="{BE06DC0D-2E9D-1590-02B5-1D4E1550A1E0}" v="317" dt="2026-03-24T12:08:43.384"/>
    <p1510:client id="{E1077258-0C3E-AFEE-B13F-A724B4514E6B}" v="2" dt="2026-03-24T12:39:33.706"/>
    <p1510:client id="{F5547679-594D-3B4E-4F98-5B80F1F4BCAF}" v="12" dt="2026-03-24T16:35:57.7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37"/>
    <p:restoredTop sz="86594"/>
  </p:normalViewPr>
  <p:slideViewPr>
    <p:cSldViewPr snapToGrid="0">
      <p:cViewPr>
        <p:scale>
          <a:sx n="109" d="100"/>
          <a:sy n="109" d="100"/>
        </p:scale>
        <p:origin x="6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sher, Bradford L. (GSFC-614.0)[Science and Technology Corp]" userId="8330f1fe-d254-4ee2-a701-75dc6c143711" providerId="ADAL" clId="{1054CF6C-E8C2-5A3B-B015-874078F2F296}"/>
    <pc:docChg chg="undo redo custSel addSld delSld modSld sldOrd">
      <pc:chgData name="Fisher, Bradford L. (GSFC-614.0)[Science and Technology Corp]" userId="8330f1fe-d254-4ee2-a701-75dc6c143711" providerId="ADAL" clId="{1054CF6C-E8C2-5A3B-B015-874078F2F296}" dt="2026-03-23T17:10:59.601" v="18719" actId="20577"/>
      <pc:docMkLst>
        <pc:docMk/>
      </pc:docMkLst>
      <pc:sldChg chg="addSp delSp modSp add del mod ord">
        <pc:chgData name="Fisher, Bradford L. (GSFC-614.0)[Science and Technology Corp]" userId="8330f1fe-d254-4ee2-a701-75dc6c143711" providerId="ADAL" clId="{1054CF6C-E8C2-5A3B-B015-874078F2F296}" dt="2026-03-23T16:12:53.066" v="18151" actId="20577"/>
        <pc:sldMkLst>
          <pc:docMk/>
          <pc:sldMk cId="3914379743" sldId="257"/>
        </pc:sldMkLst>
        <pc:spChg chg="del mod">
          <ac:chgData name="Fisher, Bradford L. (GSFC-614.0)[Science and Technology Corp]" userId="8330f1fe-d254-4ee2-a701-75dc6c143711" providerId="ADAL" clId="{1054CF6C-E8C2-5A3B-B015-874078F2F296}" dt="2026-03-23T12:37:44.048" v="16898" actId="478"/>
          <ac:spMkLst>
            <pc:docMk/>
            <pc:sldMk cId="3914379743" sldId="257"/>
            <ac:spMk id="6" creationId="{E8362663-5B68-7C80-23EE-F06E9D25AD03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1T13:46:01.595" v="15070" actId="1035"/>
          <ac:spMkLst>
            <pc:docMk/>
            <pc:sldMk cId="3914379743" sldId="257"/>
            <ac:spMk id="13" creationId="{72FC4F56-3B81-091B-4303-185430E2EA59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2:37:50.209" v="16900" actId="1076"/>
          <ac:spMkLst>
            <pc:docMk/>
            <pc:sldMk cId="3914379743" sldId="257"/>
            <ac:spMk id="14" creationId="{4EC60E37-61B4-057C-02B5-B1CD18356ABB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2T12:09:28.459" v="15740" actId="1035"/>
          <ac:spMkLst>
            <pc:docMk/>
            <pc:sldMk cId="3914379743" sldId="257"/>
            <ac:spMk id="18" creationId="{E4FA4908-9E2E-24F8-8EAB-CEB9A86009FC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2T12:09:28.459" v="15740" actId="1035"/>
          <ac:spMkLst>
            <pc:docMk/>
            <pc:sldMk cId="3914379743" sldId="257"/>
            <ac:spMk id="19" creationId="{3BF1C572-1502-1053-0277-07256E06D611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2T12:09:28.459" v="15740" actId="1035"/>
          <ac:spMkLst>
            <pc:docMk/>
            <pc:sldMk cId="3914379743" sldId="257"/>
            <ac:spMk id="26" creationId="{B53AC024-E3A3-E193-5AC7-C8E76652E775}"/>
          </ac:spMkLst>
        </pc:spChg>
        <pc:spChg chg="add del mod">
          <ac:chgData name="Fisher, Bradford L. (GSFC-614.0)[Science and Technology Corp]" userId="8330f1fe-d254-4ee2-a701-75dc6c143711" providerId="ADAL" clId="{1054CF6C-E8C2-5A3B-B015-874078F2F296}" dt="2026-03-23T12:37:22.549" v="16893" actId="478"/>
          <ac:spMkLst>
            <pc:docMk/>
            <pc:sldMk cId="3914379743" sldId="257"/>
            <ac:spMk id="30" creationId="{A6473BDE-22C1-44CF-0005-0CBA5C4A3FD2}"/>
          </ac:spMkLst>
        </pc:spChg>
        <pc:spChg chg="add del mod">
          <ac:chgData name="Fisher, Bradford L. (GSFC-614.0)[Science and Technology Corp]" userId="8330f1fe-d254-4ee2-a701-75dc6c143711" providerId="ADAL" clId="{1054CF6C-E8C2-5A3B-B015-874078F2F296}" dt="2026-03-23T12:37:38.673" v="16897" actId="478"/>
          <ac:spMkLst>
            <pc:docMk/>
            <pc:sldMk cId="3914379743" sldId="257"/>
            <ac:spMk id="31" creationId="{E12B8BD6-5CCD-3C53-BDC1-6CF6EC03FDB2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2T12:09:28.459" v="15740" actId="1035"/>
          <ac:spMkLst>
            <pc:docMk/>
            <pc:sldMk cId="3914379743" sldId="257"/>
            <ac:spMk id="32" creationId="{E06C813F-F743-62AB-B4B5-3EDA412E4B98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6:12:53.066" v="18151" actId="20577"/>
          <ac:spMkLst>
            <pc:docMk/>
            <pc:sldMk cId="3914379743" sldId="257"/>
            <ac:spMk id="34" creationId="{3AA77DC6-C774-756D-6637-EA59C9E0F7F5}"/>
          </ac:spMkLst>
        </pc:spChg>
        <pc:grpChg chg="add mod">
          <ac:chgData name="Fisher, Bradford L. (GSFC-614.0)[Science and Technology Corp]" userId="8330f1fe-d254-4ee2-a701-75dc6c143711" providerId="ADAL" clId="{1054CF6C-E8C2-5A3B-B015-874078F2F296}" dt="2026-03-16T19:28:00.698" v="6657"/>
          <ac:grpSpMkLst>
            <pc:docMk/>
            <pc:sldMk cId="3914379743" sldId="257"/>
            <ac:grpSpMk id="2" creationId="{7DBE9807-A749-685D-8646-13F37BAB6C70}"/>
          </ac:grpSpMkLst>
        </pc:grpChg>
        <pc:picChg chg="mod">
          <ac:chgData name="Fisher, Bradford L. (GSFC-614.0)[Science and Technology Corp]" userId="8330f1fe-d254-4ee2-a701-75dc6c143711" providerId="ADAL" clId="{1054CF6C-E8C2-5A3B-B015-874078F2F296}" dt="2026-03-16T19:28:00.698" v="6657"/>
          <ac:picMkLst>
            <pc:docMk/>
            <pc:sldMk cId="3914379743" sldId="257"/>
            <ac:picMk id="4" creationId="{9EDAF30D-753D-49C4-E1A2-A3372A2CA522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16T19:28:00.698" v="6657"/>
          <ac:picMkLst>
            <pc:docMk/>
            <pc:sldMk cId="3914379743" sldId="257"/>
            <ac:picMk id="9" creationId="{045B2348-26AE-1548-847C-212D351375F7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16T19:28:00.698" v="6657"/>
          <ac:picMkLst>
            <pc:docMk/>
            <pc:sldMk cId="3914379743" sldId="257"/>
            <ac:picMk id="11" creationId="{1E74D72D-B351-B761-4083-D36500E041BB}"/>
          </ac:picMkLst>
        </pc:picChg>
        <pc:picChg chg="add mod modCrop">
          <ac:chgData name="Fisher, Bradford L. (GSFC-614.0)[Science and Technology Corp]" userId="8330f1fe-d254-4ee2-a701-75dc6c143711" providerId="ADAL" clId="{1054CF6C-E8C2-5A3B-B015-874078F2F296}" dt="2026-03-22T12:09:28.459" v="15740" actId="1035"/>
          <ac:picMkLst>
            <pc:docMk/>
            <pc:sldMk cId="3914379743" sldId="257"/>
            <ac:picMk id="17" creationId="{74D95840-6632-03E4-2501-9B3C8F1E7410}"/>
          </ac:picMkLst>
        </pc:picChg>
        <pc:picChg chg="add del mod">
          <ac:chgData name="Fisher, Bradford L. (GSFC-614.0)[Science and Technology Corp]" userId="8330f1fe-d254-4ee2-a701-75dc6c143711" providerId="ADAL" clId="{1054CF6C-E8C2-5A3B-B015-874078F2F296}" dt="2026-03-23T12:37:19.672" v="16892" actId="478"/>
          <ac:picMkLst>
            <pc:docMk/>
            <pc:sldMk cId="3914379743" sldId="257"/>
            <ac:picMk id="28" creationId="{46B8808E-170C-273F-A8A1-DAEEE12A6DA3}"/>
          </ac:picMkLst>
        </pc:picChg>
        <pc:picChg chg="add mod">
          <ac:chgData name="Fisher, Bradford L. (GSFC-614.0)[Science and Technology Corp]" userId="8330f1fe-d254-4ee2-a701-75dc6c143711" providerId="ADAL" clId="{1054CF6C-E8C2-5A3B-B015-874078F2F296}" dt="2026-03-23T12:37:46.677" v="16899" actId="1076"/>
          <ac:picMkLst>
            <pc:docMk/>
            <pc:sldMk cId="3914379743" sldId="257"/>
            <ac:picMk id="29" creationId="{E9E448C1-5CAC-4723-4A5B-353068490F5A}"/>
          </ac:picMkLst>
        </pc:picChg>
        <pc:cxnChg chg="mod">
          <ac:chgData name="Fisher, Bradford L. (GSFC-614.0)[Science and Technology Corp]" userId="8330f1fe-d254-4ee2-a701-75dc6c143711" providerId="ADAL" clId="{1054CF6C-E8C2-5A3B-B015-874078F2F296}" dt="2026-03-16T19:28:00.698" v="6657"/>
          <ac:cxnSpMkLst>
            <pc:docMk/>
            <pc:sldMk cId="3914379743" sldId="257"/>
            <ac:cxnSpMk id="10" creationId="{3CDF847F-AF94-EB8C-CCEA-660A1BE847A4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1T13:45:14.334" v="15058" actId="1035"/>
          <ac:cxnSpMkLst>
            <pc:docMk/>
            <pc:sldMk cId="3914379743" sldId="257"/>
            <ac:cxnSpMk id="33" creationId="{81A41F60-0745-E63D-864A-D2633CFD9424}"/>
          </ac:cxnSpMkLst>
        </pc:cxnChg>
      </pc:sldChg>
      <pc:sldChg chg="addSp delSp modSp add mod ord">
        <pc:chgData name="Fisher, Bradford L. (GSFC-614.0)[Science and Technology Corp]" userId="8330f1fe-d254-4ee2-a701-75dc6c143711" providerId="ADAL" clId="{1054CF6C-E8C2-5A3B-B015-874078F2F296}" dt="2026-03-23T16:12:19.096" v="18149" actId="20577"/>
        <pc:sldMkLst>
          <pc:docMk/>
          <pc:sldMk cId="1566441867" sldId="258"/>
        </pc:sldMkLst>
        <pc:spChg chg="add mod">
          <ac:chgData name="Fisher, Bradford L. (GSFC-614.0)[Science and Technology Corp]" userId="8330f1fe-d254-4ee2-a701-75dc6c143711" providerId="ADAL" clId="{1054CF6C-E8C2-5A3B-B015-874078F2F296}" dt="2026-03-21T13:45:47.494" v="15065" actId="1035"/>
          <ac:spMkLst>
            <pc:docMk/>
            <pc:sldMk cId="1566441867" sldId="258"/>
            <ac:spMk id="10" creationId="{BDF30D85-4030-093C-DD8F-7A3804AEA9A4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1T13:35:11.250" v="14944" actId="255"/>
          <ac:spMkLst>
            <pc:docMk/>
            <pc:sldMk cId="1566441867" sldId="258"/>
            <ac:spMk id="15" creationId="{CAE89D06-907D-8F76-048F-BA7CFF28D9B4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1T13:18:28.479" v="14644" actId="1076"/>
          <ac:spMkLst>
            <pc:docMk/>
            <pc:sldMk cId="1566441867" sldId="258"/>
            <ac:spMk id="16" creationId="{E971499C-C559-F729-0F68-4F04CF5F4910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1T13:35:19.525" v="14945" actId="255"/>
          <ac:spMkLst>
            <pc:docMk/>
            <pc:sldMk cId="1566441867" sldId="258"/>
            <ac:spMk id="21" creationId="{C4D85833-D1AA-02A1-9809-72AE4A39659B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1T13:43:50.393" v="15020" actId="14100"/>
          <ac:spMkLst>
            <pc:docMk/>
            <pc:sldMk cId="1566441867" sldId="258"/>
            <ac:spMk id="27" creationId="{B4503239-229F-6626-67A8-3CBF560473C6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6:12:19.096" v="18149" actId="20577"/>
          <ac:spMkLst>
            <pc:docMk/>
            <pc:sldMk cId="1566441867" sldId="258"/>
            <ac:spMk id="29" creationId="{57BE71EE-5F3B-BA32-155D-6FB9D8B6F6B8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5:56:53.828" v="18138" actId="20577"/>
          <ac:spMkLst>
            <pc:docMk/>
            <pc:sldMk cId="1566441867" sldId="258"/>
            <ac:spMk id="30" creationId="{633674B6-79DB-EC69-CCDE-FC524D6C8324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4:58:32.537" v="17885" actId="2711"/>
          <ac:spMkLst>
            <pc:docMk/>
            <pc:sldMk cId="1566441867" sldId="258"/>
            <ac:spMk id="31" creationId="{5638A11F-9410-D7EE-0D92-3B02277375ED}"/>
          </ac:spMkLst>
        </pc:spChg>
        <pc:grpChg chg="add mod">
          <ac:chgData name="Fisher, Bradford L. (GSFC-614.0)[Science and Technology Corp]" userId="8330f1fe-d254-4ee2-a701-75dc6c143711" providerId="ADAL" clId="{1054CF6C-E8C2-5A3B-B015-874078F2F296}" dt="2026-03-16T19:28:05.162" v="6658"/>
          <ac:grpSpMkLst>
            <pc:docMk/>
            <pc:sldMk cId="1566441867" sldId="258"/>
            <ac:grpSpMk id="2" creationId="{76982F9D-9165-9365-DACE-41008DE22865}"/>
          </ac:grpSpMkLst>
        </pc:grpChg>
        <pc:picChg chg="mod">
          <ac:chgData name="Fisher, Bradford L. (GSFC-614.0)[Science and Technology Corp]" userId="8330f1fe-d254-4ee2-a701-75dc6c143711" providerId="ADAL" clId="{1054CF6C-E8C2-5A3B-B015-874078F2F296}" dt="2026-03-16T19:28:05.162" v="6658"/>
          <ac:picMkLst>
            <pc:docMk/>
            <pc:sldMk cId="1566441867" sldId="258"/>
            <ac:picMk id="4" creationId="{9AF16AA8-1455-170A-6425-1F1C947FEF6F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16T19:28:05.162" v="6658"/>
          <ac:picMkLst>
            <pc:docMk/>
            <pc:sldMk cId="1566441867" sldId="258"/>
            <ac:picMk id="7" creationId="{D1A4E938-4B05-59D8-5C04-5A10ADA38C89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16T19:28:05.162" v="6658"/>
          <ac:picMkLst>
            <pc:docMk/>
            <pc:sldMk cId="1566441867" sldId="258"/>
            <ac:picMk id="9" creationId="{DAD22F20-0F0C-7926-DFAA-B4DFF7BAD259}"/>
          </ac:picMkLst>
        </pc:picChg>
        <pc:picChg chg="add mod modCrop">
          <ac:chgData name="Fisher, Bradford L. (GSFC-614.0)[Science and Technology Corp]" userId="8330f1fe-d254-4ee2-a701-75dc6c143711" providerId="ADAL" clId="{1054CF6C-E8C2-5A3B-B015-874078F2F296}" dt="2026-03-22T12:12:32.803" v="15772" actId="732"/>
          <ac:picMkLst>
            <pc:docMk/>
            <pc:sldMk cId="1566441867" sldId="258"/>
            <ac:picMk id="12" creationId="{ED51A0B8-CE13-BEF5-8EC8-7C5C325D1006}"/>
          </ac:picMkLst>
        </pc:picChg>
        <pc:picChg chg="add mod">
          <ac:chgData name="Fisher, Bradford L. (GSFC-614.0)[Science and Technology Corp]" userId="8330f1fe-d254-4ee2-a701-75dc6c143711" providerId="ADAL" clId="{1054CF6C-E8C2-5A3B-B015-874078F2F296}" dt="2026-03-21T13:41:51.323" v="14989" actId="1076"/>
          <ac:picMkLst>
            <pc:docMk/>
            <pc:sldMk cId="1566441867" sldId="258"/>
            <ac:picMk id="26" creationId="{0FE5ECF5-28F4-2744-1400-57626C7B76A8}"/>
          </ac:picMkLst>
        </pc:picChg>
        <pc:cxnChg chg="mod">
          <ac:chgData name="Fisher, Bradford L. (GSFC-614.0)[Science and Technology Corp]" userId="8330f1fe-d254-4ee2-a701-75dc6c143711" providerId="ADAL" clId="{1054CF6C-E8C2-5A3B-B015-874078F2F296}" dt="2026-03-16T19:28:05.162" v="6658"/>
          <ac:cxnSpMkLst>
            <pc:docMk/>
            <pc:sldMk cId="1566441867" sldId="258"/>
            <ac:cxnSpMk id="8" creationId="{D65B6FD2-2BD7-67CC-1ECF-6CA1DBEDE9E4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1T13:19:06.978" v="14649" actId="1076"/>
          <ac:cxnSpMkLst>
            <pc:docMk/>
            <pc:sldMk cId="1566441867" sldId="258"/>
            <ac:cxnSpMk id="18" creationId="{9DE5CFA2-F8B4-8B0E-A950-687DD733BFF2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3T14:58:32.537" v="17885" actId="2711"/>
          <ac:cxnSpMkLst>
            <pc:docMk/>
            <pc:sldMk cId="1566441867" sldId="258"/>
            <ac:cxnSpMk id="33" creationId="{0289A951-4F8F-45A5-6B4F-3085B2FDE8AD}"/>
          </ac:cxnSpMkLst>
        </pc:cxnChg>
      </pc:sldChg>
      <pc:sldChg chg="addSp delSp modSp add mod ord">
        <pc:chgData name="Fisher, Bradford L. (GSFC-614.0)[Science and Technology Corp]" userId="8330f1fe-d254-4ee2-a701-75dc6c143711" providerId="ADAL" clId="{1054CF6C-E8C2-5A3B-B015-874078F2F296}" dt="2026-03-21T13:53:22.363" v="15104" actId="20577"/>
        <pc:sldMkLst>
          <pc:docMk/>
          <pc:sldMk cId="4253731057" sldId="262"/>
        </pc:sldMkLst>
        <pc:spChg chg="add mod">
          <ac:chgData name="Fisher, Bradford L. (GSFC-614.0)[Science and Technology Corp]" userId="8330f1fe-d254-4ee2-a701-75dc6c143711" providerId="ADAL" clId="{1054CF6C-E8C2-5A3B-B015-874078F2F296}" dt="2026-03-20T15:14:12.832" v="14238" actId="20577"/>
          <ac:spMkLst>
            <pc:docMk/>
            <pc:sldMk cId="4253731057" sldId="262"/>
            <ac:spMk id="2" creationId="{B114B656-1F32-6B70-7F92-CD204C8383DA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17T23:14:30.567" v="9936" actId="20577"/>
          <ac:spMkLst>
            <pc:docMk/>
            <pc:sldMk cId="4253731057" sldId="262"/>
            <ac:spMk id="4" creationId="{204CF2D9-BEC9-6627-0D62-B653238ED374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1T13:53:22.363" v="15104" actId="20577"/>
          <ac:spMkLst>
            <pc:docMk/>
            <pc:sldMk cId="4253731057" sldId="262"/>
            <ac:spMk id="7" creationId="{6C1A20EB-3D6A-91ED-C8E0-D7FCBB0F337F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0T15:13:32.837" v="14216" actId="1076"/>
          <ac:spMkLst>
            <pc:docMk/>
            <pc:sldMk cId="4253731057" sldId="262"/>
            <ac:spMk id="14" creationId="{AF689252-D4CA-71E7-0A54-3EF0803D4469}"/>
          </ac:spMkLst>
        </pc:spChg>
        <pc:grpChg chg="add mod">
          <ac:chgData name="Fisher, Bradford L. (GSFC-614.0)[Science and Technology Corp]" userId="8330f1fe-d254-4ee2-a701-75dc6c143711" providerId="ADAL" clId="{1054CF6C-E8C2-5A3B-B015-874078F2F296}" dt="2026-03-13T13:37:53.748" v="1316" actId="1036"/>
          <ac:grpSpMkLst>
            <pc:docMk/>
            <pc:sldMk cId="4253731057" sldId="262"/>
            <ac:grpSpMk id="8" creationId="{80F4DCD3-97E4-0191-4897-0F4AD8EC2CA1}"/>
          </ac:grpSpMkLst>
        </pc:grpChg>
        <pc:picChg chg="mod">
          <ac:chgData name="Fisher, Bradford L. (GSFC-614.0)[Science and Technology Corp]" userId="8330f1fe-d254-4ee2-a701-75dc6c143711" providerId="ADAL" clId="{1054CF6C-E8C2-5A3B-B015-874078F2F296}" dt="2026-03-17T17:10:21.411" v="8920" actId="1076"/>
          <ac:picMkLst>
            <pc:docMk/>
            <pc:sldMk cId="4253731057" sldId="262"/>
            <ac:picMk id="3" creationId="{5CB7890D-580D-9835-8715-FF0E333D374F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13T13:37:53.748" v="1316" actId="1036"/>
          <ac:picMkLst>
            <pc:docMk/>
            <pc:sldMk cId="4253731057" sldId="262"/>
            <ac:picMk id="9" creationId="{12D91281-3A67-04E1-D451-D7D9896E95F5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13T13:37:53.748" v="1316" actId="1036"/>
          <ac:picMkLst>
            <pc:docMk/>
            <pc:sldMk cId="4253731057" sldId="262"/>
            <ac:picMk id="10" creationId="{B8B23C9E-0246-2A91-4351-CC8D317D937F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13T13:37:53.748" v="1316" actId="1036"/>
          <ac:picMkLst>
            <pc:docMk/>
            <pc:sldMk cId="4253731057" sldId="262"/>
            <ac:picMk id="12" creationId="{41C13EBE-018E-18EF-4B80-B1E44186DF4F}"/>
          </ac:picMkLst>
        </pc:picChg>
        <pc:cxnChg chg="mod">
          <ac:chgData name="Fisher, Bradford L. (GSFC-614.0)[Science and Technology Corp]" userId="8330f1fe-d254-4ee2-a701-75dc6c143711" providerId="ADAL" clId="{1054CF6C-E8C2-5A3B-B015-874078F2F296}" dt="2026-03-13T13:37:53.748" v="1316" actId="1036"/>
          <ac:cxnSpMkLst>
            <pc:docMk/>
            <pc:sldMk cId="4253731057" sldId="262"/>
            <ac:cxnSpMk id="11" creationId="{95F00DB7-5603-752C-F077-571E45E7BDF3}"/>
          </ac:cxnSpMkLst>
        </pc:cxnChg>
      </pc:sldChg>
      <pc:sldChg chg="addSp delSp modSp mod ord">
        <pc:chgData name="Fisher, Bradford L. (GSFC-614.0)[Science and Technology Corp]" userId="8330f1fe-d254-4ee2-a701-75dc6c143711" providerId="ADAL" clId="{1054CF6C-E8C2-5A3B-B015-874078F2F296}" dt="2026-03-23T15:36:19.704" v="17990" actId="20577"/>
        <pc:sldMkLst>
          <pc:docMk/>
          <pc:sldMk cId="1539682627" sldId="267"/>
        </pc:sldMkLst>
        <pc:spChg chg="mod">
          <ac:chgData name="Fisher, Bradford L. (GSFC-614.0)[Science and Technology Corp]" userId="8330f1fe-d254-4ee2-a701-75dc6c143711" providerId="ADAL" clId="{1054CF6C-E8C2-5A3B-B015-874078F2F296}" dt="2026-03-17T19:26:15.360" v="9333" actId="1076"/>
          <ac:spMkLst>
            <pc:docMk/>
            <pc:sldMk cId="1539682627" sldId="267"/>
            <ac:spMk id="2" creationId="{03F993F7-2A8E-1AC5-5191-58E1993895DA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3T15:36:19.704" v="17990" actId="20577"/>
          <ac:spMkLst>
            <pc:docMk/>
            <pc:sldMk cId="1539682627" sldId="267"/>
            <ac:spMk id="8" creationId="{DD831FBD-51D7-C733-0B9F-3376D2E6F695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17T22:44:45.966" v="9861" actId="1076"/>
          <ac:spMkLst>
            <pc:docMk/>
            <pc:sldMk cId="1539682627" sldId="267"/>
            <ac:spMk id="11" creationId="{A02EFF03-020A-50A5-CCF8-89FC80895CAE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18T13:47:52.323" v="12156" actId="1036"/>
          <ac:spMkLst>
            <pc:docMk/>
            <pc:sldMk cId="1539682627" sldId="267"/>
            <ac:spMk id="17" creationId="{E49856EA-908E-CA4B-FCF3-4E7014A88152}"/>
          </ac:spMkLst>
        </pc:spChg>
        <pc:picChg chg="mod">
          <ac:chgData name="Fisher, Bradford L. (GSFC-614.0)[Science and Technology Corp]" userId="8330f1fe-d254-4ee2-a701-75dc6c143711" providerId="ADAL" clId="{1054CF6C-E8C2-5A3B-B015-874078F2F296}" dt="2026-03-18T13:47:56.924" v="12161" actId="1036"/>
          <ac:picMkLst>
            <pc:docMk/>
            <pc:sldMk cId="1539682627" sldId="267"/>
            <ac:picMk id="3" creationId="{327CE366-C13B-C038-1641-4A30571187DA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18T13:47:56.924" v="12161" actId="1036"/>
          <ac:picMkLst>
            <pc:docMk/>
            <pc:sldMk cId="1539682627" sldId="267"/>
            <ac:picMk id="5" creationId="{348E2522-B39F-686C-EA8F-35952E4149A8}"/>
          </ac:picMkLst>
        </pc:picChg>
      </pc:sldChg>
      <pc:sldChg chg="addSp delSp modSp mod ord">
        <pc:chgData name="Fisher, Bradford L. (GSFC-614.0)[Science and Technology Corp]" userId="8330f1fe-d254-4ee2-a701-75dc6c143711" providerId="ADAL" clId="{1054CF6C-E8C2-5A3B-B015-874078F2F296}" dt="2026-03-23T16:28:41.327" v="18424" actId="2711"/>
        <pc:sldMkLst>
          <pc:docMk/>
          <pc:sldMk cId="2532431222" sldId="271"/>
        </pc:sldMkLst>
        <pc:spChg chg="mod">
          <ac:chgData name="Fisher, Bradford L. (GSFC-614.0)[Science and Technology Corp]" userId="8330f1fe-d254-4ee2-a701-75dc6c143711" providerId="ADAL" clId="{1054CF6C-E8C2-5A3B-B015-874078F2F296}" dt="2026-03-21T13:02:59.922" v="14305" actId="1076"/>
          <ac:spMkLst>
            <pc:docMk/>
            <pc:sldMk cId="2532431222" sldId="271"/>
            <ac:spMk id="7" creationId="{6C7D371A-CBAC-5EC0-5A1B-2E4A40854695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17T15:51:17.363" v="8636" actId="122"/>
          <ac:spMkLst>
            <pc:docMk/>
            <pc:sldMk cId="2532431222" sldId="271"/>
            <ac:spMk id="11" creationId="{2F003E4E-C384-8807-A695-02BDECD2707C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1T13:02:31.431" v="14304" actId="1076"/>
          <ac:spMkLst>
            <pc:docMk/>
            <pc:sldMk cId="2532431222" sldId="271"/>
            <ac:spMk id="16" creationId="{CB5473CE-A86B-ABFC-F6DD-21AFE26A4D9B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3T16:27:23.848" v="18420" actId="1036"/>
          <ac:spMkLst>
            <pc:docMk/>
            <pc:sldMk cId="2532431222" sldId="271"/>
            <ac:spMk id="19" creationId="{521E0175-EBA6-D72D-EAA5-681B7DFF0954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6:27:18.777" v="18409" actId="1036"/>
          <ac:spMkLst>
            <pc:docMk/>
            <pc:sldMk cId="2532431222" sldId="271"/>
            <ac:spMk id="22" creationId="{3F3DF34C-AB50-049B-5F57-FF3A13728082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6:27:18.777" v="18409" actId="1036"/>
          <ac:spMkLst>
            <pc:docMk/>
            <pc:sldMk cId="2532431222" sldId="271"/>
            <ac:spMk id="24" creationId="{014C84F0-0A38-25E9-2A1E-5A2F80528C0F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1T13:09:08.322" v="14554" actId="1038"/>
          <ac:spMkLst>
            <pc:docMk/>
            <pc:sldMk cId="2532431222" sldId="271"/>
            <ac:spMk id="26" creationId="{DFC2E96A-0829-6102-4E7F-C97AC772DAF7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6:28:41.327" v="18424" actId="2711"/>
          <ac:spMkLst>
            <pc:docMk/>
            <pc:sldMk cId="2532431222" sldId="271"/>
            <ac:spMk id="31" creationId="{0E5C33CD-95A9-11B9-68AE-0D968EA13C98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3T16:27:18.777" v="18409" actId="1036"/>
          <ac:spMkLst>
            <pc:docMk/>
            <pc:sldMk cId="2532431222" sldId="271"/>
            <ac:spMk id="32" creationId="{52B0B4FE-C61C-3337-31D5-16410A6BA009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6:27:18.777" v="18409" actId="1036"/>
          <ac:spMkLst>
            <pc:docMk/>
            <pc:sldMk cId="2532431222" sldId="271"/>
            <ac:spMk id="33" creationId="{C190636A-9D64-58E2-6E04-C65C9E349CDC}"/>
          </ac:spMkLst>
        </pc:spChg>
        <pc:picChg chg="add mod modCrop">
          <ac:chgData name="Fisher, Bradford L. (GSFC-614.0)[Science and Technology Corp]" userId="8330f1fe-d254-4ee2-a701-75dc6c143711" providerId="ADAL" clId="{1054CF6C-E8C2-5A3B-B015-874078F2F296}" dt="2026-03-23T16:27:18.777" v="18409" actId="1036"/>
          <ac:picMkLst>
            <pc:docMk/>
            <pc:sldMk cId="2532431222" sldId="271"/>
            <ac:picMk id="5" creationId="{24EEB971-820A-95CC-29CE-A3719F41D634}"/>
          </ac:picMkLst>
        </pc:picChg>
        <pc:picChg chg="add mod">
          <ac:chgData name="Fisher, Bradford L. (GSFC-614.0)[Science and Technology Corp]" userId="8330f1fe-d254-4ee2-a701-75dc6c143711" providerId="ADAL" clId="{1054CF6C-E8C2-5A3B-B015-874078F2F296}" dt="2026-03-23T16:27:18.777" v="18409" actId="1036"/>
          <ac:picMkLst>
            <pc:docMk/>
            <pc:sldMk cId="2532431222" sldId="271"/>
            <ac:picMk id="6" creationId="{732DE8FD-3D82-89E5-ED13-205DF2EC9C0B}"/>
          </ac:picMkLst>
        </pc:picChg>
        <pc:cxnChg chg="add mod">
          <ac:chgData name="Fisher, Bradford L. (GSFC-614.0)[Science and Technology Corp]" userId="8330f1fe-d254-4ee2-a701-75dc6c143711" providerId="ADAL" clId="{1054CF6C-E8C2-5A3B-B015-874078F2F296}" dt="2026-03-22T13:22:01.866" v="15962" actId="14100"/>
          <ac:cxnSpMkLst>
            <pc:docMk/>
            <pc:sldMk cId="2532431222" sldId="271"/>
            <ac:cxnSpMk id="9" creationId="{23ABF2C8-9348-233E-76A1-969369BB59F0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2T13:22:23.080" v="15971" actId="14100"/>
          <ac:cxnSpMkLst>
            <pc:docMk/>
            <pc:sldMk cId="2532431222" sldId="271"/>
            <ac:cxnSpMk id="17" creationId="{E78AC6A8-7C94-5AF6-0392-A890E1AF6A98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2T13:22:07.007" v="15965" actId="1036"/>
          <ac:cxnSpMkLst>
            <pc:docMk/>
            <pc:sldMk cId="2532431222" sldId="271"/>
            <ac:cxnSpMk id="25" creationId="{9204423B-DB91-30FF-2764-95C1BDE3EBE4}"/>
          </ac:cxnSpMkLst>
        </pc:cxnChg>
      </pc:sldChg>
      <pc:sldChg chg="modSp mod">
        <pc:chgData name="Fisher, Bradford L. (GSFC-614.0)[Science and Technology Corp]" userId="8330f1fe-d254-4ee2-a701-75dc6c143711" providerId="ADAL" clId="{1054CF6C-E8C2-5A3B-B015-874078F2F296}" dt="2026-03-20T15:03:58.498" v="14182" actId="20577"/>
        <pc:sldMkLst>
          <pc:docMk/>
          <pc:sldMk cId="612370755" sldId="925"/>
        </pc:sldMkLst>
        <pc:spChg chg="mod">
          <ac:chgData name="Fisher, Bradford L. (GSFC-614.0)[Science and Technology Corp]" userId="8330f1fe-d254-4ee2-a701-75dc6c143711" providerId="ADAL" clId="{1054CF6C-E8C2-5A3B-B015-874078F2F296}" dt="2026-03-20T15:03:58.498" v="14182" actId="20577"/>
          <ac:spMkLst>
            <pc:docMk/>
            <pc:sldMk cId="612370755" sldId="925"/>
            <ac:spMk id="56" creationId="{B54E4321-243A-341B-A7F1-30E82D2FA923}"/>
          </ac:spMkLst>
        </pc:spChg>
        <pc:picChg chg="mod">
          <ac:chgData name="Fisher, Bradford L. (GSFC-614.0)[Science and Technology Corp]" userId="8330f1fe-d254-4ee2-a701-75dc6c143711" providerId="ADAL" clId="{1054CF6C-E8C2-5A3B-B015-874078F2F296}" dt="2026-03-13T13:00:26.497" v="981" actId="14100"/>
          <ac:picMkLst>
            <pc:docMk/>
            <pc:sldMk cId="612370755" sldId="925"/>
            <ac:picMk id="13" creationId="{FB617378-8689-CDF1-B70D-D8B8BF5136D2}"/>
          </ac:picMkLst>
        </pc:picChg>
      </pc:sldChg>
      <pc:sldChg chg="addSp delSp modSp mod">
        <pc:chgData name="Fisher, Bradford L. (GSFC-614.0)[Science and Technology Corp]" userId="8330f1fe-d254-4ee2-a701-75dc6c143711" providerId="ADAL" clId="{1054CF6C-E8C2-5A3B-B015-874078F2F296}" dt="2026-03-23T17:10:59.601" v="18719" actId="20577"/>
        <pc:sldMkLst>
          <pc:docMk/>
          <pc:sldMk cId="3871113975" sldId="928"/>
        </pc:sldMkLst>
        <pc:spChg chg="mod">
          <ac:chgData name="Fisher, Bradford L. (GSFC-614.0)[Science and Technology Corp]" userId="8330f1fe-d254-4ee2-a701-75dc6c143711" providerId="ADAL" clId="{1054CF6C-E8C2-5A3B-B015-874078F2F296}" dt="2026-03-23T12:54:36.554" v="17288" actId="20577"/>
          <ac:spMkLst>
            <pc:docMk/>
            <pc:sldMk cId="3871113975" sldId="928"/>
            <ac:spMk id="2" creationId="{2D8B88D9-53EA-CB88-7309-60FCA861BF16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7:10:59.601" v="18719" actId="20577"/>
          <ac:spMkLst>
            <pc:docMk/>
            <pc:sldMk cId="3871113975" sldId="928"/>
            <ac:spMk id="3" creationId="{B38CE3EA-755E-FA4D-3F6D-26488C65A112}"/>
          </ac:spMkLst>
        </pc:spChg>
        <pc:spChg chg="add mod topLvl">
          <ac:chgData name="Fisher, Bradford L. (GSFC-614.0)[Science and Technology Corp]" userId="8330f1fe-d254-4ee2-a701-75dc6c143711" providerId="ADAL" clId="{1054CF6C-E8C2-5A3B-B015-874078F2F296}" dt="2026-03-23T16:51:08.753" v="18620" actId="165"/>
          <ac:spMkLst>
            <pc:docMk/>
            <pc:sldMk cId="3871113975" sldId="928"/>
            <ac:spMk id="4" creationId="{E922FC82-54B6-4DF4-0CB1-7D580247916D}"/>
          </ac:spMkLst>
        </pc:spChg>
        <pc:spChg chg="add mod topLvl">
          <ac:chgData name="Fisher, Bradford L. (GSFC-614.0)[Science and Technology Corp]" userId="8330f1fe-d254-4ee2-a701-75dc6c143711" providerId="ADAL" clId="{1054CF6C-E8C2-5A3B-B015-874078F2F296}" dt="2026-03-23T16:51:08.753" v="18620" actId="165"/>
          <ac:spMkLst>
            <pc:docMk/>
            <pc:sldMk cId="3871113975" sldId="928"/>
            <ac:spMk id="6" creationId="{E39F2889-4785-63EE-DD3F-0C04905386EC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3T15:45:40.431" v="18039" actId="1035"/>
          <ac:spMkLst>
            <pc:docMk/>
            <pc:sldMk cId="3871113975" sldId="928"/>
            <ac:spMk id="7" creationId="{10283A9F-71D0-A562-6AF8-251988A96CA8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3T15:45:40.431" v="18039" actId="1035"/>
          <ac:spMkLst>
            <pc:docMk/>
            <pc:sldMk cId="3871113975" sldId="928"/>
            <ac:spMk id="8" creationId="{82814432-7AF8-6DE6-5BBD-E5CA2E12F46F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3T15:45:40.431" v="18039" actId="1035"/>
          <ac:spMkLst>
            <pc:docMk/>
            <pc:sldMk cId="3871113975" sldId="928"/>
            <ac:spMk id="9" creationId="{87E033BC-07B1-76FC-4B00-B72678813964}"/>
          </ac:spMkLst>
        </pc:spChg>
        <pc:spChg chg="mod topLvl">
          <ac:chgData name="Fisher, Bradford L. (GSFC-614.0)[Science and Technology Corp]" userId="8330f1fe-d254-4ee2-a701-75dc6c143711" providerId="ADAL" clId="{1054CF6C-E8C2-5A3B-B015-874078F2F296}" dt="2026-03-23T16:51:08.753" v="18620" actId="165"/>
          <ac:spMkLst>
            <pc:docMk/>
            <pc:sldMk cId="3871113975" sldId="928"/>
            <ac:spMk id="10" creationId="{0C11141D-94D0-94D7-A753-7355E2334880}"/>
          </ac:spMkLst>
        </pc:spChg>
        <pc:spChg chg="del mod">
          <ac:chgData name="Fisher, Bradford L. (GSFC-614.0)[Science and Technology Corp]" userId="8330f1fe-d254-4ee2-a701-75dc6c143711" providerId="ADAL" clId="{1054CF6C-E8C2-5A3B-B015-874078F2F296}" dt="2026-03-23T12:20:35.004" v="16631" actId="21"/>
          <ac:spMkLst>
            <pc:docMk/>
            <pc:sldMk cId="3871113975" sldId="928"/>
            <ac:spMk id="11" creationId="{FC09A263-B947-A17F-A8FE-8964837CDE72}"/>
          </ac:spMkLst>
        </pc:spChg>
        <pc:spChg chg="add mod topLvl">
          <ac:chgData name="Fisher, Bradford L. (GSFC-614.0)[Science and Technology Corp]" userId="8330f1fe-d254-4ee2-a701-75dc6c143711" providerId="ADAL" clId="{1054CF6C-E8C2-5A3B-B015-874078F2F296}" dt="2026-03-23T16:51:08.753" v="18620" actId="165"/>
          <ac:spMkLst>
            <pc:docMk/>
            <pc:sldMk cId="3871113975" sldId="928"/>
            <ac:spMk id="16" creationId="{3D436FBB-6491-6E99-5A20-BFEB94636A3A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6:49:02.915" v="18608"/>
          <ac:spMkLst>
            <pc:docMk/>
            <pc:sldMk cId="3871113975" sldId="928"/>
            <ac:spMk id="20" creationId="{E0A0A682-7193-4797-B6D0-92177210F0D9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6:55:38.960" v="18641" actId="948"/>
          <ac:spMkLst>
            <pc:docMk/>
            <pc:sldMk cId="3871113975" sldId="928"/>
            <ac:spMk id="22" creationId="{9BC6B69C-933F-1357-DA92-1D77C793B868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6:56:12.251" v="18643" actId="948"/>
          <ac:spMkLst>
            <pc:docMk/>
            <pc:sldMk cId="3871113975" sldId="928"/>
            <ac:spMk id="24" creationId="{A10B89D9-6569-CF96-53E4-59F207FB498D}"/>
          </ac:spMkLst>
        </pc:spChg>
        <pc:spChg chg="add del mod">
          <ac:chgData name="Fisher, Bradford L. (GSFC-614.0)[Science and Technology Corp]" userId="8330f1fe-d254-4ee2-a701-75dc6c143711" providerId="ADAL" clId="{1054CF6C-E8C2-5A3B-B015-874078F2F296}" dt="2026-03-23T16:50:21.630" v="18617" actId="478"/>
          <ac:spMkLst>
            <pc:docMk/>
            <pc:sldMk cId="3871113975" sldId="928"/>
            <ac:spMk id="26" creationId="{68AA0A0F-CCBD-D374-6A5F-163E17FE9023}"/>
          </ac:spMkLst>
        </pc:spChg>
        <pc:spChg chg="add mod topLvl">
          <ac:chgData name="Fisher, Bradford L. (GSFC-614.0)[Science and Technology Corp]" userId="8330f1fe-d254-4ee2-a701-75dc6c143711" providerId="ADAL" clId="{1054CF6C-E8C2-5A3B-B015-874078F2F296}" dt="2026-03-23T16:55:53.340" v="18642" actId="948"/>
          <ac:spMkLst>
            <pc:docMk/>
            <pc:sldMk cId="3871113975" sldId="928"/>
            <ac:spMk id="27" creationId="{36E25854-9389-BB5E-6289-18CA9BAB4FBB}"/>
          </ac:spMkLst>
        </pc:spChg>
        <pc:spChg chg="add del mod">
          <ac:chgData name="Fisher, Bradford L. (GSFC-614.0)[Science and Technology Corp]" userId="8330f1fe-d254-4ee2-a701-75dc6c143711" providerId="ADAL" clId="{1054CF6C-E8C2-5A3B-B015-874078F2F296}" dt="2026-03-23T16:49:19.063" v="18610" actId="478"/>
          <ac:spMkLst>
            <pc:docMk/>
            <pc:sldMk cId="3871113975" sldId="928"/>
            <ac:spMk id="28" creationId="{57A84C72-1E99-1EB4-3284-F5E594012511}"/>
          </ac:spMkLst>
        </pc:spChg>
        <pc:grpChg chg="mod">
          <ac:chgData name="Fisher, Bradford L. (GSFC-614.0)[Science and Technology Corp]" userId="8330f1fe-d254-4ee2-a701-75dc6c143711" providerId="ADAL" clId="{1054CF6C-E8C2-5A3B-B015-874078F2F296}" dt="2026-03-23T15:45:27.163" v="18037" actId="1076"/>
          <ac:grpSpMkLst>
            <pc:docMk/>
            <pc:sldMk cId="3871113975" sldId="928"/>
            <ac:grpSpMk id="5" creationId="{F45687DC-069D-4707-75E3-FC2617964EA3}"/>
          </ac:grpSpMkLst>
        </pc:grpChg>
        <pc:grpChg chg="add del mod">
          <ac:chgData name="Fisher, Bradford L. (GSFC-614.0)[Science and Technology Corp]" userId="8330f1fe-d254-4ee2-a701-75dc6c143711" providerId="ADAL" clId="{1054CF6C-E8C2-5A3B-B015-874078F2F296}" dt="2026-03-23T16:51:08.753" v="18620" actId="165"/>
          <ac:grpSpMkLst>
            <pc:docMk/>
            <pc:sldMk cId="3871113975" sldId="928"/>
            <ac:grpSpMk id="17" creationId="{9C40F7C4-D39C-39FA-B367-800079ADE4EC}"/>
          </ac:grpSpMkLst>
        </pc:grpChg>
        <pc:grpChg chg="add del mod">
          <ac:chgData name="Fisher, Bradford L. (GSFC-614.0)[Science and Technology Corp]" userId="8330f1fe-d254-4ee2-a701-75dc6c143711" providerId="ADAL" clId="{1054CF6C-E8C2-5A3B-B015-874078F2F296}" dt="2026-03-23T16:51:08.753" v="18620" actId="165"/>
          <ac:grpSpMkLst>
            <pc:docMk/>
            <pc:sldMk cId="3871113975" sldId="928"/>
            <ac:grpSpMk id="18" creationId="{E181F697-6B2D-D251-7939-50D9DE54FE56}"/>
          </ac:grpSpMkLst>
        </pc:grpChg>
        <pc:grpChg chg="add mod">
          <ac:chgData name="Fisher, Bradford L. (GSFC-614.0)[Science and Technology Corp]" userId="8330f1fe-d254-4ee2-a701-75dc6c143711" providerId="ADAL" clId="{1054CF6C-E8C2-5A3B-B015-874078F2F296}" dt="2026-03-23T16:36:07.860" v="18518" actId="164"/>
          <ac:grpSpMkLst>
            <pc:docMk/>
            <pc:sldMk cId="3871113975" sldId="928"/>
            <ac:grpSpMk id="19" creationId="{72E0B94E-DAD6-3BBC-5C20-A40E64131853}"/>
          </ac:grpSpMkLst>
        </pc:grpChg>
        <pc:picChg chg="mod">
          <ac:chgData name="Fisher, Bradford L. (GSFC-614.0)[Science and Technology Corp]" userId="8330f1fe-d254-4ee2-a701-75dc6c143711" providerId="ADAL" clId="{1054CF6C-E8C2-5A3B-B015-874078F2F296}" dt="2026-03-23T15:45:27.163" v="18037" actId="1076"/>
          <ac:picMkLst>
            <pc:docMk/>
            <pc:sldMk cId="3871113975" sldId="928"/>
            <ac:picMk id="12" creationId="{76F2E440-5B18-28EF-B9FD-E273C28FEBFF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23T15:45:27.163" v="18037" actId="1076"/>
          <ac:picMkLst>
            <pc:docMk/>
            <pc:sldMk cId="3871113975" sldId="928"/>
            <ac:picMk id="13" creationId="{243DEF07-EB10-CC59-297C-4565966501BB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23T15:45:27.163" v="18037" actId="1076"/>
          <ac:picMkLst>
            <pc:docMk/>
            <pc:sldMk cId="3871113975" sldId="928"/>
            <ac:picMk id="15" creationId="{4715486A-C383-3D95-6B00-023F4B9C0D51}"/>
          </ac:picMkLst>
        </pc:picChg>
        <pc:picChg chg="add mod topLvl">
          <ac:chgData name="Fisher, Bradford L. (GSFC-614.0)[Science and Technology Corp]" userId="8330f1fe-d254-4ee2-a701-75dc6c143711" providerId="ADAL" clId="{1054CF6C-E8C2-5A3B-B015-874078F2F296}" dt="2026-03-23T16:51:08.753" v="18620" actId="165"/>
          <ac:picMkLst>
            <pc:docMk/>
            <pc:sldMk cId="3871113975" sldId="928"/>
            <ac:picMk id="21" creationId="{5678CD04-7408-9E71-0174-71018E4972F8}"/>
          </ac:picMkLst>
        </pc:picChg>
        <pc:picChg chg="add mod topLvl modCrop">
          <ac:chgData name="Fisher, Bradford L. (GSFC-614.0)[Science and Technology Corp]" userId="8330f1fe-d254-4ee2-a701-75dc6c143711" providerId="ADAL" clId="{1054CF6C-E8C2-5A3B-B015-874078F2F296}" dt="2026-03-23T16:51:08.753" v="18620" actId="165"/>
          <ac:picMkLst>
            <pc:docMk/>
            <pc:sldMk cId="3871113975" sldId="928"/>
            <ac:picMk id="23" creationId="{448A99B3-008F-2A55-BC22-94EED0AA07D1}"/>
          </ac:picMkLst>
        </pc:picChg>
        <pc:picChg chg="add mod topLvl modCrop">
          <ac:chgData name="Fisher, Bradford L. (GSFC-614.0)[Science and Technology Corp]" userId="8330f1fe-d254-4ee2-a701-75dc6c143711" providerId="ADAL" clId="{1054CF6C-E8C2-5A3B-B015-874078F2F296}" dt="2026-03-23T16:51:08.753" v="18620" actId="165"/>
          <ac:picMkLst>
            <pc:docMk/>
            <pc:sldMk cId="3871113975" sldId="928"/>
            <ac:picMk id="25" creationId="{C7DA3CDB-79B7-4006-4CCF-97346262EFDE}"/>
          </ac:picMkLst>
        </pc:picChg>
        <pc:cxnChg chg="mod">
          <ac:chgData name="Fisher, Bradford L. (GSFC-614.0)[Science and Technology Corp]" userId="8330f1fe-d254-4ee2-a701-75dc6c143711" providerId="ADAL" clId="{1054CF6C-E8C2-5A3B-B015-874078F2F296}" dt="2026-03-23T15:45:27.163" v="18037" actId="1076"/>
          <ac:cxnSpMkLst>
            <pc:docMk/>
            <pc:sldMk cId="3871113975" sldId="928"/>
            <ac:cxnSpMk id="14" creationId="{463C5F4C-B28C-39A4-F768-A3EA9CABDF0E}"/>
          </ac:cxnSpMkLst>
        </pc:cxnChg>
      </pc:sldChg>
      <pc:sldChg chg="addSp delSp modSp mod">
        <pc:chgData name="Fisher, Bradford L. (GSFC-614.0)[Science and Technology Corp]" userId="8330f1fe-d254-4ee2-a701-75dc6c143711" providerId="ADAL" clId="{1054CF6C-E8C2-5A3B-B015-874078F2F296}" dt="2026-03-23T17:09:58.792" v="18706" actId="20577"/>
        <pc:sldMkLst>
          <pc:docMk/>
          <pc:sldMk cId="2825536610" sldId="932"/>
        </pc:sldMkLst>
        <pc:spChg chg="add mod">
          <ac:chgData name="Fisher, Bradford L. (GSFC-614.0)[Science and Technology Corp]" userId="8330f1fe-d254-4ee2-a701-75dc6c143711" providerId="ADAL" clId="{1054CF6C-E8C2-5A3B-B015-874078F2F296}" dt="2026-03-23T17:08:18.260" v="18673" actId="1036"/>
          <ac:spMkLst>
            <pc:docMk/>
            <pc:sldMk cId="2825536610" sldId="932"/>
            <ac:spMk id="2" creationId="{5525088F-A81E-802F-85FD-68C1ABB0D8BD}"/>
          </ac:spMkLst>
        </pc:spChg>
        <pc:spChg chg="add del mod">
          <ac:chgData name="Fisher, Bradford L. (GSFC-614.0)[Science and Technology Corp]" userId="8330f1fe-d254-4ee2-a701-75dc6c143711" providerId="ADAL" clId="{1054CF6C-E8C2-5A3B-B015-874078F2F296}" dt="2026-03-23T16:56:25.980" v="18644" actId="478"/>
          <ac:spMkLst>
            <pc:docMk/>
            <pc:sldMk cId="2825536610" sldId="932"/>
            <ac:spMk id="3" creationId="{DD41F69B-E41E-BB00-344A-E84E4A4AC56C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3T12:57:02.576" v="17310" actId="20577"/>
          <ac:spMkLst>
            <pc:docMk/>
            <pc:sldMk cId="2825536610" sldId="932"/>
            <ac:spMk id="7" creationId="{1AF96CF7-72D2-909D-BB97-A56D9C25731C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7:09:58.792" v="18706" actId="20577"/>
          <ac:spMkLst>
            <pc:docMk/>
            <pc:sldMk cId="2825536610" sldId="932"/>
            <ac:spMk id="13" creationId="{439C6B7A-918E-970F-F872-E562085A01E5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4:16:49.697" v="17747" actId="207"/>
          <ac:spMkLst>
            <pc:docMk/>
            <pc:sldMk cId="2825536610" sldId="932"/>
            <ac:spMk id="28" creationId="{31A8B693-0B43-3334-85D2-10607AB36EC3}"/>
          </ac:spMkLst>
        </pc:spChg>
        <pc:spChg chg="add del mod">
          <ac:chgData name="Fisher, Bradford L. (GSFC-614.0)[Science and Technology Corp]" userId="8330f1fe-d254-4ee2-a701-75dc6c143711" providerId="ADAL" clId="{1054CF6C-E8C2-5A3B-B015-874078F2F296}" dt="2026-03-19T22:37:01.612" v="13612" actId="14100"/>
          <ac:spMkLst>
            <pc:docMk/>
            <pc:sldMk cId="2825536610" sldId="932"/>
            <ac:spMk id="37" creationId="{822CD54A-F07F-606E-B84E-08AE3FFF50F2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19T22:37:01.612" v="13612" actId="14100"/>
          <ac:spMkLst>
            <pc:docMk/>
            <pc:sldMk cId="2825536610" sldId="932"/>
            <ac:spMk id="46" creationId="{3BBA06AB-1AD2-4763-F4ED-83345560389D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19T22:37:01.612" v="13612" actId="14100"/>
          <ac:spMkLst>
            <pc:docMk/>
            <pc:sldMk cId="2825536610" sldId="932"/>
            <ac:spMk id="55" creationId="{08C86D50-1850-B471-39BC-9B61958865C0}"/>
          </ac:spMkLst>
        </pc:spChg>
        <pc:grpChg chg="mod">
          <ac:chgData name="Fisher, Bradford L. (GSFC-614.0)[Science and Technology Corp]" userId="8330f1fe-d254-4ee2-a701-75dc6c143711" providerId="ADAL" clId="{1054CF6C-E8C2-5A3B-B015-874078F2F296}" dt="2026-03-18T11:29:18.629" v="11061" actId="14100"/>
          <ac:grpSpMkLst>
            <pc:docMk/>
            <pc:sldMk cId="2825536610" sldId="932"/>
            <ac:grpSpMk id="11" creationId="{D27D910A-41EC-4E63-2918-E56124C57973}"/>
          </ac:grpSpMkLst>
        </pc:grpChg>
        <pc:picChg chg="add mod">
          <ac:chgData name="Fisher, Bradford L. (GSFC-614.0)[Science and Technology Corp]" userId="8330f1fe-d254-4ee2-a701-75dc6c143711" providerId="ADAL" clId="{1054CF6C-E8C2-5A3B-B015-874078F2F296}" dt="2026-03-23T17:08:12.850" v="18664" actId="1036"/>
          <ac:picMkLst>
            <pc:docMk/>
            <pc:sldMk cId="2825536610" sldId="932"/>
            <ac:picMk id="5" creationId="{5FAFB6A4-AEA1-EB2F-B141-17DF912CC839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18T11:29:18.629" v="11061" actId="14100"/>
          <ac:picMkLst>
            <pc:docMk/>
            <pc:sldMk cId="2825536610" sldId="932"/>
            <ac:picMk id="12" creationId="{745F6303-AFB6-2738-5796-EE868C853B21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18T11:29:18.629" v="11061" actId="14100"/>
          <ac:picMkLst>
            <pc:docMk/>
            <pc:sldMk cId="2825536610" sldId="932"/>
            <ac:picMk id="14" creationId="{CC45925C-537C-D84F-078B-30BAB5731AF9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18T11:29:18.629" v="11061" actId="14100"/>
          <ac:picMkLst>
            <pc:docMk/>
            <pc:sldMk cId="2825536610" sldId="932"/>
            <ac:picMk id="18" creationId="{EBC063B9-F0EA-5740-335D-E6BED44594E8}"/>
          </ac:picMkLst>
        </pc:picChg>
        <pc:picChg chg="add del mod">
          <ac:chgData name="Fisher, Bradford L. (GSFC-614.0)[Science and Technology Corp]" userId="8330f1fe-d254-4ee2-a701-75dc6c143711" providerId="ADAL" clId="{1054CF6C-E8C2-5A3B-B015-874078F2F296}" dt="2026-03-23T17:06:56.948" v="18649" actId="478"/>
          <ac:picMkLst>
            <pc:docMk/>
            <pc:sldMk cId="2825536610" sldId="932"/>
            <ac:picMk id="50" creationId="{8954F52D-50B8-48CB-4332-4A67B8AFF7D2}"/>
          </ac:picMkLst>
        </pc:picChg>
        <pc:picChg chg="add mod modCrop">
          <ac:chgData name="Fisher, Bradford L. (GSFC-614.0)[Science and Technology Corp]" userId="8330f1fe-d254-4ee2-a701-75dc6c143711" providerId="ADAL" clId="{1054CF6C-E8C2-5A3B-B015-874078F2F296}" dt="2026-03-19T22:37:01.612" v="13612" actId="14100"/>
          <ac:picMkLst>
            <pc:docMk/>
            <pc:sldMk cId="2825536610" sldId="932"/>
            <ac:picMk id="52" creationId="{1C75D787-DE07-2C43-4D3E-BDB0906579D8}"/>
          </ac:picMkLst>
        </pc:picChg>
        <pc:picChg chg="add mod modCrop">
          <ac:chgData name="Fisher, Bradford L. (GSFC-614.0)[Science and Technology Corp]" userId="8330f1fe-d254-4ee2-a701-75dc6c143711" providerId="ADAL" clId="{1054CF6C-E8C2-5A3B-B015-874078F2F296}" dt="2026-03-19T22:37:01.612" v="13612" actId="14100"/>
          <ac:picMkLst>
            <pc:docMk/>
            <pc:sldMk cId="2825536610" sldId="932"/>
            <ac:picMk id="54" creationId="{D0ECFAFF-A7A7-996D-D84F-1DB08B4F0235}"/>
          </ac:picMkLst>
        </pc:picChg>
        <pc:cxnChg chg="mod">
          <ac:chgData name="Fisher, Bradford L. (GSFC-614.0)[Science and Technology Corp]" userId="8330f1fe-d254-4ee2-a701-75dc6c143711" providerId="ADAL" clId="{1054CF6C-E8C2-5A3B-B015-874078F2F296}" dt="2026-03-18T11:29:18.629" v="11061" actId="14100"/>
          <ac:cxnSpMkLst>
            <pc:docMk/>
            <pc:sldMk cId="2825536610" sldId="932"/>
            <ac:cxnSpMk id="16" creationId="{02D21D38-3AA4-6266-D5FC-57B4F8A7BBFF}"/>
          </ac:cxnSpMkLst>
        </pc:cxnChg>
      </pc:sldChg>
      <pc:sldChg chg="modSp mod">
        <pc:chgData name="Fisher, Bradford L. (GSFC-614.0)[Science and Technology Corp]" userId="8330f1fe-d254-4ee2-a701-75dc6c143711" providerId="ADAL" clId="{1054CF6C-E8C2-5A3B-B015-874078F2F296}" dt="2026-03-20T11:50:38.721" v="13709" actId="20577"/>
        <pc:sldMkLst>
          <pc:docMk/>
          <pc:sldMk cId="950295984" sldId="933"/>
        </pc:sldMkLst>
        <pc:spChg chg="mod">
          <ac:chgData name="Fisher, Bradford L. (GSFC-614.0)[Science and Technology Corp]" userId="8330f1fe-d254-4ee2-a701-75dc6c143711" providerId="ADAL" clId="{1054CF6C-E8C2-5A3B-B015-874078F2F296}" dt="2026-03-20T11:50:38.721" v="13709" actId="20577"/>
          <ac:spMkLst>
            <pc:docMk/>
            <pc:sldMk cId="950295984" sldId="933"/>
            <ac:spMk id="3" creationId="{1CAB51EA-8C21-D3AD-AF12-A37F2719FC76}"/>
          </ac:spMkLst>
        </pc:spChg>
      </pc:sldChg>
      <pc:sldChg chg="addSp modSp mod">
        <pc:chgData name="Fisher, Bradford L. (GSFC-614.0)[Science and Technology Corp]" userId="8330f1fe-d254-4ee2-a701-75dc6c143711" providerId="ADAL" clId="{1054CF6C-E8C2-5A3B-B015-874078F2F296}" dt="2026-03-23T15:35:31.221" v="17986" actId="20577"/>
        <pc:sldMkLst>
          <pc:docMk/>
          <pc:sldMk cId="2639165438" sldId="935"/>
        </pc:sldMkLst>
        <pc:spChg chg="mod">
          <ac:chgData name="Fisher, Bradford L. (GSFC-614.0)[Science and Technology Corp]" userId="8330f1fe-d254-4ee2-a701-75dc6c143711" providerId="ADAL" clId="{1054CF6C-E8C2-5A3B-B015-874078F2F296}" dt="2026-03-18T01:12:07.555" v="10025" actId="1036"/>
          <ac:spMkLst>
            <pc:docMk/>
            <pc:sldMk cId="2639165438" sldId="935"/>
            <ac:spMk id="2" creationId="{FC7351C0-E272-16AD-A275-B8587AF709E1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3T12:01:10.472" v="16549" actId="1037"/>
          <ac:spMkLst>
            <pc:docMk/>
            <pc:sldMk cId="2639165438" sldId="935"/>
            <ac:spMk id="4" creationId="{2781DCBA-6614-17E0-3D6B-53FE6958AF7F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3T15:35:31.221" v="17986" actId="20577"/>
          <ac:spMkLst>
            <pc:docMk/>
            <pc:sldMk cId="2639165438" sldId="935"/>
            <ac:spMk id="5" creationId="{A9AEAD02-C635-4299-49A9-9AC4B051DA67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1T13:47:55.830" v="15082" actId="1036"/>
          <ac:spMkLst>
            <pc:docMk/>
            <pc:sldMk cId="2639165438" sldId="935"/>
            <ac:spMk id="6" creationId="{960F48FA-EAAF-D1FA-7BB1-63F9431DCF14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2:01:24.265" v="16565" actId="1038"/>
          <ac:spMkLst>
            <pc:docMk/>
            <pc:sldMk cId="2639165438" sldId="935"/>
            <ac:spMk id="12" creationId="{CEC656F6-323D-81B5-9AB2-CF7BC0972BE8}"/>
          </ac:spMkLst>
        </pc:spChg>
        <pc:graphicFrameChg chg="mod modGraphic">
          <ac:chgData name="Fisher, Bradford L. (GSFC-614.0)[Science and Technology Corp]" userId="8330f1fe-d254-4ee2-a701-75dc6c143711" providerId="ADAL" clId="{1054CF6C-E8C2-5A3B-B015-874078F2F296}" dt="2026-03-23T13:34:30.633" v="17711" actId="20577"/>
          <ac:graphicFrameMkLst>
            <pc:docMk/>
            <pc:sldMk cId="2639165438" sldId="935"/>
            <ac:graphicFrameMk id="7" creationId="{93D91F7B-7060-28B9-49F4-42678D907990}"/>
          </ac:graphicFrameMkLst>
        </pc:graphicFrameChg>
      </pc:sldChg>
      <pc:sldChg chg="addSp delSp modSp mod ord modNotesTx">
        <pc:chgData name="Fisher, Bradford L. (GSFC-614.0)[Science and Technology Corp]" userId="8330f1fe-d254-4ee2-a701-75dc6c143711" providerId="ADAL" clId="{1054CF6C-E8C2-5A3B-B015-874078F2F296}" dt="2026-03-23T16:09:53.258" v="18143" actId="20577"/>
        <pc:sldMkLst>
          <pc:docMk/>
          <pc:sldMk cId="3762413918" sldId="939"/>
        </pc:sldMkLst>
        <pc:spChg chg="add del mod">
          <ac:chgData name="Fisher, Bradford L. (GSFC-614.0)[Science and Technology Corp]" userId="8330f1fe-d254-4ee2-a701-75dc6c143711" providerId="ADAL" clId="{1054CF6C-E8C2-5A3B-B015-874078F2F296}" dt="2026-03-23T14:39:03.357" v="17757" actId="478"/>
          <ac:spMkLst>
            <pc:docMk/>
            <pc:sldMk cId="3762413918" sldId="939"/>
            <ac:spMk id="3" creationId="{6A3131D6-D13F-3515-C206-8567A3C62137}"/>
          </ac:spMkLst>
        </pc:spChg>
        <pc:spChg chg="add del mod">
          <ac:chgData name="Fisher, Bradford L. (GSFC-614.0)[Science and Technology Corp]" userId="8330f1fe-d254-4ee2-a701-75dc6c143711" providerId="ADAL" clId="{1054CF6C-E8C2-5A3B-B015-874078F2F296}" dt="2026-03-23T11:48:50.811" v="16297" actId="21"/>
          <ac:spMkLst>
            <pc:docMk/>
            <pc:sldMk cId="3762413918" sldId="939"/>
            <ac:spMk id="8" creationId="{BE854AE5-FBD8-47C1-C4E0-CDDC9548BB0B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0T15:38:25.116" v="14245" actId="20577"/>
          <ac:spMkLst>
            <pc:docMk/>
            <pc:sldMk cId="3762413918" sldId="939"/>
            <ac:spMk id="9" creationId="{9AE8F332-9EFE-487A-5BFE-66BCED899F7F}"/>
          </ac:spMkLst>
        </pc:spChg>
        <pc:spChg chg="add del mod">
          <ac:chgData name="Fisher, Bradford L. (GSFC-614.0)[Science and Technology Corp]" userId="8330f1fe-d254-4ee2-a701-75dc6c143711" providerId="ADAL" clId="{1054CF6C-E8C2-5A3B-B015-874078F2F296}" dt="2026-03-23T11:49:08.247" v="16299" actId="478"/>
          <ac:spMkLst>
            <pc:docMk/>
            <pc:sldMk cId="3762413918" sldId="939"/>
            <ac:spMk id="10" creationId="{B897C253-920A-CC57-3927-85F64E6C9CEA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6:09:53.258" v="18143" actId="20577"/>
          <ac:spMkLst>
            <pc:docMk/>
            <pc:sldMk cId="3762413918" sldId="939"/>
            <ac:spMk id="12" creationId="{4F5EAA43-F47A-92DE-BD3F-652EFE258EF2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4:59:18.593" v="17915" actId="20577"/>
          <ac:spMkLst>
            <pc:docMk/>
            <pc:sldMk cId="3762413918" sldId="939"/>
            <ac:spMk id="17" creationId="{3DAE7162-59CE-7F90-72D0-9026DE3AADF2}"/>
          </ac:spMkLst>
        </pc:spChg>
        <pc:spChg chg="add del mod">
          <ac:chgData name="Fisher, Bradford L. (GSFC-614.0)[Science and Technology Corp]" userId="8330f1fe-d254-4ee2-a701-75dc6c143711" providerId="ADAL" clId="{1054CF6C-E8C2-5A3B-B015-874078F2F296}" dt="2026-03-23T11:48:43.931" v="16295" actId="21"/>
          <ac:spMkLst>
            <pc:docMk/>
            <pc:sldMk cId="3762413918" sldId="939"/>
            <ac:spMk id="19" creationId="{437494D5-19AF-093E-8ED4-DE92E0179224}"/>
          </ac:spMkLst>
        </pc:spChg>
        <pc:picChg chg="add mod modCrop">
          <ac:chgData name="Fisher, Bradford L. (GSFC-614.0)[Science and Technology Corp]" userId="8330f1fe-d254-4ee2-a701-75dc6c143711" providerId="ADAL" clId="{1054CF6C-E8C2-5A3B-B015-874078F2F296}" dt="2026-03-23T11:48:08.430" v="16294" actId="1076"/>
          <ac:picMkLst>
            <pc:docMk/>
            <pc:sldMk cId="3762413918" sldId="939"/>
            <ac:picMk id="14" creationId="{31657B99-1004-F30C-10BD-DDB7C939A798}"/>
          </ac:picMkLst>
        </pc:picChg>
      </pc:sldChg>
      <pc:sldChg chg="addSp delSp modSp mod ord">
        <pc:chgData name="Fisher, Bradford L. (GSFC-614.0)[Science and Technology Corp]" userId="8330f1fe-d254-4ee2-a701-75dc6c143711" providerId="ADAL" clId="{1054CF6C-E8C2-5A3B-B015-874078F2F296}" dt="2026-03-23T16:25:37.154" v="18394" actId="1037"/>
        <pc:sldMkLst>
          <pc:docMk/>
          <pc:sldMk cId="4148786053" sldId="940"/>
        </pc:sldMkLst>
        <pc:spChg chg="add mod topLvl">
          <ac:chgData name="Fisher, Bradford L. (GSFC-614.0)[Science and Technology Corp]" userId="8330f1fe-d254-4ee2-a701-75dc6c143711" providerId="ADAL" clId="{1054CF6C-E8C2-5A3B-B015-874078F2F296}" dt="2026-03-23T16:25:21.544" v="18383" actId="338"/>
          <ac:spMkLst>
            <pc:docMk/>
            <pc:sldMk cId="4148786053" sldId="940"/>
            <ac:spMk id="2" creationId="{7866E6D6-3E4A-AA21-95A9-5BA8A0822C61}"/>
          </ac:spMkLst>
        </pc:spChg>
        <pc:spChg chg="add del mod">
          <ac:chgData name="Fisher, Bradford L. (GSFC-614.0)[Science and Technology Corp]" userId="8330f1fe-d254-4ee2-a701-75dc6c143711" providerId="ADAL" clId="{1054CF6C-E8C2-5A3B-B015-874078F2F296}" dt="2026-03-23T16:17:17.770" v="18204"/>
          <ac:spMkLst>
            <pc:docMk/>
            <pc:sldMk cId="4148786053" sldId="940"/>
            <ac:spMk id="3" creationId="{6752BB03-DEAC-7B9C-54E0-69CD1B27BB1C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3T12:10:37.428" v="16573" actId="20577"/>
          <ac:spMkLst>
            <pc:docMk/>
            <pc:sldMk cId="4148786053" sldId="940"/>
            <ac:spMk id="4" creationId="{4D1AEDB0-B490-400E-7436-70B0F7F6A02E}"/>
          </ac:spMkLst>
        </pc:spChg>
        <pc:spChg chg="mod topLvl">
          <ac:chgData name="Fisher, Bradford L. (GSFC-614.0)[Science and Technology Corp]" userId="8330f1fe-d254-4ee2-a701-75dc6c143711" providerId="ADAL" clId="{1054CF6C-E8C2-5A3B-B015-874078F2F296}" dt="2026-03-23T16:25:21.544" v="18383" actId="338"/>
          <ac:spMkLst>
            <pc:docMk/>
            <pc:sldMk cId="4148786053" sldId="940"/>
            <ac:spMk id="12" creationId="{B978AF67-EE97-AB17-EF09-8294C97A08D1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6:24:05.296" v="18365" actId="1035"/>
          <ac:spMkLst>
            <pc:docMk/>
            <pc:sldMk cId="4148786053" sldId="940"/>
            <ac:spMk id="14" creationId="{2F2BAE02-FD83-1495-8122-0620F0691381}"/>
          </ac:spMkLst>
        </pc:spChg>
        <pc:spChg chg="add mod topLvl">
          <ac:chgData name="Fisher, Bradford L. (GSFC-614.0)[Science and Technology Corp]" userId="8330f1fe-d254-4ee2-a701-75dc6c143711" providerId="ADAL" clId="{1054CF6C-E8C2-5A3B-B015-874078F2F296}" dt="2026-03-23T16:25:21.544" v="18383" actId="338"/>
          <ac:spMkLst>
            <pc:docMk/>
            <pc:sldMk cId="4148786053" sldId="940"/>
            <ac:spMk id="17" creationId="{38E4FF8D-662D-1A57-C3F9-7D791B929CB6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6:23:56.161" v="18363" actId="1036"/>
          <ac:spMkLst>
            <pc:docMk/>
            <pc:sldMk cId="4148786053" sldId="940"/>
            <ac:spMk id="22" creationId="{D1BDE06D-B963-16C9-B895-FB33ED284914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3T16:25:37.154" v="18394" actId="1037"/>
          <ac:spMkLst>
            <pc:docMk/>
            <pc:sldMk cId="4148786053" sldId="940"/>
            <ac:spMk id="23" creationId="{F228812F-0540-030E-A1E0-92C16877EF22}"/>
          </ac:spMkLst>
        </pc:spChg>
        <pc:grpChg chg="add del mod">
          <ac:chgData name="Fisher, Bradford L. (GSFC-614.0)[Science and Technology Corp]" userId="8330f1fe-d254-4ee2-a701-75dc6c143711" providerId="ADAL" clId="{1054CF6C-E8C2-5A3B-B015-874078F2F296}" dt="2026-03-23T16:22:47.749" v="18347" actId="165"/>
          <ac:grpSpMkLst>
            <pc:docMk/>
            <pc:sldMk cId="4148786053" sldId="940"/>
            <ac:grpSpMk id="21" creationId="{8A97A967-4312-C8B4-EE44-26736341385F}"/>
          </ac:grpSpMkLst>
        </pc:grpChg>
        <pc:grpChg chg="add del mod">
          <ac:chgData name="Fisher, Bradford L. (GSFC-614.0)[Science and Technology Corp]" userId="8330f1fe-d254-4ee2-a701-75dc6c143711" providerId="ADAL" clId="{1054CF6C-E8C2-5A3B-B015-874078F2F296}" dt="2026-03-23T16:25:08.739" v="18382" actId="165"/>
          <ac:grpSpMkLst>
            <pc:docMk/>
            <pc:sldMk cId="4148786053" sldId="940"/>
            <ac:grpSpMk id="24" creationId="{55F336EC-51B5-F8DA-3FF3-F5467149FF3B}"/>
          </ac:grpSpMkLst>
        </pc:grpChg>
        <pc:grpChg chg="add mod">
          <ac:chgData name="Fisher, Bradford L. (GSFC-614.0)[Science and Technology Corp]" userId="8330f1fe-d254-4ee2-a701-75dc6c143711" providerId="ADAL" clId="{1054CF6C-E8C2-5A3B-B015-874078F2F296}" dt="2026-03-23T16:25:21.544" v="18383" actId="338"/>
          <ac:grpSpMkLst>
            <pc:docMk/>
            <pc:sldMk cId="4148786053" sldId="940"/>
            <ac:grpSpMk id="25" creationId="{D33681F2-0678-81D4-830E-D5F0401426A7}"/>
          </ac:grpSpMkLst>
        </pc:grpChg>
        <pc:picChg chg="add mod topLvl modCrop">
          <ac:chgData name="Fisher, Bradford L. (GSFC-614.0)[Science and Technology Corp]" userId="8330f1fe-d254-4ee2-a701-75dc6c143711" providerId="ADAL" clId="{1054CF6C-E8C2-5A3B-B015-874078F2F296}" dt="2026-03-23T16:25:21.544" v="18383" actId="338"/>
          <ac:picMkLst>
            <pc:docMk/>
            <pc:sldMk cId="4148786053" sldId="940"/>
            <ac:picMk id="13" creationId="{786F8644-03CC-589E-A449-CE5EB4BA2B4E}"/>
          </ac:picMkLst>
        </pc:picChg>
        <pc:cxnChg chg="add mod topLvl">
          <ac:chgData name="Fisher, Bradford L. (GSFC-614.0)[Science and Technology Corp]" userId="8330f1fe-d254-4ee2-a701-75dc6c143711" providerId="ADAL" clId="{1054CF6C-E8C2-5A3B-B015-874078F2F296}" dt="2026-03-23T16:25:21.544" v="18383" actId="338"/>
          <ac:cxnSpMkLst>
            <pc:docMk/>
            <pc:sldMk cId="4148786053" sldId="940"/>
            <ac:cxnSpMk id="15" creationId="{87FA9A14-3EA4-94C9-6CC9-695B053A1206}"/>
          </ac:cxnSpMkLst>
        </pc:cxnChg>
        <pc:cxnChg chg="add mod topLvl">
          <ac:chgData name="Fisher, Bradford L. (GSFC-614.0)[Science and Technology Corp]" userId="8330f1fe-d254-4ee2-a701-75dc6c143711" providerId="ADAL" clId="{1054CF6C-E8C2-5A3B-B015-874078F2F296}" dt="2026-03-23T16:25:21.544" v="18383" actId="338"/>
          <ac:cxnSpMkLst>
            <pc:docMk/>
            <pc:sldMk cId="4148786053" sldId="940"/>
            <ac:cxnSpMk id="16" creationId="{620C8912-7662-A697-22C5-22CD463DB004}"/>
          </ac:cxnSpMkLst>
        </pc:cxnChg>
        <pc:cxnChg chg="add mod topLvl">
          <ac:chgData name="Fisher, Bradford L. (GSFC-614.0)[Science and Technology Corp]" userId="8330f1fe-d254-4ee2-a701-75dc6c143711" providerId="ADAL" clId="{1054CF6C-E8C2-5A3B-B015-874078F2F296}" dt="2026-03-23T16:25:21.544" v="18383" actId="338"/>
          <ac:cxnSpMkLst>
            <pc:docMk/>
            <pc:sldMk cId="4148786053" sldId="940"/>
            <ac:cxnSpMk id="20" creationId="{1715A26D-0041-E24E-F5E9-EB33AEA5FF23}"/>
          </ac:cxnSpMkLst>
        </pc:cxnChg>
      </pc:sldChg>
      <pc:sldChg chg="addSp delSp modSp mod ord">
        <pc:chgData name="Fisher, Bradford L. (GSFC-614.0)[Science and Technology Corp]" userId="8330f1fe-d254-4ee2-a701-75dc6c143711" providerId="ADAL" clId="{1054CF6C-E8C2-5A3B-B015-874078F2F296}" dt="2026-03-18T14:19:05.315" v="12312" actId="12"/>
        <pc:sldMkLst>
          <pc:docMk/>
          <pc:sldMk cId="3290239818" sldId="941"/>
        </pc:sldMkLst>
        <pc:spChg chg="mod">
          <ac:chgData name="Fisher, Bradford L. (GSFC-614.0)[Science and Technology Corp]" userId="8330f1fe-d254-4ee2-a701-75dc6c143711" providerId="ADAL" clId="{1054CF6C-E8C2-5A3B-B015-874078F2F296}" dt="2026-03-17T15:34:45.505" v="8568" actId="1036"/>
          <ac:spMkLst>
            <pc:docMk/>
            <pc:sldMk cId="3290239818" sldId="941"/>
            <ac:spMk id="2" creationId="{4F7E47CB-F8A3-CD4F-222A-28B9D198DD44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18T14:19:05.315" v="12312" actId="12"/>
          <ac:spMkLst>
            <pc:docMk/>
            <pc:sldMk cId="3290239818" sldId="941"/>
            <ac:spMk id="3" creationId="{2C65FDC9-B759-1E8C-6157-8744486D3757}"/>
          </ac:spMkLst>
        </pc:spChg>
        <pc:spChg chg="mod topLvl">
          <ac:chgData name="Fisher, Bradford L. (GSFC-614.0)[Science and Technology Corp]" userId="8330f1fe-d254-4ee2-a701-75dc6c143711" providerId="ADAL" clId="{1054CF6C-E8C2-5A3B-B015-874078F2F296}" dt="2026-03-18T14:14:21.480" v="12269" actId="1076"/>
          <ac:spMkLst>
            <pc:docMk/>
            <pc:sldMk cId="3290239818" sldId="941"/>
            <ac:spMk id="12" creationId="{0764FAC5-611F-592F-6DA2-8041EE1430A4}"/>
          </ac:spMkLst>
        </pc:spChg>
        <pc:spChg chg="add del mod">
          <ac:chgData name="Fisher, Bradford L. (GSFC-614.0)[Science and Technology Corp]" userId="8330f1fe-d254-4ee2-a701-75dc6c143711" providerId="ADAL" clId="{1054CF6C-E8C2-5A3B-B015-874078F2F296}" dt="2026-03-14T23:58:13.909" v="3775" actId="47"/>
          <ac:spMkLst>
            <pc:docMk/>
            <pc:sldMk cId="3290239818" sldId="941"/>
            <ac:spMk id="15" creationId="{D37E4E09-05A7-E669-FF34-030BD591D332}"/>
          </ac:spMkLst>
        </pc:spChg>
        <pc:spChg chg="mod topLvl">
          <ac:chgData name="Fisher, Bradford L. (GSFC-614.0)[Science and Technology Corp]" userId="8330f1fe-d254-4ee2-a701-75dc6c143711" providerId="ADAL" clId="{1054CF6C-E8C2-5A3B-B015-874078F2F296}" dt="2026-03-18T14:14:34.318" v="12270" actId="2711"/>
          <ac:spMkLst>
            <pc:docMk/>
            <pc:sldMk cId="3290239818" sldId="941"/>
            <ac:spMk id="20" creationId="{3432070C-145E-EA71-216D-83104CFDFD92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18T14:15:18.436" v="12288" actId="1035"/>
          <ac:spMkLst>
            <pc:docMk/>
            <pc:sldMk cId="3290239818" sldId="941"/>
            <ac:spMk id="39" creationId="{ED82409F-0733-60FD-C208-8F5470E9F642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18T14:15:08.721" v="12280" actId="1076"/>
          <ac:spMkLst>
            <pc:docMk/>
            <pc:sldMk cId="3290239818" sldId="941"/>
            <ac:spMk id="40" creationId="{86A8D7CB-C3CC-5DC9-7E13-FFD933D73F54}"/>
          </ac:spMkLst>
        </pc:spChg>
        <pc:grpChg chg="mod">
          <ac:chgData name="Fisher, Bradford L. (GSFC-614.0)[Science and Technology Corp]" userId="8330f1fe-d254-4ee2-a701-75dc6c143711" providerId="ADAL" clId="{1054CF6C-E8C2-5A3B-B015-874078F2F296}" dt="2026-03-18T14:16:37.739" v="12310" actId="1037"/>
          <ac:grpSpMkLst>
            <pc:docMk/>
            <pc:sldMk cId="3290239818" sldId="941"/>
            <ac:grpSpMk id="4" creationId="{24FE73C0-413B-B183-9D41-C15C159C6C26}"/>
          </ac:grpSpMkLst>
        </pc:grpChg>
        <pc:picChg chg="mod">
          <ac:chgData name="Fisher, Bradford L. (GSFC-614.0)[Science and Technology Corp]" userId="8330f1fe-d254-4ee2-a701-75dc6c143711" providerId="ADAL" clId="{1054CF6C-E8C2-5A3B-B015-874078F2F296}" dt="2026-03-18T14:16:37.739" v="12310" actId="1037"/>
          <ac:picMkLst>
            <pc:docMk/>
            <pc:sldMk cId="3290239818" sldId="941"/>
            <ac:picMk id="5" creationId="{B31C105C-8FD7-7CF2-D882-A3445DE85D87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18T14:16:37.739" v="12310" actId="1037"/>
          <ac:picMkLst>
            <pc:docMk/>
            <pc:sldMk cId="3290239818" sldId="941"/>
            <ac:picMk id="6" creationId="{4920B7A3-29E2-6A1D-4685-078FD4B4EFB9}"/>
          </ac:picMkLst>
        </pc:picChg>
        <pc:picChg chg="mod">
          <ac:chgData name="Fisher, Bradford L. (GSFC-614.0)[Science and Technology Corp]" userId="8330f1fe-d254-4ee2-a701-75dc6c143711" providerId="ADAL" clId="{1054CF6C-E8C2-5A3B-B015-874078F2F296}" dt="2026-03-18T14:16:37.739" v="12310" actId="1037"/>
          <ac:picMkLst>
            <pc:docMk/>
            <pc:sldMk cId="3290239818" sldId="941"/>
            <ac:picMk id="8" creationId="{3D7799B4-FF1B-A633-BCB6-8DBA3B427CB5}"/>
          </ac:picMkLst>
        </pc:picChg>
        <pc:picChg chg="mod topLvl modCrop">
          <ac:chgData name="Fisher, Bradford L. (GSFC-614.0)[Science and Technology Corp]" userId="8330f1fe-d254-4ee2-a701-75dc6c143711" providerId="ADAL" clId="{1054CF6C-E8C2-5A3B-B015-874078F2F296}" dt="2026-03-18T14:15:36.882" v="12295" actId="1036"/>
          <ac:picMkLst>
            <pc:docMk/>
            <pc:sldMk cId="3290239818" sldId="941"/>
            <ac:picMk id="30" creationId="{34CB0A3F-1BDD-018B-D7F8-B4F92BACC6C6}"/>
          </ac:picMkLst>
        </pc:picChg>
        <pc:picChg chg="mod topLvl modCrop">
          <ac:chgData name="Fisher, Bradford L. (GSFC-614.0)[Science and Technology Corp]" userId="8330f1fe-d254-4ee2-a701-75dc6c143711" providerId="ADAL" clId="{1054CF6C-E8C2-5A3B-B015-874078F2F296}" dt="2026-03-18T14:14:01.905" v="12267" actId="1076"/>
          <ac:picMkLst>
            <pc:docMk/>
            <pc:sldMk cId="3290239818" sldId="941"/>
            <ac:picMk id="36" creationId="{1DCF0C90-203A-0EF2-2E69-44D30E455355}"/>
          </ac:picMkLst>
        </pc:picChg>
        <pc:cxnChg chg="mod">
          <ac:chgData name="Fisher, Bradford L. (GSFC-614.0)[Science and Technology Corp]" userId="8330f1fe-d254-4ee2-a701-75dc6c143711" providerId="ADAL" clId="{1054CF6C-E8C2-5A3B-B015-874078F2F296}" dt="2026-03-18T14:16:37.739" v="12310" actId="1037"/>
          <ac:cxnSpMkLst>
            <pc:docMk/>
            <pc:sldMk cId="3290239818" sldId="941"/>
            <ac:cxnSpMk id="7" creationId="{43737535-F7C3-EF6B-6F1B-D65E537A38AF}"/>
          </ac:cxnSpMkLst>
        </pc:cxnChg>
      </pc:sldChg>
      <pc:sldChg chg="addSp delSp modSp add mod">
        <pc:chgData name="Fisher, Bradford L. (GSFC-614.0)[Science and Technology Corp]" userId="8330f1fe-d254-4ee2-a701-75dc6c143711" providerId="ADAL" clId="{1054CF6C-E8C2-5A3B-B015-874078F2F296}" dt="2026-03-22T13:28:34.148" v="16076" actId="14100"/>
        <pc:sldMkLst>
          <pc:docMk/>
          <pc:sldMk cId="3567476475" sldId="942"/>
        </pc:sldMkLst>
        <pc:spChg chg="mod">
          <ac:chgData name="Fisher, Bradford L. (GSFC-614.0)[Science and Technology Corp]" userId="8330f1fe-d254-4ee2-a701-75dc6c143711" providerId="ADAL" clId="{1054CF6C-E8C2-5A3B-B015-874078F2F296}" dt="2026-03-19T11:27:15.814" v="12347" actId="20577"/>
          <ac:spMkLst>
            <pc:docMk/>
            <pc:sldMk cId="3567476475" sldId="942"/>
            <ac:spMk id="6" creationId="{002307F7-08EA-988E-0A92-D270BD70E408}"/>
          </ac:spMkLst>
        </pc:spChg>
        <pc:spChg chg="mod topLvl">
          <ac:chgData name="Fisher, Bradford L. (GSFC-614.0)[Science and Technology Corp]" userId="8330f1fe-d254-4ee2-a701-75dc6c143711" providerId="ADAL" clId="{1054CF6C-E8C2-5A3B-B015-874078F2F296}" dt="2026-03-22T13:27:56.605" v="16057" actId="1038"/>
          <ac:spMkLst>
            <pc:docMk/>
            <pc:sldMk cId="3567476475" sldId="942"/>
            <ac:spMk id="18" creationId="{6277FA06-B6D7-2B57-0FE3-9A3C4F6B324F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2T13:27:56.605" v="16057" actId="1038"/>
          <ac:spMkLst>
            <pc:docMk/>
            <pc:sldMk cId="3567476475" sldId="942"/>
            <ac:spMk id="20" creationId="{3AF3F635-0E45-49EF-21AD-5A8CA75DF4BA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2T13:28:10.280" v="16063" actId="1038"/>
          <ac:spMkLst>
            <pc:docMk/>
            <pc:sldMk cId="3567476475" sldId="942"/>
            <ac:spMk id="21" creationId="{E25DAEEB-5B29-D615-C6F5-492DCC622F8D}"/>
          </ac:spMkLst>
        </pc:spChg>
        <pc:spChg chg="mod topLvl">
          <ac:chgData name="Fisher, Bradford L. (GSFC-614.0)[Science and Technology Corp]" userId="8330f1fe-d254-4ee2-a701-75dc6c143711" providerId="ADAL" clId="{1054CF6C-E8C2-5A3B-B015-874078F2F296}" dt="2026-03-22T13:27:56.605" v="16057" actId="1038"/>
          <ac:spMkLst>
            <pc:docMk/>
            <pc:sldMk cId="3567476475" sldId="942"/>
            <ac:spMk id="23" creationId="{7A949B0D-24F3-2A10-DA5D-1ADAF184FD51}"/>
          </ac:spMkLst>
        </pc:spChg>
        <pc:spChg chg="mod topLvl">
          <ac:chgData name="Fisher, Bradford L. (GSFC-614.0)[Science and Technology Corp]" userId="8330f1fe-d254-4ee2-a701-75dc6c143711" providerId="ADAL" clId="{1054CF6C-E8C2-5A3B-B015-874078F2F296}" dt="2026-03-22T13:26:54.636" v="16037" actId="1035"/>
          <ac:spMkLst>
            <pc:docMk/>
            <pc:sldMk cId="3567476475" sldId="942"/>
            <ac:spMk id="24" creationId="{7A347905-5E9D-E6F6-1554-B2B75E0ECB02}"/>
          </ac:spMkLst>
        </pc:spChg>
        <pc:spChg chg="mod topLvl">
          <ac:chgData name="Fisher, Bradford L. (GSFC-614.0)[Science and Technology Corp]" userId="8330f1fe-d254-4ee2-a701-75dc6c143711" providerId="ADAL" clId="{1054CF6C-E8C2-5A3B-B015-874078F2F296}" dt="2026-03-19T12:09:02.044" v="12427" actId="1037"/>
          <ac:spMkLst>
            <pc:docMk/>
            <pc:sldMk cId="3567476475" sldId="942"/>
            <ac:spMk id="25" creationId="{E1923247-0B1D-ACAE-A296-40F8CC866318}"/>
          </ac:spMkLst>
        </pc:spChg>
        <pc:spChg chg="mod topLvl">
          <ac:chgData name="Fisher, Bradford L. (GSFC-614.0)[Science and Technology Corp]" userId="8330f1fe-d254-4ee2-a701-75dc6c143711" providerId="ADAL" clId="{1054CF6C-E8C2-5A3B-B015-874078F2F296}" dt="2026-03-22T13:28:28.243" v="16075" actId="1038"/>
          <ac:spMkLst>
            <pc:docMk/>
            <pc:sldMk cId="3567476475" sldId="942"/>
            <ac:spMk id="26" creationId="{010A1421-AAF1-2BEC-6D26-BE0A352297F3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2T13:27:09.709" v="16041" actId="1038"/>
          <ac:spMkLst>
            <pc:docMk/>
            <pc:sldMk cId="3567476475" sldId="942"/>
            <ac:spMk id="27" creationId="{C3902D58-8FD1-D57E-9BEE-0011C22724D6}"/>
          </ac:spMkLst>
        </pc:spChg>
        <pc:spChg chg="add mod">
          <ac:chgData name="Fisher, Bradford L. (GSFC-614.0)[Science and Technology Corp]" userId="8330f1fe-d254-4ee2-a701-75dc6c143711" providerId="ADAL" clId="{1054CF6C-E8C2-5A3B-B015-874078F2F296}" dt="2026-03-22T13:26:33.503" v="16031" actId="1035"/>
          <ac:spMkLst>
            <pc:docMk/>
            <pc:sldMk cId="3567476475" sldId="942"/>
            <ac:spMk id="34" creationId="{AD456E50-5490-CE33-DC12-92F06A0F9669}"/>
          </ac:spMkLst>
        </pc:spChg>
        <pc:spChg chg="mod">
          <ac:chgData name="Fisher, Bradford L. (GSFC-614.0)[Science and Technology Corp]" userId="8330f1fe-d254-4ee2-a701-75dc6c143711" providerId="ADAL" clId="{1054CF6C-E8C2-5A3B-B015-874078F2F296}" dt="2026-03-20T15:12:11.389" v="14214" actId="20577"/>
          <ac:spMkLst>
            <pc:docMk/>
            <pc:sldMk cId="3567476475" sldId="942"/>
            <ac:spMk id="52" creationId="{CDDB06D3-6FAF-F2C0-32E2-C29AB08D111C}"/>
          </ac:spMkLst>
        </pc:spChg>
        <pc:spChg chg="add del mod topLvl">
          <ac:chgData name="Fisher, Bradford L. (GSFC-614.0)[Science and Technology Corp]" userId="8330f1fe-d254-4ee2-a701-75dc6c143711" providerId="ADAL" clId="{1054CF6C-E8C2-5A3B-B015-874078F2F296}" dt="2026-03-22T13:27:17.570" v="16045" actId="1038"/>
          <ac:spMkLst>
            <pc:docMk/>
            <pc:sldMk cId="3567476475" sldId="942"/>
            <ac:spMk id="54" creationId="{C4C16B16-6B02-41CD-4136-12F47342CDA7}"/>
          </ac:spMkLst>
        </pc:spChg>
        <pc:spChg chg="add mod topLvl">
          <ac:chgData name="Fisher, Bradford L. (GSFC-614.0)[Science and Technology Corp]" userId="8330f1fe-d254-4ee2-a701-75dc6c143711" providerId="ADAL" clId="{1054CF6C-E8C2-5A3B-B015-874078F2F296}" dt="2026-03-16T20:50:16.372" v="6762" actId="1038"/>
          <ac:spMkLst>
            <pc:docMk/>
            <pc:sldMk cId="3567476475" sldId="942"/>
            <ac:spMk id="56" creationId="{65F08E1B-A5CD-3BF1-573A-C6426CE109A8}"/>
          </ac:spMkLst>
        </pc:spChg>
        <pc:spChg chg="add mod topLvl">
          <ac:chgData name="Fisher, Bradford L. (GSFC-614.0)[Science and Technology Corp]" userId="8330f1fe-d254-4ee2-a701-75dc6c143711" providerId="ADAL" clId="{1054CF6C-E8C2-5A3B-B015-874078F2F296}" dt="2026-03-17T23:07:16.735" v="9919" actId="20577"/>
          <ac:spMkLst>
            <pc:docMk/>
            <pc:sldMk cId="3567476475" sldId="942"/>
            <ac:spMk id="57" creationId="{AFEA4408-F05B-5733-5534-1315B32FA161}"/>
          </ac:spMkLst>
        </pc:spChg>
        <pc:graphicFrameChg chg="add mod modGraphic">
          <ac:chgData name="Fisher, Bradford L. (GSFC-614.0)[Science and Technology Corp]" userId="8330f1fe-d254-4ee2-a701-75dc6c143711" providerId="ADAL" clId="{1054CF6C-E8C2-5A3B-B015-874078F2F296}" dt="2026-03-17T14:45:13.433" v="8347"/>
          <ac:graphicFrameMkLst>
            <pc:docMk/>
            <pc:sldMk cId="3567476475" sldId="942"/>
            <ac:graphicFrameMk id="14" creationId="{70C4BF48-D934-EFA3-BDEA-0DC6B1640E6D}"/>
          </ac:graphicFrameMkLst>
        </pc:graphicFrameChg>
        <pc:cxnChg chg="add mod">
          <ac:chgData name="Fisher, Bradford L. (GSFC-614.0)[Science and Technology Corp]" userId="8330f1fe-d254-4ee2-a701-75dc6c143711" providerId="ADAL" clId="{1054CF6C-E8C2-5A3B-B015-874078F2F296}" dt="2026-03-22T13:28:25.864" v="16073" actId="1038"/>
          <ac:cxnSpMkLst>
            <pc:docMk/>
            <pc:sldMk cId="3567476475" sldId="942"/>
            <ac:cxnSpMk id="9" creationId="{C8B824C5-70D3-0C77-FD13-344B2BB104E7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2T13:27:56.605" v="16057" actId="1038"/>
          <ac:cxnSpMkLst>
            <pc:docMk/>
            <pc:sldMk cId="3567476475" sldId="942"/>
            <ac:cxnSpMk id="15" creationId="{34C8630E-2953-D597-9354-B73215B9886F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2T13:28:14.025" v="16065" actId="1038"/>
          <ac:cxnSpMkLst>
            <pc:docMk/>
            <pc:sldMk cId="3567476475" sldId="942"/>
            <ac:cxnSpMk id="16" creationId="{7AC7EAB0-4E8D-0B90-F5EC-1BF195B47FF4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2T13:27:56.605" v="16057" actId="1038"/>
          <ac:cxnSpMkLst>
            <pc:docMk/>
            <pc:sldMk cId="3567476475" sldId="942"/>
            <ac:cxnSpMk id="17" creationId="{CB212945-1311-4F2A-47FF-97CD43970173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2T13:28:34.148" v="16076" actId="14100"/>
          <ac:cxnSpMkLst>
            <pc:docMk/>
            <pc:sldMk cId="3567476475" sldId="942"/>
            <ac:cxnSpMk id="33" creationId="{80EF59A1-E259-1BDE-8D7D-DB845335F251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2T13:27:04.930" v="16039" actId="1038"/>
          <ac:cxnSpMkLst>
            <pc:docMk/>
            <pc:sldMk cId="3567476475" sldId="942"/>
            <ac:cxnSpMk id="35" creationId="{F96FFF0E-490A-9080-F77F-63131E1D16AE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2T13:27:36.845" v="16050" actId="1038"/>
          <ac:cxnSpMkLst>
            <pc:docMk/>
            <pc:sldMk cId="3567476475" sldId="942"/>
            <ac:cxnSpMk id="37" creationId="{2BD69633-670D-F80F-D727-EEE368E3138D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19T12:09:21.816" v="12430" actId="1076"/>
          <ac:cxnSpMkLst>
            <pc:docMk/>
            <pc:sldMk cId="3567476475" sldId="942"/>
            <ac:cxnSpMk id="38" creationId="{D6D36CA9-2B3C-A8CA-586C-7145D4CA8E86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2T13:26:47.265" v="16035" actId="1035"/>
          <ac:cxnSpMkLst>
            <pc:docMk/>
            <pc:sldMk cId="3567476475" sldId="942"/>
            <ac:cxnSpMk id="40" creationId="{BC4DE7D1-C9BC-FF32-9773-C26BB09954A1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17T13:06:46.167" v="7941" actId="1038"/>
          <ac:cxnSpMkLst>
            <pc:docMk/>
            <pc:sldMk cId="3567476475" sldId="942"/>
            <ac:cxnSpMk id="67" creationId="{3B525A54-CD02-114F-0776-DD16DE36E418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2T13:27:15.497" v="16043" actId="1038"/>
          <ac:cxnSpMkLst>
            <pc:docMk/>
            <pc:sldMk cId="3567476475" sldId="942"/>
            <ac:cxnSpMk id="75" creationId="{FC27CEAB-60B0-0B7E-98F4-FC118E281EC2}"/>
          </ac:cxnSpMkLst>
        </pc:cxnChg>
        <pc:cxnChg chg="add mod">
          <ac:chgData name="Fisher, Bradford L. (GSFC-614.0)[Science and Technology Corp]" userId="8330f1fe-d254-4ee2-a701-75dc6c143711" providerId="ADAL" clId="{1054CF6C-E8C2-5A3B-B015-874078F2F296}" dt="2026-03-22T13:28:28.243" v="16075" actId="1038"/>
          <ac:cxnSpMkLst>
            <pc:docMk/>
            <pc:sldMk cId="3567476475" sldId="942"/>
            <ac:cxnSpMk id="77" creationId="{3C2C4265-C28E-F4FC-49A8-D885549D631E}"/>
          </ac:cxnSpMkLst>
        </pc:cxnChg>
      </pc:sldChg>
      <pc:sldChg chg="addSp modSp new del mod">
        <pc:chgData name="Fisher, Bradford L. (GSFC-614.0)[Science and Technology Corp]" userId="8330f1fe-d254-4ee2-a701-75dc6c143711" providerId="ADAL" clId="{1054CF6C-E8C2-5A3B-B015-874078F2F296}" dt="2026-03-23T12:55:32.185" v="17291" actId="2696"/>
        <pc:sldMkLst>
          <pc:docMk/>
          <pc:sldMk cId="3360116517" sldId="943"/>
        </pc:sldMkLst>
        <pc:spChg chg="add mod">
          <ac:chgData name="Fisher, Bradford L. (GSFC-614.0)[Science and Technology Corp]" userId="8330f1fe-d254-4ee2-a701-75dc6c143711" providerId="ADAL" clId="{1054CF6C-E8C2-5A3B-B015-874078F2F296}" dt="2026-03-23T12:53:27.112" v="17258" actId="20577"/>
          <ac:spMkLst>
            <pc:docMk/>
            <pc:sldMk cId="3360116517" sldId="943"/>
            <ac:spMk id="2" creationId="{12EFD908-ED5E-0EBD-5EC8-E2FF34B84D27}"/>
          </ac:spMkLst>
        </pc:spChg>
      </pc:sldChg>
    </pc:docChg>
  </pc:docChgLst>
  <pc:docChgLst>
    <pc:chgData name="Guest User" userId="S::urn:spo:tenantanon#eaa6be54-4687-40c4-9827-c044bd8e8d3c::" providerId="AD" clId="Web-{E1077258-0C3E-AFEE-B13F-A724B4514E6B}"/>
    <pc:docChg chg="modSld">
      <pc:chgData name="Guest User" userId="S::urn:spo:tenantanon#eaa6be54-4687-40c4-9827-c044bd8e8d3c::" providerId="AD" clId="Web-{E1077258-0C3E-AFEE-B13F-A724B4514E6B}" dt="2026-03-24T12:39:33.706" v="1" actId="1076"/>
      <pc:docMkLst>
        <pc:docMk/>
      </pc:docMkLst>
      <pc:sldChg chg="modSp">
        <pc:chgData name="Guest User" userId="S::urn:spo:tenantanon#eaa6be54-4687-40c4-9827-c044bd8e8d3c::" providerId="AD" clId="Web-{E1077258-0C3E-AFEE-B13F-A724B4514E6B}" dt="2026-03-24T12:39:33.706" v="1" actId="1076"/>
        <pc:sldMkLst>
          <pc:docMk/>
          <pc:sldMk cId="2825536610" sldId="932"/>
        </pc:sldMkLst>
        <pc:spChg chg="mod">
          <ac:chgData name="Guest User" userId="S::urn:spo:tenantanon#eaa6be54-4687-40c4-9827-c044bd8e8d3c::" providerId="AD" clId="Web-{E1077258-0C3E-AFEE-B13F-A724B4514E6B}" dt="2026-03-24T12:39:33.706" v="0" actId="1076"/>
          <ac:spMkLst>
            <pc:docMk/>
            <pc:sldMk cId="2825536610" sldId="932"/>
            <ac:spMk id="46" creationId="{3BBA06AB-1AD2-4763-F4ED-83345560389D}"/>
          </ac:spMkLst>
        </pc:spChg>
        <pc:spChg chg="mod">
          <ac:chgData name="Guest User" userId="S::urn:spo:tenantanon#eaa6be54-4687-40c4-9827-c044bd8e8d3c::" providerId="AD" clId="Web-{E1077258-0C3E-AFEE-B13F-A724B4514E6B}" dt="2026-03-24T12:39:33.706" v="1" actId="1076"/>
          <ac:spMkLst>
            <pc:docMk/>
            <pc:sldMk cId="2825536610" sldId="932"/>
            <ac:spMk id="55" creationId="{08C86D50-1850-B471-39BC-9B61958865C0}"/>
          </ac:spMkLst>
        </pc:spChg>
      </pc:sldChg>
    </pc:docChg>
  </pc:docChgLst>
  <pc:docChgLst>
    <pc:chgData name="Guest User" userId="S::urn:spo:tenantanon#eaa6be54-4687-40c4-9827-c044bd8e8d3c::" providerId="AD" clId="Web-{86D1E87F-E34B-AA77-F2FF-1388BD464F5E}"/>
    <pc:docChg chg="modSld">
      <pc:chgData name="Guest User" userId="S::urn:spo:tenantanon#eaa6be54-4687-40c4-9827-c044bd8e8d3c::" providerId="AD" clId="Web-{86D1E87F-E34B-AA77-F2FF-1388BD464F5E}" dt="2026-03-24T12:28:29.769" v="2" actId="20577"/>
      <pc:docMkLst>
        <pc:docMk/>
      </pc:docMkLst>
      <pc:sldChg chg="modSp">
        <pc:chgData name="Guest User" userId="S::urn:spo:tenantanon#eaa6be54-4687-40c4-9827-c044bd8e8d3c::" providerId="AD" clId="Web-{86D1E87F-E34B-AA77-F2FF-1388BD464F5E}" dt="2026-03-24T12:28:29.769" v="2" actId="20577"/>
        <pc:sldMkLst>
          <pc:docMk/>
          <pc:sldMk cId="3871113975" sldId="928"/>
        </pc:sldMkLst>
        <pc:spChg chg="mod">
          <ac:chgData name="Guest User" userId="S::urn:spo:tenantanon#eaa6be54-4687-40c4-9827-c044bd8e8d3c::" providerId="AD" clId="Web-{86D1E87F-E34B-AA77-F2FF-1388BD464F5E}" dt="2026-03-24T12:28:29.769" v="2" actId="20577"/>
          <ac:spMkLst>
            <pc:docMk/>
            <pc:sldMk cId="3871113975" sldId="928"/>
            <ac:spMk id="3" creationId="{B38CE3EA-755E-FA4D-3F6D-26488C65A112}"/>
          </ac:spMkLst>
        </pc:spChg>
      </pc:sldChg>
    </pc:docChg>
  </pc:docChgLst>
  <pc:docChgLst>
    <pc:chgData name="Guest User" userId="S::urn:spo:tenantanon#eaa6be54-4687-40c4-9827-c044bd8e8d3c::" providerId="AD" clId="Web-{62A6A992-FB8E-DC43-AE9D-FF6FB33A635A}"/>
    <pc:docChg chg="modSld">
      <pc:chgData name="Guest User" userId="S::urn:spo:tenantanon#eaa6be54-4687-40c4-9827-c044bd8e8d3c::" providerId="AD" clId="Web-{62A6A992-FB8E-DC43-AE9D-FF6FB33A635A}" dt="2026-03-24T16:38:00.864" v="36" actId="1076"/>
      <pc:docMkLst>
        <pc:docMk/>
      </pc:docMkLst>
      <pc:sldChg chg="delSp modSp">
        <pc:chgData name="Guest User" userId="S::urn:spo:tenantanon#eaa6be54-4687-40c4-9827-c044bd8e8d3c::" providerId="AD" clId="Web-{62A6A992-FB8E-DC43-AE9D-FF6FB33A635A}" dt="2026-03-24T16:38:00.864" v="36" actId="1076"/>
        <pc:sldMkLst>
          <pc:docMk/>
          <pc:sldMk cId="1539682627" sldId="267"/>
        </pc:sldMkLst>
        <pc:spChg chg="del">
          <ac:chgData name="Guest User" userId="S::urn:spo:tenantanon#eaa6be54-4687-40c4-9827-c044bd8e8d3c::" providerId="AD" clId="Web-{62A6A992-FB8E-DC43-AE9D-FF6FB33A635A}" dt="2026-03-24T16:37:05.768" v="0"/>
          <ac:spMkLst>
            <pc:docMk/>
            <pc:sldMk cId="1539682627" sldId="267"/>
            <ac:spMk id="7" creationId="{E13AC353-3915-594C-DA83-2CF46DFA8C7C}"/>
          </ac:spMkLst>
        </pc:spChg>
        <pc:spChg chg="mod">
          <ac:chgData name="Guest User" userId="S::urn:spo:tenantanon#eaa6be54-4687-40c4-9827-c044bd8e8d3c::" providerId="AD" clId="Web-{62A6A992-FB8E-DC43-AE9D-FF6FB33A635A}" dt="2026-03-24T16:38:00.864" v="36" actId="1076"/>
          <ac:spMkLst>
            <pc:docMk/>
            <pc:sldMk cId="1539682627" sldId="267"/>
            <ac:spMk id="11" creationId="{A02EFF03-020A-50A5-CCF8-89FC80895CAE}"/>
          </ac:spMkLst>
        </pc:spChg>
        <pc:spChg chg="mod">
          <ac:chgData name="Guest User" userId="S::urn:spo:tenantanon#eaa6be54-4687-40c4-9827-c044bd8e8d3c::" providerId="AD" clId="Web-{62A6A992-FB8E-DC43-AE9D-FF6FB33A635A}" dt="2026-03-24T16:37:49.598" v="35" actId="1076"/>
          <ac:spMkLst>
            <pc:docMk/>
            <pc:sldMk cId="1539682627" sldId="267"/>
            <ac:spMk id="17" creationId="{E49856EA-908E-CA4B-FCF3-4E7014A88152}"/>
          </ac:spMkLst>
        </pc:spChg>
        <pc:picChg chg="mod">
          <ac:chgData name="Guest User" userId="S::urn:spo:tenantanon#eaa6be54-4687-40c4-9827-c044bd8e8d3c::" providerId="AD" clId="Web-{62A6A992-FB8E-DC43-AE9D-FF6FB33A635A}" dt="2026-03-24T16:37:26.800" v="4" actId="1076"/>
          <ac:picMkLst>
            <pc:docMk/>
            <pc:sldMk cId="1539682627" sldId="267"/>
            <ac:picMk id="3" creationId="{327CE366-C13B-C038-1641-4A30571187DA}"/>
          </ac:picMkLst>
        </pc:picChg>
        <pc:picChg chg="mod">
          <ac:chgData name="Guest User" userId="S::urn:spo:tenantanon#eaa6be54-4687-40c4-9827-c044bd8e8d3c::" providerId="AD" clId="Web-{62A6A992-FB8E-DC43-AE9D-FF6FB33A635A}" dt="2026-03-24T16:37:26.847" v="5" actId="1076"/>
          <ac:picMkLst>
            <pc:docMk/>
            <pc:sldMk cId="1539682627" sldId="267"/>
            <ac:picMk id="5" creationId="{348E2522-B39F-686C-EA8F-35952E4149A8}"/>
          </ac:picMkLst>
        </pc:picChg>
      </pc:sldChg>
    </pc:docChg>
  </pc:docChgLst>
  <pc:docChgLst>
    <pc:chgData name="Guest User" userId="S::urn:spo:tenantanon#eaa6be54-4687-40c4-9827-c044bd8e8d3c::" providerId="AD" clId="Web-{3B1B2A0D-B8FB-5797-49F9-7CDC06572F7A}"/>
    <pc:docChg chg="modSld">
      <pc:chgData name="Guest User" userId="S::urn:spo:tenantanon#eaa6be54-4687-40c4-9827-c044bd8e8d3c::" providerId="AD" clId="Web-{3B1B2A0D-B8FB-5797-49F9-7CDC06572F7A}" dt="2026-03-24T01:32:32.850" v="1" actId="14100"/>
      <pc:docMkLst>
        <pc:docMk/>
      </pc:docMkLst>
      <pc:sldChg chg="modSp">
        <pc:chgData name="Guest User" userId="S::urn:spo:tenantanon#eaa6be54-4687-40c4-9827-c044bd8e8d3c::" providerId="AD" clId="Web-{3B1B2A0D-B8FB-5797-49F9-7CDC06572F7A}" dt="2026-03-24T01:32:32.850" v="1" actId="14100"/>
        <pc:sldMkLst>
          <pc:docMk/>
          <pc:sldMk cId="2532431222" sldId="271"/>
        </pc:sldMkLst>
        <pc:cxnChg chg="mod">
          <ac:chgData name="Guest User" userId="S::urn:spo:tenantanon#eaa6be54-4687-40c4-9827-c044bd8e8d3c::" providerId="AD" clId="Web-{3B1B2A0D-B8FB-5797-49F9-7CDC06572F7A}" dt="2026-03-24T01:32:19.709" v="0" actId="1076"/>
          <ac:cxnSpMkLst>
            <pc:docMk/>
            <pc:sldMk cId="2532431222" sldId="271"/>
            <ac:cxnSpMk id="9" creationId="{23ABF2C8-9348-233E-76A1-969369BB59F0}"/>
          </ac:cxnSpMkLst>
        </pc:cxnChg>
        <pc:cxnChg chg="mod">
          <ac:chgData name="Guest User" userId="S::urn:spo:tenantanon#eaa6be54-4687-40c4-9827-c044bd8e8d3c::" providerId="AD" clId="Web-{3B1B2A0D-B8FB-5797-49F9-7CDC06572F7A}" dt="2026-03-24T01:32:32.850" v="1" actId="14100"/>
          <ac:cxnSpMkLst>
            <pc:docMk/>
            <pc:sldMk cId="2532431222" sldId="271"/>
            <ac:cxnSpMk id="25" creationId="{9204423B-DB91-30FF-2764-95C1BDE3EBE4}"/>
          </ac:cxnSpMkLst>
        </pc:cxnChg>
      </pc:sldChg>
    </pc:docChg>
  </pc:docChgLst>
  <pc:docChgLst>
    <pc:chgData name="Guest User" userId="S::urn:spo:tenantanon#eaa6be54-4687-40c4-9827-c044bd8e8d3c::" providerId="AD" clId="Web-{F5547679-594D-3B4E-4F98-5B80F1F4BCAF}"/>
    <pc:docChg chg="modSld">
      <pc:chgData name="Guest User" userId="S::urn:spo:tenantanon#eaa6be54-4687-40c4-9827-c044bd8e8d3c::" providerId="AD" clId="Web-{F5547679-594D-3B4E-4F98-5B80F1F4BCAF}" dt="2026-03-24T16:35:57.787" v="6" actId="20577"/>
      <pc:docMkLst>
        <pc:docMk/>
      </pc:docMkLst>
      <pc:sldChg chg="modSp">
        <pc:chgData name="Guest User" userId="S::urn:spo:tenantanon#eaa6be54-4687-40c4-9827-c044bd8e8d3c::" providerId="AD" clId="Web-{F5547679-594D-3B4E-4F98-5B80F1F4BCAF}" dt="2026-03-24T16:35:49.630" v="3" actId="20577"/>
        <pc:sldMkLst>
          <pc:docMk/>
          <pc:sldMk cId="1539682627" sldId="267"/>
        </pc:sldMkLst>
        <pc:spChg chg="mod">
          <ac:chgData name="Guest User" userId="S::urn:spo:tenantanon#eaa6be54-4687-40c4-9827-c044bd8e8d3c::" providerId="AD" clId="Web-{F5547679-594D-3B4E-4F98-5B80F1F4BCAF}" dt="2026-03-24T16:35:49.630" v="3" actId="20577"/>
          <ac:spMkLst>
            <pc:docMk/>
            <pc:sldMk cId="1539682627" sldId="267"/>
            <ac:spMk id="8" creationId="{DD831FBD-51D7-C733-0B9F-3376D2E6F695}"/>
          </ac:spMkLst>
        </pc:spChg>
      </pc:sldChg>
      <pc:sldChg chg="modSp">
        <pc:chgData name="Guest User" userId="S::urn:spo:tenantanon#eaa6be54-4687-40c4-9827-c044bd8e8d3c::" providerId="AD" clId="Web-{F5547679-594D-3B4E-4F98-5B80F1F4BCAF}" dt="2026-03-24T16:35:57.787" v="6" actId="20577"/>
        <pc:sldMkLst>
          <pc:docMk/>
          <pc:sldMk cId="3871113975" sldId="928"/>
        </pc:sldMkLst>
        <pc:spChg chg="mod">
          <ac:chgData name="Guest User" userId="S::urn:spo:tenantanon#eaa6be54-4687-40c4-9827-c044bd8e8d3c::" providerId="AD" clId="Web-{F5547679-594D-3B4E-4F98-5B80F1F4BCAF}" dt="2026-03-24T16:35:57.787" v="6" actId="20577"/>
          <ac:spMkLst>
            <pc:docMk/>
            <pc:sldMk cId="3871113975" sldId="928"/>
            <ac:spMk id="3" creationId="{B38CE3EA-755E-FA4D-3F6D-26488C65A112}"/>
          </ac:spMkLst>
        </pc:spChg>
      </pc:sldChg>
    </pc:docChg>
  </pc:docChgLst>
  <pc:docChgLst>
    <pc:chgData name="Guest User" userId="S::urn:spo:tenantanon#eaa6be54-4687-40c4-9827-c044bd8e8d3c::" providerId="AD" clId="Web-{79928403-F7EE-635A-BCDE-1846E02D3B41}"/>
    <pc:docChg chg="modSld">
      <pc:chgData name="Guest User" userId="S::urn:spo:tenantanon#eaa6be54-4687-40c4-9827-c044bd8e8d3c::" providerId="AD" clId="Web-{79928403-F7EE-635A-BCDE-1846E02D3B41}" dt="2026-03-24T11:50:53.976" v="37" actId="20577"/>
      <pc:docMkLst>
        <pc:docMk/>
      </pc:docMkLst>
      <pc:sldChg chg="modSp">
        <pc:chgData name="Guest User" userId="S::urn:spo:tenantanon#eaa6be54-4687-40c4-9827-c044bd8e8d3c::" providerId="AD" clId="Web-{79928403-F7EE-635A-BCDE-1846E02D3B41}" dt="2026-03-24T11:50:53.976" v="37" actId="20577"/>
        <pc:sldMkLst>
          <pc:docMk/>
          <pc:sldMk cId="3290239818" sldId="941"/>
        </pc:sldMkLst>
        <pc:spChg chg="mod">
          <ac:chgData name="Guest User" userId="S::urn:spo:tenantanon#eaa6be54-4687-40c4-9827-c044bd8e8d3c::" providerId="AD" clId="Web-{79928403-F7EE-635A-BCDE-1846E02D3B41}" dt="2026-03-24T11:50:53.976" v="37" actId="20577"/>
          <ac:spMkLst>
            <pc:docMk/>
            <pc:sldMk cId="3290239818" sldId="941"/>
            <ac:spMk id="3" creationId="{2C65FDC9-B759-1E8C-6157-8744486D3757}"/>
          </ac:spMkLst>
        </pc:spChg>
      </pc:sldChg>
    </pc:docChg>
  </pc:docChgLst>
  <pc:docChgLst>
    <pc:chgData name="Guest User" userId="S::urn:spo:tenantanon#eaa6be54-4687-40c4-9827-c044bd8e8d3c::" providerId="AD" clId="Web-{5757D715-A9AA-4430-F7CA-27C1D20245BA}"/>
    <pc:docChg chg="modSld">
      <pc:chgData name="Guest User" userId="S::urn:spo:tenantanon#eaa6be54-4687-40c4-9827-c044bd8e8d3c::" providerId="AD" clId="Web-{5757D715-A9AA-4430-F7CA-27C1D20245BA}" dt="2026-03-24T16:22:46.594" v="1" actId="20577"/>
      <pc:docMkLst>
        <pc:docMk/>
      </pc:docMkLst>
      <pc:sldChg chg="modSp">
        <pc:chgData name="Guest User" userId="S::urn:spo:tenantanon#eaa6be54-4687-40c4-9827-c044bd8e8d3c::" providerId="AD" clId="Web-{5757D715-A9AA-4430-F7CA-27C1D20245BA}" dt="2026-03-24T16:22:46.594" v="1" actId="20577"/>
        <pc:sldMkLst>
          <pc:docMk/>
          <pc:sldMk cId="4253731057" sldId="262"/>
        </pc:sldMkLst>
        <pc:spChg chg="mod">
          <ac:chgData name="Guest User" userId="S::urn:spo:tenantanon#eaa6be54-4687-40c4-9827-c044bd8e8d3c::" providerId="AD" clId="Web-{5757D715-A9AA-4430-F7CA-27C1D20245BA}" dt="2026-03-24T16:22:46.594" v="1" actId="20577"/>
          <ac:spMkLst>
            <pc:docMk/>
            <pc:sldMk cId="4253731057" sldId="262"/>
            <ac:spMk id="7" creationId="{6C1A20EB-3D6A-91ED-C8E0-D7FCBB0F337F}"/>
          </ac:spMkLst>
        </pc:spChg>
      </pc:sldChg>
    </pc:docChg>
  </pc:docChgLst>
  <pc:docChgLst>
    <pc:chgData name="Guest User" userId="S::urn:spo:tenantanon#eaa6be54-4687-40c4-9827-c044bd8e8d3c::" providerId="AD" clId="Web-{0578A1C3-9CC2-91BA-3C2F-E9654C9C3DA4}"/>
    <pc:docChg chg="modSld">
      <pc:chgData name="Guest User" userId="S::urn:spo:tenantanon#eaa6be54-4687-40c4-9827-c044bd8e8d3c::" providerId="AD" clId="Web-{0578A1C3-9CC2-91BA-3C2F-E9654C9C3DA4}" dt="2026-03-24T00:14:11.400" v="6" actId="1076"/>
      <pc:docMkLst>
        <pc:docMk/>
      </pc:docMkLst>
      <pc:sldChg chg="modSp">
        <pc:chgData name="Guest User" userId="S::urn:spo:tenantanon#eaa6be54-4687-40c4-9827-c044bd8e8d3c::" providerId="AD" clId="Web-{0578A1C3-9CC2-91BA-3C2F-E9654C9C3DA4}" dt="2026-03-24T00:13:15.633" v="3" actId="1076"/>
        <pc:sldMkLst>
          <pc:docMk/>
          <pc:sldMk cId="2532431222" sldId="271"/>
        </pc:sldMkLst>
        <pc:spChg chg="mod">
          <ac:chgData name="Guest User" userId="S::urn:spo:tenantanon#eaa6be54-4687-40c4-9827-c044bd8e8d3c::" providerId="AD" clId="Web-{0578A1C3-9CC2-91BA-3C2F-E9654C9C3DA4}" dt="2026-03-24T00:13:15.633" v="3" actId="1076"/>
          <ac:spMkLst>
            <pc:docMk/>
            <pc:sldMk cId="2532431222" sldId="271"/>
            <ac:spMk id="32" creationId="{52B0B4FE-C61C-3337-31D5-16410A6BA009}"/>
          </ac:spMkLst>
        </pc:spChg>
      </pc:sldChg>
      <pc:sldChg chg="modSp">
        <pc:chgData name="Guest User" userId="S::urn:spo:tenantanon#eaa6be54-4687-40c4-9827-c044bd8e8d3c::" providerId="AD" clId="Web-{0578A1C3-9CC2-91BA-3C2F-E9654C9C3DA4}" dt="2026-03-24T00:12:08.960" v="0" actId="20577"/>
        <pc:sldMkLst>
          <pc:docMk/>
          <pc:sldMk cId="3871113975" sldId="928"/>
        </pc:sldMkLst>
        <pc:spChg chg="mod">
          <ac:chgData name="Guest User" userId="S::urn:spo:tenantanon#eaa6be54-4687-40c4-9827-c044bd8e8d3c::" providerId="AD" clId="Web-{0578A1C3-9CC2-91BA-3C2F-E9654C9C3DA4}" dt="2026-03-24T00:12:08.960" v="0" actId="20577"/>
          <ac:spMkLst>
            <pc:docMk/>
            <pc:sldMk cId="3871113975" sldId="928"/>
            <ac:spMk id="3" creationId="{B38CE3EA-755E-FA4D-3F6D-26488C65A112}"/>
          </ac:spMkLst>
        </pc:spChg>
      </pc:sldChg>
      <pc:sldChg chg="modSp">
        <pc:chgData name="Guest User" userId="S::urn:spo:tenantanon#eaa6be54-4687-40c4-9827-c044bd8e8d3c::" providerId="AD" clId="Web-{0578A1C3-9CC2-91BA-3C2F-E9654C9C3DA4}" dt="2026-03-24T00:14:11.400" v="6" actId="1076"/>
        <pc:sldMkLst>
          <pc:docMk/>
          <pc:sldMk cId="3290239818" sldId="941"/>
        </pc:sldMkLst>
        <pc:spChg chg="mod">
          <ac:chgData name="Guest User" userId="S::urn:spo:tenantanon#eaa6be54-4687-40c4-9827-c044bd8e8d3c::" providerId="AD" clId="Web-{0578A1C3-9CC2-91BA-3C2F-E9654C9C3DA4}" dt="2026-03-24T00:13:43.118" v="5" actId="1076"/>
          <ac:spMkLst>
            <pc:docMk/>
            <pc:sldMk cId="3290239818" sldId="941"/>
            <ac:spMk id="39" creationId="{ED82409F-0733-60FD-C208-8F5470E9F642}"/>
          </ac:spMkLst>
        </pc:spChg>
        <pc:spChg chg="mod">
          <ac:chgData name="Guest User" userId="S::urn:spo:tenantanon#eaa6be54-4687-40c4-9827-c044bd8e8d3c::" providerId="AD" clId="Web-{0578A1C3-9CC2-91BA-3C2F-E9654C9C3DA4}" dt="2026-03-24T00:14:11.400" v="6" actId="1076"/>
          <ac:spMkLst>
            <pc:docMk/>
            <pc:sldMk cId="3290239818" sldId="941"/>
            <ac:spMk id="40" creationId="{86A8D7CB-C3CC-5DC9-7E13-FFD933D73F54}"/>
          </ac:spMkLst>
        </pc:spChg>
      </pc:sldChg>
    </pc:docChg>
  </pc:docChgLst>
  <pc:docChgLst>
    <pc:chgData name="Guest User" userId="S::urn:spo:tenantanon#eaa6be54-4687-40c4-9827-c044bd8e8d3c::" providerId="AD" clId="Web-{BE06DC0D-2E9D-1590-02B5-1D4E1550A1E0}"/>
    <pc:docChg chg="modSld">
      <pc:chgData name="Guest User" userId="S::urn:spo:tenantanon#eaa6be54-4687-40c4-9827-c044bd8e8d3c::" providerId="AD" clId="Web-{BE06DC0D-2E9D-1590-02B5-1D4E1550A1E0}" dt="2026-03-24T12:08:43.384" v="156" actId="20577"/>
      <pc:docMkLst>
        <pc:docMk/>
      </pc:docMkLst>
      <pc:sldChg chg="modSp">
        <pc:chgData name="Guest User" userId="S::urn:spo:tenantanon#eaa6be54-4687-40c4-9827-c044bd8e8d3c::" providerId="AD" clId="Web-{BE06DC0D-2E9D-1590-02B5-1D4E1550A1E0}" dt="2026-03-24T11:59:43.989" v="3" actId="20577"/>
        <pc:sldMkLst>
          <pc:docMk/>
          <pc:sldMk cId="1539682627" sldId="267"/>
        </pc:sldMkLst>
        <pc:spChg chg="mod">
          <ac:chgData name="Guest User" userId="S::urn:spo:tenantanon#eaa6be54-4687-40c4-9827-c044bd8e8d3c::" providerId="AD" clId="Web-{BE06DC0D-2E9D-1590-02B5-1D4E1550A1E0}" dt="2026-03-24T11:59:43.989" v="3" actId="20577"/>
          <ac:spMkLst>
            <pc:docMk/>
            <pc:sldMk cId="1539682627" sldId="267"/>
            <ac:spMk id="2" creationId="{03F993F7-2A8E-1AC5-5191-58E1993895DA}"/>
          </ac:spMkLst>
        </pc:spChg>
      </pc:sldChg>
      <pc:sldChg chg="modSp">
        <pc:chgData name="Guest User" userId="S::urn:spo:tenantanon#eaa6be54-4687-40c4-9827-c044bd8e8d3c::" providerId="AD" clId="Web-{BE06DC0D-2E9D-1590-02B5-1D4E1550A1E0}" dt="2026-03-24T12:08:26.696" v="152" actId="20577"/>
        <pc:sldMkLst>
          <pc:docMk/>
          <pc:sldMk cId="3871113975" sldId="928"/>
        </pc:sldMkLst>
        <pc:spChg chg="mod">
          <ac:chgData name="Guest User" userId="S::urn:spo:tenantanon#eaa6be54-4687-40c4-9827-c044bd8e8d3c::" providerId="AD" clId="Web-{BE06DC0D-2E9D-1590-02B5-1D4E1550A1E0}" dt="2026-03-24T12:00:13.974" v="8" actId="20577"/>
          <ac:spMkLst>
            <pc:docMk/>
            <pc:sldMk cId="3871113975" sldId="928"/>
            <ac:spMk id="2" creationId="{2D8B88D9-53EA-CB88-7309-60FCA861BF16}"/>
          </ac:spMkLst>
        </pc:spChg>
        <pc:spChg chg="mod">
          <ac:chgData name="Guest User" userId="S::urn:spo:tenantanon#eaa6be54-4687-40c4-9827-c044bd8e8d3c::" providerId="AD" clId="Web-{BE06DC0D-2E9D-1590-02B5-1D4E1550A1E0}" dt="2026-03-24T12:08:26.696" v="152" actId="20577"/>
          <ac:spMkLst>
            <pc:docMk/>
            <pc:sldMk cId="3871113975" sldId="928"/>
            <ac:spMk id="3" creationId="{B38CE3EA-755E-FA4D-3F6D-26488C65A112}"/>
          </ac:spMkLst>
        </pc:spChg>
      </pc:sldChg>
      <pc:sldChg chg="modSp">
        <pc:chgData name="Guest User" userId="S::urn:spo:tenantanon#eaa6be54-4687-40c4-9827-c044bd8e8d3c::" providerId="AD" clId="Web-{BE06DC0D-2E9D-1590-02B5-1D4E1550A1E0}" dt="2026-03-24T12:08:43.384" v="156" actId="20577"/>
        <pc:sldMkLst>
          <pc:docMk/>
          <pc:sldMk cId="2825536610" sldId="932"/>
        </pc:sldMkLst>
        <pc:spChg chg="mod">
          <ac:chgData name="Guest User" userId="S::urn:spo:tenantanon#eaa6be54-4687-40c4-9827-c044bd8e8d3c::" providerId="AD" clId="Web-{BE06DC0D-2E9D-1590-02B5-1D4E1550A1E0}" dt="2026-03-24T12:08:43.384" v="156" actId="20577"/>
          <ac:spMkLst>
            <pc:docMk/>
            <pc:sldMk cId="2825536610" sldId="932"/>
            <ac:spMk id="13" creationId="{439C6B7A-918E-970F-F872-E562085A01E5}"/>
          </ac:spMkLst>
        </pc:spChg>
      </pc:sldChg>
      <pc:sldChg chg="modSp">
        <pc:chgData name="Guest User" userId="S::urn:spo:tenantanon#eaa6be54-4687-40c4-9827-c044bd8e8d3c::" providerId="AD" clId="Web-{BE06DC0D-2E9D-1590-02B5-1D4E1550A1E0}" dt="2026-03-24T12:00:59.271" v="13" actId="20577"/>
        <pc:sldMkLst>
          <pc:docMk/>
          <pc:sldMk cId="950295984" sldId="933"/>
        </pc:sldMkLst>
        <pc:spChg chg="mod">
          <ac:chgData name="Guest User" userId="S::urn:spo:tenantanon#eaa6be54-4687-40c4-9827-c044bd8e8d3c::" providerId="AD" clId="Web-{BE06DC0D-2E9D-1590-02B5-1D4E1550A1E0}" dt="2026-03-24T12:00:59.271" v="13" actId="20577"/>
          <ac:spMkLst>
            <pc:docMk/>
            <pc:sldMk cId="950295984" sldId="933"/>
            <ac:spMk id="3" creationId="{1CAB51EA-8C21-D3AD-AF12-A37F2719FC76}"/>
          </ac:spMkLst>
        </pc:spChg>
      </pc:sldChg>
      <pc:sldChg chg="modSp">
        <pc:chgData name="Guest User" userId="S::urn:spo:tenantanon#eaa6be54-4687-40c4-9827-c044bd8e8d3c::" providerId="AD" clId="Web-{BE06DC0D-2E9D-1590-02B5-1D4E1550A1E0}" dt="2026-03-24T11:59:54.739" v="5" actId="20577"/>
        <pc:sldMkLst>
          <pc:docMk/>
          <pc:sldMk cId="3762413918" sldId="939"/>
        </pc:sldMkLst>
        <pc:spChg chg="mod">
          <ac:chgData name="Guest User" userId="S::urn:spo:tenantanon#eaa6be54-4687-40c4-9827-c044bd8e8d3c::" providerId="AD" clId="Web-{BE06DC0D-2E9D-1590-02B5-1D4E1550A1E0}" dt="2026-03-24T11:59:54.739" v="5" actId="20577"/>
          <ac:spMkLst>
            <pc:docMk/>
            <pc:sldMk cId="3762413918" sldId="939"/>
            <ac:spMk id="9" creationId="{9AE8F332-9EFE-487A-5BFE-66BCED899F7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B0686-E223-274A-A357-A1177A9E2AC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9CC2B-B502-4C4D-B19C-30ED57991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03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9CC2B-B502-4C4D-B19C-30ED579911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207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8702C-49A9-8959-27D0-BB2B66D16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7C6243-6123-DD63-37A1-35EAB7D6A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E328E9-D604-F2E8-031D-17CB551FD1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RADIANCE COEFFICIENTS (CALCONST)</a:t>
            </a:r>
            <a:r>
              <a:rPr lang="en-US" dirty="0"/>
              <a:t> 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IRRADIANCE COEFFICIENTS (SIRR-CC)</a:t>
            </a:r>
            <a:r>
              <a:rPr lang="en-US" dirty="0"/>
              <a:t> 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SDR-CC (contains the mounting matrix and various flags)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829989-0712-013D-08B9-3600C1D62B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B2DB1-9050-F54C-8252-2890C3B0585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65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9CC2B-B502-4C4D-B19C-30ED579911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87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9CC2B-B502-4C4D-B19C-30ED579911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391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9CC2B-B502-4C4D-B19C-30ED579911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74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9CC2B-B502-4C4D-B19C-30ED579911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29A53-13AF-0C9C-132F-8C7897C5E5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EB49C2-38D4-8EE6-A6CB-7942ECC984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EC81D-83F1-4FA7-A782-653422665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AAC4-EAB5-1E4E-B7C1-D4CFA4E0D5B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8B158-011A-C04A-E8CE-76E5FE654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0C42A-C0BA-BAD7-30C7-C4305CB89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1531-DFF1-B245-9C90-ED8DF71E8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36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D38E0-4D94-90FF-BC2F-19E6A0A3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5B9A8-13F9-D189-8111-A13A677AD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80D9B-8EC9-CB2A-6638-06CF258AA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AAC4-EAB5-1E4E-B7C1-D4CFA4E0D5B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043A3-21C4-57DA-B379-EB966DC28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B7456-206F-EF06-4AE1-6BBF2BA65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1531-DFF1-B245-9C90-ED8DF71E8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98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D20B0-8C20-E13C-6699-F2C094B83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E0FDD-FB65-CBC3-8469-8E2450CE7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4D4C0-0B1D-DA5F-7460-9CC8F7520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AAC4-EAB5-1E4E-B7C1-D4CFA4E0D5B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DF456-D296-67B7-5425-57F868E70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13649-9167-FF70-0D31-807D134D5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1531-DFF1-B245-9C90-ED8DF71E8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19532-6165-9399-3A56-C2FCD177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434BB-C2D2-C7F1-4749-CDF3D18933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8C336E-1931-D95D-BAAD-D7C5FAA850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4E79FC-2345-3FE3-B493-19D4B69BF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AAC4-EAB5-1E4E-B7C1-D4CFA4E0D5B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E7382F-2BAC-1E10-BDE9-04BBF1969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A0F65-0F37-8A98-E34D-800A19260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1531-DFF1-B245-9C90-ED8DF71E8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79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C3BA-329C-C0EF-CBE6-34785AC8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B60ABD-CA2B-6A95-AB47-EC1BFEFAB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F3967F-3D4C-4714-27F9-5FC1F5B7FB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27D3E6-B336-453B-CAC5-68AE7B3445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2B30C2-5863-90A9-EC22-DB4E3C34F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3656BB-1E3D-7F51-E35E-837AD2F6D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AAC4-EAB5-1E4E-B7C1-D4CFA4E0D5B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4768C1-1F59-C68C-8EDE-A54FCCC4F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E9EEB9-8163-3109-BC88-F4FDE86FB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1531-DFF1-B245-9C90-ED8DF71E8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20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10DBB-7FB9-EF4D-F233-92B3B193A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CC3FAC-E25D-09EE-7253-1082C1DB0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AAC4-EAB5-1E4E-B7C1-D4CFA4E0D5B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78B476-2EAE-A4A2-0338-F1174696D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DC655A-AC08-3441-4077-716319359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1531-DFF1-B245-9C90-ED8DF71E8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17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7BE902-A339-880F-97A8-97A9AA3DA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AAC4-EAB5-1E4E-B7C1-D4CFA4E0D5B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E50442-20EA-D265-3138-A7BFA67C5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820A54-470E-C2BE-B11F-3535316CB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1531-DFF1-B245-9C90-ED8DF71E8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3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C6CA1-5BD6-19FA-FBB2-4D121143C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9462E-5E4C-0A20-577B-800B45595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D6EFC-53BD-00F7-CC71-A2D68FD40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F7AB0F-5A70-FE83-2E9C-7DD792364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AAC4-EAB5-1E4E-B7C1-D4CFA4E0D5B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C0D09-133D-D844-C23F-8FEDE4DD7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0B0BC-76E6-EC2D-B2C3-5772C87CB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1531-DFF1-B245-9C90-ED8DF71E8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007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79B22-C9A5-E5F9-14A6-636D4A9E9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8E0155-6BF0-4DB8-6837-7CBE5A466A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DDD73-728C-E2CF-9E40-37AA91A83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67F7F9-AF91-898F-DC90-FAA399209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AAC4-EAB5-1E4E-B7C1-D4CFA4E0D5B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D57443-75B4-DC2C-184F-8549F879F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3801B-7DFF-510E-D297-6358A0BAB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1531-DFF1-B245-9C90-ED8DF71E8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514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FD8CB-9726-A647-56DC-BF6274FB2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D5943D-DC2A-C224-F219-A3E0FF3D12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6686B-3787-F9C2-4385-CA3577F28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AAC4-EAB5-1E4E-B7C1-D4CFA4E0D5B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A5208-0DB2-1FA2-89BB-C7DB48FA8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7B096-21EF-649D-C7EF-07023EFC2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1531-DFF1-B245-9C90-ED8DF71E8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235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6D8889-426B-56E4-CDF1-BC72226E10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CE3947-2906-A1BD-4CE0-C2EEE9AA9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989ED-3F7D-E998-753D-183349759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AAC4-EAB5-1E4E-B7C1-D4CFA4E0D5B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A0A23-3557-5277-9274-96DE1AD68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7F47A-2D1A-8740-E895-980B0AEDC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F1531-DFF1-B245-9C90-ED8DF71E8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2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4488C-45C8-C78A-7E60-129EB29C3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15B35-3BD2-9C06-B96C-26A142680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9F390-A446-BF8B-00EA-290CBD4C6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FEAAC4-EAB5-1E4E-B7C1-D4CFA4E0D5B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5CFC4-3F55-7234-FF03-7A3096ED29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F256F-975E-6640-CAEA-F7D658CA22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7F1531-DFF1-B245-9C90-ED8DF71E8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4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ooperative Institute for Satellite Studies (NOAA/CIMSS) -- SSEC, UW-Madison">
            <a:extLst>
              <a:ext uri="{FF2B5EF4-FFF2-40B4-BE49-F238E27FC236}">
                <a16:creationId xmlns:a16="http://schemas.microsoft.com/office/drawing/2014/main" id="{867A6C42-B94F-D567-804E-A68E37E172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29" t="72440"/>
          <a:stretch/>
        </p:blipFill>
        <p:spPr bwMode="auto">
          <a:xfrm>
            <a:off x="8165" y="-1504"/>
            <a:ext cx="1253874" cy="119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-nasa-800px.png">
            <a:extLst>
              <a:ext uri="{FF2B5EF4-FFF2-40B4-BE49-F238E27FC236}">
                <a16:creationId xmlns:a16="http://schemas.microsoft.com/office/drawing/2014/main" id="{DCB0258C-0188-6EE5-0757-7005D4F83EC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41438" y="16426"/>
            <a:ext cx="1449760" cy="1197864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B54E4321-243A-341B-A7F1-30E82D2FA923}"/>
              </a:ext>
            </a:extLst>
          </p:cNvPr>
          <p:cNvSpPr txBox="1"/>
          <p:nvPr/>
        </p:nvSpPr>
        <p:spPr>
          <a:xfrm>
            <a:off x="1676728" y="1185962"/>
            <a:ext cx="8354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Brad Fisher, Glen Jaross, Sri Madhavan, M. K. Rama Varma Raja, Jeremy Warner, Mike Linda &amp; OMPS L1B Team</a:t>
            </a:r>
          </a:p>
        </p:txBody>
      </p:sp>
      <p:pic>
        <p:nvPicPr>
          <p:cNvPr id="13" name="Picture 4" descr="Office of Low Earth Orbit Observations | NESDIS">
            <a:extLst>
              <a:ext uri="{FF2B5EF4-FFF2-40B4-BE49-F238E27FC236}">
                <a16:creationId xmlns:a16="http://schemas.microsoft.com/office/drawing/2014/main" id="{FB617378-8689-CDF1-B70D-D8B8BF5136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2"/>
          <a:stretch>
            <a:fillRect/>
          </a:stretch>
        </p:blipFill>
        <p:spPr bwMode="auto">
          <a:xfrm>
            <a:off x="2013288" y="2108399"/>
            <a:ext cx="7676388" cy="464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25497D3-29D1-9D1B-B3FA-55149CC0D15B}"/>
              </a:ext>
            </a:extLst>
          </p:cNvPr>
          <p:cNvSpPr txBox="1">
            <a:spLocks/>
          </p:cNvSpPr>
          <p:nvPr/>
        </p:nvSpPr>
        <p:spPr>
          <a:xfrm>
            <a:off x="1676728" y="-1087449"/>
            <a:ext cx="8349509" cy="22838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Times New Roman" panose="02020603050405020304" pitchFamily="18" charset="0"/>
              </a:rPr>
              <a:t>Calibration of the NOAA-20 OMPS Instrument for NASA Products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12370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7351C0-E272-16AD-A275-B8587AF709E1}"/>
              </a:ext>
            </a:extLst>
          </p:cNvPr>
          <p:cNvSpPr txBox="1"/>
          <p:nvPr/>
        </p:nvSpPr>
        <p:spPr>
          <a:xfrm>
            <a:off x="166058" y="151493"/>
            <a:ext cx="12025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NOAA –N20 Launched on November 18, 2017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81DCBA-6614-17E0-3D6B-53FE6958AF7F}"/>
              </a:ext>
            </a:extLst>
          </p:cNvPr>
          <p:cNvSpPr txBox="1"/>
          <p:nvPr/>
        </p:nvSpPr>
        <p:spPr>
          <a:xfrm>
            <a:off x="984186" y="4654987"/>
            <a:ext cx="4921313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1A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Uncorrected, unprocessed signals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Time-ordered counts (uncalibrated)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Conversion of Housekeeping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AEAD02-C635-4299-49A9-9AC4B051DA67}"/>
              </a:ext>
            </a:extLst>
          </p:cNvPr>
          <p:cNvSpPr txBox="1"/>
          <p:nvPr/>
        </p:nvSpPr>
        <p:spPr>
          <a:xfrm>
            <a:off x="8177320" y="4639463"/>
            <a:ext cx="3268844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1B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Radiance (calibrated)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Irradiance (calibrated)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Geolocation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0F48FA-EAAF-D1FA-7BB1-63F9431DCF14}"/>
              </a:ext>
            </a:extLst>
          </p:cNvPr>
          <p:cNvSpPr txBox="1"/>
          <p:nvPr/>
        </p:nvSpPr>
        <p:spPr>
          <a:xfrm>
            <a:off x="-7459" y="418931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1 PRODUCTS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3D91F7B-7060-28B9-49F4-42678D907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983680"/>
              </p:ext>
            </p:extLst>
          </p:nvPr>
        </p:nvGraphicFramePr>
        <p:xfrm>
          <a:off x="1265510" y="1203209"/>
          <a:ext cx="9646061" cy="2651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65856">
                  <a:extLst>
                    <a:ext uri="{9D8B030D-6E8A-4147-A177-3AD203B41FA5}">
                      <a16:colId xmlns:a16="http://schemas.microsoft.com/office/drawing/2014/main" val="500539350"/>
                    </a:ext>
                  </a:extLst>
                </a:gridCol>
                <a:gridCol w="2820328">
                  <a:extLst>
                    <a:ext uri="{9D8B030D-6E8A-4147-A177-3AD203B41FA5}">
                      <a16:colId xmlns:a16="http://schemas.microsoft.com/office/drawing/2014/main" val="1613266348"/>
                    </a:ext>
                  </a:extLst>
                </a:gridCol>
                <a:gridCol w="3759877">
                  <a:extLst>
                    <a:ext uri="{9D8B030D-6E8A-4147-A177-3AD203B41FA5}">
                      <a16:colId xmlns:a16="http://schemas.microsoft.com/office/drawing/2014/main" val="2407258117"/>
                    </a:ext>
                  </a:extLst>
                </a:gridCol>
              </a:tblGrid>
              <a:tr h="396152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Sensor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Nadir Profiler (NP)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Nadir Mapper (NM)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8426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Spectrometer Type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Double-grating spectrometer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Grating Spectrometer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2086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Spectral range (nm)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248-312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300-423 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27670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spectral sampling interval (nm)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63451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Band Pass (nm) 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9905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Pixel Spatial Resolution (km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x 50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x 13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14549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Cross Track Ground Pixels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883711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E787DC91-3076-DC2A-6B7F-26798726975B}"/>
              </a:ext>
            </a:extLst>
          </p:cNvPr>
          <p:cNvGrpSpPr/>
          <p:nvPr/>
        </p:nvGrpSpPr>
        <p:grpSpPr>
          <a:xfrm>
            <a:off x="-801" y="0"/>
            <a:ext cx="12194543" cy="915902"/>
            <a:chOff x="-801" y="0"/>
            <a:chExt cx="12194543" cy="915902"/>
          </a:xfrm>
        </p:grpSpPr>
        <p:pic>
          <p:nvPicPr>
            <p:cNvPr id="8" name="Picture 2" descr="Cooperative Institute for Satellite Studies (NOAA/CIMSS) -- SSEC, UW-Madison">
              <a:extLst>
                <a:ext uri="{FF2B5EF4-FFF2-40B4-BE49-F238E27FC236}">
                  <a16:creationId xmlns:a16="http://schemas.microsoft.com/office/drawing/2014/main" id="{BD06AA69-5A80-CDE4-3AA9-6F45DE70224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29" t="72440"/>
            <a:stretch/>
          </p:blipFill>
          <p:spPr bwMode="auto">
            <a:xfrm>
              <a:off x="-801" y="0"/>
              <a:ext cx="918870" cy="87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Logo-nasa-800px.png">
              <a:extLst>
                <a:ext uri="{FF2B5EF4-FFF2-40B4-BE49-F238E27FC236}">
                  <a16:creationId xmlns:a16="http://schemas.microsoft.com/office/drawing/2014/main" id="{224D964A-D238-B0D1-A01D-5E4F1ED5B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301" y="10469"/>
              <a:ext cx="1062420" cy="877824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599A31E-0AD2-83FD-F4E8-415322CC7A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15902"/>
              <a:ext cx="12192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rainbow colored planet with text&#10;&#10;AI-generated content may be incorrect.">
              <a:extLst>
                <a:ext uri="{FF2B5EF4-FFF2-40B4-BE49-F238E27FC236}">
                  <a16:creationId xmlns:a16="http://schemas.microsoft.com/office/drawing/2014/main" id="{B5A4E098-9F0B-19FF-1C70-04300590E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48544" y="10469"/>
              <a:ext cx="1745198" cy="877824"/>
            </a:xfrm>
            <a:prstGeom prst="rect">
              <a:avLst/>
            </a:prstGeom>
          </p:spPr>
        </p:pic>
      </p:grpSp>
      <p:sp>
        <p:nvSpPr>
          <p:cNvPr id="12" name="Right Arrow 11">
            <a:extLst>
              <a:ext uri="{FF2B5EF4-FFF2-40B4-BE49-F238E27FC236}">
                <a16:creationId xmlns:a16="http://schemas.microsoft.com/office/drawing/2014/main" id="{CEC656F6-323D-81B5-9AB2-CF7BC0972BE8}"/>
              </a:ext>
            </a:extLst>
          </p:cNvPr>
          <p:cNvSpPr/>
          <p:nvPr/>
        </p:nvSpPr>
        <p:spPr>
          <a:xfrm>
            <a:off x="6441258" y="5630777"/>
            <a:ext cx="978408" cy="231964"/>
          </a:xfrm>
          <a:prstGeom prst="rightArrow">
            <a:avLst/>
          </a:prstGeom>
          <a:solidFill>
            <a:schemeClr val="tx1"/>
          </a:solidFill>
          <a:ln w="63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65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3CE8E-F85D-A81A-1AC8-8EC94D11B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CDDB06D3-6FAF-F2C0-32E2-C29AB08D111C}"/>
              </a:ext>
            </a:extLst>
          </p:cNvPr>
          <p:cNvSpPr/>
          <p:nvPr/>
        </p:nvSpPr>
        <p:spPr>
          <a:xfrm>
            <a:off x="1394477" y="1025840"/>
            <a:ext cx="88343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Flowchart illustrating the Earth View (EV) Level 1B generation process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2307F7-08EA-988E-0A92-D270BD70E408}"/>
              </a:ext>
            </a:extLst>
          </p:cNvPr>
          <p:cNvSpPr txBox="1"/>
          <p:nvPr/>
        </p:nvSpPr>
        <p:spPr>
          <a:xfrm>
            <a:off x="-19790" y="6712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 Level 1 Processing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740688-C43E-1FF3-C903-8FF0384E2010}"/>
              </a:ext>
            </a:extLst>
          </p:cNvPr>
          <p:cNvGrpSpPr/>
          <p:nvPr/>
        </p:nvGrpSpPr>
        <p:grpSpPr>
          <a:xfrm>
            <a:off x="-801" y="0"/>
            <a:ext cx="12194543" cy="915902"/>
            <a:chOff x="-801" y="0"/>
            <a:chExt cx="12194543" cy="91590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4E224F1-8EE6-2E42-D2EF-C79FC9E4EC2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15902"/>
              <a:ext cx="12192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2" descr="Cooperative Institute for Satellite Studies (NOAA/CIMSS) -- SSEC, UW-Madison">
              <a:extLst>
                <a:ext uri="{FF2B5EF4-FFF2-40B4-BE49-F238E27FC236}">
                  <a16:creationId xmlns:a16="http://schemas.microsoft.com/office/drawing/2014/main" id="{CF9AF3B4-59F8-D2A7-4B78-1B1EF8C6E0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29" t="72440"/>
            <a:stretch/>
          </p:blipFill>
          <p:spPr bwMode="auto">
            <a:xfrm>
              <a:off x="-801" y="0"/>
              <a:ext cx="918870" cy="87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Logo-nasa-800px.png">
              <a:extLst>
                <a:ext uri="{FF2B5EF4-FFF2-40B4-BE49-F238E27FC236}">
                  <a16:creationId xmlns:a16="http://schemas.microsoft.com/office/drawing/2014/main" id="{A28EE38F-D039-82F4-F359-70ECCE237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301" y="10469"/>
              <a:ext cx="1062420" cy="877824"/>
            </a:xfrm>
            <a:prstGeom prst="rect">
              <a:avLst/>
            </a:prstGeom>
          </p:spPr>
        </p:pic>
        <p:pic>
          <p:nvPicPr>
            <p:cNvPr id="8" name="Picture 7" descr="A rainbow colored planet with text&#10;&#10;AI-generated content may be incorrect.">
              <a:extLst>
                <a:ext uri="{FF2B5EF4-FFF2-40B4-BE49-F238E27FC236}">
                  <a16:creationId xmlns:a16="http://schemas.microsoft.com/office/drawing/2014/main" id="{2C70B2DF-975D-458C-4E70-C367CA40D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48544" y="10469"/>
              <a:ext cx="1745198" cy="877824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277FA06-B6D7-2B57-0FE3-9A3C4F6B324F}"/>
              </a:ext>
            </a:extLst>
          </p:cNvPr>
          <p:cNvSpPr txBox="1"/>
          <p:nvPr/>
        </p:nvSpPr>
        <p:spPr>
          <a:xfrm>
            <a:off x="3890622" y="3835868"/>
            <a:ext cx="1717404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housekeeping details to physical variables (P, V, I, etc.)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F3F635-0E45-49EF-21AD-5A8CA75DF4BA}"/>
              </a:ext>
            </a:extLst>
          </p:cNvPr>
          <p:cNvSpPr txBox="1"/>
          <p:nvPr/>
        </p:nvSpPr>
        <p:spPr>
          <a:xfrm>
            <a:off x="5907089" y="3994346"/>
            <a:ext cx="106978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Wavelength Assignment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5DAEEB-5B29-D615-C6F5-492DCC622F8D}"/>
              </a:ext>
            </a:extLst>
          </p:cNvPr>
          <p:cNvSpPr txBox="1"/>
          <p:nvPr/>
        </p:nvSpPr>
        <p:spPr>
          <a:xfrm>
            <a:off x="7253197" y="4084802"/>
            <a:ext cx="1069788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Geolocation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949B0D-24F3-2A10-DA5D-1ADAF184FD51}"/>
              </a:ext>
            </a:extLst>
          </p:cNvPr>
          <p:cNvSpPr txBox="1"/>
          <p:nvPr/>
        </p:nvSpPr>
        <p:spPr>
          <a:xfrm>
            <a:off x="8623176" y="3887843"/>
            <a:ext cx="1234410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Subtract Bias, Dark, Smear Signals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347905-5E9D-E6F6-1554-B2B75E0ECB02}"/>
              </a:ext>
            </a:extLst>
          </p:cNvPr>
          <p:cNvSpPr txBox="1"/>
          <p:nvPr/>
        </p:nvSpPr>
        <p:spPr>
          <a:xfrm>
            <a:off x="9988786" y="5445859"/>
            <a:ext cx="156408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EV Signals to RAD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1923247-0B1D-ACAE-A296-40F8CC866318}"/>
              </a:ext>
            </a:extLst>
          </p:cNvPr>
          <p:cNvSpPr txBox="1"/>
          <p:nvPr/>
        </p:nvSpPr>
        <p:spPr>
          <a:xfrm>
            <a:off x="10260520" y="3984353"/>
            <a:ext cx="101786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Stray Light Correction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10A1421-AAF1-2BEC-6D26-BE0A352297F3}"/>
              </a:ext>
            </a:extLst>
          </p:cNvPr>
          <p:cNvSpPr txBox="1"/>
          <p:nvPr/>
        </p:nvSpPr>
        <p:spPr>
          <a:xfrm>
            <a:off x="2122099" y="4045367"/>
            <a:ext cx="1469154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Cal. Table Input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902D58-8FD1-D57E-9BEE-0011C22724D6}"/>
              </a:ext>
            </a:extLst>
          </p:cNvPr>
          <p:cNvSpPr txBox="1"/>
          <p:nvPr/>
        </p:nvSpPr>
        <p:spPr>
          <a:xfrm>
            <a:off x="8369002" y="5457414"/>
            <a:ext cx="124625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Flagging (QC)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8B824C5-70D3-0C77-FD13-344B2BB104E7}"/>
              </a:ext>
            </a:extLst>
          </p:cNvPr>
          <p:cNvCxnSpPr>
            <a:cxnSpLocks/>
          </p:cNvCxnSpPr>
          <p:nvPr/>
        </p:nvCxnSpPr>
        <p:spPr>
          <a:xfrm>
            <a:off x="3605108" y="4198937"/>
            <a:ext cx="280894" cy="3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4C8630E-2953-D597-9354-B73215B9886F}"/>
              </a:ext>
            </a:extLst>
          </p:cNvPr>
          <p:cNvCxnSpPr>
            <a:cxnSpLocks/>
          </p:cNvCxnSpPr>
          <p:nvPr/>
        </p:nvCxnSpPr>
        <p:spPr>
          <a:xfrm>
            <a:off x="5608026" y="4246918"/>
            <a:ext cx="3050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AC7EAB0-4E8D-0B90-F5EC-1BF195B47FF4}"/>
              </a:ext>
            </a:extLst>
          </p:cNvPr>
          <p:cNvCxnSpPr>
            <a:cxnSpLocks/>
          </p:cNvCxnSpPr>
          <p:nvPr/>
        </p:nvCxnSpPr>
        <p:spPr>
          <a:xfrm>
            <a:off x="6983825" y="4245963"/>
            <a:ext cx="280894" cy="3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B212945-1311-4F2A-47FF-97CD43970173}"/>
              </a:ext>
            </a:extLst>
          </p:cNvPr>
          <p:cNvCxnSpPr>
            <a:cxnSpLocks/>
          </p:cNvCxnSpPr>
          <p:nvPr/>
        </p:nvCxnSpPr>
        <p:spPr>
          <a:xfrm>
            <a:off x="8332221" y="4238372"/>
            <a:ext cx="280894" cy="3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0EF59A1-E259-1BDE-8D7D-DB845335F251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1781171" y="4198937"/>
            <a:ext cx="340928" cy="3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96FFF0E-490A-9080-F77F-63131E1D16AE}"/>
              </a:ext>
            </a:extLst>
          </p:cNvPr>
          <p:cNvCxnSpPr>
            <a:cxnSpLocks/>
          </p:cNvCxnSpPr>
          <p:nvPr/>
        </p:nvCxnSpPr>
        <p:spPr>
          <a:xfrm flipH="1">
            <a:off x="9613086" y="5739113"/>
            <a:ext cx="36157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BD69633-670D-F80F-D727-EEE368E3138D}"/>
              </a:ext>
            </a:extLst>
          </p:cNvPr>
          <p:cNvCxnSpPr>
            <a:cxnSpLocks/>
          </p:cNvCxnSpPr>
          <p:nvPr/>
        </p:nvCxnSpPr>
        <p:spPr>
          <a:xfrm>
            <a:off x="9866867" y="4258553"/>
            <a:ext cx="39011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C4DE7D1-C9BC-FF32-9773-C26BB09954A1}"/>
              </a:ext>
            </a:extLst>
          </p:cNvPr>
          <p:cNvCxnSpPr>
            <a:cxnSpLocks/>
          </p:cNvCxnSpPr>
          <p:nvPr/>
        </p:nvCxnSpPr>
        <p:spPr>
          <a:xfrm>
            <a:off x="10772764" y="5103088"/>
            <a:ext cx="0" cy="3289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C4C16B16-6B02-41CD-4136-12F47342CDA7}"/>
              </a:ext>
            </a:extLst>
          </p:cNvPr>
          <p:cNvSpPr/>
          <p:nvPr/>
        </p:nvSpPr>
        <p:spPr>
          <a:xfrm>
            <a:off x="7015057" y="5482814"/>
            <a:ext cx="970113" cy="46493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L1B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5F08E1B-A5CD-3BF1-573A-C6426CE109A8}"/>
              </a:ext>
            </a:extLst>
          </p:cNvPr>
          <p:cNvSpPr/>
          <p:nvPr/>
        </p:nvSpPr>
        <p:spPr>
          <a:xfrm>
            <a:off x="809746" y="3966636"/>
            <a:ext cx="970113" cy="46493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L1A</a:t>
            </a:r>
          </a:p>
        </p:txBody>
      </p:sp>
      <p:sp>
        <p:nvSpPr>
          <p:cNvPr id="57" name="Parallelogram 56">
            <a:extLst>
              <a:ext uri="{FF2B5EF4-FFF2-40B4-BE49-F238E27FC236}">
                <a16:creationId xmlns:a16="http://schemas.microsoft.com/office/drawing/2014/main" id="{AFEA4408-F05B-5733-5534-1315B32FA161}"/>
              </a:ext>
            </a:extLst>
          </p:cNvPr>
          <p:cNvSpPr/>
          <p:nvPr/>
        </p:nvSpPr>
        <p:spPr>
          <a:xfrm>
            <a:off x="163104" y="2215586"/>
            <a:ext cx="2708103" cy="1456447"/>
          </a:xfrm>
          <a:prstGeom prst="parallelogram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Board Calibration (non-linearity, pixel gain correction, and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binning)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B525A54-CD02-114F-0776-DD16DE36E418}"/>
              </a:ext>
            </a:extLst>
          </p:cNvPr>
          <p:cNvCxnSpPr>
            <a:cxnSpLocks/>
          </p:cNvCxnSpPr>
          <p:nvPr/>
        </p:nvCxnSpPr>
        <p:spPr>
          <a:xfrm>
            <a:off x="1282581" y="3670190"/>
            <a:ext cx="0" cy="2964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FC27CEAB-60B0-0B7E-98F4-FC118E281EC2}"/>
              </a:ext>
            </a:extLst>
          </p:cNvPr>
          <p:cNvCxnSpPr>
            <a:cxnSpLocks/>
          </p:cNvCxnSpPr>
          <p:nvPr/>
        </p:nvCxnSpPr>
        <p:spPr>
          <a:xfrm flipH="1">
            <a:off x="7993381" y="5714151"/>
            <a:ext cx="3736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C2C4265-C28E-F4FC-49A8-D885549D631E}"/>
              </a:ext>
            </a:extLst>
          </p:cNvPr>
          <p:cNvCxnSpPr>
            <a:cxnSpLocks/>
            <a:stCxn id="14" idx="1"/>
            <a:endCxn id="26" idx="0"/>
          </p:cNvCxnSpPr>
          <p:nvPr/>
        </p:nvCxnSpPr>
        <p:spPr>
          <a:xfrm flipH="1">
            <a:off x="2856676" y="2523363"/>
            <a:ext cx="1355381" cy="15220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D456E50-5490-CE33-DC12-92F06A0F9669}"/>
              </a:ext>
            </a:extLst>
          </p:cNvPr>
          <p:cNvSpPr txBox="1"/>
          <p:nvPr/>
        </p:nvSpPr>
        <p:spPr>
          <a:xfrm>
            <a:off x="10083719" y="4798005"/>
            <a:ext cx="1469154" cy="30777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Corrected Counts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6D36CA9-2B3C-A8CA-586C-7145D4CA8E86}"/>
              </a:ext>
            </a:extLst>
          </p:cNvPr>
          <p:cNvCxnSpPr>
            <a:cxnSpLocks/>
          </p:cNvCxnSpPr>
          <p:nvPr/>
        </p:nvCxnSpPr>
        <p:spPr>
          <a:xfrm>
            <a:off x="10772764" y="4517566"/>
            <a:ext cx="0" cy="2853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0C4BF48-D934-EFA3-BDEA-0DC6B1640E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818724"/>
              </p:ext>
            </p:extLst>
          </p:nvPr>
        </p:nvGraphicFramePr>
        <p:xfrm>
          <a:off x="4212057" y="1608963"/>
          <a:ext cx="5027710" cy="1828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9065">
                  <a:extLst>
                    <a:ext uri="{9D8B030D-6E8A-4147-A177-3AD203B41FA5}">
                      <a16:colId xmlns:a16="http://schemas.microsoft.com/office/drawing/2014/main" val="4234998000"/>
                    </a:ext>
                  </a:extLst>
                </a:gridCol>
                <a:gridCol w="4018645">
                  <a:extLst>
                    <a:ext uri="{9D8B030D-6E8A-4147-A177-3AD203B41FA5}">
                      <a16:colId xmlns:a16="http://schemas.microsoft.com/office/drawing/2014/main" val="51445614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DATASET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DATASET DEFINITION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434037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CBC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Band Center Wavelengths of each CCD pixel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73113687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SRG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Elevation angles at the center of each CCD pixel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129959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FOV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Elevation slit function for each CCD pixel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46973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Radiometric Coefficients for each CCD pixel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413164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STB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 Table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4965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476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1CDBB-6FF0-13FB-8AD5-0C9F94D14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06FC8D9A-AD73-540E-B456-C871679C4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2F848-6E5D-3A4A-8171-01CD415E0DC7}" type="slidenum">
              <a:rPr lang="en-US" smtClean="0"/>
              <a:t>4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F993F7-2A8E-1AC5-5191-58E1993895DA}"/>
              </a:ext>
            </a:extLst>
          </p:cNvPr>
          <p:cNvSpPr txBox="1"/>
          <p:nvPr/>
        </p:nvSpPr>
        <p:spPr>
          <a:xfrm>
            <a:off x="81023" y="187771"/>
            <a:ext cx="1219200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>
                <a:latin typeface="Times New Roman"/>
                <a:cs typeface="Times New Roman"/>
              </a:rPr>
              <a:t>NOAA-20 Day One Radiometric Calibration 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327CE366-C13B-C038-1641-4A3057118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670" y="3716101"/>
            <a:ext cx="3862054" cy="289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02EFF03-020A-50A5-CCF8-89FC80895CAE}"/>
              </a:ext>
            </a:extLst>
          </p:cNvPr>
          <p:cNvSpPr txBox="1"/>
          <p:nvPr/>
        </p:nvSpPr>
        <p:spPr>
          <a:xfrm>
            <a:off x="83965" y="4458782"/>
            <a:ext cx="2353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Fitting to a low order polynomial reduces test artifacts and fine spectral structure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48E2522-B39F-686C-EA8F-35952E414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698" y="3753492"/>
            <a:ext cx="3977839" cy="292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831FBD-51D7-C733-0B9F-3376D2E6F695}"/>
              </a:ext>
            </a:extLst>
          </p:cNvPr>
          <p:cNvSpPr txBox="1"/>
          <p:nvPr/>
        </p:nvSpPr>
        <p:spPr>
          <a:xfrm>
            <a:off x="458633" y="1010039"/>
            <a:ext cx="11466667" cy="21698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Times New Roman"/>
                <a:cs typeface="Times New Roman"/>
              </a:rPr>
              <a:t>January 28, 2018, is defined as Day One, when the first solar measurements using the reference diffuser are made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/>
                <a:cs typeface="Times New Roman"/>
              </a:rPr>
              <a:t>All subsequent radiance calibration adjustments are applied relative to this date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One EV BCW wavelength registration and intra-orbital wavelength variations are characterized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BSDF adjustments are based on Antarctic ice radiances at 354 nm – provides radiometric consistency with other instruments (OMPS and OMI)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EEF3722-5B06-2189-4169-AA256077037B}"/>
              </a:ext>
            </a:extLst>
          </p:cNvPr>
          <p:cNvGrpSpPr/>
          <p:nvPr/>
        </p:nvGrpSpPr>
        <p:grpSpPr>
          <a:xfrm>
            <a:off x="-801" y="0"/>
            <a:ext cx="12194543" cy="915902"/>
            <a:chOff x="-801" y="0"/>
            <a:chExt cx="12194543" cy="915902"/>
          </a:xfrm>
        </p:grpSpPr>
        <p:pic>
          <p:nvPicPr>
            <p:cNvPr id="12" name="Picture 2" descr="Cooperative Institute for Satellite Studies (NOAA/CIMSS) -- SSEC, UW-Madison">
              <a:extLst>
                <a:ext uri="{FF2B5EF4-FFF2-40B4-BE49-F238E27FC236}">
                  <a16:creationId xmlns:a16="http://schemas.microsoft.com/office/drawing/2014/main" id="{3D0509F3-6372-1410-BAFA-09B359DBBE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29" t="72440"/>
            <a:stretch/>
          </p:blipFill>
          <p:spPr bwMode="auto">
            <a:xfrm>
              <a:off x="-801" y="0"/>
              <a:ext cx="918870" cy="87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Logo-nasa-800px.png">
              <a:extLst>
                <a:ext uri="{FF2B5EF4-FFF2-40B4-BE49-F238E27FC236}">
                  <a16:creationId xmlns:a16="http://schemas.microsoft.com/office/drawing/2014/main" id="{8A17F831-253F-1836-EE65-E13A44AA2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4301" y="10469"/>
              <a:ext cx="1062420" cy="877824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9A1E34B-1426-6A16-B4B7-E83645CC80C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15902"/>
              <a:ext cx="12192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 descr="A rainbow colored planet with text&#10;&#10;AI-generated content may be incorrect.">
              <a:extLst>
                <a:ext uri="{FF2B5EF4-FFF2-40B4-BE49-F238E27FC236}">
                  <a16:creationId xmlns:a16="http://schemas.microsoft.com/office/drawing/2014/main" id="{B77CB58E-DE02-EEEA-582F-B2522AAB9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48544" y="10469"/>
              <a:ext cx="1745198" cy="87782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49856EA-908E-CA4B-FCF3-4E7014A88152}"/>
              </a:ext>
            </a:extLst>
          </p:cNvPr>
          <p:cNvSpPr txBox="1"/>
          <p:nvPr/>
        </p:nvSpPr>
        <p:spPr>
          <a:xfrm>
            <a:off x="5493304" y="3180477"/>
            <a:ext cx="2358338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>
                <a:latin typeface="Times New Roman"/>
                <a:cs typeface="Times New Roman"/>
              </a:rPr>
              <a:t>Pre-Launch Calibration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82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AI-generated content may be incorrect.">
            <a:extLst>
              <a:ext uri="{FF2B5EF4-FFF2-40B4-BE49-F238E27FC236}">
                <a16:creationId xmlns:a16="http://schemas.microsoft.com/office/drawing/2014/main" id="{5CB7890D-580D-9835-8715-FF0E333D3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775" y="1190600"/>
            <a:ext cx="7061420" cy="35654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4CF2D9-BEC9-6627-0D62-B653238ED374}"/>
              </a:ext>
            </a:extLst>
          </p:cNvPr>
          <p:cNvSpPr txBox="1"/>
          <p:nvPr/>
        </p:nvSpPr>
        <p:spPr>
          <a:xfrm>
            <a:off x="985063" y="4998456"/>
            <a:ext cx="9026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1B pixel quality flagging: pixel affected by transients due to high energy particle hits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1A20EB-3D6A-91ED-C8E0-D7FCBB0F337F}"/>
              </a:ext>
            </a:extLst>
          </p:cNvPr>
          <p:cNvSpPr txBox="1"/>
          <p:nvPr/>
        </p:nvSpPr>
        <p:spPr>
          <a:xfrm>
            <a:off x="456892" y="5334787"/>
            <a:ext cx="10311477" cy="143116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latin typeface="Times New Roman"/>
                <a:cs typeface="Times New Roman"/>
              </a:rPr>
              <a:t>Principal Component Analysis is used to identify transients in the EV image data (on corrected counts)</a:t>
            </a:r>
          </a:p>
          <a:p>
            <a:pPr marL="699770" indent="114300">
              <a:spcAft>
                <a:spcPts val="600"/>
              </a:spcAft>
              <a:buAutoNum type="arabicParenR"/>
            </a:pPr>
            <a:r>
              <a:rPr lang="en-US" b="1">
                <a:latin typeface="Times New Roman"/>
                <a:cs typeface="Times New Roman"/>
              </a:rPr>
              <a:t> Use set number of PCs to define the background counts</a:t>
            </a:r>
          </a:p>
          <a:p>
            <a:pPr marL="642938" indent="57150">
              <a:spcAft>
                <a:spcPts val="600"/>
              </a:spcAft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Reconstruct the background counts </a:t>
            </a:r>
          </a:p>
          <a:p>
            <a:pPr marL="642938" indent="57150">
              <a:spcAft>
                <a:spcPts val="600"/>
              </a:spcAft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Compute difference between observed and reconstructed counts and apply a count threshold.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14B656-1F32-6B70-7F92-CD204C8383DA}"/>
              </a:ext>
            </a:extLst>
          </p:cNvPr>
          <p:cNvSpPr txBox="1"/>
          <p:nvPr/>
        </p:nvSpPr>
        <p:spPr>
          <a:xfrm>
            <a:off x="0" y="1778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 Flags (Transients)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0F4DCD3-97E4-0191-4897-0F4AD8EC2CA1}"/>
              </a:ext>
            </a:extLst>
          </p:cNvPr>
          <p:cNvGrpSpPr/>
          <p:nvPr/>
        </p:nvGrpSpPr>
        <p:grpSpPr>
          <a:xfrm>
            <a:off x="-2543" y="32259"/>
            <a:ext cx="12194543" cy="915902"/>
            <a:chOff x="-801" y="0"/>
            <a:chExt cx="12194543" cy="915902"/>
          </a:xfrm>
        </p:grpSpPr>
        <p:pic>
          <p:nvPicPr>
            <p:cNvPr id="9" name="Picture 2" descr="Cooperative Institute for Satellite Studies (NOAA/CIMSS) -- SSEC, UW-Madison">
              <a:extLst>
                <a:ext uri="{FF2B5EF4-FFF2-40B4-BE49-F238E27FC236}">
                  <a16:creationId xmlns:a16="http://schemas.microsoft.com/office/drawing/2014/main" id="{12D91281-3A67-04E1-D451-D7D9896E95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29" t="72440"/>
            <a:stretch/>
          </p:blipFill>
          <p:spPr bwMode="auto">
            <a:xfrm>
              <a:off x="-801" y="0"/>
              <a:ext cx="918870" cy="87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Logo-nasa-800px.png">
              <a:extLst>
                <a:ext uri="{FF2B5EF4-FFF2-40B4-BE49-F238E27FC236}">
                  <a16:creationId xmlns:a16="http://schemas.microsoft.com/office/drawing/2014/main" id="{B8B23C9E-0246-2A91-4351-CC8D317D9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301" y="10469"/>
              <a:ext cx="1062420" cy="877824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5F00DB7-5603-752C-F077-571E45E7BDF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15902"/>
              <a:ext cx="12192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 descr="A rainbow colored planet with text&#10;&#10;AI-generated content may be incorrect.">
              <a:extLst>
                <a:ext uri="{FF2B5EF4-FFF2-40B4-BE49-F238E27FC236}">
                  <a16:creationId xmlns:a16="http://schemas.microsoft.com/office/drawing/2014/main" id="{41C13EBE-018E-18EF-4B80-B1E44186D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48544" y="10469"/>
              <a:ext cx="1745198" cy="877824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F689252-D4CA-71E7-0A54-3EF0803D4469}"/>
              </a:ext>
            </a:extLst>
          </p:cNvPr>
          <p:cNvSpPr txBox="1"/>
          <p:nvPr/>
        </p:nvSpPr>
        <p:spPr>
          <a:xfrm>
            <a:off x="-2543" y="2248001"/>
            <a:ext cx="32925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map of NP transient monthly detections</a:t>
            </a:r>
          </a:p>
        </p:txBody>
      </p:sp>
    </p:spTree>
    <p:extLst>
      <p:ext uri="{BB962C8B-B14F-4D97-AF65-F5344CB8AC3E}">
        <p14:creationId xmlns:p14="http://schemas.microsoft.com/office/powerpoint/2010/main" val="4253731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7E47CB-F8A3-CD4F-222A-28B9D198DD44}"/>
              </a:ext>
            </a:extLst>
          </p:cNvPr>
          <p:cNvSpPr txBox="1"/>
          <p:nvPr/>
        </p:nvSpPr>
        <p:spPr>
          <a:xfrm>
            <a:off x="92771" y="186501"/>
            <a:ext cx="11409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Stray Light Correction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5FDC9-B759-1E8C-6157-8744486D3757}"/>
              </a:ext>
            </a:extLst>
          </p:cNvPr>
          <p:cNvSpPr txBox="1"/>
          <p:nvPr/>
        </p:nvSpPr>
        <p:spPr>
          <a:xfrm>
            <a:off x="405819" y="1015914"/>
            <a:ext cx="10427221" cy="18774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2700" lvl="1">
              <a:spcAft>
                <a:spcPts val="1200"/>
              </a:spcAf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Stray Light (SLT) </a:t>
            </a:r>
          </a:p>
          <a:p>
            <a:pPr marL="812800" lvl="2" indent="-342900">
              <a:spcAft>
                <a:spcPts val="1200"/>
              </a:spcAft>
              <a:buSzPct val="103000"/>
              <a:buFont typeface="Arial" panose="020B0604020202020204" pitchFamily="34" charset="0"/>
              <a:buChar char="•"/>
            </a:pPr>
            <a:r>
              <a:rPr lang="en-US" sz="2400">
                <a:latin typeface="Times New Roman"/>
                <a:cs typeface="Times New Roman"/>
              </a:rPr>
              <a:t>An SL model is derived from a pre-launch characterization of stray light with updates </a:t>
            </a:r>
            <a:r>
              <a:rPr lang="en-US" sz="2400" dirty="0">
                <a:latin typeface="Times New Roman"/>
                <a:cs typeface="Times New Roman"/>
              </a:rPr>
              <a:t>from inflight validations and applied via a 4-D correction Jacobian.  </a:t>
            </a:r>
          </a:p>
          <a:p>
            <a:pPr marL="812800" lvl="2" indent="-342900">
              <a:spcAft>
                <a:spcPts val="1200"/>
              </a:spcAft>
              <a:buSzPct val="103000"/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Stray light is calculated and removed event-by-event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4FE73C0-413B-B183-9D41-C15C159C6C26}"/>
              </a:ext>
            </a:extLst>
          </p:cNvPr>
          <p:cNvGrpSpPr/>
          <p:nvPr/>
        </p:nvGrpSpPr>
        <p:grpSpPr>
          <a:xfrm>
            <a:off x="4392" y="18387"/>
            <a:ext cx="12194543" cy="915902"/>
            <a:chOff x="-801" y="0"/>
            <a:chExt cx="12194543" cy="915902"/>
          </a:xfrm>
        </p:grpSpPr>
        <p:pic>
          <p:nvPicPr>
            <p:cNvPr id="5" name="Picture 2" descr="Cooperative Institute for Satellite Studies (NOAA/CIMSS) -- SSEC, UW-Madison">
              <a:extLst>
                <a:ext uri="{FF2B5EF4-FFF2-40B4-BE49-F238E27FC236}">
                  <a16:creationId xmlns:a16="http://schemas.microsoft.com/office/drawing/2014/main" id="{B31C105C-8FD7-7CF2-D882-A3445DE85D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29" t="72440"/>
            <a:stretch/>
          </p:blipFill>
          <p:spPr bwMode="auto">
            <a:xfrm>
              <a:off x="-801" y="0"/>
              <a:ext cx="918870" cy="87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Logo-nasa-800px.png">
              <a:extLst>
                <a:ext uri="{FF2B5EF4-FFF2-40B4-BE49-F238E27FC236}">
                  <a16:creationId xmlns:a16="http://schemas.microsoft.com/office/drawing/2014/main" id="{4920B7A3-29E2-6A1D-4685-078FD4B4E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4301" y="10469"/>
              <a:ext cx="1062420" cy="877824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3737535-F7C3-EF6B-6F1B-D65E537A38A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15902"/>
              <a:ext cx="12192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 descr="A rainbow colored planet with text&#10;&#10;AI-generated content may be incorrect.">
              <a:extLst>
                <a:ext uri="{FF2B5EF4-FFF2-40B4-BE49-F238E27FC236}">
                  <a16:creationId xmlns:a16="http://schemas.microsoft.com/office/drawing/2014/main" id="{3D7799B4-FF1B-A633-BCB6-8DBA3B42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48544" y="10469"/>
              <a:ext cx="1745198" cy="87782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37E4E09-05A7-E669-FF34-030BD591D332}"/>
              </a:ext>
            </a:extLst>
          </p:cNvPr>
          <p:cNvSpPr txBox="1"/>
          <p:nvPr/>
        </p:nvSpPr>
        <p:spPr>
          <a:xfrm>
            <a:off x="11601450" y="13573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64FAC5-611F-592F-6DA2-8041EE1430A4}"/>
              </a:ext>
            </a:extLst>
          </p:cNvPr>
          <p:cNvSpPr txBox="1"/>
          <p:nvPr/>
        </p:nvSpPr>
        <p:spPr>
          <a:xfrm>
            <a:off x="503229" y="6191699"/>
            <a:ext cx="5357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NM Calculated Stray Light % and  Residual % for a single event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32070C-145E-EA71-216D-83104CFDFD92}"/>
              </a:ext>
            </a:extLst>
          </p:cNvPr>
          <p:cNvSpPr txBox="1"/>
          <p:nvPr/>
        </p:nvSpPr>
        <p:spPr>
          <a:xfrm>
            <a:off x="6243853" y="6211669"/>
            <a:ext cx="5357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 Calculated Stray Light % and  Residual % for a single event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4CB0A3F-1BDD-018B-D7F8-B4F92BACC6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01" t="8622" b="9087"/>
          <a:stretch>
            <a:fillRect/>
          </a:stretch>
        </p:blipFill>
        <p:spPr bwMode="auto">
          <a:xfrm>
            <a:off x="760743" y="2947882"/>
            <a:ext cx="4842571" cy="321672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CF0C90-203A-0EF2-2E69-44D30E45535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/>
          <a:srcRect l="8034" t="8890" b="8819"/>
          <a:stretch>
            <a:fillRect/>
          </a:stretch>
        </p:blipFill>
        <p:spPr bwMode="auto">
          <a:xfrm>
            <a:off x="6400495" y="2974975"/>
            <a:ext cx="4385756" cy="321672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ED82409F-0733-60FD-C208-8F5470E9F642}"/>
              </a:ext>
            </a:extLst>
          </p:cNvPr>
          <p:cNvSpPr txBox="1"/>
          <p:nvPr/>
        </p:nvSpPr>
        <p:spPr>
          <a:xfrm>
            <a:off x="7162800" y="3363995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6A8D7CB-C3CC-5DC9-7E13-FFD933D73F54}"/>
              </a:ext>
            </a:extLst>
          </p:cNvPr>
          <p:cNvSpPr txBox="1"/>
          <p:nvPr/>
        </p:nvSpPr>
        <p:spPr>
          <a:xfrm>
            <a:off x="1735041" y="3363995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</a:p>
        </p:txBody>
      </p:sp>
    </p:spTree>
    <p:extLst>
      <p:ext uri="{BB962C8B-B14F-4D97-AF65-F5344CB8AC3E}">
        <p14:creationId xmlns:p14="http://schemas.microsoft.com/office/powerpoint/2010/main" val="3290239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EEB971-820A-95CC-29CE-A3719F41D6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900"/>
          <a:stretch>
            <a:fillRect/>
          </a:stretch>
        </p:blipFill>
        <p:spPr>
          <a:xfrm>
            <a:off x="964814" y="1467191"/>
            <a:ext cx="4546600" cy="32726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003E4E-C384-8807-A695-02BDECD2707C}"/>
              </a:ext>
            </a:extLst>
          </p:cNvPr>
          <p:cNvSpPr txBox="1"/>
          <p:nvPr/>
        </p:nvSpPr>
        <p:spPr>
          <a:xfrm>
            <a:off x="1823172" y="270439"/>
            <a:ext cx="8907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Wavelength Assignment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1E0175-EBA6-D72D-EAA5-681B7DFF0954}"/>
              </a:ext>
            </a:extLst>
          </p:cNvPr>
          <p:cNvSpPr txBox="1"/>
          <p:nvPr/>
        </p:nvSpPr>
        <p:spPr>
          <a:xfrm>
            <a:off x="1584656" y="3551823"/>
            <a:ext cx="3274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Intra-Orbital Wavelength Assignment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3ACF77-80C2-6696-2BB8-BCD4F5D98D22}"/>
              </a:ext>
            </a:extLst>
          </p:cNvPr>
          <p:cNvGrpSpPr/>
          <p:nvPr/>
        </p:nvGrpSpPr>
        <p:grpSpPr>
          <a:xfrm>
            <a:off x="-801" y="0"/>
            <a:ext cx="12194543" cy="915902"/>
            <a:chOff x="-801" y="0"/>
            <a:chExt cx="12194543" cy="915902"/>
          </a:xfrm>
        </p:grpSpPr>
        <p:pic>
          <p:nvPicPr>
            <p:cNvPr id="3" name="Picture 2" descr="Cooperative Institute for Satellite Studies (NOAA/CIMSS) -- SSEC, UW-Madison">
              <a:extLst>
                <a:ext uri="{FF2B5EF4-FFF2-40B4-BE49-F238E27FC236}">
                  <a16:creationId xmlns:a16="http://schemas.microsoft.com/office/drawing/2014/main" id="{B5E95F0B-B8C2-8E98-BDD3-3434E1026C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29" t="72440"/>
            <a:stretch/>
          </p:blipFill>
          <p:spPr bwMode="auto">
            <a:xfrm>
              <a:off x="-801" y="0"/>
              <a:ext cx="918870" cy="87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Logo-nasa-800px.png">
              <a:extLst>
                <a:ext uri="{FF2B5EF4-FFF2-40B4-BE49-F238E27FC236}">
                  <a16:creationId xmlns:a16="http://schemas.microsoft.com/office/drawing/2014/main" id="{59E5E5EF-DF2C-2541-0549-ECB1FFFF5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301" y="10469"/>
              <a:ext cx="1062420" cy="877824"/>
            </a:xfrm>
            <a:prstGeom prst="rect">
              <a:avLst/>
            </a:prstGeom>
          </p:spPr>
        </p:pic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A094045-4C01-88A0-84E7-38638021765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15902"/>
              <a:ext cx="12192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 descr="A rainbow colored planet with text&#10;&#10;AI-generated content may be incorrect.">
              <a:extLst>
                <a:ext uri="{FF2B5EF4-FFF2-40B4-BE49-F238E27FC236}">
                  <a16:creationId xmlns:a16="http://schemas.microsoft.com/office/drawing/2014/main" id="{DCEFF060-B3BB-7DFD-6028-A295E83B7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48544" y="10469"/>
              <a:ext cx="1745198" cy="877824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C7D371A-CBAC-5EC0-5A1B-2E4A40854695}"/>
              </a:ext>
            </a:extLst>
          </p:cNvPr>
          <p:cNvSpPr txBox="1"/>
          <p:nvPr/>
        </p:nvSpPr>
        <p:spPr>
          <a:xfrm>
            <a:off x="904301" y="5038101"/>
            <a:ext cx="1006272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1200"/>
              </a:spcAft>
              <a:buSzPct val="143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141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Wavelength calibration is performed with the solar flux measurements by making use of the spectral structure of the solar Fraunhofer lines compared to a Day One reference spectrum</a:t>
            </a:r>
          </a:p>
          <a:p>
            <a:pPr marL="285750" indent="-285750" algn="just">
              <a:spcAft>
                <a:spcPts val="600"/>
              </a:spcAft>
              <a:buSzPct val="143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4141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Wavelength assignment accounts for the seasonal and long-term wavelength shifts, and for NM wavelength assignment also accounts for  </a:t>
            </a:r>
            <a:r>
              <a:rPr lang="en-US" sz="2000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intra-orbital shifts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B0B4FE-C61C-3337-31D5-16410A6BA009}"/>
              </a:ext>
            </a:extLst>
          </p:cNvPr>
          <p:cNvSpPr txBox="1"/>
          <p:nvPr/>
        </p:nvSpPr>
        <p:spPr>
          <a:xfrm>
            <a:off x="4475308" y="1618207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5473CE-A86B-ABFC-F6DD-21AFE26A4D9B}"/>
              </a:ext>
            </a:extLst>
          </p:cNvPr>
          <p:cNvSpPr txBox="1"/>
          <p:nvPr/>
        </p:nvSpPr>
        <p:spPr>
          <a:xfrm>
            <a:off x="7238253" y="1405902"/>
            <a:ext cx="2821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~0.01 nm shift over 6 years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3DF34C-AB50-049B-5F57-FF3A13728082}"/>
              </a:ext>
            </a:extLst>
          </p:cNvPr>
          <p:cNvSpPr txBox="1"/>
          <p:nvPr/>
        </p:nvSpPr>
        <p:spPr>
          <a:xfrm>
            <a:off x="6634289" y="1101510"/>
            <a:ext cx="4107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OMPS N20 NP Long-Term Spectral Shift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4C84F0-0A38-25E9-2A1E-5A2F80528C0F}"/>
              </a:ext>
            </a:extLst>
          </p:cNvPr>
          <p:cNvSpPr txBox="1"/>
          <p:nvPr/>
        </p:nvSpPr>
        <p:spPr>
          <a:xfrm>
            <a:off x="1261971" y="1075458"/>
            <a:ext cx="4115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OMPS N20 NM Intra-orbital spectral shift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C2E96A-0829-6102-4E7F-C97AC772DAF7}"/>
              </a:ext>
            </a:extLst>
          </p:cNvPr>
          <p:cNvSpPr txBox="1"/>
          <p:nvPr/>
        </p:nvSpPr>
        <p:spPr>
          <a:xfrm>
            <a:off x="9852358" y="127459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2DE8FD-3D82-89E5-ED13-205DF2EC9C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1033" y="1386768"/>
            <a:ext cx="4396311" cy="324534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3ABF2C8-9348-233E-76A1-969369BB59F0}"/>
              </a:ext>
            </a:extLst>
          </p:cNvPr>
          <p:cNvCxnSpPr>
            <a:cxnSpLocks/>
          </p:cNvCxnSpPr>
          <p:nvPr/>
        </p:nvCxnSpPr>
        <p:spPr>
          <a:xfrm>
            <a:off x="6670623" y="2013679"/>
            <a:ext cx="388575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78AC6A8-7C94-5AF6-0392-A890E1AF6A98}"/>
              </a:ext>
            </a:extLst>
          </p:cNvPr>
          <p:cNvCxnSpPr>
            <a:cxnSpLocks/>
          </p:cNvCxnSpPr>
          <p:nvPr/>
        </p:nvCxnSpPr>
        <p:spPr>
          <a:xfrm>
            <a:off x="6670623" y="2802897"/>
            <a:ext cx="528403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204423B-DB91-30FF-2764-95C1BDE3EBE4}"/>
              </a:ext>
            </a:extLst>
          </p:cNvPr>
          <p:cNvCxnSpPr>
            <a:cxnSpLocks/>
          </p:cNvCxnSpPr>
          <p:nvPr/>
        </p:nvCxnSpPr>
        <p:spPr>
          <a:xfrm flipH="1">
            <a:off x="6940422" y="2013808"/>
            <a:ext cx="11373" cy="789089"/>
          </a:xfrm>
          <a:prstGeom prst="straightConnector1">
            <a:avLst/>
          </a:prstGeom>
          <a:ln w="22225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E5C33CD-95A9-11B9-68AE-0D968EA13C98}"/>
              </a:ext>
            </a:extLst>
          </p:cNvPr>
          <p:cNvSpPr txBox="1"/>
          <p:nvPr/>
        </p:nvSpPr>
        <p:spPr>
          <a:xfrm>
            <a:off x="6816436" y="1694722"/>
            <a:ext cx="1943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Long-term Shift ~0.012 nm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190636A-9D64-58E2-6E04-C65C9E349CDC}"/>
              </a:ext>
            </a:extLst>
          </p:cNvPr>
          <p:cNvSpPr txBox="1"/>
          <p:nvPr/>
        </p:nvSpPr>
        <p:spPr>
          <a:xfrm>
            <a:off x="5920704" y="2221070"/>
            <a:ext cx="400110" cy="146610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Spectral Shift [nm]</a:t>
            </a:r>
          </a:p>
        </p:txBody>
      </p:sp>
    </p:spTree>
    <p:extLst>
      <p:ext uri="{BB962C8B-B14F-4D97-AF65-F5344CB8AC3E}">
        <p14:creationId xmlns:p14="http://schemas.microsoft.com/office/powerpoint/2010/main" val="2532431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1AEDB0-B490-400E-7436-70B0F7F6A02E}"/>
              </a:ext>
            </a:extLst>
          </p:cNvPr>
          <p:cNvSpPr txBox="1"/>
          <p:nvPr/>
        </p:nvSpPr>
        <p:spPr>
          <a:xfrm>
            <a:off x="1" y="9698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Activity Correction Mg II Index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9986DC-F3F6-C4E4-225D-74271F6A9164}"/>
              </a:ext>
            </a:extLst>
          </p:cNvPr>
          <p:cNvSpPr/>
          <p:nvPr/>
        </p:nvSpPr>
        <p:spPr>
          <a:xfrm>
            <a:off x="9691466" y="1147483"/>
            <a:ext cx="143436" cy="5271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3196CF5-337C-C5B7-3320-4C6ADDD7FFF8}"/>
              </a:ext>
            </a:extLst>
          </p:cNvPr>
          <p:cNvGrpSpPr/>
          <p:nvPr/>
        </p:nvGrpSpPr>
        <p:grpSpPr>
          <a:xfrm>
            <a:off x="-801" y="0"/>
            <a:ext cx="12194543" cy="915902"/>
            <a:chOff x="-801" y="0"/>
            <a:chExt cx="12194543" cy="915902"/>
          </a:xfrm>
        </p:grpSpPr>
        <p:pic>
          <p:nvPicPr>
            <p:cNvPr id="8" name="Picture 2" descr="Cooperative Institute for Satellite Studies (NOAA/CIMSS) -- SSEC, UW-Madison">
              <a:extLst>
                <a:ext uri="{FF2B5EF4-FFF2-40B4-BE49-F238E27FC236}">
                  <a16:creationId xmlns:a16="http://schemas.microsoft.com/office/drawing/2014/main" id="{069FF784-F44F-7F9F-08D9-BD4D2D3540C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29" t="72440"/>
            <a:stretch/>
          </p:blipFill>
          <p:spPr bwMode="auto">
            <a:xfrm>
              <a:off x="-801" y="0"/>
              <a:ext cx="918870" cy="87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Logo-nasa-800px.png">
              <a:extLst>
                <a:ext uri="{FF2B5EF4-FFF2-40B4-BE49-F238E27FC236}">
                  <a16:creationId xmlns:a16="http://schemas.microsoft.com/office/drawing/2014/main" id="{7DBE5D22-11D2-88CF-2AE0-E0380DAD2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301" y="10469"/>
              <a:ext cx="1062420" cy="877824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4F2F1F2-6298-11B2-AD63-88AC5EDEEA6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15902"/>
              <a:ext cx="12192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rainbow colored planet with text&#10;&#10;AI-generated content may be incorrect.">
              <a:extLst>
                <a:ext uri="{FF2B5EF4-FFF2-40B4-BE49-F238E27FC236}">
                  <a16:creationId xmlns:a16="http://schemas.microsoft.com/office/drawing/2014/main" id="{4825DFCA-F94D-C2C9-3D73-144F8E7C9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48544" y="10469"/>
              <a:ext cx="1745198" cy="877824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F2BAE02-FD83-1495-8122-0620F0691381}"/>
              </a:ext>
            </a:extLst>
          </p:cNvPr>
          <p:cNvSpPr txBox="1"/>
          <p:nvPr/>
        </p:nvSpPr>
        <p:spPr>
          <a:xfrm>
            <a:off x="1274223" y="6081440"/>
            <a:ext cx="9473286" cy="721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Mg II Index is computed every day from EV observations and used to correct for changes in solar activity during the mission relative to Day One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33681F2-0678-81D4-830E-D5F0401426A7}"/>
              </a:ext>
            </a:extLst>
          </p:cNvPr>
          <p:cNvGrpSpPr/>
          <p:nvPr/>
        </p:nvGrpSpPr>
        <p:grpSpPr>
          <a:xfrm>
            <a:off x="2303922" y="1223285"/>
            <a:ext cx="6950962" cy="4794921"/>
            <a:chOff x="2303922" y="1223285"/>
            <a:chExt cx="6950962" cy="479492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86F8644-03CC-589E-A449-CE5EB4BA2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2766" t="6895" r="9143" b="5629"/>
            <a:stretch>
              <a:fillRect/>
            </a:stretch>
          </p:blipFill>
          <p:spPr>
            <a:xfrm rot="16200000">
              <a:off x="3381942" y="145265"/>
              <a:ext cx="4794921" cy="695096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978AF67-EE97-AB17-EF09-8294C97A08D1}"/>
                </a:ext>
              </a:extLst>
            </p:cNvPr>
            <p:cNvSpPr txBox="1"/>
            <p:nvPr/>
          </p:nvSpPr>
          <p:spPr>
            <a:xfrm>
              <a:off x="3228608" y="2310661"/>
              <a:ext cx="33971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 Corrections only applied to NP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20C8912-7662-A697-22C5-22CD463DB004}"/>
                </a:ext>
              </a:extLst>
            </p:cNvPr>
            <p:cNvCxnSpPr/>
            <p:nvPr/>
          </p:nvCxnSpPr>
          <p:spPr>
            <a:xfrm>
              <a:off x="3685309" y="3380528"/>
              <a:ext cx="0" cy="37325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E4FF8D-662D-1A57-C3F9-7D791B929CB6}"/>
                </a:ext>
              </a:extLst>
            </p:cNvPr>
            <p:cNvSpPr txBox="1"/>
            <p:nvPr/>
          </p:nvSpPr>
          <p:spPr>
            <a:xfrm>
              <a:off x="3200398" y="2980256"/>
              <a:ext cx="10337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Day One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866E6D6-3E4A-AA21-95A9-5BA8A0822C61}"/>
                </a:ext>
              </a:extLst>
            </p:cNvPr>
            <p:cNvSpPr txBox="1"/>
            <p:nvPr/>
          </p:nvSpPr>
          <p:spPr>
            <a:xfrm>
              <a:off x="3717270" y="1581701"/>
              <a:ext cx="2038707" cy="68480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NOAA-20 NP EV</a:t>
              </a:r>
            </a:p>
            <a:p>
              <a:pPr>
                <a:spcAft>
                  <a:spcPts val="300"/>
                </a:spcAft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Aura OMI 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7FA9A14-3EA4-94C9-6CC9-695B053A12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48455" y="1808140"/>
              <a:ext cx="454613" cy="805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715A26D-0041-E24E-F5E9-EB33AEA5FF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48455" y="2065251"/>
              <a:ext cx="454613" cy="8059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1BDE06D-B963-16C9-B895-FB33ED284914}"/>
              </a:ext>
            </a:extLst>
          </p:cNvPr>
          <p:cNvSpPr txBox="1"/>
          <p:nvPr/>
        </p:nvSpPr>
        <p:spPr>
          <a:xfrm>
            <a:off x="3261155" y="1096464"/>
            <a:ext cx="569072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 II Index Comparison: NOAA-20 OMPS NP EV and Aura OMI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28812F-0540-030E-A1E0-92C16877EF22}"/>
              </a:ext>
            </a:extLst>
          </p:cNvPr>
          <p:cNvSpPr txBox="1"/>
          <p:nvPr/>
        </p:nvSpPr>
        <p:spPr>
          <a:xfrm>
            <a:off x="2163193" y="2293515"/>
            <a:ext cx="461665" cy="2342949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 II Index [core/wing]</a:t>
            </a:r>
          </a:p>
        </p:txBody>
      </p:sp>
    </p:spTree>
    <p:extLst>
      <p:ext uri="{BB962C8B-B14F-4D97-AF65-F5344CB8AC3E}">
        <p14:creationId xmlns:p14="http://schemas.microsoft.com/office/powerpoint/2010/main" val="4148786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1B5AD8A-3079-EC75-BECA-80DF0342588F}"/>
              </a:ext>
            </a:extLst>
          </p:cNvPr>
          <p:cNvGrpSpPr/>
          <p:nvPr/>
        </p:nvGrpSpPr>
        <p:grpSpPr>
          <a:xfrm>
            <a:off x="-801" y="0"/>
            <a:ext cx="12194543" cy="915902"/>
            <a:chOff x="-801" y="0"/>
            <a:chExt cx="12194543" cy="915902"/>
          </a:xfrm>
        </p:grpSpPr>
        <p:pic>
          <p:nvPicPr>
            <p:cNvPr id="4" name="Picture 2" descr="Cooperative Institute for Satellite Studies (NOAA/CIMSS) -- SSEC, UW-Madison">
              <a:extLst>
                <a:ext uri="{FF2B5EF4-FFF2-40B4-BE49-F238E27FC236}">
                  <a16:creationId xmlns:a16="http://schemas.microsoft.com/office/drawing/2014/main" id="{08FD3D93-E773-D79E-8DA3-BEB2CE98F29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29" t="72440"/>
            <a:stretch/>
          </p:blipFill>
          <p:spPr bwMode="auto">
            <a:xfrm>
              <a:off x="-801" y="0"/>
              <a:ext cx="918870" cy="87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Logo-nasa-800px.png">
              <a:extLst>
                <a:ext uri="{FF2B5EF4-FFF2-40B4-BE49-F238E27FC236}">
                  <a16:creationId xmlns:a16="http://schemas.microsoft.com/office/drawing/2014/main" id="{800C7C63-293E-CC08-60FF-B866B3A5C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301" y="10469"/>
              <a:ext cx="1062420" cy="877824"/>
            </a:xfrm>
            <a:prstGeom prst="rect">
              <a:avLst/>
            </a:prstGeom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AA01F93-0BA1-F290-C1D7-182A3705A8C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15902"/>
              <a:ext cx="12192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6" descr="A rainbow colored planet with text&#10;&#10;AI-generated content may be incorrect.">
              <a:extLst>
                <a:ext uri="{FF2B5EF4-FFF2-40B4-BE49-F238E27FC236}">
                  <a16:creationId xmlns:a16="http://schemas.microsoft.com/office/drawing/2014/main" id="{5F490750-F1E1-ECD8-635A-A55A13AC6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48544" y="10469"/>
              <a:ext cx="1745198" cy="877824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AE8F332-9EFE-487A-5BFE-66BCED899F7F}"/>
              </a:ext>
            </a:extLst>
          </p:cNvPr>
          <p:cNvSpPr txBox="1"/>
          <p:nvPr/>
        </p:nvSpPr>
        <p:spPr>
          <a:xfrm>
            <a:off x="-800" y="107577"/>
            <a:ext cx="121928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>
                <a:latin typeface="Times New Roman"/>
                <a:cs typeface="Times New Roman"/>
              </a:rPr>
              <a:t>NOAA-20 NP and NM Percent Change per Year in Irradiance (%)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1657B99-1004-F30C-10BD-DDB7C939A7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473"/>
          <a:stretch>
            <a:fillRect/>
          </a:stretch>
        </p:blipFill>
        <p:spPr>
          <a:xfrm>
            <a:off x="1028010" y="1033093"/>
            <a:ext cx="9452354" cy="449563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DAE7162-59CE-7F90-72D0-9026DE3AADF2}"/>
              </a:ext>
            </a:extLst>
          </p:cNvPr>
          <p:cNvSpPr txBox="1"/>
          <p:nvPr/>
        </p:nvSpPr>
        <p:spPr>
          <a:xfrm>
            <a:off x="3192558" y="4108867"/>
            <a:ext cx="5224507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Working diffuser degradation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in reference irradiance (instrument change)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5EAA43-F47A-92DE-BD3F-652EFE258EF2}"/>
              </a:ext>
            </a:extLst>
          </p:cNvPr>
          <p:cNvSpPr txBox="1"/>
          <p:nvPr/>
        </p:nvSpPr>
        <p:spPr>
          <a:xfrm>
            <a:off x="1966721" y="5542582"/>
            <a:ext cx="8831117" cy="12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NP and NM </a:t>
            </a:r>
            <a:r>
              <a:rPr lang="en-US" sz="20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working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diffuser degradation </a:t>
            </a:r>
            <a:r>
              <a:rPr lang="en-US" sz="20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range ~ -0.1 to -0.4% per year </a:t>
            </a:r>
            <a:endParaRPr lang="en-US" sz="20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NP instrument changes ranges between -0.3 and -0.1 per year</a:t>
            </a:r>
          </a:p>
          <a:p>
            <a:pPr marL="342900" marR="0" lvl="0" indent="-342900">
              <a:lnSpc>
                <a:spcPct val="115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NM instrument changes is about 0.1% per year </a:t>
            </a:r>
          </a:p>
        </p:txBody>
      </p:sp>
    </p:spTree>
    <p:extLst>
      <p:ext uri="{BB962C8B-B14F-4D97-AF65-F5344CB8AC3E}">
        <p14:creationId xmlns:p14="http://schemas.microsoft.com/office/powerpoint/2010/main" val="3762413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BE9807-A749-685D-8646-13F37BAB6C70}"/>
              </a:ext>
            </a:extLst>
          </p:cNvPr>
          <p:cNvGrpSpPr/>
          <p:nvPr/>
        </p:nvGrpSpPr>
        <p:grpSpPr>
          <a:xfrm>
            <a:off x="-2543" y="32259"/>
            <a:ext cx="12194543" cy="915902"/>
            <a:chOff x="-801" y="0"/>
            <a:chExt cx="12194543" cy="915902"/>
          </a:xfrm>
        </p:grpSpPr>
        <p:pic>
          <p:nvPicPr>
            <p:cNvPr id="4" name="Picture 2" descr="Cooperative Institute for Satellite Studies (NOAA/CIMSS) -- SSEC, UW-Madison">
              <a:extLst>
                <a:ext uri="{FF2B5EF4-FFF2-40B4-BE49-F238E27FC236}">
                  <a16:creationId xmlns:a16="http://schemas.microsoft.com/office/drawing/2014/main" id="{9EDAF30D-753D-49C4-E1A2-A3372A2CA5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29" t="72440"/>
            <a:stretch/>
          </p:blipFill>
          <p:spPr bwMode="auto">
            <a:xfrm>
              <a:off x="-801" y="0"/>
              <a:ext cx="918870" cy="87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Logo-nasa-800px.png">
              <a:extLst>
                <a:ext uri="{FF2B5EF4-FFF2-40B4-BE49-F238E27FC236}">
                  <a16:creationId xmlns:a16="http://schemas.microsoft.com/office/drawing/2014/main" id="{045B2348-26AE-1548-847C-212D35137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301" y="10469"/>
              <a:ext cx="1062420" cy="877824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CDF847F-AF94-EB8C-CCEA-660A1BE847A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15902"/>
              <a:ext cx="12192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rainbow colored planet with text&#10;&#10;AI-generated content may be incorrect.">
              <a:extLst>
                <a:ext uri="{FF2B5EF4-FFF2-40B4-BE49-F238E27FC236}">
                  <a16:creationId xmlns:a16="http://schemas.microsoft.com/office/drawing/2014/main" id="{1E74D72D-B351-B761-4083-D36500E04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48544" y="10469"/>
              <a:ext cx="1745198" cy="87782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2FC4F56-3B81-091B-4303-185430E2EA59}"/>
              </a:ext>
            </a:extLst>
          </p:cNvPr>
          <p:cNvSpPr txBox="1"/>
          <p:nvPr/>
        </p:nvSpPr>
        <p:spPr>
          <a:xfrm>
            <a:off x="1821428" y="210656"/>
            <a:ext cx="8625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Derivation of Time-Dependent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alibration (CF) of NP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C60E37-61B4-057C-02B5-B1CD18356ABB}"/>
              </a:ext>
            </a:extLst>
          </p:cNvPr>
          <p:cNvSpPr txBox="1"/>
          <p:nvPr/>
        </p:nvSpPr>
        <p:spPr>
          <a:xfrm>
            <a:off x="456892" y="4001482"/>
            <a:ext cx="54443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calibration factor (CF) accounts for sensitivity changes in each CCD pixel over time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4D95840-6632-03E4-2501-9B3C8F1E741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826" t="9397" b="6930"/>
          <a:stretch>
            <a:fillRect/>
          </a:stretch>
        </p:blipFill>
        <p:spPr>
          <a:xfrm>
            <a:off x="6632028" y="1670276"/>
            <a:ext cx="5558230" cy="309455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4FA4908-9E2E-24F8-8EAB-CEB9A86009FC}"/>
              </a:ext>
            </a:extLst>
          </p:cNvPr>
          <p:cNvSpPr txBox="1"/>
          <p:nvPr/>
        </p:nvSpPr>
        <p:spPr>
          <a:xfrm>
            <a:off x="6244634" y="2561253"/>
            <a:ext cx="400110" cy="116474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Spectral Pixels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F1C572-1502-1053-0277-07256E06D611}"/>
              </a:ext>
            </a:extLst>
          </p:cNvPr>
          <p:cNvSpPr txBox="1"/>
          <p:nvPr/>
        </p:nvSpPr>
        <p:spPr>
          <a:xfrm>
            <a:off x="8571878" y="4709368"/>
            <a:ext cx="1167307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Spatial Pixels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3AC024-E3A3-E193-5AC7-C8E76652E775}"/>
              </a:ext>
            </a:extLst>
          </p:cNvPr>
          <p:cNvSpPr txBox="1"/>
          <p:nvPr/>
        </p:nvSpPr>
        <p:spPr>
          <a:xfrm>
            <a:off x="6807200" y="1163916"/>
            <a:ext cx="4740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N20 NP CCD image of Operational ACF (CF)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Events 2025-04-11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9E448C1-5CAC-4723-4A5B-353068490F5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028" t="-1383" r="2609" b="54502"/>
          <a:stretch>
            <a:fillRect/>
          </a:stretch>
        </p:blipFill>
        <p:spPr>
          <a:xfrm>
            <a:off x="108279" y="1345945"/>
            <a:ext cx="6246649" cy="243061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06C813F-F743-62AB-B4B5-3EDA412E4B98}"/>
              </a:ext>
            </a:extLst>
          </p:cNvPr>
          <p:cNvSpPr txBox="1"/>
          <p:nvPr/>
        </p:nvSpPr>
        <p:spPr>
          <a:xfrm>
            <a:off x="7198943" y="1936574"/>
            <a:ext cx="369332" cy="154401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Increasing Wavelength 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1A41F60-0745-E63D-864A-D2633CFD9424}"/>
              </a:ext>
            </a:extLst>
          </p:cNvPr>
          <p:cNvCxnSpPr>
            <a:cxnSpLocks/>
          </p:cNvCxnSpPr>
          <p:nvPr/>
        </p:nvCxnSpPr>
        <p:spPr>
          <a:xfrm>
            <a:off x="7388956" y="3531246"/>
            <a:ext cx="0" cy="470569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AA77DC6-C774-756D-6637-EA59C9E0F7F5}"/>
              </a:ext>
            </a:extLst>
          </p:cNvPr>
          <p:cNvSpPr txBox="1"/>
          <p:nvPr/>
        </p:nvSpPr>
        <p:spPr>
          <a:xfrm>
            <a:off x="6807200" y="5271189"/>
            <a:ext cx="510771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lowest wavelength in the image region is 248 nm and the highest is 312 nm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NP instrument change is about 2%</a:t>
            </a:r>
          </a:p>
        </p:txBody>
      </p:sp>
    </p:spTree>
    <p:extLst>
      <p:ext uri="{BB962C8B-B14F-4D97-AF65-F5344CB8AC3E}">
        <p14:creationId xmlns:p14="http://schemas.microsoft.com/office/powerpoint/2010/main" val="3914379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6982F9D-9165-9365-DACE-41008DE22865}"/>
              </a:ext>
            </a:extLst>
          </p:cNvPr>
          <p:cNvGrpSpPr/>
          <p:nvPr/>
        </p:nvGrpSpPr>
        <p:grpSpPr>
          <a:xfrm>
            <a:off x="-2543" y="32259"/>
            <a:ext cx="12194543" cy="915902"/>
            <a:chOff x="-801" y="0"/>
            <a:chExt cx="12194543" cy="915902"/>
          </a:xfrm>
        </p:grpSpPr>
        <p:pic>
          <p:nvPicPr>
            <p:cNvPr id="4" name="Picture 2" descr="Cooperative Institute for Satellite Studies (NOAA/CIMSS) -- SSEC, UW-Madison">
              <a:extLst>
                <a:ext uri="{FF2B5EF4-FFF2-40B4-BE49-F238E27FC236}">
                  <a16:creationId xmlns:a16="http://schemas.microsoft.com/office/drawing/2014/main" id="{9AF16AA8-1455-170A-6425-1F1C947FEF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29" t="72440"/>
            <a:stretch/>
          </p:blipFill>
          <p:spPr bwMode="auto">
            <a:xfrm>
              <a:off x="-801" y="0"/>
              <a:ext cx="918870" cy="87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Logo-nasa-800px.png">
              <a:extLst>
                <a:ext uri="{FF2B5EF4-FFF2-40B4-BE49-F238E27FC236}">
                  <a16:creationId xmlns:a16="http://schemas.microsoft.com/office/drawing/2014/main" id="{D1A4E938-4B05-59D8-5C04-5A10ADA38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4301" y="10469"/>
              <a:ext cx="1062420" cy="877824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65B6FD2-2BD7-67CC-1ECF-6CA1DBEDE9E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15902"/>
              <a:ext cx="12192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 descr="A rainbow colored planet with text&#10;&#10;AI-generated content may be incorrect.">
              <a:extLst>
                <a:ext uri="{FF2B5EF4-FFF2-40B4-BE49-F238E27FC236}">
                  <a16:creationId xmlns:a16="http://schemas.microsoft.com/office/drawing/2014/main" id="{DAD22F20-0F0C-7926-DFAA-B4DFF7BAD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48544" y="10469"/>
              <a:ext cx="1745198" cy="87782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DF30D85-4030-093C-DD8F-7A3804AEA9A4}"/>
              </a:ext>
            </a:extLst>
          </p:cNvPr>
          <p:cNvSpPr txBox="1"/>
          <p:nvPr/>
        </p:nvSpPr>
        <p:spPr>
          <a:xfrm>
            <a:off x="1821428" y="184530"/>
            <a:ext cx="8625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Derivation of Time-Dependent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alibration (CF) of NM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51A0B8-CE13-BEF5-8EC8-7C5C325D100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812" t="9122" r="1314" b="6998"/>
          <a:stretch>
            <a:fillRect/>
          </a:stretch>
        </p:blipFill>
        <p:spPr>
          <a:xfrm>
            <a:off x="6395454" y="1482726"/>
            <a:ext cx="5710332" cy="32336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AE89D06-907D-8F76-048F-BA7CFF28D9B4}"/>
              </a:ext>
            </a:extLst>
          </p:cNvPr>
          <p:cNvSpPr txBox="1"/>
          <p:nvPr/>
        </p:nvSpPr>
        <p:spPr>
          <a:xfrm>
            <a:off x="6015790" y="2629356"/>
            <a:ext cx="400110" cy="116474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Spectral Pixels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71499C-C559-F729-0F68-4F04CF5F4910}"/>
              </a:ext>
            </a:extLst>
          </p:cNvPr>
          <p:cNvSpPr txBox="1"/>
          <p:nvPr/>
        </p:nvSpPr>
        <p:spPr>
          <a:xfrm>
            <a:off x="8857927" y="2250086"/>
            <a:ext cx="369332" cy="154401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Increasing Wavelength 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DE5CFA2-F8B4-8B0E-A950-687DD733BFF2}"/>
              </a:ext>
            </a:extLst>
          </p:cNvPr>
          <p:cNvCxnSpPr>
            <a:cxnSpLocks/>
          </p:cNvCxnSpPr>
          <p:nvPr/>
        </p:nvCxnSpPr>
        <p:spPr>
          <a:xfrm>
            <a:off x="9047940" y="3844758"/>
            <a:ext cx="0" cy="470569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4D85833-D1AA-02A1-9809-72AE4A39659B}"/>
              </a:ext>
            </a:extLst>
          </p:cNvPr>
          <p:cNvSpPr txBox="1"/>
          <p:nvPr/>
        </p:nvSpPr>
        <p:spPr>
          <a:xfrm>
            <a:off x="8405624" y="4767040"/>
            <a:ext cx="1167307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Spatial Pixels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FE5ECF5-28F4-2744-1400-57626C7B76A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138" r="6905" b="53978"/>
          <a:stretch>
            <a:fillRect/>
          </a:stretch>
        </p:blipFill>
        <p:spPr>
          <a:xfrm>
            <a:off x="86214" y="1794842"/>
            <a:ext cx="5757054" cy="22852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4503239-229F-6626-67A8-3CBF560473C6}"/>
              </a:ext>
            </a:extLst>
          </p:cNvPr>
          <p:cNvSpPr txBox="1"/>
          <p:nvPr/>
        </p:nvSpPr>
        <p:spPr>
          <a:xfrm>
            <a:off x="6570617" y="986240"/>
            <a:ext cx="4976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N20 NM CCD image of Operational ACF (CF)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Events 2025-04-11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BE71EE-5F3B-BA32-155D-6FB9D8B6F6B8}"/>
              </a:ext>
            </a:extLst>
          </p:cNvPr>
          <p:cNvSpPr txBox="1"/>
          <p:nvPr/>
        </p:nvSpPr>
        <p:spPr>
          <a:xfrm>
            <a:off x="6134114" y="5250944"/>
            <a:ext cx="597167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lowest wavelength for NM valid image region is around 300 nm and the highest is around 423 nm. 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NM instrument change is about 1%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3674B6-79DB-EC69-CCDE-FC524D6C8324}"/>
              </a:ext>
            </a:extLst>
          </p:cNvPr>
          <p:cNvSpPr txBox="1"/>
          <p:nvPr/>
        </p:nvSpPr>
        <p:spPr>
          <a:xfrm>
            <a:off x="456892" y="4353690"/>
            <a:ext cx="5339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a NM CCD pixel at 347 nm shows sensitivity change over the mission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38A11F-9410-D7EE-0D92-3B02277375ED}"/>
              </a:ext>
            </a:extLst>
          </p:cNvPr>
          <p:cNvSpPr txBox="1"/>
          <p:nvPr/>
        </p:nvSpPr>
        <p:spPr>
          <a:xfrm>
            <a:off x="4032269" y="2444690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predicted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289A951-4F8F-45A5-6B4F-3085B2FDE8AD}"/>
              </a:ext>
            </a:extLst>
          </p:cNvPr>
          <p:cNvCxnSpPr>
            <a:stCxn id="31" idx="2"/>
          </p:cNvCxnSpPr>
          <p:nvPr/>
        </p:nvCxnSpPr>
        <p:spPr>
          <a:xfrm>
            <a:off x="4554207" y="2814022"/>
            <a:ext cx="44297" cy="397705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441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C7DA3CDB-79B7-4006-4CCF-97346262EF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37"/>
          <a:stretch>
            <a:fillRect/>
          </a:stretch>
        </p:blipFill>
        <p:spPr>
          <a:xfrm>
            <a:off x="4374977" y="1475617"/>
            <a:ext cx="3996118" cy="258876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6E25854-9389-BB5E-6289-18CA9BAB4FBB}"/>
              </a:ext>
            </a:extLst>
          </p:cNvPr>
          <p:cNvSpPr txBox="1"/>
          <p:nvPr/>
        </p:nvSpPr>
        <p:spPr>
          <a:xfrm>
            <a:off x="5974549" y="3149649"/>
            <a:ext cx="1832553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BCW wavelengths for L2 retrievals</a:t>
            </a:r>
          </a:p>
          <a:p>
            <a:pPr algn="ctr">
              <a:spcAft>
                <a:spcPts val="300"/>
              </a:spcAft>
            </a:pP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 NM</a:t>
            </a:r>
          </a:p>
          <a:p>
            <a:pPr algn="ctr">
              <a:spcAft>
                <a:spcPts val="300"/>
              </a:spcAft>
            </a:pPr>
            <a:r>
              <a:rPr lang="en-US" sz="9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= NP</a:t>
            </a:r>
            <a:endParaRPr lang="en-US" sz="10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F2889-4785-63EE-DD3F-0C04905386EC}"/>
              </a:ext>
            </a:extLst>
          </p:cNvPr>
          <p:cNvSpPr txBox="1"/>
          <p:nvPr/>
        </p:nvSpPr>
        <p:spPr>
          <a:xfrm>
            <a:off x="4204605" y="1859965"/>
            <a:ext cx="353943" cy="1597553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N20 Residuals [% change]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8B88D9-53EA-CB88-7309-60FCA861BF16}"/>
              </a:ext>
            </a:extLst>
          </p:cNvPr>
          <p:cNvSpPr txBox="1"/>
          <p:nvPr/>
        </p:nvSpPr>
        <p:spPr>
          <a:xfrm>
            <a:off x="0" y="10469"/>
            <a:ext cx="12192001" cy="10310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>
                <a:latin typeface="Times New Roman"/>
                <a:cs typeface="Times New Roman"/>
              </a:rPr>
              <a:t>RTM Assessment of OMPS NOAA-20 Performance </a:t>
            </a:r>
          </a:p>
          <a:p>
            <a:pPr algn="ctr">
              <a:spcAft>
                <a:spcPts val="600"/>
              </a:spcAft>
            </a:pPr>
            <a:r>
              <a:rPr lang="en-US" sz="2800">
                <a:latin typeface="Times New Roman"/>
                <a:cs typeface="Times New Roman"/>
              </a:rPr>
              <a:t>for Clear and Cloudy Conditions using OMPS-NPP Ozone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283A9F-71D0-A562-6AF8-251988A96CA8}"/>
              </a:ext>
            </a:extLst>
          </p:cNvPr>
          <p:cNvSpPr txBox="1"/>
          <p:nvPr/>
        </p:nvSpPr>
        <p:spPr>
          <a:xfrm>
            <a:off x="402931" y="1053782"/>
            <a:ext cx="3445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 Sky Case (REF &lt; 0.15)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814432-7AF8-6DE6-5BBD-E5CA2E12F46F}"/>
              </a:ext>
            </a:extLst>
          </p:cNvPr>
          <p:cNvSpPr txBox="1"/>
          <p:nvPr/>
        </p:nvSpPr>
        <p:spPr>
          <a:xfrm>
            <a:off x="4282111" y="1053782"/>
            <a:ext cx="3686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 Case (ECF &gt;=0.8)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E033BC-07B1-76FC-4B00-B72678813964}"/>
              </a:ext>
            </a:extLst>
          </p:cNvPr>
          <p:cNvSpPr txBox="1"/>
          <p:nvPr/>
        </p:nvSpPr>
        <p:spPr>
          <a:xfrm>
            <a:off x="8603673" y="1053782"/>
            <a:ext cx="3513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PC Case (0.3 &lt; ECF &lt; 0.5)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45687DC-069D-4707-75E3-FC2617964EA3}"/>
              </a:ext>
            </a:extLst>
          </p:cNvPr>
          <p:cNvGrpSpPr/>
          <p:nvPr/>
        </p:nvGrpSpPr>
        <p:grpSpPr>
          <a:xfrm>
            <a:off x="-801" y="0"/>
            <a:ext cx="12194543" cy="1023478"/>
            <a:chOff x="-801" y="0"/>
            <a:chExt cx="12194543" cy="1023478"/>
          </a:xfrm>
        </p:grpSpPr>
        <p:pic>
          <p:nvPicPr>
            <p:cNvPr id="12" name="Picture 2" descr="Cooperative Institute for Satellite Studies (NOAA/CIMSS) -- SSEC, UW-Madison">
              <a:extLst>
                <a:ext uri="{FF2B5EF4-FFF2-40B4-BE49-F238E27FC236}">
                  <a16:creationId xmlns:a16="http://schemas.microsoft.com/office/drawing/2014/main" id="{76F2E440-5B18-28EF-B9FD-E273C28FEB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29" t="72440"/>
            <a:stretch/>
          </p:blipFill>
          <p:spPr bwMode="auto">
            <a:xfrm>
              <a:off x="-801" y="0"/>
              <a:ext cx="918870" cy="87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Logo-nasa-800px.png">
              <a:extLst>
                <a:ext uri="{FF2B5EF4-FFF2-40B4-BE49-F238E27FC236}">
                  <a16:creationId xmlns:a16="http://schemas.microsoft.com/office/drawing/2014/main" id="{243DEF07-EB10-CC59-297C-456596650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4301" y="10469"/>
              <a:ext cx="1062420" cy="877824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63C5F4C-B28C-39A4-F768-A3EA9CABDF0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023478"/>
              <a:ext cx="12192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14" descr="A rainbow colored planet with text&#10;&#10;AI-generated content may be incorrect.">
              <a:extLst>
                <a:ext uri="{FF2B5EF4-FFF2-40B4-BE49-F238E27FC236}">
                  <a16:creationId xmlns:a16="http://schemas.microsoft.com/office/drawing/2014/main" id="{4715486A-C383-3D95-6B00-023F4B9C0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48544" y="10469"/>
              <a:ext cx="1745198" cy="877824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38CE3EA-755E-FA4D-3F6D-26488C65A112}"/>
              </a:ext>
            </a:extLst>
          </p:cNvPr>
          <p:cNvSpPr txBox="1"/>
          <p:nvPr/>
        </p:nvSpPr>
        <p:spPr>
          <a:xfrm>
            <a:off x="904301" y="4170327"/>
            <a:ext cx="10198429" cy="22621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Times New Roman"/>
                <a:cs typeface="Times New Roman"/>
              </a:rPr>
              <a:t>NPP and NOAA-20 fly in parallel orbits at the same latitude separated by 12º longitude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Times New Roman"/>
                <a:cs typeface="Times New Roman"/>
              </a:rPr>
              <a:t>A Radiative Transfer Model is used to assess performance based on OMPS-NPP Ozone profile </a:t>
            </a:r>
            <a:r>
              <a:rPr lang="en-US" dirty="0">
                <a:latin typeface="Times New Roman"/>
                <a:cs typeface="Times New Roman"/>
              </a:rPr>
              <a:t>and OMPS-N20 viewing conditions (geometry, surface, and cloud conditions)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cs typeface="Times New Roman"/>
              </a:rPr>
              <a:t>For Clear and DC cases: The RTM is run and then the NOAA-20 reflectivity is recalculated before comput</a:t>
            </a:r>
            <a:r>
              <a:rPr lang="en-US">
                <a:latin typeface="Times New Roman"/>
                <a:cs typeface="Times New Roman"/>
              </a:rPr>
              <a:t>ing normalized radiances for Clear and Deep Convections (DC) cases.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cs typeface="Times New Roman"/>
              </a:rPr>
              <a:t>For partly cloudy (PC) skies: Apply MLER cloud model and then run RTM twice for clear (REF = 0.15) and cloudy (REF = 0.8). Use the 331 residual to adjust the whole NP and NM wavelength spectrum</a:t>
            </a:r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678CD04-7408-9E71-0174-71018E4972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898" y="1434977"/>
            <a:ext cx="3990848" cy="26294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22FC82-54B6-4DF4-0CB1-7D580247916D}"/>
              </a:ext>
            </a:extLst>
          </p:cNvPr>
          <p:cNvSpPr txBox="1"/>
          <p:nvPr/>
        </p:nvSpPr>
        <p:spPr>
          <a:xfrm>
            <a:off x="156872" y="1823752"/>
            <a:ext cx="353943" cy="1597553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N20 Residuals [% change]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48A99B3-008F-2A55-BC22-94EED0AA07D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96"/>
          <a:stretch>
            <a:fillRect/>
          </a:stretch>
        </p:blipFill>
        <p:spPr>
          <a:xfrm>
            <a:off x="8220039" y="1434977"/>
            <a:ext cx="3983046" cy="26294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11141D-94D0-94D7-A753-7355E2334880}"/>
              </a:ext>
            </a:extLst>
          </p:cNvPr>
          <p:cNvSpPr txBox="1"/>
          <p:nvPr/>
        </p:nvSpPr>
        <p:spPr>
          <a:xfrm>
            <a:off x="9228198" y="2130596"/>
            <a:ext cx="2175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MLER Cloud Model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436FBB-6491-6E99-5A20-BFEB94636A3A}"/>
              </a:ext>
            </a:extLst>
          </p:cNvPr>
          <p:cNvSpPr txBox="1"/>
          <p:nvPr/>
        </p:nvSpPr>
        <p:spPr>
          <a:xfrm>
            <a:off x="8121482" y="1859964"/>
            <a:ext cx="353943" cy="1597553"/>
          </a:xfrm>
          <a:prstGeom prst="rect">
            <a:avLst/>
          </a:prstGeom>
          <a:solidFill>
            <a:schemeClr val="bg1"/>
          </a:solidFill>
        </p:spPr>
        <p:txBody>
          <a:bodyPr vert="vert270" wrap="none" rtlCol="0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N20 Residuals [% change]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C6B69C-933F-1357-DA92-1D77C793B868}"/>
              </a:ext>
            </a:extLst>
          </p:cNvPr>
          <p:cNvSpPr txBox="1"/>
          <p:nvPr/>
        </p:nvSpPr>
        <p:spPr>
          <a:xfrm>
            <a:off x="1787792" y="3149649"/>
            <a:ext cx="1832553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BCW wavelengths for L2 retrievals</a:t>
            </a:r>
          </a:p>
          <a:p>
            <a:pPr algn="ctr">
              <a:spcAft>
                <a:spcPts val="300"/>
              </a:spcAft>
            </a:pP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 NM</a:t>
            </a:r>
          </a:p>
          <a:p>
            <a:pPr algn="ctr">
              <a:spcAft>
                <a:spcPts val="300"/>
              </a:spcAft>
            </a:pPr>
            <a:r>
              <a:rPr lang="en-US" sz="9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= NP</a:t>
            </a:r>
            <a:endParaRPr lang="en-US" sz="10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10B89D9-6569-CF96-53E4-59F207FB498D}"/>
              </a:ext>
            </a:extLst>
          </p:cNvPr>
          <p:cNvSpPr txBox="1"/>
          <p:nvPr/>
        </p:nvSpPr>
        <p:spPr>
          <a:xfrm>
            <a:off x="9917842" y="3149649"/>
            <a:ext cx="1832553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BCW wavelengths for L2 retrievals</a:t>
            </a:r>
          </a:p>
          <a:p>
            <a:pPr algn="ctr">
              <a:spcAft>
                <a:spcPts val="300"/>
              </a:spcAft>
            </a:pP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 NM</a:t>
            </a:r>
          </a:p>
          <a:p>
            <a:pPr algn="ctr">
              <a:spcAft>
                <a:spcPts val="300"/>
              </a:spcAft>
            </a:pPr>
            <a:r>
              <a:rPr lang="en-US" sz="9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= NP</a:t>
            </a:r>
            <a:endParaRPr lang="en-US" sz="10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113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AFB6A4-AEA1-EB2F-B141-17DF912CC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68" y="1384455"/>
            <a:ext cx="3751580" cy="272923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C75D787-DE07-2C43-4D3E-BDB0906579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27" t="7643" r="-1"/>
          <a:stretch>
            <a:fillRect/>
          </a:stretch>
        </p:blipFill>
        <p:spPr>
          <a:xfrm>
            <a:off x="8117216" y="1279428"/>
            <a:ext cx="3996801" cy="28186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F96CF7-72D2-909D-BB97-A56D9C25731C}"/>
              </a:ext>
            </a:extLst>
          </p:cNvPr>
          <p:cNvSpPr txBox="1"/>
          <p:nvPr/>
        </p:nvSpPr>
        <p:spPr>
          <a:xfrm>
            <a:off x="1707776" y="118753"/>
            <a:ext cx="8839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Monthly Zonal Means of Residuals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27D910A-41EC-4E63-2918-E56124C57973}"/>
              </a:ext>
            </a:extLst>
          </p:cNvPr>
          <p:cNvGrpSpPr/>
          <p:nvPr/>
        </p:nvGrpSpPr>
        <p:grpSpPr>
          <a:xfrm>
            <a:off x="77982" y="19192"/>
            <a:ext cx="12194543" cy="747705"/>
            <a:chOff x="-801" y="0"/>
            <a:chExt cx="12194543" cy="915902"/>
          </a:xfrm>
        </p:grpSpPr>
        <p:pic>
          <p:nvPicPr>
            <p:cNvPr id="12" name="Picture 2" descr="Cooperative Institute for Satellite Studies (NOAA/CIMSS) -- SSEC, UW-Madison">
              <a:extLst>
                <a:ext uri="{FF2B5EF4-FFF2-40B4-BE49-F238E27FC236}">
                  <a16:creationId xmlns:a16="http://schemas.microsoft.com/office/drawing/2014/main" id="{745F6303-AFB6-2738-5796-EE868C853B2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29" t="72440"/>
            <a:stretch/>
          </p:blipFill>
          <p:spPr bwMode="auto">
            <a:xfrm>
              <a:off x="-801" y="0"/>
              <a:ext cx="918870" cy="87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 descr="Logo-nasa-800px.png">
              <a:extLst>
                <a:ext uri="{FF2B5EF4-FFF2-40B4-BE49-F238E27FC236}">
                  <a16:creationId xmlns:a16="http://schemas.microsoft.com/office/drawing/2014/main" id="{CC45925C-537C-D84F-078B-30BAB5731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4301" y="10469"/>
              <a:ext cx="1062420" cy="877824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2D21D38-3AA4-6266-D5FC-57B4F8A7BBF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15902"/>
              <a:ext cx="12192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 descr="A rainbow colored planet with text&#10;&#10;AI-generated content may be incorrect.">
              <a:extLst>
                <a:ext uri="{FF2B5EF4-FFF2-40B4-BE49-F238E27FC236}">
                  <a16:creationId xmlns:a16="http://schemas.microsoft.com/office/drawing/2014/main" id="{EBC063B9-F0EA-5740-335D-E6BED4459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48544" y="10469"/>
              <a:ext cx="1745198" cy="87782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39C6B7A-918E-970F-F872-E562085A01E5}"/>
              </a:ext>
            </a:extLst>
          </p:cNvPr>
          <p:cNvSpPr txBox="1"/>
          <p:nvPr/>
        </p:nvSpPr>
        <p:spPr>
          <a:xfrm>
            <a:off x="983084" y="4450788"/>
            <a:ext cx="10192924" cy="19851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pixel sampling is constrained to a geographical region between 30S and 30N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 sky cases are uniformly distributed but mostly over the tropical oceans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Extending the analysis to cloudy cases (DC and PC) would increase the sampling while also providing some sampling over land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Times New Roman"/>
                <a:cs typeface="Times New Roman"/>
              </a:rPr>
              <a:t>This analysis shows consistency between two OMP instruments and can be used to </a:t>
            </a:r>
            <a:r>
              <a:rPr lang="en-US" dirty="0">
                <a:latin typeface="Times New Roman"/>
                <a:cs typeface="Times New Roman"/>
              </a:rPr>
              <a:t>identify calibration issues and for applying soft calibration to the Level 2 ozone products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A8B693-0B43-3334-85D2-10607AB36EC3}"/>
              </a:ext>
            </a:extLst>
          </p:cNvPr>
          <p:cNvSpPr txBox="1"/>
          <p:nvPr/>
        </p:nvSpPr>
        <p:spPr>
          <a:xfrm>
            <a:off x="9509158" y="3429000"/>
            <a:ext cx="1508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 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22CD54A-F07F-606E-B84E-08AE3FFF50F2}"/>
              </a:ext>
            </a:extLst>
          </p:cNvPr>
          <p:cNvSpPr txBox="1"/>
          <p:nvPr/>
        </p:nvSpPr>
        <p:spPr>
          <a:xfrm>
            <a:off x="8995170" y="874516"/>
            <a:ext cx="2536064" cy="369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(clear, DC, PC)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BBA06AB-1AD2-4763-F4ED-83345560389D}"/>
              </a:ext>
            </a:extLst>
          </p:cNvPr>
          <p:cNvSpPr txBox="1"/>
          <p:nvPr/>
        </p:nvSpPr>
        <p:spPr>
          <a:xfrm>
            <a:off x="983084" y="874516"/>
            <a:ext cx="2213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MZM Clear Sky Case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D0ECFAFF-A7A7-996D-D84F-1DB08B4F023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810" r="4099"/>
          <a:stretch>
            <a:fillRect/>
          </a:stretch>
        </p:blipFill>
        <p:spPr>
          <a:xfrm>
            <a:off x="4074785" y="1274790"/>
            <a:ext cx="3943231" cy="278958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8C86D50-1850-B471-39BC-9B61958865C0}"/>
              </a:ext>
            </a:extLst>
          </p:cNvPr>
          <p:cNvSpPr txBox="1"/>
          <p:nvPr/>
        </p:nvSpPr>
        <p:spPr>
          <a:xfrm>
            <a:off x="5021095" y="874516"/>
            <a:ext cx="2536064" cy="369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(clear)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25088F-A81E-802F-85FD-68C1ABB0D8BD}"/>
              </a:ext>
            </a:extLst>
          </p:cNvPr>
          <p:cNvSpPr txBox="1"/>
          <p:nvPr/>
        </p:nvSpPr>
        <p:spPr>
          <a:xfrm>
            <a:off x="634239" y="1763139"/>
            <a:ext cx="31340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RTM does not account for Raman Scattering</a:t>
            </a:r>
          </a:p>
        </p:txBody>
      </p:sp>
    </p:spTree>
    <p:extLst>
      <p:ext uri="{BB962C8B-B14F-4D97-AF65-F5344CB8AC3E}">
        <p14:creationId xmlns:p14="http://schemas.microsoft.com/office/powerpoint/2010/main" val="2825536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DC6F2C-301F-33F9-D641-C8C72753A0BD}"/>
              </a:ext>
            </a:extLst>
          </p:cNvPr>
          <p:cNvSpPr txBox="1"/>
          <p:nvPr/>
        </p:nvSpPr>
        <p:spPr>
          <a:xfrm>
            <a:off x="0" y="25908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AB51EA-8C21-D3AD-AF12-A37F2719FC76}"/>
              </a:ext>
            </a:extLst>
          </p:cNvPr>
          <p:cNvSpPr txBox="1"/>
          <p:nvPr/>
        </p:nvSpPr>
        <p:spPr>
          <a:xfrm>
            <a:off x="198145" y="1102286"/>
            <a:ext cx="11689050" cy="47705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b="1">
                <a:latin typeface="Times New Roman"/>
                <a:cs typeface="Times New Roman"/>
              </a:rPr>
              <a:t>Key Improvements to the NOAA-20 Calibration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 to prelaunch tables (BPS, CBC, IRD, RAD, etc.)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Time-dependent wavelength assignment with intra-orbital adjustments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Time-dependent calibration factor to account for sensor throughput change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Extended NM range from 380 to 423 nm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Geolocation error fixed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Improved stray-light and spectral-ghost correction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BSDF adjustments based on Antarctic ice radiances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Quality flags for edge-pixels, transients, RTS behavior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/>
                <a:cs typeface="Times New Roman"/>
              </a:rPr>
              <a:t>RTM residual analysis produced good results for clear and cloudy conditions</a:t>
            </a:r>
          </a:p>
          <a:p>
            <a:pPr marL="293688" indent="-2936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plan to use the RTM residual analysis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apply a static calibration adjustment in our L2 ozone product generation.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Expected Official Release version 2 of N20 L1B Data to GES DISC: Summer 2026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F98C311-24A5-F7E5-2402-4B3BDE7D962A}"/>
              </a:ext>
            </a:extLst>
          </p:cNvPr>
          <p:cNvGrpSpPr/>
          <p:nvPr/>
        </p:nvGrpSpPr>
        <p:grpSpPr>
          <a:xfrm>
            <a:off x="-801" y="0"/>
            <a:ext cx="12194543" cy="915902"/>
            <a:chOff x="-801" y="0"/>
            <a:chExt cx="12194543" cy="915902"/>
          </a:xfrm>
        </p:grpSpPr>
        <p:pic>
          <p:nvPicPr>
            <p:cNvPr id="5" name="Picture 2" descr="Cooperative Institute for Satellite Studies (NOAA/CIMSS) -- SSEC, UW-Madison">
              <a:extLst>
                <a:ext uri="{FF2B5EF4-FFF2-40B4-BE49-F238E27FC236}">
                  <a16:creationId xmlns:a16="http://schemas.microsoft.com/office/drawing/2014/main" id="{03D1DCFE-27DB-7067-86F9-4D5858DA390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29" t="72440"/>
            <a:stretch/>
          </p:blipFill>
          <p:spPr bwMode="auto">
            <a:xfrm>
              <a:off x="-801" y="0"/>
              <a:ext cx="918870" cy="877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Logo-nasa-800px.png">
              <a:extLst>
                <a:ext uri="{FF2B5EF4-FFF2-40B4-BE49-F238E27FC236}">
                  <a16:creationId xmlns:a16="http://schemas.microsoft.com/office/drawing/2014/main" id="{3A505FD2-9E79-45D9-D29A-A694FF3A4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4301" y="10469"/>
              <a:ext cx="1062420" cy="877824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02EA177-4FDF-8B78-8623-1DB63769A98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915902"/>
              <a:ext cx="12192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 descr="A rainbow colored planet with text&#10;&#10;AI-generated content may be incorrect.">
              <a:extLst>
                <a:ext uri="{FF2B5EF4-FFF2-40B4-BE49-F238E27FC236}">
                  <a16:creationId xmlns:a16="http://schemas.microsoft.com/office/drawing/2014/main" id="{BDEF3929-16C1-D5DE-2B98-A4A305E7E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48544" y="10469"/>
              <a:ext cx="1745198" cy="8778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0295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92a3b380-abf6-46f2-87bb-c2c114de1c9e" ContentTypeId="0x01" PreviousValue="false"/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X6PPVAVDZMSZ-613157859-13532</_dlc_DocId>
    <_dlc_DocIdUrl xmlns="cfab5f87-ed30-4dbb-a820-4234a14babf6">
      <Url>https://wmoomm.sharepoint.com/sites/Collaboration/_layouts/15/DocIdRedir.aspx?ID=X6PPVAVDZMSZ-613157859-13532</Url>
      <Description>X6PPVAVDZMSZ-613157859-13532</Description>
    </_dlc_DocIdUrl>
  </documentManagement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BA3C5F-6234-456E-A72B-E69123283F31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B547E269-DE51-4288-BF74-D936A5EF2AC8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2EBE051-8827-48FB-B9DC-D141D8AF2E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9F0C3B11-4ED2-46C0-B36C-55D0938567AE}">
  <ds:schemaRefs>
    <ds:schemaRef ds:uri="http://schemas.microsoft.com/office/2006/metadata/properties"/>
    <ds:schemaRef ds:uri="http://schemas.microsoft.com/office/infopath/2007/PartnerControls"/>
    <ds:schemaRef ds:uri="cfab5f87-ed30-4dbb-a820-4234a14babf6"/>
    <ds:schemaRef ds:uri="b872a7c1-ed7f-4c06-9e7d-9181e1c04fc6"/>
    <ds:schemaRef ds:uri="715fcdb6-58ff-4d84-993c-bb26a5b54815"/>
  </ds:schemaRefs>
</ds:datastoreItem>
</file>

<file path=customXml/itemProps5.xml><?xml version="1.0" encoding="utf-8"?>
<ds:datastoreItem xmlns:ds="http://schemas.openxmlformats.org/officeDocument/2006/customXml" ds:itemID="{ECEDFAA7-2500-4FB7-88AB-3AC69EA90FF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24185</TotalTime>
  <Words>1289</Words>
  <Application>Microsoft Office PowerPoint</Application>
  <PresentationFormat>Widescreen</PresentationFormat>
  <Paragraphs>183</Paragraphs>
  <Slides>14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Fisher, Bradford L. (GSFC-614.0)[Science and Technology Corp]</dc:creator>
  <cp:lastModifiedBy>Fisher, Bradford L. (GSFC-614.0)[Science and Technology Corp]</cp:lastModifiedBy>
  <cp:revision>82</cp:revision>
  <dcterms:created xsi:type="dcterms:W3CDTF">2026-03-04T13:32:25Z</dcterms:created>
  <dcterms:modified xsi:type="dcterms:W3CDTF">2026-03-24T16:38:07Z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3cfbe288-e63d-439c-9c80-568ee5de586f</vt:lpwstr>
  </property>
  <property fmtid="{D5CDD505-2E9C-101B-9397-08002B2CF9AE}" pid="4" name="MediaServiceImageTags">
    <vt:lpwstr/>
  </property>
</Properties>
</file>