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authors.xml" ContentType="application/vnd.ms-powerpoint.author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4"/>
  </p:sldMasterIdLst>
  <p:notesMasterIdLst>
    <p:notesMasterId r:id="rId19"/>
  </p:notesMasterIdLst>
  <p:handoutMasterIdLst>
    <p:handoutMasterId r:id="rId20"/>
  </p:handoutMasterIdLst>
  <p:sldIdLst>
    <p:sldId id="256" r:id="rId5"/>
    <p:sldId id="516" r:id="rId6"/>
    <p:sldId id="511" r:id="rId7"/>
    <p:sldId id="517" r:id="rId8"/>
    <p:sldId id="518" r:id="rId9"/>
    <p:sldId id="520" r:id="rId10"/>
    <p:sldId id="521" r:id="rId11"/>
    <p:sldId id="513" r:id="rId12"/>
    <p:sldId id="519" r:id="rId13"/>
    <p:sldId id="6196" r:id="rId14"/>
    <p:sldId id="514" r:id="rId15"/>
    <p:sldId id="515" r:id="rId16"/>
    <p:sldId id="6195" r:id="rId17"/>
    <p:sldId id="51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365502-3F6B-2CB1-CE4A-0BC09B4E5F93}" name="Uscategui, Carolina (1871-Affiliate)" initials="UC" userId="S::carolina.uscategui@jpl.nasa.gov::7a661a26-3e14-4341-86fa-d80e9891444d" providerId="AD"/>
  <p188:author id="{9110B730-1F60-23C6-E39C-27706D3F142F}" name="Carolina Uscategui" initials="CU" userId="1ad798d150080627" providerId="Windows Live"/>
  <p188:author id="{6219FB35-A375-7CA2-A7AB-A85A47215E58}" name="Shapiro, Lauren E (US 1872)" initials="S1" userId="S::lauren.e.shapiro@jpl.nasa.gov::d1e83f06-4a11-469d-8053-18beceb8c113" providerId="AD"/>
  <p188:author id="{8EF9C069-E2C7-9431-583F-B455FE47327D}" name="Collie, Kareem D (US 1870)" initials="CKD(1" userId="S::Kareem.D.Collie@jpl.nasa.gov::b081f009-5994-44b9-9a1a-a13a45404799" providerId="AD"/>
  <p188:author id="{524D2DEF-ACC0-03A7-E758-BBAA2E015983}" name="Uscategui, Carolina (1871-Affiliate)" initials="CU" userId="S::Carolina.Uscategui@jpl.nasa.gov::7a661a26-3e14-4341-86fa-d80e989144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0FF"/>
    <a:srgbClr val="FFFF00"/>
    <a:srgbClr val="676767"/>
    <a:srgbClr val="000000"/>
    <a:srgbClr val="F9F9F9"/>
    <a:srgbClr val="AFAFAF"/>
    <a:srgbClr val="0068B7"/>
    <a:srgbClr val="003F76"/>
    <a:srgbClr val="1391CA"/>
    <a:srgbClr val="43F1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99"/>
    <p:restoredTop sz="96190"/>
  </p:normalViewPr>
  <p:slideViewPr>
    <p:cSldViewPr snapToGrid="0">
      <p:cViewPr>
        <p:scale>
          <a:sx n="112" d="100"/>
          <a:sy n="112" d="100"/>
        </p:scale>
        <p:origin x="240" y="3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4312" y="14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openxmlformats.org/officeDocument/2006/relationships/customXml" Target="../customXml/item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82E846-0EB8-2DE0-8368-6DE53D9F86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086AFC-5413-CFD1-97A3-0A08E487C3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CD2B6-DE6D-5942-BB32-5223B565CDF4}" type="datetimeFigureOut">
              <a:rPr lang="en-US" smtClean="0">
                <a:latin typeface="Helvetica Now Text" panose="020B0504030202020204" pitchFamily="34" charset="0"/>
              </a:rPr>
              <a:t>3/19/26</a:t>
            </a:fld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05FF78-A9E1-1037-131D-E6992A75EF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02E2E-E30A-DDFF-BE02-633AEAC3AB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00B77-1CDD-0D4D-B027-C4B65037BB75}" type="slidenum">
              <a:rPr lang="en-US" smtClean="0">
                <a:latin typeface="Helvetica Now Text" panose="020B0504030202020204" pitchFamily="34" charset="0"/>
              </a:rPr>
              <a:t>‹#›</a:t>
            </a:fld>
            <a:endParaRPr lang="en-US" dirty="0">
              <a:latin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64001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 Now Text" panose="020B050403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 Now Text" panose="020B0504030202020204" pitchFamily="34" charset="0"/>
              </a:defRPr>
            </a:lvl1pPr>
          </a:lstStyle>
          <a:p>
            <a:fld id="{CAB29DA8-BBFA-FD4E-829C-C6D5364EC0EF}" type="datetimeFigureOut">
              <a:rPr lang="en-US" smtClean="0"/>
              <a:pPr/>
              <a:t>3/19/26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 Now Text" panose="020B050403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 Now Text" panose="020B0504030202020204" pitchFamily="34" charset="0"/>
              </a:defRPr>
            </a:lvl1pPr>
          </a:lstStyle>
          <a:p>
            <a:fld id="{79C7D040-59FA-D24B-BB76-0C348EEBA1B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841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 Now Text" panose="020B050403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6F62C-D421-AC1C-66DB-DF761048D0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299" y="660321"/>
            <a:ext cx="3575304" cy="1841658"/>
          </a:xfrm>
        </p:spPr>
        <p:txBody>
          <a:bodyPr lIns="0" tIns="0" rIns="0" bIns="0" anchor="ctr">
            <a:noAutofit/>
          </a:bodyPr>
          <a:lstStyle>
            <a:lvl1pPr>
              <a:defRPr lang="en-US" sz="4400" b="1" kern="2000" spc="-1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Enter Presentation Title 44 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87634C1-24D4-89DE-D237-927F688470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1299" y="2933701"/>
            <a:ext cx="3575304" cy="1169551"/>
          </a:xfrm>
          <a:prstGeom prst="rect">
            <a:avLst/>
          </a:prstGeom>
        </p:spPr>
        <p:txBody>
          <a:bodyPr lIns="0" tIns="9144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400" b="0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Enter Name Lastname | Affiliation </a:t>
            </a:r>
          </a:p>
          <a:p>
            <a:pPr lvl="0"/>
            <a:r>
              <a:rPr lang="en-US" dirty="0"/>
              <a:t>Email </a:t>
            </a:r>
          </a:p>
          <a:p>
            <a:pPr lvl="0"/>
            <a:r>
              <a:rPr lang="en-US" dirty="0"/>
              <a:t>Date </a:t>
            </a:r>
          </a:p>
          <a:p>
            <a:pPr lvl="0"/>
            <a:r>
              <a:rPr lang="en-US" dirty="0"/>
              <a:t>14 pt</a:t>
            </a:r>
          </a:p>
          <a:p>
            <a:pPr lvl="0"/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D3F3528-B8A7-20B4-0BF4-B587E55516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299" y="4464583"/>
            <a:ext cx="3575304" cy="830997"/>
          </a:xfrm>
          <a:prstGeom prst="rect">
            <a:avLst/>
          </a:prstGeom>
        </p:spPr>
        <p:txBody>
          <a:bodyPr lIns="0" tIns="0" rIns="0" bIns="9144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Image Caption Header (Bold)</a:t>
            </a:r>
          </a:p>
          <a:p>
            <a:pPr lvl="0"/>
            <a:r>
              <a:rPr lang="en-US" dirty="0"/>
              <a:t>If you have an image on the side, you can include a caption of the image to provide it context within this deck. (12 pt)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CC8F15-5A63-E821-DD5A-EA2935AAD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5305310"/>
            <a:ext cx="4056985" cy="15658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02A8182A-F1A9-7F3F-8701-1C64B30055F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56986" y="-1"/>
            <a:ext cx="8135014" cy="6858001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11" name="Group 10" descr="JPL Logo">
            <a:extLst>
              <a:ext uri="{FF2B5EF4-FFF2-40B4-BE49-F238E27FC236}">
                <a16:creationId xmlns:a16="http://schemas.microsoft.com/office/drawing/2014/main" id="{0F973F20-F4DC-EDE7-57CE-3558BE45059E}"/>
              </a:ext>
            </a:extLst>
          </p:cNvPr>
          <p:cNvGrpSpPr/>
          <p:nvPr userDrawn="1"/>
        </p:nvGrpSpPr>
        <p:grpSpPr>
          <a:xfrm>
            <a:off x="1" y="5305310"/>
            <a:ext cx="4056985" cy="1565851"/>
            <a:chOff x="1" y="5305310"/>
            <a:chExt cx="4056985" cy="156585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C7CD020-E4A2-7F8B-5561-36AA602753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5305310"/>
              <a:ext cx="4056985" cy="15658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ow Text" panose="020B0504030202020204" pitchFamily="34" charset="0"/>
              </a:endParaRPr>
            </a:p>
          </p:txBody>
        </p:sp>
        <p:pic>
          <p:nvPicPr>
            <p:cNvPr id="5" name="Picture 4" descr="JPL Logo">
              <a:extLst>
                <a:ext uri="{FF2B5EF4-FFF2-40B4-BE49-F238E27FC236}">
                  <a16:creationId xmlns:a16="http://schemas.microsoft.com/office/drawing/2014/main" id="{DFC4969C-4A0A-7AB1-9D10-5B04347601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15800" y="5577145"/>
              <a:ext cx="3641892" cy="1157241"/>
            </a:xfrm>
            <a:prstGeom prst="rect">
              <a:avLst/>
            </a:prstGeom>
          </p:spPr>
        </p:pic>
      </p:grpSp>
      <p:pic>
        <p:nvPicPr>
          <p:cNvPr id="8" name="Picture 7" descr="JPL Logo">
            <a:extLst>
              <a:ext uri="{FF2B5EF4-FFF2-40B4-BE49-F238E27FC236}">
                <a16:creationId xmlns:a16="http://schemas.microsoft.com/office/drawing/2014/main" id="{CDD192D2-7ECF-2D55-8AEC-32597D1040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5800" y="5577145"/>
            <a:ext cx="3641892" cy="115724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78CAC3-69C9-8640-A9DA-FAD2882A4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520865"/>
            <a:ext cx="7696200" cy="173736"/>
          </a:xfrm>
        </p:spPr>
        <p:txBody>
          <a:bodyPr lIns="0" rIns="0"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For required markings, please visit https://</a:t>
            </a:r>
            <a:r>
              <a:rPr lang="en-US" dirty="0" err="1"/>
              <a:t>mh.jpl.nasa.gov</a:t>
            </a:r>
            <a:endParaRPr lang="en-US" dirty="0">
              <a:latin typeface="+mn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040F5F-C36D-8306-27FD-FC95D5388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80168" y="2912672"/>
            <a:ext cx="36479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941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83AD9-EBA8-E05C-9659-9F9FC557C5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228600"/>
            <a:ext cx="5592872" cy="3375212"/>
          </a:xfrm>
        </p:spPr>
        <p:txBody>
          <a:bodyPr anchor="ctr">
            <a:noAutofit/>
          </a:bodyPr>
          <a:lstStyle>
            <a:lvl1pPr>
              <a:defRPr lang="en-US" sz="5400" b="1" kern="2000" spc="-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Enter Presentation Title 54 pt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E2D38EB-815D-03A6-B5A6-C65A091A7F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598" y="3630386"/>
            <a:ext cx="5600702" cy="954107"/>
          </a:xfrm>
          <a:prstGeom prst="rect">
            <a:avLst/>
          </a:prstGeom>
        </p:spPr>
        <p:txBody>
          <a:bodyPr lIns="0" tIns="9144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400" b="0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Enter Name Lastname | Affiliation </a:t>
            </a:r>
          </a:p>
          <a:p>
            <a:pPr lvl="0"/>
            <a:r>
              <a:rPr lang="en-US" dirty="0"/>
              <a:t>Email </a:t>
            </a:r>
          </a:p>
          <a:p>
            <a:pPr lvl="0"/>
            <a:r>
              <a:rPr lang="en-US" dirty="0"/>
              <a:t>Date </a:t>
            </a:r>
          </a:p>
          <a:p>
            <a:pPr lvl="0"/>
            <a:r>
              <a:rPr lang="en-US" dirty="0"/>
              <a:t>14 p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3F0DB3A-5476-E4FF-B969-1EFC97C54D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5585936"/>
            <a:ext cx="3581400" cy="73866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Image Caption Header (Bold)</a:t>
            </a:r>
          </a:p>
          <a:p>
            <a:pPr lvl="0"/>
            <a:r>
              <a:rPr lang="en-US" dirty="0"/>
              <a:t>If you have an image on the side, you can include a caption of the image to provide it context within this deck. (12 pt)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967D69D3-AC1D-7048-4ED8-730B57050A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7900" y="0"/>
            <a:ext cx="6134100" cy="4809067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13" name="Group 12" descr="JPL logo">
            <a:extLst>
              <a:ext uri="{FF2B5EF4-FFF2-40B4-BE49-F238E27FC236}">
                <a16:creationId xmlns:a16="http://schemas.microsoft.com/office/drawing/2014/main" id="{602C95C5-D6DD-D5D2-137F-9A929C9097C4}"/>
              </a:ext>
            </a:extLst>
          </p:cNvPr>
          <p:cNvGrpSpPr/>
          <p:nvPr userDrawn="1"/>
        </p:nvGrpSpPr>
        <p:grpSpPr>
          <a:xfrm>
            <a:off x="6057900" y="4749404"/>
            <a:ext cx="6134099" cy="2108594"/>
            <a:chOff x="6057900" y="4749404"/>
            <a:chExt cx="6134099" cy="210859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3266D97-10FE-BA57-8829-AC24646E2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57900" y="4749404"/>
              <a:ext cx="6134099" cy="21085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ow Text" panose="020B0504030202020204" pitchFamily="34" charset="0"/>
              </a:endParaRPr>
            </a:p>
          </p:txBody>
        </p:sp>
        <p:pic>
          <p:nvPicPr>
            <p:cNvPr id="5" name="Picture 4" descr="JPL logo">
              <a:extLst>
                <a:ext uri="{FF2B5EF4-FFF2-40B4-BE49-F238E27FC236}">
                  <a16:creationId xmlns:a16="http://schemas.microsoft.com/office/drawing/2014/main" id="{14971929-A80F-0D03-7898-3156FD7D08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51020" y="4962674"/>
              <a:ext cx="5712381" cy="1815156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D1753EE-3E42-FFE0-FF78-C110C096C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598" y="6324600"/>
            <a:ext cx="609602" cy="37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82EF2F-598F-36E5-96CB-D79670558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598" y="6324600"/>
            <a:ext cx="609602" cy="37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15FF5A-93D0-AAC9-FD54-5B9FB03F9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597" y="6520865"/>
            <a:ext cx="5600703" cy="173736"/>
          </a:xfrm>
        </p:spPr>
        <p:txBody>
          <a:bodyPr lIns="0"/>
          <a:lstStyle>
            <a:lvl1pPr algn="l"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63FEF0F-49ED-A21A-851F-8099FD8A9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95667" y="3625594"/>
            <a:ext cx="564719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6F62C-D421-AC1C-66DB-DF761048D0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0" y="2434880"/>
            <a:ext cx="5676897" cy="1232260"/>
          </a:xfrm>
        </p:spPr>
        <p:txBody>
          <a:bodyPr wrap="square" lIns="0" tIns="0" rIns="0" bIns="0" anchor="t">
            <a:spAutoFit/>
          </a:bodyPr>
          <a:lstStyle>
            <a:lvl1pPr>
              <a:defRPr lang="en-US" sz="4400" b="1" kern="2000" spc="-1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Enter Presentation Title 44 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87634C1-24D4-89DE-D237-927F688470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6501" y="1599309"/>
            <a:ext cx="5680212" cy="67217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0" i="0" kern="2000" spc="-5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Subtitle to be included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24 pt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EEEB12C-B180-9965-4971-BC1084583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86500" y="4267199"/>
            <a:ext cx="5676897" cy="1169551"/>
          </a:xfrm>
          <a:prstGeom prst="rect">
            <a:avLst/>
          </a:prstGeom>
        </p:spPr>
        <p:txBody>
          <a:bodyPr lIns="0" tIns="91440" rIns="0" bIns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400" b="0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Enter Name Lastname | Affiliation </a:t>
            </a:r>
          </a:p>
          <a:p>
            <a:pPr lvl="0"/>
            <a:r>
              <a:rPr lang="en-US" dirty="0"/>
              <a:t>Email </a:t>
            </a:r>
          </a:p>
          <a:p>
            <a:pPr lvl="0"/>
            <a:r>
              <a:rPr lang="en-US" dirty="0"/>
              <a:t>Date </a:t>
            </a:r>
          </a:p>
          <a:p>
            <a:pPr lvl="0"/>
            <a:r>
              <a:rPr lang="en-US" dirty="0"/>
              <a:t>14 pt</a:t>
            </a:r>
          </a:p>
          <a:p>
            <a:pPr lvl="0"/>
            <a:endParaRPr lang="en-US" dirty="0"/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02A8182A-F1A9-7F3F-8701-1C64B30055F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" name="Group 2" descr="JPL Logo">
            <a:extLst>
              <a:ext uri="{FF2B5EF4-FFF2-40B4-BE49-F238E27FC236}">
                <a16:creationId xmlns:a16="http://schemas.microsoft.com/office/drawing/2014/main" id="{CD39A86A-37F4-F661-0785-24940AC96159}"/>
              </a:ext>
            </a:extLst>
          </p:cNvPr>
          <p:cNvGrpSpPr/>
          <p:nvPr/>
        </p:nvGrpSpPr>
        <p:grpSpPr>
          <a:xfrm>
            <a:off x="9862458" y="5958880"/>
            <a:ext cx="2329542" cy="899120"/>
            <a:chOff x="1" y="5312406"/>
            <a:chExt cx="4038599" cy="15587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1CC8F15-5A63-E821-DD5A-EA2935AAD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" y="5312406"/>
              <a:ext cx="4038599" cy="15587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ow Text" panose="020B0504030202020204" pitchFamily="34" charset="0"/>
              </a:endParaRPr>
            </a:p>
          </p:txBody>
        </p:sp>
        <p:pic>
          <p:nvPicPr>
            <p:cNvPr id="8" name="Picture 7" descr="JPL Logo">
              <a:extLst>
                <a:ext uri="{FF2B5EF4-FFF2-40B4-BE49-F238E27FC236}">
                  <a16:creationId xmlns:a16="http://schemas.microsoft.com/office/drawing/2014/main" id="{CDD192D2-7ECF-2D55-8AEC-32597D104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15800" y="5582390"/>
              <a:ext cx="3625387" cy="1151996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78CAC3-69C9-8640-A9DA-FAD2882A4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3" y="6520865"/>
            <a:ext cx="5600697" cy="173736"/>
          </a:xfrm>
        </p:spPr>
        <p:txBody>
          <a:bodyPr lIns="0"/>
          <a:lstStyle>
            <a:lvl1pPr algn="l"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D3B50D-AB90-FEC7-E400-A623A8A04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55503" y="4245526"/>
            <a:ext cx="570918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75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9A3DE-1347-BE3F-F03B-AA03D2374B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228600"/>
            <a:ext cx="9631471" cy="2240485"/>
          </a:xfrm>
        </p:spPr>
        <p:txBody>
          <a:bodyPr>
            <a:spAutoFit/>
          </a:bodyPr>
          <a:lstStyle>
            <a:lvl1pPr>
              <a:defRPr lang="en-US" sz="8000" b="1" kern="6000" spc="-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Enter Presentation Title 80 pt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04F80A50-CD1C-E338-1308-4C2F0AB7DA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" y="2947328"/>
            <a:ext cx="7620000" cy="67217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0" i="0" kern="2000" spc="-5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Subtitle to be included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24 pt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E0F5FFD-E0D4-6953-27C7-583963BD6E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5800" y="4269794"/>
            <a:ext cx="5613500" cy="1261884"/>
          </a:xfrm>
          <a:prstGeom prst="rect">
            <a:avLst/>
          </a:prstGeom>
        </p:spPr>
        <p:txBody>
          <a:bodyPr lIns="0" tIns="18288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400" b="0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Enter Name Lastname | Affiliation </a:t>
            </a:r>
          </a:p>
          <a:p>
            <a:pPr lvl="0"/>
            <a:r>
              <a:rPr lang="en-US" dirty="0"/>
              <a:t>Email </a:t>
            </a:r>
          </a:p>
          <a:p>
            <a:pPr lvl="0"/>
            <a:r>
              <a:rPr lang="en-US" dirty="0"/>
              <a:t>Date </a:t>
            </a:r>
          </a:p>
          <a:p>
            <a:pPr lvl="0"/>
            <a:r>
              <a:rPr lang="en-US" dirty="0"/>
              <a:t>14 pt</a:t>
            </a:r>
          </a:p>
          <a:p>
            <a:pPr lvl="0"/>
            <a:endParaRPr lang="en-US" dirty="0"/>
          </a:p>
        </p:txBody>
      </p:sp>
      <p:pic>
        <p:nvPicPr>
          <p:cNvPr id="9" name="Picture 8" descr="JPL Logo">
            <a:extLst>
              <a:ext uri="{FF2B5EF4-FFF2-40B4-BE49-F238E27FC236}">
                <a16:creationId xmlns:a16="http://schemas.microsoft.com/office/drawing/2014/main" id="{4072CFD0-421D-36BA-C6B5-D1F510D47D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200" y="5515358"/>
            <a:ext cx="3872550" cy="11617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82C7D7-FEDC-C963-8B87-317E165A3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598" y="6324600"/>
            <a:ext cx="609602" cy="37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D99038-47EE-582D-8714-1F4DAEB5F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6429" y="6520865"/>
            <a:ext cx="7612172" cy="205569"/>
          </a:xfrm>
        </p:spPr>
        <p:txBody>
          <a:bodyPr lIns="0">
            <a:spAutoFit/>
          </a:bodyPr>
          <a:lstStyle>
            <a:lvl1pPr algn="l">
              <a:defRPr>
                <a:latin typeface="+mn-lt"/>
              </a:defRPr>
            </a:lvl1pPr>
          </a:lstStyle>
          <a:p>
            <a:r>
              <a:rPr lang="en-US" dirty="0"/>
              <a:t>For required markings, please visit https://</a:t>
            </a:r>
            <a:r>
              <a:rPr lang="en-US" dirty="0" err="1"/>
              <a:t>mh.jpl.nasa.gov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EAD792-C6F5-B553-1728-E9F7FE92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80168" y="4261024"/>
            <a:ext cx="56471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47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9A3DE-1347-BE3F-F03B-AA03D2374B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228600"/>
            <a:ext cx="9631471" cy="2240485"/>
          </a:xfrm>
        </p:spPr>
        <p:txBody>
          <a:bodyPr>
            <a:spAutoFit/>
          </a:bodyPr>
          <a:lstStyle>
            <a:lvl1pPr>
              <a:defRPr lang="en-US" sz="8000" b="1" kern="6000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Enter Presentation Title 80 pt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7D1D940F-E13C-2099-C544-22D7FC3D20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" y="2947328"/>
            <a:ext cx="7620000" cy="67217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0" i="0" kern="2000" spc="-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Subtitle to be included here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24 pt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E0F5FFD-E0D4-6953-27C7-583963BD6E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5800" y="4269794"/>
            <a:ext cx="5613500" cy="1169551"/>
          </a:xfrm>
          <a:prstGeom prst="rect">
            <a:avLst/>
          </a:prstGeom>
        </p:spPr>
        <p:txBody>
          <a:bodyPr lIns="0" tIns="91440" rIns="0" bIns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400" b="0" kern="800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Enter Name Lastname | Affiliation </a:t>
            </a:r>
          </a:p>
          <a:p>
            <a:pPr lvl="0"/>
            <a:r>
              <a:rPr lang="en-US" dirty="0"/>
              <a:t>Email </a:t>
            </a:r>
          </a:p>
          <a:p>
            <a:pPr lvl="0"/>
            <a:r>
              <a:rPr lang="en-US" dirty="0"/>
              <a:t>Date </a:t>
            </a:r>
          </a:p>
          <a:p>
            <a:pPr lvl="0"/>
            <a:r>
              <a:rPr lang="en-US" dirty="0"/>
              <a:t>14 pt</a:t>
            </a:r>
          </a:p>
          <a:p>
            <a:pPr lvl="0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2C7D7-FEDC-C963-8B87-317E165A3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598" y="6324600"/>
            <a:ext cx="609602" cy="370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FD8622-55BB-731A-D8C8-5E1798CF8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598" y="6324600"/>
            <a:ext cx="609602" cy="370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D99038-47EE-582D-8714-1F4DAEB5F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6429" y="6520865"/>
            <a:ext cx="7612172" cy="205569"/>
          </a:xfrm>
        </p:spPr>
        <p:txBody>
          <a:bodyPr lIns="0" rIns="0">
            <a:spAutoFit/>
          </a:bodyPr>
          <a:lstStyle>
            <a:lvl1pPr algn="l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pic>
        <p:nvPicPr>
          <p:cNvPr id="7" name="Picture 6" descr="JPL Logo">
            <a:extLst>
              <a:ext uri="{FF2B5EF4-FFF2-40B4-BE49-F238E27FC236}">
                <a16:creationId xmlns:a16="http://schemas.microsoft.com/office/drawing/2014/main" id="{56EC0808-EC25-CFD3-0559-BDDCE3846DB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64399" y="5486400"/>
            <a:ext cx="3899002" cy="1238940"/>
          </a:xfrm>
          <a:prstGeom prst="rect">
            <a:avLst/>
          </a:prstGeom>
          <a:noFill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C92BC4-8920-B4E3-76AB-8A6E708A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80168" y="4261024"/>
            <a:ext cx="564719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007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15A54F6E-CA5E-DFD3-242D-3FCA9F25A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7832832" cy="6858000"/>
          </a:xfrm>
          <a:solidFill>
            <a:schemeClr val="accent6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AAAE29-922E-4045-0C85-2A1C5499E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08311"/>
            <a:ext cx="6142601" cy="764440"/>
          </a:xfrm>
        </p:spPr>
        <p:txBody>
          <a:bodyPr>
            <a:spAutoFit/>
          </a:bodyPr>
          <a:lstStyle>
            <a:lvl1pPr>
              <a:defRPr lang="en-US" sz="5400" b="1" i="0" kern="2000" spc="-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Agenda 54 pt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E3AD6-687C-AAB2-0788-ECF1FAB08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B4D6CF-4330-BE2D-1514-54FA989D3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62040-9147-B0A4-5756-F9AD9ECCDF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483D456-A67B-1F91-2D72-C23974DAEC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74EE69D-F13F-9744-4785-58E1676173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8600" y="2256692"/>
            <a:ext cx="5592872" cy="309394"/>
          </a:xfrm>
          <a:prstGeom prst="rect">
            <a:avLst/>
          </a:prstGeom>
        </p:spPr>
        <p:txBody>
          <a:bodyPr lIns="0" tIns="91440" rIns="0" bIns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400" b="1" kern="800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information about the presentation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CCBC97-DBD4-405C-C5D9-2514984E8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28600" y="2245710"/>
            <a:ext cx="777767" cy="0"/>
          </a:xfrm>
          <a:prstGeom prst="line">
            <a:avLst/>
          </a:prstGeom>
          <a:ln w="31750" cap="flat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54F056-8D9B-50EB-7D60-AFC0127346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22130" y="899697"/>
            <a:ext cx="1099456" cy="677108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D19DF30-6D8C-342A-C04E-F9E59224D6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67362" y="1054346"/>
            <a:ext cx="2194560" cy="369332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6026A64-9C9B-7A43-A6DC-60B1E10DCF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23608" y="1851277"/>
            <a:ext cx="1099456" cy="677108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CC4DE8C8-36AE-8653-7727-BF4D0EA9406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68840" y="2005926"/>
            <a:ext cx="2194560" cy="369332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B600999-D3A4-2391-4B2A-0A1D04CBF5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23608" y="2802857"/>
            <a:ext cx="1099456" cy="677108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444AC3D-7423-5FF1-E0AE-12194DD0A24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68840" y="2957506"/>
            <a:ext cx="2194560" cy="369332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9A105702-22E0-FC3D-1BF4-00D4702F25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23608" y="3754437"/>
            <a:ext cx="1099456" cy="677108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D4D76EEA-847B-374B-984B-B64477D442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68840" y="3909086"/>
            <a:ext cx="2194560" cy="369332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8B4160EB-D646-F587-EAFF-B5F8A5D315A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05800" y="4706017"/>
            <a:ext cx="1099456" cy="677108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C1AC184C-843F-C7E2-A616-054D2AFC18B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51032" y="4860666"/>
            <a:ext cx="2194560" cy="369332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6DBBFCD-CCC2-EBEA-83B5-E86D2ACE0C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22130" y="5657596"/>
            <a:ext cx="1099456" cy="677108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0075223D-1721-A9A2-4EDF-775F29B2C99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767362" y="5812245"/>
            <a:ext cx="2194560" cy="369332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02FD952-7FA2-6642-5181-41DED99EC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550" y="6460671"/>
            <a:ext cx="579121" cy="17373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FAF8D6-1E9D-912C-2D5F-33945558A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052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AAE29-922E-4045-0C85-2A1C5499E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64297"/>
            <a:ext cx="11726972" cy="622863"/>
          </a:xfrm>
        </p:spPr>
        <p:txBody>
          <a:bodyPr>
            <a:spAutoFit/>
          </a:bodyPr>
          <a:lstStyle>
            <a:lvl1pPr>
              <a:defRPr lang="en-US" sz="4400" b="1" kern="2000" spc="-1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Content 44 pt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483D456-A67B-1F91-2D72-C23974DAE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A3D56F-9B44-E784-02B1-B01DC25A7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B600999-D3A4-2391-4B2A-0A1D04CBF56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6408" y="2272825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444AC3D-7423-5FF1-E0AE-12194DD0A24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22697" y="2242683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1A70E5BE-E822-1DB6-D7C7-3656AC95251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6408" y="3101567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C84925B6-D02E-AC69-7F8F-9903CD9109E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22697" y="3070154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D43FB488-F459-ED43-8BAE-959547F722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46408" y="3930309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1965A59F-F3F3-A8E3-696F-1817471975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22697" y="3898896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B456F570-F9CF-326D-FC66-45C22176AD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6408" y="4759051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0AC00200-F5D9-53EA-EA57-51833B78D14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22697" y="4727638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0A83EA97-BF46-989B-C9F7-D149D72D42F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46408" y="5587793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311EBE3D-8770-AB73-B7A3-B0F5F7E7AD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2697" y="5557651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5C2FE53A-4029-B02B-7D0E-3EF4081931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265958" y="2267294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FBC53B94-60AE-C669-CE0C-54388B71CCB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42247" y="2237152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C6193FA9-005E-032A-97F1-7E75F22AA2D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265958" y="3096036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07</a:t>
            </a:r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6A8241E1-1D13-E786-135D-61E4A9110B5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042247" y="3064623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18082D78-0C41-93F5-95A3-80A55FD98E4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265958" y="3924778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08</a:t>
            </a:r>
          </a:p>
        </p:txBody>
      </p:sp>
      <p:sp>
        <p:nvSpPr>
          <p:cNvPr id="46" name="Text Placeholder 9">
            <a:extLst>
              <a:ext uri="{FF2B5EF4-FFF2-40B4-BE49-F238E27FC236}">
                <a16:creationId xmlns:a16="http://schemas.microsoft.com/office/drawing/2014/main" id="{6FB1D025-5B91-713F-8E2D-4C65EE75A70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42247" y="3893365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47" name="Text Placeholder 9">
            <a:extLst>
              <a:ext uri="{FF2B5EF4-FFF2-40B4-BE49-F238E27FC236}">
                <a16:creationId xmlns:a16="http://schemas.microsoft.com/office/drawing/2014/main" id="{103C49B6-C9E7-BD67-926D-55E98FFCF1E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265958" y="4753520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09</a:t>
            </a:r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903303A1-861F-6D62-6BD4-4335DA53ECC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042247" y="4722107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49" name="Text Placeholder 9">
            <a:extLst>
              <a:ext uri="{FF2B5EF4-FFF2-40B4-BE49-F238E27FC236}">
                <a16:creationId xmlns:a16="http://schemas.microsoft.com/office/drawing/2014/main" id="{3B534B83-485C-5CDD-8D00-2B75C10B46F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65958" y="5582262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10</a:t>
            </a:r>
          </a:p>
        </p:txBody>
      </p:sp>
      <p:sp>
        <p:nvSpPr>
          <p:cNvPr id="50" name="Text Placeholder 9">
            <a:extLst>
              <a:ext uri="{FF2B5EF4-FFF2-40B4-BE49-F238E27FC236}">
                <a16:creationId xmlns:a16="http://schemas.microsoft.com/office/drawing/2014/main" id="{2B1E613F-653D-19A3-4E78-3BE01CEF222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042247" y="5552120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58784106-90FD-7009-C9E3-D752162B4CE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306434" y="2272825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11</a:t>
            </a:r>
          </a:p>
        </p:txBody>
      </p:sp>
      <p:sp>
        <p:nvSpPr>
          <p:cNvPr id="52" name="Text Placeholder 9">
            <a:extLst>
              <a:ext uri="{FF2B5EF4-FFF2-40B4-BE49-F238E27FC236}">
                <a16:creationId xmlns:a16="http://schemas.microsoft.com/office/drawing/2014/main" id="{827AA876-C80B-778F-30A5-F52A7B0E799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082723" y="2242683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E9CBAEDF-B088-D43C-624A-70EA4655B77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306434" y="3101567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12</a:t>
            </a:r>
          </a:p>
        </p:txBody>
      </p:sp>
      <p:sp>
        <p:nvSpPr>
          <p:cNvPr id="54" name="Text Placeholder 9">
            <a:extLst>
              <a:ext uri="{FF2B5EF4-FFF2-40B4-BE49-F238E27FC236}">
                <a16:creationId xmlns:a16="http://schemas.microsoft.com/office/drawing/2014/main" id="{C7C8A88B-44B4-2E35-1753-60F722ADB83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082723" y="3070154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55" name="Text Placeholder 9">
            <a:extLst>
              <a:ext uri="{FF2B5EF4-FFF2-40B4-BE49-F238E27FC236}">
                <a16:creationId xmlns:a16="http://schemas.microsoft.com/office/drawing/2014/main" id="{F861DB5F-83F6-442B-F71E-38F48F1C89A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306434" y="3930309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13</a:t>
            </a:r>
          </a:p>
        </p:txBody>
      </p:sp>
      <p:sp>
        <p:nvSpPr>
          <p:cNvPr id="56" name="Text Placeholder 9">
            <a:extLst>
              <a:ext uri="{FF2B5EF4-FFF2-40B4-BE49-F238E27FC236}">
                <a16:creationId xmlns:a16="http://schemas.microsoft.com/office/drawing/2014/main" id="{03E71DF8-2FC4-7C43-609E-B18C7AC5591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082723" y="3898896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57" name="Text Placeholder 9">
            <a:extLst>
              <a:ext uri="{FF2B5EF4-FFF2-40B4-BE49-F238E27FC236}">
                <a16:creationId xmlns:a16="http://schemas.microsoft.com/office/drawing/2014/main" id="{CA5D8922-920F-F109-CE62-101A6842B59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306434" y="4759051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14</a:t>
            </a:r>
          </a:p>
        </p:txBody>
      </p:sp>
      <p:sp>
        <p:nvSpPr>
          <p:cNvPr id="58" name="Text Placeholder 9">
            <a:extLst>
              <a:ext uri="{FF2B5EF4-FFF2-40B4-BE49-F238E27FC236}">
                <a16:creationId xmlns:a16="http://schemas.microsoft.com/office/drawing/2014/main" id="{D9658389-6887-F7B8-D345-8F67C9E379F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082723" y="4727638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59" name="Text Placeholder 9">
            <a:extLst>
              <a:ext uri="{FF2B5EF4-FFF2-40B4-BE49-F238E27FC236}">
                <a16:creationId xmlns:a16="http://schemas.microsoft.com/office/drawing/2014/main" id="{668E2DD5-6A00-5B7E-385C-06D39B23553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306434" y="5587793"/>
            <a:ext cx="696567" cy="492443"/>
          </a:xfrm>
          <a:prstGeom prst="rect">
            <a:avLst/>
          </a:prstGeom>
        </p:spPr>
        <p:txBody>
          <a:bodyPr lIns="0" tIns="0" rIns="0" bIns="0" numCol="1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15</a:t>
            </a:r>
          </a:p>
        </p:txBody>
      </p:sp>
      <p:sp>
        <p:nvSpPr>
          <p:cNvPr id="60" name="Text Placeholder 9">
            <a:extLst>
              <a:ext uri="{FF2B5EF4-FFF2-40B4-BE49-F238E27FC236}">
                <a16:creationId xmlns:a16="http://schemas.microsoft.com/office/drawing/2014/main" id="{12E21611-2C25-76DD-A4E3-942F4E24838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082723" y="5557651"/>
            <a:ext cx="2787303" cy="5539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</a:t>
            </a:r>
          </a:p>
          <a:p>
            <a:pPr lvl="0"/>
            <a:r>
              <a:rPr lang="en-US" dirty="0"/>
              <a:t>Subtitle goes here</a:t>
            </a:r>
          </a:p>
          <a:p>
            <a:pPr lvl="0"/>
            <a:r>
              <a:rPr lang="en-US" dirty="0"/>
              <a:t>Page Number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4313350-2BE0-EE0C-79C8-F8870EDD7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56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B7CB8AA-F3BD-F940-BE51-A931DFA31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57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79A8BC-9F38-8E61-89C0-B0DD86C5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58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53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AAE29-922E-4045-0C85-2A1C5499E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64297"/>
            <a:ext cx="11726972" cy="622863"/>
          </a:xfrm>
        </p:spPr>
        <p:txBody>
          <a:bodyPr>
            <a:spAutoFit/>
          </a:bodyPr>
          <a:lstStyle>
            <a:lvl1pPr>
              <a:defRPr lang="en-US" sz="4400" b="1" kern="2000" spc="-1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Content 44 pt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483D456-A67B-1F91-2D72-C23974DAE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A3D56F-9B44-E784-02B1-B01DC25A7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4313350-2BE0-EE0C-79C8-F8870EDD7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56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B7CB8AA-F3BD-F940-BE51-A931DFA31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57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79A8BC-9F38-8E61-89C0-B0DD86C5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58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A86D9-F11F-9847-4596-6A78547D4C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8600" y="2247900"/>
            <a:ext cx="5600700" cy="21714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lnSpc>
                <a:spcPct val="150000"/>
              </a:lnSpc>
              <a:buFont typeface="System Font Regular"/>
              <a:buChar char="–"/>
              <a:defRPr sz="2400" b="1"/>
            </a:lvl1pPr>
            <a:lvl2pPr>
              <a:lnSpc>
                <a:spcPct val="150000"/>
              </a:lnSpc>
              <a:buFont typeface="System Font Regular"/>
              <a:buChar char="–"/>
              <a:defRPr sz="1800" b="1"/>
            </a:lvl2pPr>
            <a:lvl3pPr>
              <a:lnSpc>
                <a:spcPct val="150000"/>
              </a:lnSpc>
              <a:buFont typeface="System Font Regular"/>
              <a:buChar char="–"/>
              <a:defRPr sz="1600" b="1"/>
            </a:lvl3pPr>
            <a:lvl4pPr>
              <a:lnSpc>
                <a:spcPct val="150000"/>
              </a:lnSpc>
              <a:buFont typeface="System Font Regular"/>
              <a:buChar char="–"/>
              <a:defRPr sz="1400" b="1"/>
            </a:lvl4pPr>
            <a:lvl5pPr>
              <a:lnSpc>
                <a:spcPct val="150000"/>
              </a:lnSpc>
              <a:buFont typeface="System Font Regular"/>
              <a:buChar char="–"/>
              <a:defRPr sz="1200" b="1"/>
            </a:lvl5pPr>
          </a:lstStyle>
          <a:p>
            <a:pPr lvl="0"/>
            <a:r>
              <a:rPr lang="en-US" dirty="0"/>
              <a:t>Click to edit Master text styles 24 pt</a:t>
            </a:r>
          </a:p>
          <a:p>
            <a:pPr lvl="1"/>
            <a:r>
              <a:rPr lang="en-US" dirty="0"/>
              <a:t>Second level 18 pt</a:t>
            </a:r>
          </a:p>
          <a:p>
            <a:pPr lvl="2"/>
            <a:r>
              <a:rPr lang="en-US" dirty="0"/>
              <a:t>Third level 16 pt</a:t>
            </a:r>
          </a:p>
          <a:p>
            <a:pPr lvl="3"/>
            <a:r>
              <a:rPr lang="en-US" dirty="0"/>
              <a:t>Fourth level 14 pt</a:t>
            </a:r>
          </a:p>
          <a:p>
            <a:pPr lvl="4"/>
            <a:r>
              <a:rPr lang="en-US" dirty="0"/>
              <a:t>Fifth level 12 pt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D8F58CE-CE08-C920-3A03-ABCDA148EBCE}"/>
              </a:ext>
            </a:extLst>
          </p:cNvPr>
          <p:cNvSpPr>
            <a:spLocks noGrp="1"/>
          </p:cNvSpPr>
          <p:nvPr>
            <p:ph idx="59" hasCustomPrompt="1"/>
          </p:nvPr>
        </p:nvSpPr>
        <p:spPr>
          <a:xfrm>
            <a:off x="6057900" y="2247900"/>
            <a:ext cx="5600700" cy="21714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lnSpc>
                <a:spcPct val="150000"/>
              </a:lnSpc>
              <a:buFont typeface="System Font Regular"/>
              <a:buChar char="–"/>
              <a:defRPr sz="2400" b="1"/>
            </a:lvl1pPr>
            <a:lvl2pPr>
              <a:lnSpc>
                <a:spcPct val="150000"/>
              </a:lnSpc>
              <a:buFont typeface="System Font Regular"/>
              <a:buChar char="–"/>
              <a:defRPr sz="1800" b="1"/>
            </a:lvl2pPr>
            <a:lvl3pPr>
              <a:lnSpc>
                <a:spcPct val="150000"/>
              </a:lnSpc>
              <a:buFont typeface="System Font Regular"/>
              <a:buChar char="–"/>
              <a:defRPr sz="1600" b="1"/>
            </a:lvl3pPr>
            <a:lvl4pPr>
              <a:lnSpc>
                <a:spcPct val="150000"/>
              </a:lnSpc>
              <a:buFont typeface="System Font Regular"/>
              <a:buChar char="–"/>
              <a:defRPr sz="1400" b="1"/>
            </a:lvl4pPr>
            <a:lvl5pPr>
              <a:lnSpc>
                <a:spcPct val="150000"/>
              </a:lnSpc>
              <a:buFont typeface="System Font Regular"/>
              <a:buChar char="–"/>
              <a:defRPr sz="1200" b="1"/>
            </a:lvl5pPr>
          </a:lstStyle>
          <a:p>
            <a:pPr lvl="0"/>
            <a:r>
              <a:rPr lang="en-US" dirty="0"/>
              <a:t>Click to edit Master text styles 24 pt</a:t>
            </a:r>
          </a:p>
          <a:p>
            <a:pPr lvl="1"/>
            <a:r>
              <a:rPr lang="en-US" dirty="0"/>
              <a:t>Second level 18 pt</a:t>
            </a:r>
          </a:p>
          <a:p>
            <a:pPr lvl="2"/>
            <a:r>
              <a:rPr lang="en-US" dirty="0"/>
              <a:t>Third level 16 pt</a:t>
            </a:r>
          </a:p>
          <a:p>
            <a:pPr lvl="3"/>
            <a:r>
              <a:rPr lang="en-US" dirty="0"/>
              <a:t>Fourth level 14 pt</a:t>
            </a:r>
          </a:p>
          <a:p>
            <a:pPr lvl="4"/>
            <a:r>
              <a:rPr lang="en-US" dirty="0"/>
              <a:t>Fifth level 12 pt</a:t>
            </a:r>
          </a:p>
        </p:txBody>
      </p:sp>
    </p:spTree>
    <p:extLst>
      <p:ext uri="{BB962C8B-B14F-4D97-AF65-F5344CB8AC3E}">
        <p14:creationId xmlns:p14="http://schemas.microsoft.com/office/powerpoint/2010/main" val="1885471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Light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EFC9-86D6-8865-01BD-060804C79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46527"/>
            <a:ext cx="1762853" cy="1132490"/>
          </a:xfrm>
        </p:spPr>
        <p:txBody>
          <a:bodyPr>
            <a:spAutoFit/>
          </a:bodyPr>
          <a:lstStyle>
            <a:lvl1pPr>
              <a:defRPr lang="en-US" sz="8000" b="1" kern="6000" spc="-150" baseline="0" dirty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00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849945-1630-38DB-99B2-39DC52918F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47900" y="737112"/>
            <a:ext cx="9707671" cy="1231106"/>
          </a:xfrm>
        </p:spPr>
        <p:txBody>
          <a:bodyPr>
            <a:spAutoFit/>
          </a:bodyPr>
          <a:lstStyle>
            <a:lvl1pPr>
              <a:defRPr lang="en-US" sz="8000" b="1" kern="6000" spc="-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 80 pt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F607F9-B5A9-188A-557A-1A84EDBB5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BAB0B3-C425-8A02-57C2-0C482755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5334408-C6EA-59C5-DF42-E679DA693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642B647-58D5-F12C-E287-72936CD7E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0866FE2-7502-9BCA-D953-306988940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775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Dark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EFC9-86D6-8865-01BD-060804C79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46527"/>
            <a:ext cx="1762853" cy="1132490"/>
          </a:xfrm>
        </p:spPr>
        <p:txBody>
          <a:bodyPr>
            <a:spAutoFit/>
          </a:bodyPr>
          <a:lstStyle>
            <a:lvl1pPr>
              <a:defRPr lang="en-US" sz="8000" b="1" kern="6000" spc="-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00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849945-1630-38DB-99B2-39DC52918F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47900" y="737112"/>
            <a:ext cx="9707671" cy="1231106"/>
          </a:xfrm>
        </p:spPr>
        <p:txBody>
          <a:bodyPr>
            <a:spAutoFit/>
          </a:bodyPr>
          <a:lstStyle>
            <a:lvl1pPr>
              <a:defRPr lang="en-US" sz="8000" b="1" kern="6000" spc="-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Section Title 80 pt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F607F9-B5A9-188A-557A-1A84EDBB5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8FA353-0434-EFC6-2AD9-B51125A45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116DE1-827F-852D-8EA9-711023BEF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200611-1E28-35C4-A119-CD7249583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886D76-8E70-1F2A-2F7A-84BCB2A99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10628DB-76D9-5AD1-2E7E-C6D555872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550" y="6460671"/>
            <a:ext cx="579121" cy="17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39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Imag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C218B04-BB02-41D8-FFBD-5D28D9EF8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chemeClr val="accent4"/>
          </a:solidFill>
        </p:spPr>
        <p:txBody>
          <a:bodyPr>
            <a:no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7EFC9-86D6-8865-01BD-060804C79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46527"/>
            <a:ext cx="9657380" cy="1132490"/>
          </a:xfrm>
        </p:spPr>
        <p:txBody>
          <a:bodyPr>
            <a:spAutoFit/>
          </a:bodyPr>
          <a:lstStyle>
            <a:lvl1pPr>
              <a:defRPr lang="en-US" sz="8000" b="1" kern="6000" spc="-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Section Title 80 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007EF3C-18C1-D990-D0EA-4B91FD07A1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299" y="5423587"/>
            <a:ext cx="3575304" cy="830997"/>
          </a:xfrm>
          <a:prstGeom prst="rect">
            <a:avLst/>
          </a:prstGeom>
        </p:spPr>
        <p:txBody>
          <a:bodyPr lIns="0" tIns="0" rIns="0" bIns="9144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Image Caption Header (Bold)</a:t>
            </a:r>
          </a:p>
          <a:p>
            <a:pPr lvl="0"/>
            <a:r>
              <a:rPr lang="en-US" dirty="0"/>
              <a:t>If you have an image on the side, you can include a caption of the image to provide it context within this deck. (12 pt)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A7631-1C2D-8E57-2CF4-298CEB2D7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9C8E22-80A1-A903-4104-78495461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71794D-2AF2-7A8B-C7D5-9B6823F81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F607F9-B5A9-188A-557A-1A84EDBB5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BAB0B3-C425-8A02-57C2-0C482755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7948CEB-5AC6-4550-5C89-9598335F5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550" y="6460671"/>
            <a:ext cx="579121" cy="17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89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49E0A-DF3F-0E85-EF63-A0045F655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963758"/>
            <a:ext cx="10088662" cy="572080"/>
          </a:xfrm>
        </p:spPr>
        <p:txBody>
          <a:bodyPr>
            <a:spAutoFit/>
          </a:bodyPr>
          <a:lstStyle>
            <a:lvl1pPr>
              <a:defRPr lang="en-US" sz="4400" b="1" kern="2000" spc="-10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“Enter your quotation here 44 pt”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13B436-3B96-809C-5336-0453C2DBC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7C9FB-7979-A30B-7F77-5F283DFB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24483-2B81-51AD-322B-E011FBE40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130BD987-CD4D-B6E1-7D15-0248F8FCE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8DB709-5445-E2EB-43B9-0093710B6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5A1AA0-3CFE-2D44-B43F-D63E765D7A7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6429" y="4937125"/>
            <a:ext cx="3829050" cy="553998"/>
          </a:xfrm>
        </p:spPr>
        <p:txBody>
          <a:bodyPr>
            <a:spAutoFit/>
          </a:bodyPr>
          <a:lstStyle>
            <a:lvl1pPr>
              <a:defRPr lang="en-US" sz="1800" b="1" i="0" kern="1800" spc="-3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Name Lastname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584243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49E0A-DF3F-0E85-EF63-A0045F655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963758"/>
            <a:ext cx="10088662" cy="572080"/>
          </a:xfrm>
        </p:spPr>
        <p:txBody>
          <a:bodyPr>
            <a:spAutoFit/>
          </a:bodyPr>
          <a:lstStyle>
            <a:lvl1pPr>
              <a:defRPr lang="en-US" sz="4400" b="1" kern="2000" spc="-10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“Enter your quotation here 44 pt”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13B436-3B96-809C-5336-0453C2DBC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7C9FB-7979-A30B-7F77-5F283DFBF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24483-2B81-51AD-322B-E011FBE40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130BD987-CD4D-B6E1-7D15-0248F8FCE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8DB709-5445-E2EB-43B9-0093710B6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5A1AA0-3CFE-2D44-B43F-D63E765D7A7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6429" y="4937125"/>
            <a:ext cx="3829050" cy="553998"/>
          </a:xfrm>
        </p:spPr>
        <p:txBody>
          <a:bodyPr>
            <a:spAutoFit/>
          </a:bodyPr>
          <a:lstStyle>
            <a:lvl1pPr>
              <a:defRPr lang="en-US" sz="1800" b="1" i="0" kern="1800" spc="-3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Name Lastname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Date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360C5A-C319-FF52-452F-E6A9DA79C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550" y="6460671"/>
            <a:ext cx="579121" cy="17373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D0D20-953E-8025-E10F-0E243C2B9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677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Drive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2CF31-062F-2DA5-90B0-403E20B7DA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878135"/>
            <a:ext cx="11726971" cy="896207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32 pt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EE2B6FB-38BC-9B46-FF2C-7899D5514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7A0574-E9CE-0E5B-AC97-3BBFDEF7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DDA4715-4479-A3D5-DA54-1A93526EE4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6428" y="2247897"/>
            <a:ext cx="11718953" cy="152144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>
              <a:lnSpc>
                <a:spcPct val="100000"/>
              </a:lnSpc>
              <a:buClr>
                <a:schemeClr val="accent1"/>
              </a:buClr>
              <a:buFont typeface="System Font Regular"/>
              <a:buNone/>
              <a:defRPr lang="en-US" sz="1800" b="0" i="0" kern="1800" spc="-2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spc="-20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sz="1600" spc="-20" baseline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 18 pt</a:t>
            </a:r>
          </a:p>
          <a:p>
            <a:pPr lvl="1"/>
            <a:r>
              <a:rPr lang="en-US" dirty="0"/>
              <a:t>Second level 18 pt</a:t>
            </a:r>
          </a:p>
          <a:p>
            <a:pPr lvl="2"/>
            <a:r>
              <a:rPr lang="en-US" dirty="0"/>
              <a:t>Third level 16 pt</a:t>
            </a:r>
          </a:p>
          <a:p>
            <a:pPr lvl="3"/>
            <a:r>
              <a:rPr lang="en-US" dirty="0"/>
              <a:t>Fourth level 14 pt</a:t>
            </a:r>
          </a:p>
          <a:p>
            <a:pPr lvl="4"/>
            <a:r>
              <a:rPr lang="en-US" dirty="0"/>
              <a:t>Fifth level 12 pt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FCC9758C-8F51-D2D2-DB27-B1917FD1C1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62B04FB-EB6C-EA89-01F9-CA57FCBB3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50CCA6B-76E2-AA31-582D-C573C4258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898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Drive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E29005-1651-7A8C-877E-0A92A1372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47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2CF31-062F-2DA5-90B0-403E20B7DA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878135"/>
            <a:ext cx="11726971" cy="896207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32 pt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C5A109-91EF-610E-7C5F-DE55E41AE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C99BFB-5B20-E1D8-BF29-71F6AFC78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4A384-E10E-07C6-488B-4811E4CE0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EE2B6FB-38BC-9B46-FF2C-7899D5514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7A0574-E9CE-0E5B-AC97-3BBFDEF7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BA69D7-7BC7-F05D-5157-0E5DCD10061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236429" y="2623201"/>
            <a:ext cx="5592871" cy="162788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kern="11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marR="0" indent="-1714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System Font Regular"/>
              <a:buNone/>
              <a:tabLst/>
              <a:defRPr lang="en-US" sz="1600" kern="1100" spc="-1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2pPr>
            <a:lvl3pPr marL="1200150" indent="-285750">
              <a:lnSpc>
                <a:spcPct val="100000"/>
              </a:lnSpc>
              <a:buFont typeface="System Font Regular"/>
              <a:buChar char="–"/>
              <a:defRPr lang="en-US" sz="1400" kern="1100" spc="-50" dirty="0" smtClean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3pPr>
            <a:lvl4pPr marL="1657350" indent="-285750">
              <a:lnSpc>
                <a:spcPct val="100000"/>
              </a:lnSpc>
              <a:buFont typeface="System Font Regular"/>
              <a:buChar char="–"/>
              <a:defRPr lang="en-US" sz="1200" kern="1100" spc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4pPr>
            <a:lvl5pPr marL="2114550" indent="-285750">
              <a:buFont typeface="Arial" panose="020B0604020202020204" pitchFamily="34" charset="0"/>
              <a:buNone/>
              <a:defRPr sz="1800" b="0" i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 16 pt</a:t>
            </a:r>
          </a:p>
          <a:p>
            <a:pPr lvl="1"/>
            <a:r>
              <a:rPr lang="en-US" dirty="0"/>
              <a:t>Second level 16 pt</a:t>
            </a:r>
          </a:p>
          <a:p>
            <a:pPr lvl="2"/>
            <a:r>
              <a:rPr lang="en-US" dirty="0"/>
              <a:t>Third level 14 pt</a:t>
            </a:r>
          </a:p>
          <a:p>
            <a:pPr lvl="3"/>
            <a:r>
              <a:rPr lang="en-US" dirty="0"/>
              <a:t>Fourth level 12 pt</a:t>
            </a:r>
          </a:p>
          <a:p>
            <a:pPr lvl="4"/>
            <a:endParaRPr lang="en-US" dirty="0"/>
          </a:p>
          <a:p>
            <a:pPr lvl="0"/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6BDBEDB-4CEE-679D-9CA5-96E8E1EE4E4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2623199"/>
            <a:ext cx="5859381" cy="1152623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>
              <a:lnSpc>
                <a:spcPct val="100000"/>
              </a:lnSpc>
              <a:buClr>
                <a:schemeClr val="accent1"/>
              </a:buClr>
              <a:buFont typeface="System Font Regular"/>
              <a:buNone/>
              <a:defRPr lang="en-US" sz="1600" b="0" i="0" kern="2000" spc="-2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accent1"/>
              </a:buClr>
              <a:buFont typeface="System Font Regular"/>
              <a:buChar char="–"/>
              <a:defRPr sz="1600" spc="-20" baseline="0">
                <a:solidFill>
                  <a:schemeClr val="tx1"/>
                </a:solidFill>
                <a:latin typeface="+mn-lt"/>
              </a:defRPr>
            </a:lvl2pPr>
            <a:lvl3pPr>
              <a:buClr>
                <a:schemeClr val="accent1"/>
              </a:buClr>
              <a:buFont typeface="System Font Regular"/>
              <a:buChar char="–"/>
              <a:defRPr sz="1400" spc="0" baseline="0">
                <a:solidFill>
                  <a:schemeClr val="tx1"/>
                </a:solidFill>
                <a:latin typeface="+mn-lt"/>
              </a:defRPr>
            </a:lvl3pPr>
            <a:lvl4pPr>
              <a:buClr>
                <a:schemeClr val="accent1"/>
              </a:buClr>
              <a:buFont typeface="System Font Regular"/>
              <a:buChar char="–"/>
              <a:defRPr sz="1200">
                <a:solidFill>
                  <a:schemeClr val="tx1"/>
                </a:solidFill>
                <a:latin typeface="+mn-lt"/>
              </a:defRPr>
            </a:lvl4pPr>
            <a:lvl5pPr>
              <a:buClr>
                <a:schemeClr val="accent1"/>
              </a:buClr>
              <a:buFont typeface="System Font Regular"/>
              <a:buChar char="–"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 16 pt</a:t>
            </a:r>
          </a:p>
          <a:p>
            <a:pPr lvl="1"/>
            <a:r>
              <a:rPr lang="en-US" dirty="0"/>
              <a:t>Second level 16 pt</a:t>
            </a:r>
          </a:p>
          <a:p>
            <a:pPr lvl="2"/>
            <a:r>
              <a:rPr lang="en-US" dirty="0"/>
              <a:t>Third level 14 pt</a:t>
            </a:r>
          </a:p>
          <a:p>
            <a:pPr lvl="3"/>
            <a:r>
              <a:rPr lang="en-US" dirty="0"/>
              <a:t>Fourth level 12 pt</a:t>
            </a:r>
          </a:p>
        </p:txBody>
      </p:sp>
    </p:spTree>
    <p:extLst>
      <p:ext uri="{BB962C8B-B14F-4D97-AF65-F5344CB8AC3E}">
        <p14:creationId xmlns:p14="http://schemas.microsoft.com/office/powerpoint/2010/main" val="1022904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rive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2CF31-062F-2DA5-90B0-403E20B7DA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878135"/>
            <a:ext cx="11726971" cy="896207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32 pt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EE2B6FB-38BC-9B46-FF2C-7899D5514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7A0574-E9CE-0E5B-AC97-3BBFDEF7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9E226AC-9C11-9D4C-5902-31090A5D9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35EF91A-2EE4-9A11-EDFE-4A76A6A73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For required markings, please visit https://</a:t>
            </a:r>
            <a:r>
              <a:rPr lang="en-US" dirty="0" err="1"/>
              <a:t>mh.jpl.nasa.gov</a:t>
            </a:r>
            <a:endParaRPr lang="en-US" dirty="0">
              <a:latin typeface="+mn-lt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4BDAA20-6210-42CF-2CB6-8CC39BFED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62734C1-71EC-F514-A124-4BEFEB10645F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28600" y="2250185"/>
            <a:ext cx="5600700" cy="1456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1ED5715-E499-7A56-CB5D-23CADFF14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900" y="2247900"/>
            <a:ext cx="5905500" cy="1456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76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riven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2E031-91FC-9A23-4899-EA6909C226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963758"/>
            <a:ext cx="11734913" cy="1232260"/>
          </a:xfrm>
        </p:spPr>
        <p:txBody>
          <a:bodyPr>
            <a:spAutoFit/>
          </a:bodyPr>
          <a:lstStyle>
            <a:lvl1pPr>
              <a:defRPr lang="en-US" sz="4400" b="1" kern="2000" spc="-1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</a:t>
            </a:r>
            <a:br>
              <a:rPr lang="en-US" dirty="0"/>
            </a:br>
            <a:r>
              <a:rPr lang="en-US" dirty="0"/>
              <a:t>44 ppt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A6DEBD-9B79-4759-1670-E3B8F5A81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6C048D-5707-C8D9-B5E5-28F1CF10C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DCFE68C-5908-9D8B-7510-D242ABE52C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3652" y="2933700"/>
            <a:ext cx="355634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1" i="0" spc="-20" baseline="0"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lvl="0"/>
            <a:r>
              <a:rPr lang="en-US" dirty="0"/>
              <a:t>Enter your header information here if you could make it three lines max that would make the most sense. 16 pt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A2670C8-0D72-28DC-91A1-332F5524E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3269048-FD7D-4B00-3B6D-8246FE7D2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r>
              <a:rPr lang="en-US" dirty="0"/>
              <a:t>For required markings, please visit https://mh.jpl.nasa.gov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57F6C7D-47E3-31C7-90C0-AF9E6BFBB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1DE9E-944A-B53F-39F4-973060E593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038600" y="2933700"/>
            <a:ext cx="7924800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1400" spc="0">
                <a:latin typeface="+mn-lt"/>
              </a:defRPr>
            </a:lvl1pPr>
            <a:lvl2pPr>
              <a:defRPr sz="14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pc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 14 pt</a:t>
            </a:r>
          </a:p>
          <a:p>
            <a:pPr lvl="1"/>
            <a:r>
              <a:rPr lang="en-US" dirty="0"/>
              <a:t>Second level 14 pt</a:t>
            </a:r>
          </a:p>
          <a:p>
            <a:pPr lvl="2"/>
            <a:r>
              <a:rPr lang="en-US" dirty="0"/>
              <a:t>Third level 12 pt</a:t>
            </a:r>
          </a:p>
          <a:p>
            <a:pPr lvl="3"/>
            <a:r>
              <a:rPr lang="en-US" dirty="0"/>
              <a:t>Fourth level 12 pt</a:t>
            </a:r>
          </a:p>
          <a:p>
            <a:pPr lvl="4"/>
            <a:r>
              <a:rPr lang="en-US" dirty="0"/>
              <a:t>Fifth level 12 pt</a:t>
            </a:r>
          </a:p>
        </p:txBody>
      </p:sp>
    </p:spTree>
    <p:extLst>
      <p:ext uri="{BB962C8B-B14F-4D97-AF65-F5344CB8AC3E}">
        <p14:creationId xmlns:p14="http://schemas.microsoft.com/office/powerpoint/2010/main" val="2926693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rive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A42E0E9-6099-F34B-4C15-991366A43ACA}"/>
              </a:ext>
            </a:extLst>
          </p:cNvPr>
          <p:cNvSpPr/>
          <p:nvPr userDrawn="1"/>
        </p:nvSpPr>
        <p:spPr>
          <a:xfrm>
            <a:off x="0" y="-152400"/>
            <a:ext cx="4038600" cy="701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9A9191-A3CB-EE9A-D318-874F4F1DEF48}"/>
              </a:ext>
            </a:extLst>
          </p:cNvPr>
          <p:cNvSpPr/>
          <p:nvPr/>
        </p:nvSpPr>
        <p:spPr>
          <a:xfrm>
            <a:off x="0" y="-152400"/>
            <a:ext cx="4038600" cy="701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2CF31-062F-2DA5-90B0-403E20B7DA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30" y="878134"/>
            <a:ext cx="3551800" cy="896207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32 pt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EE2B6FB-38BC-9B46-FF2C-7899D5514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7A0574-E9CE-0E5B-AC97-3BBFDEF7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1B4490E-A2FC-FA2A-8ABD-7918EDE0E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429" y="6452566"/>
            <a:ext cx="590550" cy="177165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F1D680F-FA0D-0E5E-6471-91204ECF4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CE49A57-5863-7C4A-709C-717C9AEC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3DECA09-72A7-00E1-A164-8A8A8444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1F621D0-257B-69CC-C7FF-5FB570D16E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200" y="1562100"/>
            <a:ext cx="3810000" cy="1487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1600" b="1">
                <a:latin typeface="+mn-lt"/>
              </a:defRPr>
            </a:lvl1pPr>
            <a:lvl2pPr>
              <a:defRPr sz="1600" b="1">
                <a:latin typeface="+mn-lt"/>
              </a:defRPr>
            </a:lvl2pPr>
            <a:lvl3pPr>
              <a:defRPr sz="1600" b="1">
                <a:latin typeface="+mn-lt"/>
              </a:defRPr>
            </a:lvl3pPr>
            <a:lvl4pPr>
              <a:defRPr sz="1600" b="1">
                <a:latin typeface="+mn-lt"/>
              </a:defRPr>
            </a:lvl4pPr>
            <a:lvl5pPr>
              <a:defRPr sz="1600" b="1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 16 pt</a:t>
            </a:r>
          </a:p>
          <a:p>
            <a:pPr lvl="1"/>
            <a:r>
              <a:rPr lang="en-US" dirty="0"/>
              <a:t>Second level 16 pt</a:t>
            </a:r>
          </a:p>
          <a:p>
            <a:pPr lvl="2"/>
            <a:r>
              <a:rPr lang="en-US" dirty="0"/>
              <a:t>Third level 16 pt</a:t>
            </a:r>
          </a:p>
          <a:p>
            <a:pPr lvl="3"/>
            <a:r>
              <a:rPr lang="en-US" dirty="0"/>
              <a:t>Fourth level 16 pt</a:t>
            </a:r>
          </a:p>
          <a:p>
            <a:pPr lvl="4"/>
            <a:r>
              <a:rPr lang="en-US" dirty="0"/>
              <a:t>Fifth level 16 pt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DF3FB94-643D-337A-EA20-F3DA3D2961DC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8305800" y="1562100"/>
            <a:ext cx="3657600" cy="1272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1400" spc="0">
                <a:latin typeface="+mn-lt"/>
              </a:defRPr>
            </a:lvl1pPr>
            <a:lvl2pPr>
              <a:defRPr sz="1400" spc="0">
                <a:latin typeface="+mn-lt"/>
              </a:defRPr>
            </a:lvl2pPr>
            <a:lvl3pPr>
              <a:defRPr sz="14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 14 pt</a:t>
            </a:r>
          </a:p>
          <a:p>
            <a:pPr lvl="1"/>
            <a:r>
              <a:rPr lang="en-US" dirty="0"/>
              <a:t>Second level 14 pt</a:t>
            </a:r>
          </a:p>
          <a:p>
            <a:pPr lvl="2"/>
            <a:r>
              <a:rPr lang="en-US" dirty="0"/>
              <a:t>Third level 14 pt</a:t>
            </a:r>
          </a:p>
          <a:p>
            <a:pPr lvl="3"/>
            <a:r>
              <a:rPr lang="en-US" dirty="0"/>
              <a:t>Fourth level 12 pt</a:t>
            </a:r>
          </a:p>
          <a:p>
            <a:pPr lvl="4"/>
            <a:r>
              <a:rPr lang="en-US" dirty="0"/>
              <a:t>Fifth level 12 pt</a:t>
            </a:r>
          </a:p>
        </p:txBody>
      </p:sp>
    </p:spTree>
    <p:extLst>
      <p:ext uri="{BB962C8B-B14F-4D97-AF65-F5344CB8AC3E}">
        <p14:creationId xmlns:p14="http://schemas.microsoft.com/office/powerpoint/2010/main" val="3493144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rive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ABEA32E-9A2E-64D7-C4E4-6EF995295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18498" y="0"/>
            <a:ext cx="4073501" cy="68580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2CF31-062F-2DA5-90B0-403E20B7DA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878135"/>
            <a:ext cx="6106005" cy="896207"/>
          </a:xfrm>
        </p:spPr>
        <p:txBody>
          <a:bodyPr/>
          <a:lstStyle>
            <a:lvl1pPr>
              <a:defRPr lang="en-US" sz="3200" b="1" i="0" kern="2000" spc="-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32 pt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EE2B6FB-38BC-9B46-FF2C-7899D5514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Helvetica Now Text" panose="020B050403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F504F4A-DDF1-F1A0-4A9A-0BFAE005A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71ED7A4-AC5D-F81F-A590-04E7BF642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r>
              <a:rPr lang="en-US" dirty="0"/>
              <a:t>For required markings, please visit https://mh.jpl.nasa.gov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7409D37-9028-A8CF-344D-DBC19DFED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0A3DAA-DBC4-E6B4-9269-2E9E6476D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6320B7A-B2A1-4C06-4111-45773531F5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8600" y="2253266"/>
            <a:ext cx="7620000" cy="1456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 18 pt</a:t>
            </a:r>
          </a:p>
          <a:p>
            <a:pPr lvl="1"/>
            <a:r>
              <a:rPr lang="en-US" dirty="0"/>
              <a:t>Second level 18 pt</a:t>
            </a:r>
          </a:p>
          <a:p>
            <a:pPr lvl="2"/>
            <a:r>
              <a:rPr lang="en-US" dirty="0"/>
              <a:t>Third level 16 pt</a:t>
            </a:r>
          </a:p>
          <a:p>
            <a:pPr lvl="3"/>
            <a:r>
              <a:rPr lang="en-US" dirty="0"/>
              <a:t>Fourth level 14 pt</a:t>
            </a:r>
          </a:p>
          <a:p>
            <a:pPr lvl="4"/>
            <a:r>
              <a:rPr lang="en-US" dirty="0"/>
              <a:t>Fifth level 12 pt</a:t>
            </a:r>
          </a:p>
        </p:txBody>
      </p:sp>
    </p:spTree>
    <p:extLst>
      <p:ext uri="{BB962C8B-B14F-4D97-AF65-F5344CB8AC3E}">
        <p14:creationId xmlns:p14="http://schemas.microsoft.com/office/powerpoint/2010/main" val="2525693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riven Slid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F729426-BA6F-3F06-EA02-1DB762BE6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05800" y="0"/>
            <a:ext cx="3886200" cy="68580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E712860-C04D-8328-141C-FCF6F457B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917265"/>
            <a:ext cx="7840771" cy="896207"/>
          </a:xfrm>
        </p:spPr>
        <p:txBody>
          <a:bodyPr wrap="square" lIns="0" tIns="0" rIns="0" bIns="0">
            <a:spAutoFit/>
          </a:bodyPr>
          <a:lstStyle>
            <a:lvl1pPr>
              <a:defRPr sz="3200" b="1" spc="-50" baseline="0">
                <a:latin typeface="+mj-lt"/>
              </a:defRPr>
            </a:lvl1pPr>
          </a:lstStyle>
          <a:p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32 pt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E603DB1-1435-834E-B686-BB6EB280B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3F95EE-A867-2E88-9334-7B58ABB4D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A62D53-FAC4-62E1-4C57-D2C594EBF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D7C585-66B6-36EE-451E-5DAE730B74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For required markings, please visit https://</a:t>
            </a:r>
            <a:r>
              <a:rPr lang="en-US" dirty="0" err="1"/>
              <a:t>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5D223B-2CA6-D773-2B7A-6B04FF002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CF7B0E-0F2E-2819-0878-993093D16147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28600" y="2933700"/>
            <a:ext cx="3810000" cy="1487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 16 pt</a:t>
            </a:r>
          </a:p>
          <a:p>
            <a:pPr lvl="1"/>
            <a:r>
              <a:rPr lang="en-US" dirty="0"/>
              <a:t>Second level 16 pt</a:t>
            </a:r>
          </a:p>
          <a:p>
            <a:pPr lvl="2"/>
            <a:r>
              <a:rPr lang="en-US" dirty="0"/>
              <a:t>Third level 16 pt</a:t>
            </a:r>
          </a:p>
          <a:p>
            <a:pPr lvl="3"/>
            <a:r>
              <a:rPr lang="en-US" dirty="0"/>
              <a:t>Fourth level 16 pt</a:t>
            </a:r>
          </a:p>
          <a:p>
            <a:pPr lvl="4"/>
            <a:r>
              <a:rPr lang="en-US" dirty="0"/>
              <a:t>Fifth level 16 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6C0FD26-6C5C-E0AA-BF05-E1A8289CF6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67200" y="2933700"/>
            <a:ext cx="3810000" cy="13644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 spc="0"/>
            </a:lvl3pPr>
            <a:lvl4pPr>
              <a:defRPr sz="1400" spc="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 16 pt</a:t>
            </a:r>
          </a:p>
          <a:p>
            <a:pPr lvl="1"/>
            <a:r>
              <a:rPr lang="en-US" dirty="0"/>
              <a:t>Second level 16 pt</a:t>
            </a:r>
          </a:p>
          <a:p>
            <a:pPr lvl="2"/>
            <a:r>
              <a:rPr lang="en-US" dirty="0"/>
              <a:t>Third level 14 pt</a:t>
            </a:r>
          </a:p>
          <a:p>
            <a:pPr lvl="3"/>
            <a:r>
              <a:rPr lang="en-US" dirty="0"/>
              <a:t>Fourth level 14 pt</a:t>
            </a:r>
          </a:p>
          <a:p>
            <a:pPr lvl="4"/>
            <a:r>
              <a:rPr lang="en-US" dirty="0"/>
              <a:t>Fifth level 12 pt</a:t>
            </a:r>
          </a:p>
        </p:txBody>
      </p:sp>
    </p:spTree>
    <p:extLst>
      <p:ext uri="{BB962C8B-B14F-4D97-AF65-F5344CB8AC3E}">
        <p14:creationId xmlns:p14="http://schemas.microsoft.com/office/powerpoint/2010/main" val="443569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rive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4A7DADB1-DD79-7266-41ED-8505E2207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4F5A4-25EE-E860-86F2-D66F0E673A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963759"/>
            <a:ext cx="5634747" cy="1232260"/>
          </a:xfrm>
        </p:spPr>
        <p:txBody>
          <a:bodyPr wrap="square">
            <a:spAutoFit/>
          </a:bodyPr>
          <a:lstStyle>
            <a:lvl1pPr>
              <a:defRPr lang="en-US" sz="4400" b="1" kern="2000" spc="-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44 pt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F3943C6-74B0-9E5F-8D55-3E242E9B6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4176222-3101-0105-D714-A6C6659F1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B67668A-99A3-DB15-D24F-D740D5FFD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63158FA-BFD8-7667-046F-166F9D3B3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BA35EF-6F67-F253-4B42-9BC8E45AB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550" y="6460671"/>
            <a:ext cx="579121" cy="17373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31DFDCF-CD3A-9F87-3411-C8DA8811D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199AD31-8D6E-F589-21AC-5FBF5602F0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0" y="963759"/>
            <a:ext cx="5676899" cy="1456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 18 pt</a:t>
            </a:r>
          </a:p>
          <a:p>
            <a:pPr lvl="1"/>
            <a:r>
              <a:rPr lang="en-US" dirty="0"/>
              <a:t>Second level 18 pt</a:t>
            </a:r>
          </a:p>
          <a:p>
            <a:pPr lvl="2"/>
            <a:r>
              <a:rPr lang="en-US" dirty="0"/>
              <a:t>Third level 16 pt</a:t>
            </a:r>
          </a:p>
          <a:p>
            <a:pPr lvl="3"/>
            <a:r>
              <a:rPr lang="en-US" dirty="0"/>
              <a:t>Fourth level 14 pt</a:t>
            </a:r>
          </a:p>
          <a:p>
            <a:pPr lvl="4"/>
            <a:r>
              <a:rPr lang="en-US" dirty="0"/>
              <a:t>Fifth level 12 pt</a:t>
            </a:r>
          </a:p>
        </p:txBody>
      </p:sp>
    </p:spTree>
    <p:extLst>
      <p:ext uri="{BB962C8B-B14F-4D97-AF65-F5344CB8AC3E}">
        <p14:creationId xmlns:p14="http://schemas.microsoft.com/office/powerpoint/2010/main" val="17403834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0E83587-305E-5511-045F-1C322556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67200" y="0"/>
            <a:ext cx="7924800" cy="68580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C3EC12-AA19-7272-83BD-EE113BF4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963759"/>
            <a:ext cx="3802172" cy="672172"/>
          </a:xfrm>
        </p:spPr>
        <p:txBody>
          <a:bodyPr/>
          <a:lstStyle>
            <a:lvl1pPr>
              <a:defRPr lang="en-US" sz="2400" b="1" i="0" kern="2000" spc="-5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24 pt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DFE01B-7784-1A1E-6EF2-76F7C1E62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1B7A9D-396A-856E-D651-F815C7572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155A3-EDA4-D776-0D95-F68619721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D812F67-9C92-C1DA-A06E-89C414B12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C5B502A-4BB0-C035-A916-741463155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20D9C71-FCBB-8799-7EBB-FD376F2E33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299" y="5459607"/>
            <a:ext cx="3575304" cy="830997"/>
          </a:xfrm>
          <a:prstGeom prst="rect">
            <a:avLst/>
          </a:prstGeom>
        </p:spPr>
        <p:txBody>
          <a:bodyPr lIns="0" tIns="0" rIns="0" bIns="9144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Image Caption Header (Bold)</a:t>
            </a:r>
          </a:p>
          <a:p>
            <a:pPr lvl="0"/>
            <a:r>
              <a:rPr lang="en-US" dirty="0"/>
              <a:t>If you have an image on the side, you can include a caption of the image to provide it context within this deck. (12 pt)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62903A2-9526-AE05-3734-B705067C24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8600" y="2285802"/>
            <a:ext cx="3810000" cy="1272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1400" spc="0">
                <a:latin typeface="+mn-lt"/>
              </a:defRPr>
            </a:lvl1pPr>
            <a:lvl2pPr>
              <a:defRPr sz="1400" spc="0">
                <a:latin typeface="+mn-lt"/>
              </a:defRPr>
            </a:lvl2pPr>
            <a:lvl3pPr>
              <a:defRPr sz="14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 14 pt</a:t>
            </a:r>
          </a:p>
          <a:p>
            <a:pPr lvl="1"/>
            <a:r>
              <a:rPr lang="en-US" dirty="0"/>
              <a:t>Second level 14 pt</a:t>
            </a:r>
          </a:p>
          <a:p>
            <a:pPr lvl="2"/>
            <a:r>
              <a:rPr lang="en-US" dirty="0"/>
              <a:t>Third level 14 pt</a:t>
            </a:r>
          </a:p>
          <a:p>
            <a:pPr lvl="3"/>
            <a:r>
              <a:rPr lang="en-US" dirty="0"/>
              <a:t>Fourth level 12 pt</a:t>
            </a:r>
          </a:p>
          <a:p>
            <a:pPr lvl="4"/>
            <a:r>
              <a:rPr lang="en-US" dirty="0"/>
              <a:t>Fifth level 12 pt</a:t>
            </a:r>
          </a:p>
        </p:txBody>
      </p:sp>
    </p:spTree>
    <p:extLst>
      <p:ext uri="{BB962C8B-B14F-4D97-AF65-F5344CB8AC3E}">
        <p14:creationId xmlns:p14="http://schemas.microsoft.com/office/powerpoint/2010/main" val="28152580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Drive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C9629BF-A31F-0F65-B7C5-06B19EC75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276601"/>
            <a:ext cx="3799382" cy="35813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4A7DADB1-DD79-7266-41ED-8505E2207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799382" cy="3268133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64F5A4-25EE-E860-86F2-D66F0E673A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7200" y="859485"/>
            <a:ext cx="6623459" cy="1232260"/>
          </a:xfrm>
        </p:spPr>
        <p:txBody>
          <a:bodyPr wrap="square">
            <a:spAutoFit/>
          </a:bodyPr>
          <a:lstStyle>
            <a:lvl1pPr>
              <a:defRPr lang="en-US" sz="4400" b="1" kern="2000" spc="-1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44 pt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743AB6-113F-ADB0-A31A-52DEFBF78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B16EF5-D73A-C995-9079-DFE3E5849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r>
              <a:rPr lang="en-US" dirty="0"/>
              <a:t>For required markings, please visit https://mh.jpl.nasa.gov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006D56-89D4-ABB5-4C0F-46826B792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Helvetica Now Text" panose="020B0504030202020204" pitchFamily="34" charset="0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F3943C6-74B0-9E5F-8D55-3E242E9B6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52A1CB-F13D-4E8C-800E-E9318590F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F97AAF5-C7B9-02BB-4F56-011CE0F32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429" y="6452566"/>
            <a:ext cx="590550" cy="177165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C49940E-23A5-AFD7-CF2F-C913F382B9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84649" y="2933700"/>
            <a:ext cx="3563951" cy="74379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System Font Regular"/>
              <a:buNone/>
              <a:defRPr sz="1400" spc="0">
                <a:latin typeface="+mn-lt"/>
              </a:defRPr>
            </a:lvl1pPr>
            <a:lvl2pPr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sz="1400" spc="0">
                <a:latin typeface="+mn-lt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Char char="–"/>
              <a:tabLst/>
              <a:defRPr sz="1200" spc="0">
                <a:latin typeface="+mn-lt"/>
              </a:defRPr>
            </a:lvl3pPr>
          </a:lstStyle>
          <a:p>
            <a:pPr lvl="0"/>
            <a:r>
              <a:rPr lang="en-US" dirty="0"/>
              <a:t>First level is 14 pt</a:t>
            </a:r>
          </a:p>
          <a:p>
            <a:pPr lvl="1"/>
            <a:r>
              <a:rPr lang="en-US" dirty="0"/>
              <a:t>Second level is 14 pt</a:t>
            </a:r>
          </a:p>
          <a:p>
            <a:pPr lvl="2"/>
            <a:r>
              <a:rPr lang="en-US" dirty="0"/>
              <a:t>Third level is 12 pt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8505FDB-C7FD-49E6-7F49-5C8740E769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77200" y="2946816"/>
            <a:ext cx="3886200" cy="7437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System Font Regular"/>
              <a:buNone/>
              <a:defRPr sz="1400" spc="0">
                <a:latin typeface="+mn-lt"/>
              </a:defRPr>
            </a:lvl1pPr>
            <a:lvl2pPr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sz="1400" spc="0">
                <a:latin typeface="+mn-lt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Char char="–"/>
              <a:tabLst/>
              <a:defRPr sz="1200" spc="0">
                <a:latin typeface="+mn-lt"/>
              </a:defRPr>
            </a:lvl3pPr>
          </a:lstStyle>
          <a:p>
            <a:pPr lvl="0"/>
            <a:r>
              <a:rPr lang="en-US" dirty="0"/>
              <a:t>First level is 14 pt</a:t>
            </a:r>
          </a:p>
          <a:p>
            <a:pPr lvl="1"/>
            <a:r>
              <a:rPr lang="en-US" dirty="0"/>
              <a:t>Second level is 14 pt</a:t>
            </a:r>
          </a:p>
          <a:p>
            <a:pPr lvl="2"/>
            <a:r>
              <a:rPr lang="en-US" dirty="0"/>
              <a:t>Third level is 12 pt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4BFD20F-40F6-7FE5-4210-D5FD82071B8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6552" y="3638937"/>
            <a:ext cx="3358704" cy="17030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System Font Regular"/>
              <a:buNone/>
              <a:defRPr lang="en-US" sz="1400" b="0" i="0" kern="1100" spc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28650" marR="0" indent="-1714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Char char="–"/>
              <a:tabLst/>
              <a:defRPr lang="en-US" sz="1400" kern="1100" spc="0" dirty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2pPr>
            <a:lvl3pPr marL="1200150" indent="-285750"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lang="en-US" sz="1200" kern="1100" spc="0" dirty="0" smtClean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3pPr>
            <a:lvl4pPr marL="1657350" indent="-285750">
              <a:lnSpc>
                <a:spcPct val="100000"/>
              </a:lnSpc>
              <a:buClr>
                <a:schemeClr val="accent1"/>
              </a:buClr>
              <a:buFont typeface="System Font Regular"/>
              <a:buNone/>
              <a:defRPr lang="en-US" sz="1200" kern="1100" spc="0" dirty="0">
                <a:solidFill>
                  <a:schemeClr val="accent6"/>
                </a:solidFill>
                <a:latin typeface="Helvetica Now Text" panose="020B0504030202020204" pitchFamily="34" charset="77"/>
                <a:ea typeface="+mj-ea"/>
                <a:cs typeface="+mj-cs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lvl="0"/>
            <a:r>
              <a:rPr lang="en-US" dirty="0"/>
              <a:t>Enter your body copy here 14 pt</a:t>
            </a:r>
          </a:p>
          <a:p>
            <a:pPr lvl="1"/>
            <a:r>
              <a:rPr lang="en-US" dirty="0"/>
              <a:t>Enter your bullet point here 14 pt</a:t>
            </a:r>
          </a:p>
          <a:p>
            <a:pPr lvl="2"/>
            <a:r>
              <a:rPr lang="en-US" dirty="0"/>
              <a:t>Enter your sub-bullet point here 12 pt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340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Drive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798B0-AC21-CB40-121F-69005C5CE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299" y="963759"/>
            <a:ext cx="5636100" cy="896207"/>
          </a:xfrm>
        </p:spPr>
        <p:txBody>
          <a:bodyPr/>
          <a:lstStyle>
            <a:lvl1pPr>
              <a:defRPr lang="en-US" sz="3200" b="1" i="0" kern="2000" spc="-5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32 pt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6AF113-4FC6-E289-0568-30AD27690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6B787-D433-DEEF-C1F9-F2D71562D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For required markings, please visit https://</a:t>
            </a:r>
            <a:r>
              <a:rPr lang="en-US" dirty="0" err="1"/>
              <a:t>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3A9352-7FE9-0CCB-8C67-F5E11E0CB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081A85F4-37AB-97BC-D941-DDD231E58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951848D-33B0-447B-50F3-4561E0978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BB723F0-DACC-1E0C-3DAB-CD359619A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6500" y="248036"/>
            <a:ext cx="5659161" cy="2685664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3E3E018-5F84-6302-8BBA-978DF0B2C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18741" y="3276600"/>
            <a:ext cx="5626920" cy="30480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EBF196D3-8DC4-0B93-7DBD-AF4191B538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1299" y="2253660"/>
            <a:ext cx="5621059" cy="7745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System Font Regular"/>
              <a:buNone/>
              <a:defRPr sz="1600" kern="1600" spc="-20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sz="1400" spc="0">
                <a:solidFill>
                  <a:schemeClr val="tx1"/>
                </a:solidFill>
                <a:latin typeface="+mn-lt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Char char="–"/>
              <a:tabLst/>
              <a:defRPr sz="1200" spc="0">
                <a:solidFill>
                  <a:schemeClr val="tx1"/>
                </a:solidFill>
                <a:latin typeface="+mn-lt"/>
              </a:defRPr>
            </a:lvl3pPr>
          </a:lstStyle>
          <a:p>
            <a:pPr lvl="0"/>
            <a:r>
              <a:rPr lang="en-US" dirty="0"/>
              <a:t>First level is 16 pt</a:t>
            </a:r>
          </a:p>
          <a:p>
            <a:pPr lvl="1"/>
            <a:r>
              <a:rPr lang="en-US" dirty="0"/>
              <a:t>Second level is 14 pt</a:t>
            </a:r>
          </a:p>
          <a:p>
            <a:pPr lvl="2"/>
            <a:r>
              <a:rPr lang="en-US" dirty="0"/>
              <a:t>Third level is 12 pt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1E517C9-AD52-D49C-8540-718D3DD2A9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299" y="5459607"/>
            <a:ext cx="3575304" cy="830997"/>
          </a:xfrm>
          <a:prstGeom prst="rect">
            <a:avLst/>
          </a:prstGeom>
        </p:spPr>
        <p:txBody>
          <a:bodyPr lIns="0" tIns="0" rIns="0" bIns="9144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Image Caption Header (Bold)</a:t>
            </a:r>
          </a:p>
          <a:p>
            <a:pPr lvl="0"/>
            <a:r>
              <a:rPr lang="en-US" dirty="0"/>
              <a:t>If you have an image on the side, you can include a caption of the image to provide it context within this deck. (12 pt)</a:t>
            </a:r>
          </a:p>
        </p:txBody>
      </p:sp>
    </p:spTree>
    <p:extLst>
      <p:ext uri="{BB962C8B-B14F-4D97-AF65-F5344CB8AC3E}">
        <p14:creationId xmlns:p14="http://schemas.microsoft.com/office/powerpoint/2010/main" val="34786718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rive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6AF113-4FC6-E289-0568-30AD27690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6B787-D433-DEEF-C1F9-F2D71562D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3A9352-7FE9-0CCB-8C67-F5E11E0CB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081A85F4-37AB-97BC-D941-DDD231E58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D51D3652-C90E-0C22-7680-A3EB0A621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248036"/>
            <a:ext cx="3886200" cy="1773936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C35C77-C9BA-2ECA-6A6B-B850E278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38798B0-AC21-CB40-121F-69005C5CE0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299" y="963759"/>
            <a:ext cx="6392972" cy="896207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32 pt 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EBF196D3-8DC4-0B93-7DBD-AF4191B538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1299" y="2253660"/>
            <a:ext cx="3807301" cy="77457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System Font Regular"/>
              <a:buNone/>
              <a:defRPr sz="1600" kern="1600" spc="-20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sz="1400" spc="0">
                <a:solidFill>
                  <a:schemeClr val="tx1"/>
                </a:solidFill>
                <a:latin typeface="+mn-lt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Char char="–"/>
              <a:tabLst/>
              <a:defRPr sz="1200" spc="0">
                <a:solidFill>
                  <a:schemeClr val="tx1"/>
                </a:solidFill>
                <a:latin typeface="+mn-lt"/>
              </a:defRPr>
            </a:lvl3pPr>
          </a:lstStyle>
          <a:p>
            <a:pPr lvl="0"/>
            <a:r>
              <a:rPr lang="en-US" dirty="0"/>
              <a:t>First level is 16 pt</a:t>
            </a:r>
          </a:p>
          <a:p>
            <a:pPr lvl="1"/>
            <a:r>
              <a:rPr lang="en-US" dirty="0"/>
              <a:t>Second level is 14 pt</a:t>
            </a:r>
          </a:p>
          <a:p>
            <a:pPr lvl="2"/>
            <a:r>
              <a:rPr lang="en-US" dirty="0"/>
              <a:t>Third level is 12 pt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1E517C9-AD52-D49C-8540-718D3DD2A9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299" y="5459607"/>
            <a:ext cx="3575304" cy="830997"/>
          </a:xfrm>
          <a:prstGeom prst="rect">
            <a:avLst/>
          </a:prstGeom>
        </p:spPr>
        <p:txBody>
          <a:bodyPr lIns="0" tIns="0" rIns="0" bIns="9144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Image Caption Header (Bold)</a:t>
            </a:r>
          </a:p>
          <a:p>
            <a:pPr lvl="0"/>
            <a:r>
              <a:rPr lang="en-US" dirty="0"/>
              <a:t>If you have an image on the side, you can include a caption of the image to provide it context within this deck. (12 pt)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5511C037-53CA-8D18-DEFB-DFA6EFB9F5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9521" y="2267154"/>
            <a:ext cx="3549079" cy="77457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System Font Regular"/>
              <a:buNone/>
              <a:defRPr sz="1600" kern="1600" spc="-20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Clr>
                <a:schemeClr val="accent1"/>
              </a:buClr>
              <a:buFont typeface="System Font Regular"/>
              <a:buChar char="–"/>
              <a:defRPr sz="1400" spc="0">
                <a:solidFill>
                  <a:schemeClr val="tx1"/>
                </a:solidFill>
                <a:latin typeface="+mn-lt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Char char="–"/>
              <a:tabLst/>
              <a:defRPr sz="1200" spc="0">
                <a:solidFill>
                  <a:schemeClr val="tx1"/>
                </a:solidFill>
                <a:latin typeface="+mn-lt"/>
              </a:defRPr>
            </a:lvl3pPr>
          </a:lstStyle>
          <a:p>
            <a:pPr lvl="0"/>
            <a:r>
              <a:rPr lang="en-US" dirty="0"/>
              <a:t>First level is 16 pt</a:t>
            </a:r>
          </a:p>
          <a:p>
            <a:pPr lvl="1"/>
            <a:r>
              <a:rPr lang="en-US" dirty="0"/>
              <a:t>Second level is 14 pt</a:t>
            </a:r>
          </a:p>
          <a:p>
            <a:pPr lvl="2"/>
            <a:r>
              <a:rPr lang="en-US" dirty="0"/>
              <a:t>Third level is 12 pt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DFD38B68-DD42-9170-A60B-56F58AC9B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077200" y="2247900"/>
            <a:ext cx="3886200" cy="1773936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8B34B7D7-AC92-C332-13A0-259B8986E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077200" y="4267200"/>
            <a:ext cx="3886200" cy="20574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5559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List Slid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123E95F-44D9-F9EC-D326-DE67BBC1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F29223-CC0D-C499-394F-2AFFF9112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1CFD512-71CE-DE1F-5ECD-25C241619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3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11B43D3-0E96-E60A-72BF-51AA6FDC4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B230DF7-1DE5-9D48-2CCE-0222BC07B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F9CD0F-7C64-50F2-B544-C32831235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88343"/>
            <a:ext cx="11734913" cy="453009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32 pt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74F2435-BE83-2664-171D-B7DFCB0663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4486" y="1549364"/>
            <a:ext cx="6062014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0" i="0" kern="1400" spc="0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subtitle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1D29C6A-6A48-BAA2-8F0D-93A112C0B3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6428" y="2502693"/>
            <a:ext cx="3573572" cy="622863"/>
          </a:xfrm>
        </p:spPr>
        <p:txBody>
          <a:bodyPr>
            <a:spAutoFit/>
          </a:bodyPr>
          <a:lstStyle>
            <a:lvl1pPr>
              <a:defRPr lang="en-US" sz="4400" b="1" kern="2000" spc="-10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EDFE7E1-727D-1449-8978-8D985CFB09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6428" y="3531393"/>
            <a:ext cx="3573572" cy="254813"/>
          </a:xfrm>
        </p:spPr>
        <p:txBody>
          <a:bodyPr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7C6B5E2-5270-071B-EFA4-69ADFDCAC7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82710" y="2502693"/>
            <a:ext cx="3573572" cy="622863"/>
          </a:xfrm>
        </p:spPr>
        <p:txBody>
          <a:bodyPr>
            <a:spAutoFit/>
          </a:bodyPr>
          <a:lstStyle>
            <a:lvl1pPr>
              <a:defRPr lang="en-US" sz="4400" b="1" kern="2000" spc="-10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E72F970E-BA19-2FBF-E899-C155388095F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82710" y="3531393"/>
            <a:ext cx="3573572" cy="254813"/>
          </a:xfrm>
        </p:spPr>
        <p:txBody>
          <a:bodyPr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E0B859B1-2B9E-7CFF-D86C-AA0165BBF2F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09713" y="2502693"/>
            <a:ext cx="3661627" cy="622863"/>
          </a:xfrm>
        </p:spPr>
        <p:txBody>
          <a:bodyPr>
            <a:spAutoFit/>
          </a:bodyPr>
          <a:lstStyle>
            <a:lvl1pPr>
              <a:defRPr lang="en-US" sz="4400" b="1" kern="2000" spc="-10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9E9EA4CA-C476-6BC8-0111-0AF91AA79EA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09713" y="3531393"/>
            <a:ext cx="3661627" cy="254813"/>
          </a:xfrm>
        </p:spPr>
        <p:txBody>
          <a:bodyPr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607204F-718E-2B64-6B32-3186B6C0235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6538" y="4148138"/>
            <a:ext cx="3573462" cy="1210588"/>
          </a:xfrm>
        </p:spPr>
        <p:txBody>
          <a:bodyPr>
            <a:spAutoFit/>
          </a:bodyPr>
          <a:lstStyle>
            <a:lvl1pPr>
              <a:defRPr sz="14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5FF3BB01-A264-C049-4561-C27F82E5726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282710" y="4148138"/>
            <a:ext cx="3573462" cy="1210588"/>
          </a:xfrm>
        </p:spPr>
        <p:txBody>
          <a:bodyPr>
            <a:spAutoFit/>
          </a:bodyPr>
          <a:lstStyle>
            <a:lvl1pPr>
              <a:defRPr sz="14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C47EEC05-C2AF-0676-994D-802F759686E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9713" y="4148138"/>
            <a:ext cx="3661626" cy="1210588"/>
          </a:xfrm>
        </p:spPr>
        <p:txBody>
          <a:bodyPr>
            <a:spAutoFit/>
          </a:bodyPr>
          <a:lstStyle>
            <a:lvl1pPr>
              <a:defRPr sz="14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801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Lis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E31258-8817-BC37-708D-4F826DFF4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302132-D952-340D-EABB-FA6D19813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69B0C-154A-2E6C-B782-C86057171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123E95F-44D9-F9EC-D326-DE67BBC1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F29223-CC0D-C499-394F-2AFFF9112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1F9CD0F-7C64-50F2-B544-C32831235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88343"/>
            <a:ext cx="11734913" cy="453009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32 pt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74F2435-BE83-2664-171D-B7DFCB0663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4486" y="1549364"/>
            <a:ext cx="6062014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0" i="0" kern="1400" spc="0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subtitle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1D29C6A-6A48-BAA2-8F0D-93A112C0B3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6318" y="2638827"/>
            <a:ext cx="2845527" cy="622863"/>
          </a:xfrm>
        </p:spPr>
        <p:txBody>
          <a:bodyPr lIns="137160" rIns="137160" anchor="b">
            <a:spAutoFit/>
          </a:bodyPr>
          <a:lstStyle>
            <a:lvl1pPr>
              <a:defRPr lang="en-US" sz="4400" b="1" kern="2000" spc="-10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EDFE7E1-727D-1449-8978-8D985CFB09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6318" y="3516483"/>
            <a:ext cx="2845527" cy="254813"/>
          </a:xfrm>
        </p:spPr>
        <p:txBody>
          <a:bodyPr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607204F-718E-2B64-6B32-3186B6C0235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6428" y="4133228"/>
            <a:ext cx="2845439" cy="1364476"/>
          </a:xfrm>
        </p:spPr>
        <p:txBody>
          <a:bodyPr lIns="137160" rIns="13716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56D6348C-DB9A-2AD9-21B4-5BC7A25B1CD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94322" y="2638827"/>
            <a:ext cx="2845527" cy="622863"/>
          </a:xfrm>
        </p:spPr>
        <p:txBody>
          <a:bodyPr lIns="137160" rIns="137160" anchor="b">
            <a:spAutoFit/>
          </a:bodyPr>
          <a:lstStyle>
            <a:lvl1pPr>
              <a:defRPr lang="en-US" sz="4400" b="1" kern="2000" spc="-10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CDFCE99-5105-141D-B060-69580943D7A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94322" y="3516483"/>
            <a:ext cx="2845527" cy="254813"/>
          </a:xfrm>
        </p:spPr>
        <p:txBody>
          <a:bodyPr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6DA3B221-36F1-55FC-52DC-AAC64F7155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194322" y="4133228"/>
            <a:ext cx="2845439" cy="1364476"/>
          </a:xfrm>
        </p:spPr>
        <p:txBody>
          <a:bodyPr lIns="137160" rIns="13716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EEF84180-2698-9CB2-C77E-E5DF55F8A18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52128" y="2638827"/>
            <a:ext cx="2845527" cy="622863"/>
          </a:xfrm>
        </p:spPr>
        <p:txBody>
          <a:bodyPr lIns="137160" rIns="137160" anchor="b">
            <a:spAutoFit/>
          </a:bodyPr>
          <a:lstStyle>
            <a:lvl1pPr>
              <a:defRPr lang="en-US" sz="4400" b="1" kern="2000" spc="-10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0B5E3E03-4D9B-CF83-7703-E09CB31E12B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52128" y="3516483"/>
            <a:ext cx="2845527" cy="254813"/>
          </a:xfrm>
        </p:spPr>
        <p:txBody>
          <a:bodyPr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A91034EE-D6E0-009D-D9E3-40394046D94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152216" y="4133228"/>
            <a:ext cx="2845439" cy="1364476"/>
          </a:xfrm>
        </p:spPr>
        <p:txBody>
          <a:bodyPr lIns="137160" rIns="13716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95765162-D057-94C4-68A4-A164DA7EB42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10001" y="2638827"/>
            <a:ext cx="2845527" cy="622863"/>
          </a:xfrm>
        </p:spPr>
        <p:txBody>
          <a:bodyPr lIns="137160" rIns="137160" anchor="b">
            <a:spAutoFit/>
          </a:bodyPr>
          <a:lstStyle>
            <a:lvl1pPr>
              <a:defRPr lang="en-US" sz="4400" b="1" kern="2000" spc="-10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A9946063-6DA1-3998-3E48-638AFAE0583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10001" y="3516483"/>
            <a:ext cx="2845527" cy="254813"/>
          </a:xfrm>
        </p:spPr>
        <p:txBody>
          <a:bodyPr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E2D84745-5C94-AD4A-2C43-C8EB51A531F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10001" y="4133228"/>
            <a:ext cx="2845439" cy="1364476"/>
          </a:xfrm>
        </p:spPr>
        <p:txBody>
          <a:bodyPr lIns="137160" rIns="13716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0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Lis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123E95F-44D9-F9EC-D326-DE67BBC1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F29223-CC0D-C499-394F-2AFFF9112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89203E-3886-2DB1-6A21-6258D46A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43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B368F09-8376-1D4B-25A0-B125DAB4D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4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502DAD5-E836-DD84-D655-D33EA6756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5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F9CD0F-7C64-50F2-B544-C32831235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88343"/>
            <a:ext cx="11734913" cy="453009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32 pt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74F2435-BE83-2664-171D-B7DFCB0663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4486" y="1549364"/>
            <a:ext cx="6062014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0" i="0" kern="1400" spc="0" baseline="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subtitle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1D29C6A-6A48-BAA2-8F0D-93A112C0B3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6319" y="2170058"/>
            <a:ext cx="1554320" cy="339773"/>
          </a:xfrm>
        </p:spPr>
        <p:txBody>
          <a:bodyPr wrap="square" lIns="137160" rIns="137160" anchor="t">
            <a:spAutoFit/>
          </a:bodyPr>
          <a:lstStyle>
            <a:lvl1pPr>
              <a:defRPr lang="en-US" sz="2400" b="1" i="0" kern="2000" spc="-50" baseline="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EDFE7E1-727D-1449-8978-8D985CFB09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6319" y="2554201"/>
            <a:ext cx="1554320" cy="254813"/>
          </a:xfrm>
        </p:spPr>
        <p:txBody>
          <a:bodyPr wrap="square"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607204F-718E-2B64-6B32-3186B6C0235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6319" y="2809014"/>
            <a:ext cx="1554272" cy="987450"/>
          </a:xfrm>
        </p:spPr>
        <p:txBody>
          <a:bodyPr lIns="137160" tIns="91440" rIns="137160" bIns="9144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E453D74F-C985-E33D-2AB1-875D4A64C9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255680" y="2170058"/>
            <a:ext cx="1554320" cy="339773"/>
          </a:xfrm>
        </p:spPr>
        <p:txBody>
          <a:bodyPr wrap="square" lIns="137160" rIns="137160" anchor="t">
            <a:spAutoFit/>
          </a:bodyPr>
          <a:lstStyle>
            <a:lvl1pPr>
              <a:defRPr lang="en-US" sz="2400" b="1" i="0" kern="2000" spc="-50" baseline="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72EFF0F3-F555-3311-B996-2D80B3D39F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55680" y="2554201"/>
            <a:ext cx="1554320" cy="254813"/>
          </a:xfrm>
        </p:spPr>
        <p:txBody>
          <a:bodyPr wrap="square"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0650F997-C19E-C241-D9B2-43B3EA11637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255680" y="2809014"/>
            <a:ext cx="1554272" cy="987450"/>
          </a:xfrm>
        </p:spPr>
        <p:txBody>
          <a:bodyPr lIns="137160" tIns="91440" rIns="137160" bIns="9144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0929901A-B868-B162-84D7-4B0EA85A9D1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79262" y="2170058"/>
            <a:ext cx="1554320" cy="339773"/>
          </a:xfrm>
        </p:spPr>
        <p:txBody>
          <a:bodyPr wrap="square" lIns="137160" rIns="137160" anchor="t">
            <a:spAutoFit/>
          </a:bodyPr>
          <a:lstStyle>
            <a:lvl1pPr>
              <a:defRPr lang="en-US" sz="2400" b="1" i="0" kern="2000" spc="-50" baseline="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1518E66C-C7FC-44C5-EA81-016DB331554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79262" y="2554201"/>
            <a:ext cx="1554320" cy="254813"/>
          </a:xfrm>
        </p:spPr>
        <p:txBody>
          <a:bodyPr wrap="square"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29B9C503-2872-5AF0-9026-E48F7F957BD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279262" y="2809014"/>
            <a:ext cx="1554272" cy="987450"/>
          </a:xfrm>
        </p:spPr>
        <p:txBody>
          <a:bodyPr lIns="137160" tIns="91440" rIns="137160" bIns="9144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3CA84352-901E-D7E6-DCA1-03CC98C3202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98623" y="2170058"/>
            <a:ext cx="1554320" cy="339773"/>
          </a:xfrm>
        </p:spPr>
        <p:txBody>
          <a:bodyPr wrap="square" lIns="137160" rIns="137160" anchor="t">
            <a:spAutoFit/>
          </a:bodyPr>
          <a:lstStyle>
            <a:lvl1pPr>
              <a:defRPr lang="en-US" sz="2400" b="1" i="0" kern="2000" spc="-50" baseline="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A6CDAB69-1417-6008-E51C-CBB88F681A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98623" y="2554201"/>
            <a:ext cx="1554320" cy="254813"/>
          </a:xfrm>
        </p:spPr>
        <p:txBody>
          <a:bodyPr wrap="square"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8F8BA115-AD72-1C5E-726D-981831050FF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98623" y="2809014"/>
            <a:ext cx="1554272" cy="987450"/>
          </a:xfrm>
        </p:spPr>
        <p:txBody>
          <a:bodyPr lIns="137160" tIns="91440" rIns="137160" bIns="9144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021D2D6E-8E3A-1336-8310-A594BAB411E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249" y="2161591"/>
            <a:ext cx="1554320" cy="339773"/>
          </a:xfrm>
        </p:spPr>
        <p:txBody>
          <a:bodyPr wrap="square" lIns="137160" rIns="137160" anchor="t">
            <a:spAutoFit/>
          </a:bodyPr>
          <a:lstStyle>
            <a:lvl1pPr>
              <a:defRPr lang="en-US" sz="2400" b="1" i="0" kern="2000" spc="-50" baseline="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AEBF837C-642C-09E4-31CB-E376A9674D3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31249" y="2545734"/>
            <a:ext cx="1554320" cy="254813"/>
          </a:xfrm>
        </p:spPr>
        <p:txBody>
          <a:bodyPr wrap="square"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B4545364-CE44-EEA9-11F7-61A5A283069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331249" y="2800547"/>
            <a:ext cx="1554272" cy="987450"/>
          </a:xfrm>
        </p:spPr>
        <p:txBody>
          <a:bodyPr lIns="137160" tIns="91440" rIns="137160" bIns="9144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95B0AC59-3193-6D44-1A4E-BFD1D09576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50610" y="2161591"/>
            <a:ext cx="1554320" cy="339773"/>
          </a:xfrm>
        </p:spPr>
        <p:txBody>
          <a:bodyPr wrap="square" lIns="137160" rIns="137160" anchor="t">
            <a:spAutoFit/>
          </a:bodyPr>
          <a:lstStyle>
            <a:lvl1pPr>
              <a:defRPr lang="en-US" sz="2400" b="1" i="0" kern="2000" spc="-50" baseline="0" dirty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E34525D9-9D3A-85EF-7CE8-8F603164E0D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350610" y="2545734"/>
            <a:ext cx="1554320" cy="254813"/>
          </a:xfrm>
        </p:spPr>
        <p:txBody>
          <a:bodyPr wrap="square" lIns="137160" rIns="137160"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</a:t>
            </a:r>
          </a:p>
        </p:txBody>
      </p:sp>
      <p:sp>
        <p:nvSpPr>
          <p:cNvPr id="40" name="Text Placeholder 22">
            <a:extLst>
              <a:ext uri="{FF2B5EF4-FFF2-40B4-BE49-F238E27FC236}">
                <a16:creationId xmlns:a16="http://schemas.microsoft.com/office/drawing/2014/main" id="{4697D47B-37B5-884E-4FF6-FF0A53894EF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0350610" y="2800547"/>
            <a:ext cx="1554272" cy="987450"/>
          </a:xfrm>
        </p:spPr>
        <p:txBody>
          <a:bodyPr lIns="137160" tIns="91440" rIns="137160" bIns="91440"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970654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List Slide 4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4172C8-C633-CC26-920F-E5A8463C1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22478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Helvetica Now Text" panose="020B0504030202020204" pitchFamily="34" charset="0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123E95F-44D9-F9EC-D326-DE67BBC1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F29223-CC0D-C499-394F-2AFFF9112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45597B0-C572-F072-7FC5-8D2036C7E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3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425AF64-8376-BF4C-F166-88D99CE35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76A4436-EBC1-0AFA-C910-14A023085A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F9CD0F-7C64-50F2-B544-C32831235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888343"/>
            <a:ext cx="11734913" cy="453009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32 pt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74F2435-BE83-2664-171D-B7DFCB0663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4485" y="1549364"/>
            <a:ext cx="7631687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0" i="0" kern="1400" spc="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Place subtitle here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EDFE7E1-727D-1449-8978-8D985CFB09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6428" y="2480171"/>
            <a:ext cx="3573572" cy="254813"/>
          </a:xfrm>
        </p:spPr>
        <p:txBody>
          <a:bodyPr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E72F970E-BA19-2FBF-E899-C155388095F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82710" y="2480171"/>
            <a:ext cx="3573572" cy="254813"/>
          </a:xfrm>
        </p:spPr>
        <p:txBody>
          <a:bodyPr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9E9EA4CA-C476-6BC8-0111-0AF91AA79EA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09713" y="2480171"/>
            <a:ext cx="3661627" cy="254813"/>
          </a:xfrm>
        </p:spPr>
        <p:txBody>
          <a:bodyPr>
            <a:spAutoFit/>
          </a:bodyPr>
          <a:lstStyle>
            <a:lvl1pPr>
              <a:defRPr lang="en-US" sz="1800" b="1" kern="1800" spc="-2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Header Copy title 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607204F-718E-2B64-6B32-3186B6C0235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6538" y="3096916"/>
            <a:ext cx="3573462" cy="1241365"/>
          </a:xfrm>
        </p:spPr>
        <p:txBody>
          <a:bodyPr>
            <a:spAutoFit/>
          </a:bodyPr>
          <a:lstStyle>
            <a:lvl1pPr>
              <a:defRPr sz="1400" spc="0">
                <a:latin typeface="+mn-lt"/>
              </a:defRPr>
            </a:lvl1pPr>
            <a:lvl2pPr>
              <a:defRPr sz="14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5FF3BB01-A264-C049-4561-C27F82E5726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282710" y="3096916"/>
            <a:ext cx="3573462" cy="1241365"/>
          </a:xfrm>
        </p:spPr>
        <p:txBody>
          <a:bodyPr>
            <a:spAutoFit/>
          </a:bodyPr>
          <a:lstStyle>
            <a:lvl1pPr>
              <a:defRPr sz="1400" spc="0">
                <a:latin typeface="+mn-lt"/>
              </a:defRPr>
            </a:lvl1pPr>
            <a:lvl2pPr>
              <a:defRPr sz="14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C47EEC05-C2AF-0676-994D-802F759686E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09713" y="3096916"/>
            <a:ext cx="3661626" cy="1241365"/>
          </a:xfrm>
        </p:spPr>
        <p:txBody>
          <a:bodyPr>
            <a:spAutoFit/>
          </a:bodyPr>
          <a:lstStyle>
            <a:lvl1pPr>
              <a:defRPr sz="1400" spc="0">
                <a:latin typeface="+mn-lt"/>
              </a:defRPr>
            </a:lvl1pPr>
            <a:lvl2pPr>
              <a:defRPr sz="14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676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List Slide 5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D79A7C-EB88-1156-E696-34C6A81D2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52400"/>
            <a:ext cx="4038600" cy="701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EE2B6FB-38BC-9B46-FF2C-7899D5514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7A0574-E9CE-0E5B-AC97-3BBFDEF7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359B3CB-8CB4-5854-A10A-5475CEAF1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34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6E1536A-FC57-8EF9-E884-FCA92C9DB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5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24AEB3E-8840-D2DB-6989-73013645D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29E933-C7D3-907A-A849-A2EB3E45E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429" y="6452566"/>
            <a:ext cx="590550" cy="177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62CF31-062F-2DA5-90B0-403E20B7DA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30" y="878134"/>
            <a:ext cx="3551800" cy="896207"/>
          </a:xfrm>
        </p:spPr>
        <p:txBody>
          <a:bodyPr>
            <a:spAutoFit/>
          </a:bodyPr>
          <a:lstStyle>
            <a:lvl1pPr>
              <a:defRPr lang="en-US" sz="3200" b="1" i="0" kern="2000" spc="-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Place Title Here </a:t>
            </a:r>
            <a:br>
              <a:rPr lang="en-US" dirty="0"/>
            </a:br>
            <a:r>
              <a:rPr lang="en-US" dirty="0"/>
              <a:t>32 pt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A69F15B1-52A0-E7C8-65F6-8DAA422D0C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75030" y="914400"/>
            <a:ext cx="922612" cy="677108"/>
          </a:xfrm>
          <a:prstGeom prst="rect">
            <a:avLst/>
          </a:prstGeom>
        </p:spPr>
        <p:txBody>
          <a:bodyPr wrap="square" lIns="0" tIns="0" rIns="0" bIns="0" numCol="1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4D20EFA4-51EF-266A-6C3E-F4C3E90878A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216393" y="914400"/>
            <a:ext cx="2632207" cy="931024"/>
          </a:xfrm>
        </p:spPr>
        <p:txBody>
          <a:bodyPr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05B0D4F4-483A-BA49-5A15-ACA36A78AA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97592" y="914400"/>
            <a:ext cx="941363" cy="677108"/>
          </a:xfrm>
          <a:prstGeom prst="rect">
            <a:avLst/>
          </a:prstGeom>
        </p:spPr>
        <p:txBody>
          <a:bodyPr lIns="0" tIns="0" rIns="0" bIns="0" numCol="1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C74BA6C8-FAAC-14B0-EBD7-8BF73AFECF5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38955" y="914400"/>
            <a:ext cx="2632207" cy="931024"/>
          </a:xfrm>
        </p:spPr>
        <p:txBody>
          <a:bodyPr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4560FCB3-3DEC-2F14-0066-5A689C90FF3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75030" y="3619500"/>
            <a:ext cx="941363" cy="677108"/>
          </a:xfrm>
          <a:prstGeom prst="rect">
            <a:avLst/>
          </a:prstGeom>
        </p:spPr>
        <p:txBody>
          <a:bodyPr lIns="0" tIns="0" rIns="0" bIns="0" numCol="1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E4E9B6E7-1754-F9E8-CE96-C827E34BBAF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216393" y="3619500"/>
            <a:ext cx="2632207" cy="931024"/>
          </a:xfrm>
        </p:spPr>
        <p:txBody>
          <a:bodyPr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ACFCA14B-81FE-DA08-EA06-96DD46214F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11660" y="3619500"/>
            <a:ext cx="927295" cy="677108"/>
          </a:xfrm>
          <a:prstGeom prst="rect">
            <a:avLst/>
          </a:prstGeom>
        </p:spPr>
        <p:txBody>
          <a:bodyPr lIns="0" tIns="0" rIns="0" bIns="0" numCol="1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400" b="1" kern="800" spc="0" baseline="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28943B7D-549B-AF19-A594-4B53A03F0FA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253023" y="3619500"/>
            <a:ext cx="2632207" cy="931024"/>
          </a:xfrm>
        </p:spPr>
        <p:txBody>
          <a:bodyPr>
            <a:spAutoFit/>
          </a:bodyPr>
          <a:lstStyle>
            <a:lvl1pPr>
              <a:defRPr sz="1200" spc="0">
                <a:latin typeface="+mn-lt"/>
              </a:defRPr>
            </a:lvl1pPr>
            <a:lvl2pPr>
              <a:defRPr sz="1200" spc="0">
                <a:latin typeface="+mn-lt"/>
              </a:defRPr>
            </a:lvl2pPr>
            <a:lvl3pPr>
              <a:defRPr sz="1200" spc="0">
                <a:latin typeface="+mn-lt"/>
              </a:defRPr>
            </a:lvl3pPr>
            <a:lvl4pPr>
              <a:defRPr sz="1200" spc="0">
                <a:latin typeface="+mn-lt"/>
              </a:defRPr>
            </a:lvl4pPr>
            <a:lvl5pPr>
              <a:defRPr sz="1200" spc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4066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4EDA2BA-2CE7-DD78-0025-7D7EB4056D5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2000" cy="6858000"/>
          </a:xfrm>
          <a:solidFill>
            <a:schemeClr val="accent4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1ED4E3-3BB8-CD62-85F3-BF365A2FE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06E9DA-A8EA-91F4-0A84-FD18AE47B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3F576F-7D90-427D-8529-5549E1909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3B248EE8-EC55-261C-1BD1-E0D0BE279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43A891-D71A-3294-487C-61064473AB5D}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17D5223-7FFD-C414-B3AD-FDC9EB04F3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299" y="5453934"/>
            <a:ext cx="3575304" cy="830997"/>
          </a:xfrm>
          <a:prstGeom prst="rect">
            <a:avLst/>
          </a:prstGeom>
        </p:spPr>
        <p:txBody>
          <a:bodyPr lIns="0" tIns="0" rIns="0" bIns="9144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bg2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Image Caption Header (Bold)</a:t>
            </a:r>
          </a:p>
          <a:p>
            <a:pPr lvl="0"/>
            <a:r>
              <a:rPr lang="en-US" dirty="0"/>
              <a:t>If you have an image on the side, you can include a caption of the image to provide it context within this deck. (12 pt)</a:t>
            </a:r>
          </a:p>
        </p:txBody>
      </p:sp>
    </p:spTree>
    <p:extLst>
      <p:ext uri="{BB962C8B-B14F-4D97-AF65-F5344CB8AC3E}">
        <p14:creationId xmlns:p14="http://schemas.microsoft.com/office/powerpoint/2010/main" val="29438027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15E59-AE26-3A90-17F5-10AC3068C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909559"/>
            <a:ext cx="11734913" cy="340604"/>
          </a:xfrm>
        </p:spPr>
        <p:txBody>
          <a:bodyPr/>
          <a:lstStyle>
            <a:lvl1pPr>
              <a:defRPr lang="en-US" sz="2400" b="1" i="0" kern="2000" spc="-5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Place Title Here 24 pt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C7973-5619-986D-574B-7528E9B7A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3EC2C8-EA2E-34BD-0327-10B866897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05CCE2-0D08-32E3-D267-D2C3C3DE7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DA1FEA1D-D538-F6AB-BDEF-5BD2398D6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05501C-EFC3-124D-8383-974C3F87D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B3DD1C57-C30F-2CAC-C5D8-16B3E6A51D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36428" y="1562100"/>
            <a:ext cx="5821472" cy="4762500"/>
          </a:xfrm>
          <a:solidFill>
            <a:schemeClr val="accent4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849D7B9-D1A9-3EED-A9CB-082F82E3C0C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86500" y="1562100"/>
            <a:ext cx="5669072" cy="4762500"/>
          </a:xfrm>
          <a:solidFill>
            <a:schemeClr val="accent4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5178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C7973-5619-986D-574B-7528E9B7A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3EC2C8-EA2E-34BD-0327-10B866897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05CCE2-0D08-32E3-D267-D2C3C3DE7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DA1FEA1D-D538-F6AB-BDEF-5BD2398D6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05501C-EFC3-124D-8383-974C3F87D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E715E59-AE26-3A90-17F5-10AC3068C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909559"/>
            <a:ext cx="11734913" cy="340604"/>
          </a:xfrm>
        </p:spPr>
        <p:txBody>
          <a:bodyPr>
            <a:spAutoFit/>
          </a:bodyPr>
          <a:lstStyle>
            <a:lvl1pPr>
              <a:defRPr lang="en-US" sz="2400" b="1" i="0" kern="2000" spc="-5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Place Title Here 24 pt 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B3DD1C57-C30F-2CAC-C5D8-16B3E6A51D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36428" y="1562100"/>
            <a:ext cx="3802172" cy="4762500"/>
          </a:xfrm>
          <a:solidFill>
            <a:schemeClr val="accent4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849D7B9-D1A9-3EED-A9CB-082F82E3C0C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267200" y="1562100"/>
            <a:ext cx="3581400" cy="4762500"/>
          </a:xfrm>
          <a:solidFill>
            <a:schemeClr val="accent4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420587D-AEEF-CF68-EA60-647E2B3557F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77200" y="1562100"/>
            <a:ext cx="3878372" cy="4762500"/>
          </a:xfrm>
          <a:solidFill>
            <a:schemeClr val="accent4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0911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15E59-AE26-3A90-17F5-10AC3068C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8" y="909559"/>
            <a:ext cx="11734913" cy="340604"/>
          </a:xfrm>
        </p:spPr>
        <p:txBody>
          <a:bodyPr>
            <a:spAutoFit/>
          </a:bodyPr>
          <a:lstStyle>
            <a:lvl1pPr>
              <a:defRPr lang="en-US" sz="2400" b="1" i="0" kern="2000" spc="-50" baseline="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Place Title Here 24 pt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DA1FEA1D-D538-F6AB-BDEF-5BD2398D6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05501C-EFC3-124D-8383-974C3F87D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E72A9B2-89EA-213E-9190-574698448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87F0E5-8630-E585-2D55-FAC7CD32B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06368" y="6520865"/>
            <a:ext cx="9088068" cy="205569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4B01651-52B3-652C-9F8C-C76366C82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27648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41931E-DF38-EDD8-B9D5-80F751ACA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30F135-B5EB-5EE0-CF20-F9148F322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1730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sz="700"/>
          </a:p>
          <a:p>
            <a:pPr algn="ctr"/>
            <a:endParaRPr lang="en-US" sz="1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210ED-57F5-06CD-B012-8DAD52733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DA446F05-BD2E-E3D9-BAB2-FD62C298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6A510DA-F7FC-2E49-1FC5-CC482F4DF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585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41931E-DF38-EDD8-B9D5-80F751ACA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26070" y="6520865"/>
            <a:ext cx="659562" cy="215444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30F135-B5EB-5EE0-CF20-F9148F322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6368" y="6520865"/>
            <a:ext cx="9088068" cy="217304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sz="700"/>
          </a:p>
          <a:p>
            <a:endParaRPr lang="en-US" sz="1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210ED-57F5-06CD-B012-8DAD52733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520865"/>
            <a:ext cx="533400" cy="215444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DA446F05-BD2E-E3D9-BAB2-FD62C298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0482" y="324245"/>
            <a:ext cx="5626918" cy="169855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spc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Enter Running Head Here 12 pt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D91E7D-25C0-0EE1-30AF-AABBF3B9B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36551" y="232272"/>
            <a:ext cx="231159" cy="0"/>
          </a:xfrm>
          <a:prstGeom prst="line">
            <a:avLst/>
          </a:prstGeom>
          <a:ln w="31750" cap="flat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918D975-7E41-E5E3-9B60-5ED080CE9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221" y="6466490"/>
            <a:ext cx="579121" cy="17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2078CB-D5D8-BD5C-9349-7D40D9CB7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2663" y="5943600"/>
            <a:ext cx="1237786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444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 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033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Remarks Slide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9AE61E98-5969-94B0-A6DF-C96D3A30E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2000" cy="36195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AE16D55-64E2-3574-0176-2732E90EC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0D482A3-B3B9-33FB-888F-50C84F6A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19861A5-0F27-FAA2-0551-6DCF2E36F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6CBA17-E756-3455-958A-4985F7EACC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3652" y="4533900"/>
            <a:ext cx="3556348" cy="6463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0" i="0" kern="14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Enter your header information here if you could make it three lines max that would make the most sense. 18 pt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1E3FD7-B742-1F4E-9D4E-715B30931F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8600" y="3924300"/>
            <a:ext cx="3581400" cy="453009"/>
          </a:xfr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defRPr lang="en-US" sz="3200" b="1" i="0" kern="2000" spc="-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Final Remarks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7A39902-517A-FCEB-1B48-71BFB05E720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294174" y="4065214"/>
            <a:ext cx="7669226" cy="117724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>
              <a:defRPr lang="en-US" sz="1600" b="0" i="0" kern="1600" spc="-2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0" kern="1600" spc="-2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400" spc="0">
                <a:solidFill>
                  <a:schemeClr val="tx1"/>
                </a:solidFill>
                <a:latin typeface="+mn-lt"/>
              </a:defRPr>
            </a:lvl3pPr>
            <a:lvl4pPr>
              <a:defRPr sz="1200" spc="0">
                <a:solidFill>
                  <a:schemeClr val="tx1"/>
                </a:solidFill>
                <a:latin typeface="+mn-lt"/>
              </a:defRPr>
            </a:lvl4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 16 pt</a:t>
            </a:r>
          </a:p>
          <a:p>
            <a:pPr lvl="1"/>
            <a:r>
              <a:rPr lang="en-US" dirty="0"/>
              <a:t>Second level 16 pt</a:t>
            </a:r>
          </a:p>
          <a:p>
            <a:pPr lvl="2"/>
            <a:r>
              <a:rPr lang="en-US" dirty="0"/>
              <a:t>Third level 14 pt</a:t>
            </a:r>
          </a:p>
          <a:p>
            <a:pPr lvl="3"/>
            <a:r>
              <a:rPr lang="en-US" dirty="0"/>
              <a:t>Fourth level 12 pt</a:t>
            </a:r>
          </a:p>
        </p:txBody>
      </p:sp>
    </p:spTree>
    <p:extLst>
      <p:ext uri="{BB962C8B-B14F-4D97-AF65-F5344CB8AC3E}">
        <p14:creationId xmlns:p14="http://schemas.microsoft.com/office/powerpoint/2010/main" val="1884709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Remarks Slid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9AE61E98-5969-94B0-A6DF-C96D3A30E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53652" y="228600"/>
            <a:ext cx="5804248" cy="33909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98E2C71-8B46-B6B5-CB66-206570B5F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57900" y="228600"/>
            <a:ext cx="5816774" cy="3390900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6CA9BCD-FCA6-324F-6B2A-A5F0E3C1F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BFFEDFC-130C-53F7-CD43-AE6BE4A11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1C4630A-6890-DB89-43F9-C1FA0A55B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6CBA17-E756-3455-958A-4985F7EACC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3652" y="4533900"/>
            <a:ext cx="3556348" cy="6463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0" i="0" kern="14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Enter your header information here if you could make it three lines max that would make the most sense. 18 pt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1E3FD7-B742-1F4E-9D4E-715B30931F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8600" y="3924300"/>
            <a:ext cx="3581400" cy="453009"/>
          </a:xfr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defRPr lang="en-US" sz="3200" b="1" i="0" kern="2000" spc="-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Final Remarks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7A39902-517A-FCEB-1B48-71BFB05E720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294174" y="4065214"/>
            <a:ext cx="7669226" cy="117724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>
              <a:defRPr lang="en-US" sz="1600" b="0" i="0" kern="1600" spc="-2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b="0" i="0" kern="1600" spc="-2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1400" spc="0">
                <a:solidFill>
                  <a:schemeClr val="tx1"/>
                </a:solidFill>
                <a:latin typeface="+mn-lt"/>
              </a:defRPr>
            </a:lvl3pPr>
            <a:lvl4pPr>
              <a:defRPr sz="1200" spc="0">
                <a:solidFill>
                  <a:schemeClr val="tx1"/>
                </a:solidFill>
                <a:latin typeface="+mn-lt"/>
              </a:defRPr>
            </a:lvl4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 16 pt</a:t>
            </a:r>
          </a:p>
          <a:p>
            <a:pPr lvl="1"/>
            <a:r>
              <a:rPr lang="en-US" dirty="0"/>
              <a:t>Second level 16 pt</a:t>
            </a:r>
          </a:p>
          <a:p>
            <a:pPr lvl="2"/>
            <a:r>
              <a:rPr lang="en-US" dirty="0"/>
              <a:t>Third level 14 pt</a:t>
            </a:r>
          </a:p>
          <a:p>
            <a:pPr lvl="3"/>
            <a:r>
              <a:rPr lang="en-US" dirty="0"/>
              <a:t>Fourth level 12 pt</a:t>
            </a:r>
          </a:p>
        </p:txBody>
      </p:sp>
    </p:spTree>
    <p:extLst>
      <p:ext uri="{BB962C8B-B14F-4D97-AF65-F5344CB8AC3E}">
        <p14:creationId xmlns:p14="http://schemas.microsoft.com/office/powerpoint/2010/main" val="1252124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967D69D3-AC1D-7048-4ED8-730B57050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57900" y="0"/>
            <a:ext cx="6134100" cy="4758267"/>
          </a:xfrm>
          <a:prstGeom prst="rect">
            <a:avLst/>
          </a:prstGeom>
          <a:solidFill>
            <a:schemeClr val="accent3"/>
          </a:solidFill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82EF2F-598F-36E5-96CB-D79670558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598" y="6324600"/>
            <a:ext cx="609602" cy="37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41F138-1CA1-95E8-A2D3-7B7EAE253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057900" y="4749403"/>
            <a:ext cx="6134099" cy="2108595"/>
            <a:chOff x="6057900" y="4749404"/>
            <a:chExt cx="6134099" cy="210859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18FA9E-B19A-D62D-8A6D-1522989A7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57900" y="4749404"/>
              <a:ext cx="6134099" cy="21085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ow Text" panose="020B0504030202020204" pitchFamily="34" charset="0"/>
              </a:endParaRPr>
            </a:p>
          </p:txBody>
        </p:sp>
        <p:pic>
          <p:nvPicPr>
            <p:cNvPr id="14" name="Picture 13" descr="JPL logo">
              <a:extLst>
                <a:ext uri="{FF2B5EF4-FFF2-40B4-BE49-F238E27FC236}">
                  <a16:creationId xmlns:a16="http://schemas.microsoft.com/office/drawing/2014/main" id="{817228A0-1BA2-E615-7975-6EE2020BC2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51020" y="4962674"/>
              <a:ext cx="5712381" cy="1815156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7C5FD15-7826-BF11-A7B5-5771F1C52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598" y="6324600"/>
            <a:ext cx="609602" cy="37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3F0DB3A-5476-E4FF-B969-1EFC97C54D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5585936"/>
            <a:ext cx="3581400" cy="738664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kern="800" spc="0" baseline="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Image Caption Header (Bold)</a:t>
            </a:r>
          </a:p>
          <a:p>
            <a:pPr lvl="0"/>
            <a:r>
              <a:rPr lang="en-US" dirty="0"/>
              <a:t>If you have an image on the side, you can include a caption of the image to provide it context within this deck. (12 pt)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E2D38EB-815D-03A6-B5A6-C65A091A7F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598" y="4267200"/>
            <a:ext cx="5600702" cy="1169551"/>
          </a:xfrm>
          <a:prstGeom prst="rect">
            <a:avLst/>
          </a:prstGeom>
        </p:spPr>
        <p:txBody>
          <a:bodyPr lIns="0" tIns="91440" rIns="0" bIns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400" b="0" kern="800" spc="0" baseline="0" dirty="0">
                <a:solidFill>
                  <a:schemeClr val="accent6"/>
                </a:solidFill>
                <a:latin typeface="Helvetica Now Text" panose="020B050403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Enter Name Lastname | Affiliation </a:t>
            </a:r>
          </a:p>
          <a:p>
            <a:pPr lvl="0"/>
            <a:r>
              <a:rPr lang="en-US" dirty="0"/>
              <a:t>Email </a:t>
            </a:r>
          </a:p>
          <a:p>
            <a:pPr lvl="0"/>
            <a:r>
              <a:rPr lang="en-US" dirty="0"/>
              <a:t>Date </a:t>
            </a:r>
          </a:p>
          <a:p>
            <a:pPr lvl="0"/>
            <a:r>
              <a:rPr lang="en-US" dirty="0"/>
              <a:t>14 pt</a:t>
            </a:r>
          </a:p>
          <a:p>
            <a:pPr lvl="0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34D3146-3990-FC19-132F-907E3F7E5F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941614"/>
            <a:ext cx="5592872" cy="2025042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8000">
                <a:latin typeface="+mj-lt"/>
              </a:defRPr>
            </a:lvl1pPr>
          </a:lstStyle>
          <a:p>
            <a:r>
              <a:rPr lang="en-US" dirty="0"/>
              <a:t>Conclusion 80 pt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5D6A020-E40E-B630-A293-73E768CCC7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3652" y="3619500"/>
            <a:ext cx="5575648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0" i="0" kern="1400" spc="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Subtitle 14 pt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15FF5A-93D0-AAC9-FD54-5B9FB03F9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597" y="6520865"/>
            <a:ext cx="7458138" cy="173736"/>
          </a:xfrm>
        </p:spPr>
        <p:txBody>
          <a:bodyPr lIns="0"/>
          <a:lstStyle>
            <a:lvl1pPr algn="l">
              <a:defRPr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677426-23F1-3312-9D91-81EEB2375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95666" y="4261025"/>
            <a:ext cx="555420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9774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8C211F-D9FF-C4CB-F74F-9DA3DD91E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86500" y="4941778"/>
            <a:ext cx="5676901" cy="1803882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3D6E1C-55F5-EC17-672C-B0B0D9144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598" y="6324600"/>
            <a:ext cx="609602" cy="370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D99038-47EE-582D-8714-1F4DAEB5F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6429" y="6520865"/>
            <a:ext cx="5592871" cy="205569"/>
          </a:xfrm>
        </p:spPr>
        <p:txBody>
          <a:bodyPr lIns="0">
            <a:spAutoFit/>
          </a:bodyPr>
          <a:lstStyle>
            <a:lvl1pPr algn="l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50247FD-1A11-0159-C68E-A5C123F6C9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598" y="4267200"/>
            <a:ext cx="5600702" cy="1169551"/>
          </a:xfrm>
          <a:prstGeom prst="rect">
            <a:avLst/>
          </a:prstGeom>
        </p:spPr>
        <p:txBody>
          <a:bodyPr lIns="0" tIns="91440" rIns="0" bIns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400" b="0" kern="800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Enter Name Lastname | Affiliation </a:t>
            </a:r>
          </a:p>
          <a:p>
            <a:pPr lvl="0"/>
            <a:r>
              <a:rPr lang="en-US" dirty="0"/>
              <a:t>Email </a:t>
            </a:r>
          </a:p>
          <a:p>
            <a:pPr lvl="0"/>
            <a:r>
              <a:rPr lang="en-US" dirty="0"/>
              <a:t>Date </a:t>
            </a:r>
          </a:p>
          <a:p>
            <a:pPr lvl="0"/>
            <a:r>
              <a:rPr lang="en-US" dirty="0"/>
              <a:t>14 pt</a:t>
            </a:r>
          </a:p>
          <a:p>
            <a:pPr lvl="0"/>
            <a:endParaRPr lang="en-US" dirty="0"/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75D18DB8-12D9-1FFD-F4F0-C02A6B416D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6429" y="941614"/>
            <a:ext cx="5592872" cy="2025042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8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Conclusion 80 pt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4461318-08A5-F3F2-9491-5A52DC0244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3652" y="3619500"/>
            <a:ext cx="5575648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400" b="0" i="0" kern="1400" spc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Subtitle 14 pt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55CB362-A820-0093-1B00-A4BD2BA14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95666" y="4261025"/>
            <a:ext cx="55542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262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168ACF-31EC-5A13-9032-C18288D72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600" y="6311816"/>
            <a:ext cx="685800" cy="4629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75CB2-0BF6-0740-5D35-849C50C10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1" y="6520865"/>
            <a:ext cx="11734800" cy="25391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9864B9-3474-51D8-CCA4-616DE349B390}"/>
              </a:ext>
            </a:extLst>
          </p:cNvPr>
          <p:cNvSpPr txBox="1"/>
          <p:nvPr/>
        </p:nvSpPr>
        <p:spPr>
          <a:xfrm>
            <a:off x="243254" y="5638800"/>
            <a:ext cx="11720146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pc="-20" baseline="0" dirty="0">
                <a:solidFill>
                  <a:schemeClr val="bg1"/>
                </a:solidFill>
                <a:latin typeface="+mn-lt"/>
              </a:rPr>
              <a:t>NASA's Jet Propulsion Laboratory is managed by Caltech in Pasadena, California</a:t>
            </a:r>
          </a:p>
        </p:txBody>
      </p:sp>
      <p:pic>
        <p:nvPicPr>
          <p:cNvPr id="3" name="Picture 2" descr="JPL Logo">
            <a:extLst>
              <a:ext uri="{FF2B5EF4-FFF2-40B4-BE49-F238E27FC236}">
                <a16:creationId xmlns:a16="http://schemas.microsoft.com/office/drawing/2014/main" id="{47C292AD-62EA-0CEF-E5B0-9411C0B1CF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19560" y="2133678"/>
            <a:ext cx="8152879" cy="259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76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Slid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BAD292-88FC-77D7-A15D-604DAF54E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8600" y="6311816"/>
            <a:ext cx="685800" cy="462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ow Text" panose="020B0504030202020204" pitchFamily="34" charset="0"/>
            </a:endParaRPr>
          </a:p>
        </p:txBody>
      </p:sp>
      <p:pic>
        <p:nvPicPr>
          <p:cNvPr id="3" name="Picture 2" descr="JPL Logo">
            <a:extLst>
              <a:ext uri="{FF2B5EF4-FFF2-40B4-BE49-F238E27FC236}">
                <a16:creationId xmlns:a16="http://schemas.microsoft.com/office/drawing/2014/main" id="{228EEA39-FB26-26A3-7F77-4E56C6A430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19560" y="2133678"/>
            <a:ext cx="8152879" cy="25906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F0F818-8157-F358-79B7-0BFAEB4CCEE5}"/>
              </a:ext>
            </a:extLst>
          </p:cNvPr>
          <p:cNvSpPr txBox="1"/>
          <p:nvPr userDrawn="1"/>
        </p:nvSpPr>
        <p:spPr>
          <a:xfrm>
            <a:off x="243254" y="5638800"/>
            <a:ext cx="11720146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pc="-20" baseline="0" dirty="0">
                <a:solidFill>
                  <a:schemeClr val="tx1"/>
                </a:solidFill>
                <a:latin typeface="+mn-lt"/>
              </a:rPr>
              <a:t>NASA's Jet Propulsion Laboratory is managed by Caltech in Pasadena, California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75CB2-0BF6-0740-5D35-849C50C10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1" y="6520865"/>
            <a:ext cx="11734800" cy="253916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7732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F27652-13CC-7166-124C-692605368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8" y="963759"/>
            <a:ext cx="11734913" cy="62286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BCD9B-6208-FC48-98A8-16F7C56239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26070" y="6520865"/>
            <a:ext cx="659562" cy="17373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00">
                <a:solidFill>
                  <a:schemeClr val="accent6"/>
                </a:solidFill>
                <a:latin typeface="+mn-lt"/>
              </a:defRPr>
            </a:lvl1pPr>
          </a:lstStyle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A5FE0-9D38-F7A2-D1AC-335D8EA3D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6368" y="6520865"/>
            <a:ext cx="9088068" cy="173736"/>
          </a:xfrm>
          <a:prstGeom prst="rect">
            <a:avLst/>
          </a:prstGeom>
        </p:spPr>
        <p:txBody>
          <a:bodyPr vert="horz" lIns="91440" tIns="45720" rIns="0" bIns="45720" rtlCol="0" anchor="t"/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defRPr lang="en-US" sz="800" i="1" kern="800" smtClean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For required markings, please visit https://mh.jpl.nasa.gov</a:t>
            </a:r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3E030-8310-7067-6AC1-782A217A1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20865"/>
            <a:ext cx="533400" cy="17373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00" b="1">
                <a:solidFill>
                  <a:schemeClr val="accent6"/>
                </a:solidFill>
                <a:latin typeface="+mn-lt"/>
              </a:defRPr>
            </a:lvl1pPr>
          </a:lstStyle>
          <a:p>
            <a:fld id="{779D58B1-6837-7A49-8746-E844CA532779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B4889C0-BB08-D05B-C442-0997E104B66F}"/>
              </a:ext>
            </a:extLst>
          </p:cNvPr>
          <p:cNvCxnSpPr>
            <a:cxnSpLocks/>
          </p:cNvCxnSpPr>
          <p:nvPr/>
        </p:nvCxnSpPr>
        <p:spPr>
          <a:xfrm>
            <a:off x="2286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C14683-F68D-F675-4E23-E71DBDCFBB25}"/>
              </a:ext>
            </a:extLst>
          </p:cNvPr>
          <p:cNvCxnSpPr>
            <a:cxnSpLocks/>
          </p:cNvCxnSpPr>
          <p:nvPr/>
        </p:nvCxnSpPr>
        <p:spPr>
          <a:xfrm>
            <a:off x="17907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2CBADF1-0487-8625-6904-81B822CBDE6A}"/>
              </a:ext>
            </a:extLst>
          </p:cNvPr>
          <p:cNvCxnSpPr>
            <a:cxnSpLocks/>
          </p:cNvCxnSpPr>
          <p:nvPr/>
        </p:nvCxnSpPr>
        <p:spPr>
          <a:xfrm>
            <a:off x="20193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4A6D538-B1E1-DC80-74EF-8DE991A64FA4}"/>
              </a:ext>
            </a:extLst>
          </p:cNvPr>
          <p:cNvCxnSpPr>
            <a:cxnSpLocks/>
          </p:cNvCxnSpPr>
          <p:nvPr/>
        </p:nvCxnSpPr>
        <p:spPr>
          <a:xfrm>
            <a:off x="22479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C79DD68-A6E4-050C-65FB-E4CEEADFDD83}"/>
              </a:ext>
            </a:extLst>
          </p:cNvPr>
          <p:cNvCxnSpPr>
            <a:cxnSpLocks/>
          </p:cNvCxnSpPr>
          <p:nvPr/>
        </p:nvCxnSpPr>
        <p:spPr>
          <a:xfrm>
            <a:off x="38100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94CD21D-4DF7-3ABA-6CD1-725BCC822284}"/>
              </a:ext>
            </a:extLst>
          </p:cNvPr>
          <p:cNvCxnSpPr>
            <a:cxnSpLocks/>
          </p:cNvCxnSpPr>
          <p:nvPr/>
        </p:nvCxnSpPr>
        <p:spPr>
          <a:xfrm>
            <a:off x="40386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7A59A7E-0531-A69E-17E6-AD3C963AAAD4}"/>
              </a:ext>
            </a:extLst>
          </p:cNvPr>
          <p:cNvCxnSpPr>
            <a:cxnSpLocks/>
          </p:cNvCxnSpPr>
          <p:nvPr/>
        </p:nvCxnSpPr>
        <p:spPr>
          <a:xfrm>
            <a:off x="42672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50C7CF-2D2E-6CC1-E5E6-DA0E666BFED9}"/>
              </a:ext>
            </a:extLst>
          </p:cNvPr>
          <p:cNvCxnSpPr>
            <a:cxnSpLocks/>
          </p:cNvCxnSpPr>
          <p:nvPr/>
        </p:nvCxnSpPr>
        <p:spPr>
          <a:xfrm>
            <a:off x="58293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2EB58FC-E35B-07B1-FCDF-62BF5FE4CF28}"/>
              </a:ext>
            </a:extLst>
          </p:cNvPr>
          <p:cNvCxnSpPr>
            <a:cxnSpLocks/>
          </p:cNvCxnSpPr>
          <p:nvPr/>
        </p:nvCxnSpPr>
        <p:spPr>
          <a:xfrm>
            <a:off x="60579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E574FAB-A049-8FFE-1130-55C42920890A}"/>
              </a:ext>
            </a:extLst>
          </p:cNvPr>
          <p:cNvCxnSpPr>
            <a:cxnSpLocks/>
          </p:cNvCxnSpPr>
          <p:nvPr/>
        </p:nvCxnSpPr>
        <p:spPr>
          <a:xfrm>
            <a:off x="62865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D0799FB-9D13-FF02-A6B0-EF7596F5ACB5}"/>
              </a:ext>
            </a:extLst>
          </p:cNvPr>
          <p:cNvCxnSpPr>
            <a:cxnSpLocks/>
          </p:cNvCxnSpPr>
          <p:nvPr/>
        </p:nvCxnSpPr>
        <p:spPr>
          <a:xfrm>
            <a:off x="78486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0BFED1B-B512-13EE-C2B7-B51D786B4DD4}"/>
              </a:ext>
            </a:extLst>
          </p:cNvPr>
          <p:cNvCxnSpPr>
            <a:cxnSpLocks/>
          </p:cNvCxnSpPr>
          <p:nvPr/>
        </p:nvCxnSpPr>
        <p:spPr>
          <a:xfrm>
            <a:off x="80772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58512F3-D4AD-8FD0-BB76-018098E11ED5}"/>
              </a:ext>
            </a:extLst>
          </p:cNvPr>
          <p:cNvCxnSpPr>
            <a:cxnSpLocks/>
          </p:cNvCxnSpPr>
          <p:nvPr/>
        </p:nvCxnSpPr>
        <p:spPr>
          <a:xfrm>
            <a:off x="83058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B0122E2-A4D1-198B-3C56-76C6F18D2CC2}"/>
              </a:ext>
            </a:extLst>
          </p:cNvPr>
          <p:cNvCxnSpPr>
            <a:cxnSpLocks/>
          </p:cNvCxnSpPr>
          <p:nvPr/>
        </p:nvCxnSpPr>
        <p:spPr>
          <a:xfrm>
            <a:off x="98679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BB034A-6D6F-2750-3B28-2594E8EE3A5C}"/>
              </a:ext>
            </a:extLst>
          </p:cNvPr>
          <p:cNvCxnSpPr>
            <a:cxnSpLocks/>
          </p:cNvCxnSpPr>
          <p:nvPr/>
        </p:nvCxnSpPr>
        <p:spPr>
          <a:xfrm>
            <a:off x="10099964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6E09AB-BBC5-5E1A-858A-C764B8DBFB67}"/>
              </a:ext>
            </a:extLst>
          </p:cNvPr>
          <p:cNvCxnSpPr>
            <a:cxnSpLocks/>
          </p:cNvCxnSpPr>
          <p:nvPr/>
        </p:nvCxnSpPr>
        <p:spPr>
          <a:xfrm>
            <a:off x="103251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3BD1BF7-0042-5CC2-131D-FD2322A0C220}"/>
              </a:ext>
            </a:extLst>
          </p:cNvPr>
          <p:cNvCxnSpPr>
            <a:cxnSpLocks/>
          </p:cNvCxnSpPr>
          <p:nvPr/>
        </p:nvCxnSpPr>
        <p:spPr>
          <a:xfrm>
            <a:off x="119634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744E312-7C2E-19ED-72A9-CB841B146955}"/>
              </a:ext>
            </a:extLst>
          </p:cNvPr>
          <p:cNvCxnSpPr>
            <a:cxnSpLocks/>
          </p:cNvCxnSpPr>
          <p:nvPr/>
        </p:nvCxnSpPr>
        <p:spPr>
          <a:xfrm>
            <a:off x="236542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5F2FC4C-D515-D089-A524-2E39E741C862}"/>
              </a:ext>
            </a:extLst>
          </p:cNvPr>
          <p:cNvCxnSpPr>
            <a:cxnSpLocks/>
          </p:cNvCxnSpPr>
          <p:nvPr/>
        </p:nvCxnSpPr>
        <p:spPr>
          <a:xfrm>
            <a:off x="17907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F09A91B-838B-00D3-16E7-E546AC032807}"/>
              </a:ext>
            </a:extLst>
          </p:cNvPr>
          <p:cNvCxnSpPr>
            <a:cxnSpLocks/>
          </p:cNvCxnSpPr>
          <p:nvPr/>
        </p:nvCxnSpPr>
        <p:spPr>
          <a:xfrm>
            <a:off x="20193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628A07C-C955-6820-62D0-07B2BC19E57E}"/>
              </a:ext>
            </a:extLst>
          </p:cNvPr>
          <p:cNvCxnSpPr>
            <a:cxnSpLocks/>
          </p:cNvCxnSpPr>
          <p:nvPr/>
        </p:nvCxnSpPr>
        <p:spPr>
          <a:xfrm>
            <a:off x="22479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5731BB7-41CF-7AAF-6988-2F06D86B45FE}"/>
              </a:ext>
            </a:extLst>
          </p:cNvPr>
          <p:cNvCxnSpPr>
            <a:cxnSpLocks/>
          </p:cNvCxnSpPr>
          <p:nvPr/>
        </p:nvCxnSpPr>
        <p:spPr>
          <a:xfrm>
            <a:off x="38100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EC680AE-64FE-0B0C-2A75-99EC9D546A0C}"/>
              </a:ext>
            </a:extLst>
          </p:cNvPr>
          <p:cNvCxnSpPr>
            <a:cxnSpLocks/>
          </p:cNvCxnSpPr>
          <p:nvPr/>
        </p:nvCxnSpPr>
        <p:spPr>
          <a:xfrm>
            <a:off x="40386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2CC562F-B99F-BCD0-F908-0BDE1061DC48}"/>
              </a:ext>
            </a:extLst>
          </p:cNvPr>
          <p:cNvCxnSpPr>
            <a:cxnSpLocks/>
          </p:cNvCxnSpPr>
          <p:nvPr/>
        </p:nvCxnSpPr>
        <p:spPr>
          <a:xfrm>
            <a:off x="42672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03B441D-A258-D4EB-0ACE-7CC38B63D9DA}"/>
              </a:ext>
            </a:extLst>
          </p:cNvPr>
          <p:cNvCxnSpPr>
            <a:cxnSpLocks/>
          </p:cNvCxnSpPr>
          <p:nvPr/>
        </p:nvCxnSpPr>
        <p:spPr>
          <a:xfrm>
            <a:off x="58293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A8CAFC4-3338-EC7B-057F-C61F676DDFC8}"/>
              </a:ext>
            </a:extLst>
          </p:cNvPr>
          <p:cNvCxnSpPr>
            <a:cxnSpLocks/>
          </p:cNvCxnSpPr>
          <p:nvPr/>
        </p:nvCxnSpPr>
        <p:spPr>
          <a:xfrm>
            <a:off x="60579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77C0062-E2E9-47A8-F580-FDEDE7D5CE95}"/>
              </a:ext>
            </a:extLst>
          </p:cNvPr>
          <p:cNvCxnSpPr>
            <a:cxnSpLocks/>
          </p:cNvCxnSpPr>
          <p:nvPr/>
        </p:nvCxnSpPr>
        <p:spPr>
          <a:xfrm>
            <a:off x="62865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A709ABD-0133-F46C-A4B2-A32FD185A4E5}"/>
              </a:ext>
            </a:extLst>
          </p:cNvPr>
          <p:cNvCxnSpPr>
            <a:cxnSpLocks/>
          </p:cNvCxnSpPr>
          <p:nvPr/>
        </p:nvCxnSpPr>
        <p:spPr>
          <a:xfrm>
            <a:off x="78486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D61A3BA-8D0D-128C-FAAC-EECF4F9AAA20}"/>
              </a:ext>
            </a:extLst>
          </p:cNvPr>
          <p:cNvCxnSpPr>
            <a:cxnSpLocks/>
          </p:cNvCxnSpPr>
          <p:nvPr/>
        </p:nvCxnSpPr>
        <p:spPr>
          <a:xfrm>
            <a:off x="80772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F6A8A8A-B629-6E6C-845E-4143FD99B2E9}"/>
              </a:ext>
            </a:extLst>
          </p:cNvPr>
          <p:cNvCxnSpPr>
            <a:cxnSpLocks/>
          </p:cNvCxnSpPr>
          <p:nvPr/>
        </p:nvCxnSpPr>
        <p:spPr>
          <a:xfrm>
            <a:off x="83058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D824956-0B6B-F4C7-F83D-8D6892C5FDE5}"/>
              </a:ext>
            </a:extLst>
          </p:cNvPr>
          <p:cNvCxnSpPr>
            <a:cxnSpLocks/>
          </p:cNvCxnSpPr>
          <p:nvPr/>
        </p:nvCxnSpPr>
        <p:spPr>
          <a:xfrm>
            <a:off x="98679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31E93A3-816D-2792-B7B4-976D8D13DD80}"/>
              </a:ext>
            </a:extLst>
          </p:cNvPr>
          <p:cNvCxnSpPr>
            <a:cxnSpLocks/>
          </p:cNvCxnSpPr>
          <p:nvPr/>
        </p:nvCxnSpPr>
        <p:spPr>
          <a:xfrm>
            <a:off x="100965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01BAD5B-E784-CAD1-87EF-9A71A0393CFA}"/>
              </a:ext>
            </a:extLst>
          </p:cNvPr>
          <p:cNvCxnSpPr>
            <a:cxnSpLocks/>
          </p:cNvCxnSpPr>
          <p:nvPr/>
        </p:nvCxnSpPr>
        <p:spPr>
          <a:xfrm>
            <a:off x="103251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4B4D64A-0A8E-4061-EB36-2D16D0D8C510}"/>
              </a:ext>
            </a:extLst>
          </p:cNvPr>
          <p:cNvCxnSpPr>
            <a:cxnSpLocks/>
          </p:cNvCxnSpPr>
          <p:nvPr/>
        </p:nvCxnSpPr>
        <p:spPr>
          <a:xfrm>
            <a:off x="11971342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81DFDDC-87EE-C54A-7013-9F3316180997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8686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C725EB4-81EE-8948-4CA3-2750EC7B4CC7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15163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89EA49C-5D88-B0C6-7910-6B77BEEFE19A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22021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1650A15-FC0F-6CB6-351D-713FCA3D4CF2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28879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40EEEB7-10C8-CCE7-A6BD-E2A9A8683F7B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3581202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CF2698C-5211-86BE-3478-AECF20191F67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42214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90CCBD0-4482-A855-646C-5A1BC2FC5812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49072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2D7E45B-70C8-41FA-786A-A34B6FFAF0DC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55930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866ECD8-BD32-E8D7-8438-77C2D895DA8E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62788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84B28BB-9360-E602-E29B-008D0C08A30B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66217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F451090-77A8-5974-4FFE-CCAE0E59678C}"/>
              </a:ext>
            </a:extLst>
          </p:cNvPr>
          <p:cNvCxnSpPr>
            <a:cxnSpLocks/>
          </p:cNvCxnSpPr>
          <p:nvPr/>
        </p:nvCxnSpPr>
        <p:spPr>
          <a:xfrm rot="5400000">
            <a:off x="12253488" y="1828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309E94A0-BB11-48F0-3860-F8AE3370572B}"/>
              </a:ext>
            </a:extLst>
          </p:cNvPr>
          <p:cNvCxnSpPr>
            <a:cxnSpLocks/>
          </p:cNvCxnSpPr>
          <p:nvPr/>
        </p:nvCxnSpPr>
        <p:spPr>
          <a:xfrm rot="5400000">
            <a:off x="-86362" y="8686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C5E7722F-3BA4-F5AC-A0F5-33F4DDCB93CB}"/>
              </a:ext>
            </a:extLst>
          </p:cNvPr>
          <p:cNvCxnSpPr>
            <a:cxnSpLocks/>
          </p:cNvCxnSpPr>
          <p:nvPr/>
        </p:nvCxnSpPr>
        <p:spPr>
          <a:xfrm rot="5400000">
            <a:off x="-86362" y="15163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900C696-88B5-B6B8-2D8F-72C027FBB2A7}"/>
              </a:ext>
            </a:extLst>
          </p:cNvPr>
          <p:cNvCxnSpPr>
            <a:cxnSpLocks/>
          </p:cNvCxnSpPr>
          <p:nvPr/>
        </p:nvCxnSpPr>
        <p:spPr>
          <a:xfrm rot="5400000">
            <a:off x="-86362" y="22021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05CD81E-8A26-103E-3FCA-0C6385CE5B1A}"/>
              </a:ext>
            </a:extLst>
          </p:cNvPr>
          <p:cNvCxnSpPr>
            <a:cxnSpLocks/>
          </p:cNvCxnSpPr>
          <p:nvPr/>
        </p:nvCxnSpPr>
        <p:spPr>
          <a:xfrm rot="5400000">
            <a:off x="-86362" y="28879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51234E0-E99F-F6A6-6F7F-35BC3D051D70}"/>
              </a:ext>
            </a:extLst>
          </p:cNvPr>
          <p:cNvCxnSpPr>
            <a:cxnSpLocks/>
          </p:cNvCxnSpPr>
          <p:nvPr/>
        </p:nvCxnSpPr>
        <p:spPr>
          <a:xfrm rot="5400000">
            <a:off x="-86362" y="35737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97D5E4F-24F1-FBB2-76A5-3E7E7A6C9301}"/>
              </a:ext>
            </a:extLst>
          </p:cNvPr>
          <p:cNvCxnSpPr>
            <a:cxnSpLocks/>
          </p:cNvCxnSpPr>
          <p:nvPr/>
        </p:nvCxnSpPr>
        <p:spPr>
          <a:xfrm rot="5400000">
            <a:off x="-86362" y="42214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0533CF7-3F97-78A0-A79D-12008CA55998}"/>
              </a:ext>
            </a:extLst>
          </p:cNvPr>
          <p:cNvCxnSpPr>
            <a:cxnSpLocks/>
          </p:cNvCxnSpPr>
          <p:nvPr/>
        </p:nvCxnSpPr>
        <p:spPr>
          <a:xfrm rot="5400000">
            <a:off x="-86362" y="49072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D400E56-A3A0-AACB-DE71-B8217286E5B6}"/>
              </a:ext>
            </a:extLst>
          </p:cNvPr>
          <p:cNvCxnSpPr>
            <a:cxnSpLocks/>
          </p:cNvCxnSpPr>
          <p:nvPr/>
        </p:nvCxnSpPr>
        <p:spPr>
          <a:xfrm rot="5400000">
            <a:off x="-86362" y="55930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2E87A7-0977-8C4A-C49C-63AD09738663}"/>
              </a:ext>
            </a:extLst>
          </p:cNvPr>
          <p:cNvCxnSpPr>
            <a:cxnSpLocks/>
          </p:cNvCxnSpPr>
          <p:nvPr/>
        </p:nvCxnSpPr>
        <p:spPr>
          <a:xfrm rot="5400000">
            <a:off x="-86362" y="6278881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B5DB95B-A41A-B2D3-4567-AD482881B5EF}"/>
              </a:ext>
            </a:extLst>
          </p:cNvPr>
          <p:cNvCxnSpPr>
            <a:cxnSpLocks/>
          </p:cNvCxnSpPr>
          <p:nvPr/>
        </p:nvCxnSpPr>
        <p:spPr>
          <a:xfrm rot="5400000">
            <a:off x="-86362" y="6621781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5C9CFC2-E591-AF4A-E04B-693B0CA7F99A}"/>
              </a:ext>
            </a:extLst>
          </p:cNvPr>
          <p:cNvCxnSpPr>
            <a:cxnSpLocks/>
          </p:cNvCxnSpPr>
          <p:nvPr/>
        </p:nvCxnSpPr>
        <p:spPr>
          <a:xfrm rot="5400000">
            <a:off x="-86362" y="182881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662E37E-7231-1FD0-66F6-EAA08B44D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825625"/>
            <a:ext cx="11734800" cy="145680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 18 pt</a:t>
            </a:r>
          </a:p>
          <a:p>
            <a:pPr lvl="1"/>
            <a:r>
              <a:rPr lang="en-US" dirty="0"/>
              <a:t>Second level 18 pt</a:t>
            </a:r>
          </a:p>
          <a:p>
            <a:pPr lvl="2"/>
            <a:r>
              <a:rPr lang="en-US" dirty="0"/>
              <a:t>Third level 16 pt</a:t>
            </a:r>
          </a:p>
          <a:p>
            <a:pPr lvl="3"/>
            <a:r>
              <a:rPr lang="en-US" dirty="0"/>
              <a:t>Fourth level 14 pt</a:t>
            </a:r>
          </a:p>
          <a:p>
            <a:pPr lvl="4"/>
            <a:r>
              <a:rPr lang="en-US" dirty="0"/>
              <a:t>Fifth level 12 pt</a:t>
            </a:r>
          </a:p>
        </p:txBody>
      </p:sp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FA3F3D1-26EC-E252-6DA1-C6675F99C757}"/>
              </a:ext>
            </a:extLst>
          </p:cNvPr>
          <p:cNvPicPr>
            <a:picLocks noChangeAspect="1"/>
          </p:cNvPicPr>
          <p:nvPr/>
        </p:nvPicPr>
        <p:blipFill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429" y="6452566"/>
            <a:ext cx="590550" cy="17716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F19F88-4DB0-BB97-38AA-A0D04102EDF8}"/>
              </a:ext>
            </a:extLst>
          </p:cNvPr>
          <p:cNvCxnSpPr>
            <a:cxnSpLocks/>
          </p:cNvCxnSpPr>
          <p:nvPr userDrawn="1"/>
        </p:nvCxnSpPr>
        <p:spPr>
          <a:xfrm>
            <a:off x="2286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E239C6-8C8F-D18F-B416-BFDB8CFE5471}"/>
              </a:ext>
            </a:extLst>
          </p:cNvPr>
          <p:cNvCxnSpPr>
            <a:cxnSpLocks/>
          </p:cNvCxnSpPr>
          <p:nvPr userDrawn="1"/>
        </p:nvCxnSpPr>
        <p:spPr>
          <a:xfrm>
            <a:off x="17907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250F33-F804-228A-974D-1616C57340D0}"/>
              </a:ext>
            </a:extLst>
          </p:cNvPr>
          <p:cNvCxnSpPr>
            <a:cxnSpLocks/>
          </p:cNvCxnSpPr>
          <p:nvPr userDrawn="1"/>
        </p:nvCxnSpPr>
        <p:spPr>
          <a:xfrm>
            <a:off x="20193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FE25A1-D75F-22B5-64D9-D6FAD207599C}"/>
              </a:ext>
            </a:extLst>
          </p:cNvPr>
          <p:cNvCxnSpPr>
            <a:cxnSpLocks/>
          </p:cNvCxnSpPr>
          <p:nvPr userDrawn="1"/>
        </p:nvCxnSpPr>
        <p:spPr>
          <a:xfrm>
            <a:off x="22479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C474E1-CCED-2F26-AD60-986D263A8A42}"/>
              </a:ext>
            </a:extLst>
          </p:cNvPr>
          <p:cNvCxnSpPr>
            <a:cxnSpLocks/>
          </p:cNvCxnSpPr>
          <p:nvPr userDrawn="1"/>
        </p:nvCxnSpPr>
        <p:spPr>
          <a:xfrm>
            <a:off x="38100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B067F5-9D88-D837-54A2-7B47F4EB6020}"/>
              </a:ext>
            </a:extLst>
          </p:cNvPr>
          <p:cNvCxnSpPr>
            <a:cxnSpLocks/>
          </p:cNvCxnSpPr>
          <p:nvPr userDrawn="1"/>
        </p:nvCxnSpPr>
        <p:spPr>
          <a:xfrm>
            <a:off x="40386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955018-EB3C-A6B0-BE7B-9263D373C887}"/>
              </a:ext>
            </a:extLst>
          </p:cNvPr>
          <p:cNvCxnSpPr>
            <a:cxnSpLocks/>
          </p:cNvCxnSpPr>
          <p:nvPr userDrawn="1"/>
        </p:nvCxnSpPr>
        <p:spPr>
          <a:xfrm>
            <a:off x="42672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979445C-F56F-DA38-74CA-AC47031E5996}"/>
              </a:ext>
            </a:extLst>
          </p:cNvPr>
          <p:cNvCxnSpPr>
            <a:cxnSpLocks/>
          </p:cNvCxnSpPr>
          <p:nvPr userDrawn="1"/>
        </p:nvCxnSpPr>
        <p:spPr>
          <a:xfrm>
            <a:off x="58293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924BBB1-C506-96D4-60C8-D49E4EFF7FDD}"/>
              </a:ext>
            </a:extLst>
          </p:cNvPr>
          <p:cNvCxnSpPr>
            <a:cxnSpLocks/>
          </p:cNvCxnSpPr>
          <p:nvPr userDrawn="1"/>
        </p:nvCxnSpPr>
        <p:spPr>
          <a:xfrm>
            <a:off x="60579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2A8B7E-C989-07CC-E675-8C940D8A6EF8}"/>
              </a:ext>
            </a:extLst>
          </p:cNvPr>
          <p:cNvCxnSpPr>
            <a:cxnSpLocks/>
          </p:cNvCxnSpPr>
          <p:nvPr userDrawn="1"/>
        </p:nvCxnSpPr>
        <p:spPr>
          <a:xfrm>
            <a:off x="62865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E2BBCA7-B980-7E0B-2344-DC1624E98756}"/>
              </a:ext>
            </a:extLst>
          </p:cNvPr>
          <p:cNvCxnSpPr>
            <a:cxnSpLocks/>
          </p:cNvCxnSpPr>
          <p:nvPr userDrawn="1"/>
        </p:nvCxnSpPr>
        <p:spPr>
          <a:xfrm>
            <a:off x="78486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6584DDA-3461-DAAE-75BF-FABBC3A6CC0C}"/>
              </a:ext>
            </a:extLst>
          </p:cNvPr>
          <p:cNvCxnSpPr>
            <a:cxnSpLocks/>
          </p:cNvCxnSpPr>
          <p:nvPr userDrawn="1"/>
        </p:nvCxnSpPr>
        <p:spPr>
          <a:xfrm>
            <a:off x="80772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6ACCC0B-D12D-D0B3-0E54-54E98B6E4CA3}"/>
              </a:ext>
            </a:extLst>
          </p:cNvPr>
          <p:cNvCxnSpPr>
            <a:cxnSpLocks/>
          </p:cNvCxnSpPr>
          <p:nvPr userDrawn="1"/>
        </p:nvCxnSpPr>
        <p:spPr>
          <a:xfrm>
            <a:off x="83058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E5A6DF3-1AA1-8145-5AAB-9A22C77B13BB}"/>
              </a:ext>
            </a:extLst>
          </p:cNvPr>
          <p:cNvCxnSpPr>
            <a:cxnSpLocks/>
          </p:cNvCxnSpPr>
          <p:nvPr userDrawn="1"/>
        </p:nvCxnSpPr>
        <p:spPr>
          <a:xfrm>
            <a:off x="98679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A49B4A6-D2D1-6FBE-BFF3-AAA17306AD82}"/>
              </a:ext>
            </a:extLst>
          </p:cNvPr>
          <p:cNvCxnSpPr>
            <a:cxnSpLocks/>
          </p:cNvCxnSpPr>
          <p:nvPr userDrawn="1"/>
        </p:nvCxnSpPr>
        <p:spPr>
          <a:xfrm>
            <a:off x="10099964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4A8508F-019E-A7BE-E1FD-AE8561163906}"/>
              </a:ext>
            </a:extLst>
          </p:cNvPr>
          <p:cNvCxnSpPr>
            <a:cxnSpLocks/>
          </p:cNvCxnSpPr>
          <p:nvPr userDrawn="1"/>
        </p:nvCxnSpPr>
        <p:spPr>
          <a:xfrm>
            <a:off x="103251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33F717A-89FF-BB83-BECB-241068E27834}"/>
              </a:ext>
            </a:extLst>
          </p:cNvPr>
          <p:cNvCxnSpPr>
            <a:cxnSpLocks/>
          </p:cNvCxnSpPr>
          <p:nvPr userDrawn="1"/>
        </p:nvCxnSpPr>
        <p:spPr>
          <a:xfrm>
            <a:off x="11963400" y="-107457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6C09586-5189-F90B-0422-FD6E042E0E31}"/>
              </a:ext>
            </a:extLst>
          </p:cNvPr>
          <p:cNvCxnSpPr>
            <a:cxnSpLocks/>
          </p:cNvCxnSpPr>
          <p:nvPr userDrawn="1"/>
        </p:nvCxnSpPr>
        <p:spPr>
          <a:xfrm>
            <a:off x="236542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97C6EA1-0D10-3301-3DE7-41192A4A6765}"/>
              </a:ext>
            </a:extLst>
          </p:cNvPr>
          <p:cNvCxnSpPr>
            <a:cxnSpLocks/>
          </p:cNvCxnSpPr>
          <p:nvPr userDrawn="1"/>
        </p:nvCxnSpPr>
        <p:spPr>
          <a:xfrm>
            <a:off x="17907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F246CC1-2213-BCE3-08F2-32769E500088}"/>
              </a:ext>
            </a:extLst>
          </p:cNvPr>
          <p:cNvCxnSpPr>
            <a:cxnSpLocks/>
          </p:cNvCxnSpPr>
          <p:nvPr userDrawn="1"/>
        </p:nvCxnSpPr>
        <p:spPr>
          <a:xfrm>
            <a:off x="20193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4CA22BA-74EA-570B-A888-9F34D4564558}"/>
              </a:ext>
            </a:extLst>
          </p:cNvPr>
          <p:cNvCxnSpPr>
            <a:cxnSpLocks/>
          </p:cNvCxnSpPr>
          <p:nvPr userDrawn="1"/>
        </p:nvCxnSpPr>
        <p:spPr>
          <a:xfrm>
            <a:off x="22479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46EEFC07-1DCB-87A3-208A-94501B648083}"/>
              </a:ext>
            </a:extLst>
          </p:cNvPr>
          <p:cNvCxnSpPr>
            <a:cxnSpLocks/>
          </p:cNvCxnSpPr>
          <p:nvPr userDrawn="1"/>
        </p:nvCxnSpPr>
        <p:spPr>
          <a:xfrm>
            <a:off x="38100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A3A6AF9-D82A-D199-A381-20975410293D}"/>
              </a:ext>
            </a:extLst>
          </p:cNvPr>
          <p:cNvCxnSpPr>
            <a:cxnSpLocks/>
          </p:cNvCxnSpPr>
          <p:nvPr userDrawn="1"/>
        </p:nvCxnSpPr>
        <p:spPr>
          <a:xfrm>
            <a:off x="40386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B31D325-DC70-5BBA-8C16-8450FC8A9502}"/>
              </a:ext>
            </a:extLst>
          </p:cNvPr>
          <p:cNvCxnSpPr>
            <a:cxnSpLocks/>
          </p:cNvCxnSpPr>
          <p:nvPr userDrawn="1"/>
        </p:nvCxnSpPr>
        <p:spPr>
          <a:xfrm>
            <a:off x="42672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D49CEF6-E229-8137-D55E-C05EDB69ADDC}"/>
              </a:ext>
            </a:extLst>
          </p:cNvPr>
          <p:cNvCxnSpPr>
            <a:cxnSpLocks/>
          </p:cNvCxnSpPr>
          <p:nvPr userDrawn="1"/>
        </p:nvCxnSpPr>
        <p:spPr>
          <a:xfrm>
            <a:off x="58293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B1F1EEA-B91C-A337-E680-60531B8B925F}"/>
              </a:ext>
            </a:extLst>
          </p:cNvPr>
          <p:cNvCxnSpPr>
            <a:cxnSpLocks/>
          </p:cNvCxnSpPr>
          <p:nvPr userDrawn="1"/>
        </p:nvCxnSpPr>
        <p:spPr>
          <a:xfrm>
            <a:off x="60579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E00D53E-59C3-A2BC-96CC-3B0DF7C0717F}"/>
              </a:ext>
            </a:extLst>
          </p:cNvPr>
          <p:cNvCxnSpPr>
            <a:cxnSpLocks/>
          </p:cNvCxnSpPr>
          <p:nvPr userDrawn="1"/>
        </p:nvCxnSpPr>
        <p:spPr>
          <a:xfrm>
            <a:off x="62865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152D5A6A-F215-7BE0-5ECB-99174BF3DECA}"/>
              </a:ext>
            </a:extLst>
          </p:cNvPr>
          <p:cNvCxnSpPr>
            <a:cxnSpLocks/>
          </p:cNvCxnSpPr>
          <p:nvPr userDrawn="1"/>
        </p:nvCxnSpPr>
        <p:spPr>
          <a:xfrm>
            <a:off x="78486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03C275A3-4F16-939E-4456-C5FA39596808}"/>
              </a:ext>
            </a:extLst>
          </p:cNvPr>
          <p:cNvCxnSpPr>
            <a:cxnSpLocks/>
          </p:cNvCxnSpPr>
          <p:nvPr userDrawn="1"/>
        </p:nvCxnSpPr>
        <p:spPr>
          <a:xfrm>
            <a:off x="80772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DF09D94-D943-D37A-92F9-01BBF1B3FE21}"/>
              </a:ext>
            </a:extLst>
          </p:cNvPr>
          <p:cNvCxnSpPr>
            <a:cxnSpLocks/>
          </p:cNvCxnSpPr>
          <p:nvPr userDrawn="1"/>
        </p:nvCxnSpPr>
        <p:spPr>
          <a:xfrm>
            <a:off x="83058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4F7072F0-0C50-44FA-0790-3F9B6925A058}"/>
              </a:ext>
            </a:extLst>
          </p:cNvPr>
          <p:cNvCxnSpPr>
            <a:cxnSpLocks/>
          </p:cNvCxnSpPr>
          <p:nvPr userDrawn="1"/>
        </p:nvCxnSpPr>
        <p:spPr>
          <a:xfrm>
            <a:off x="98679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88C87E5-CE30-4746-399F-33A8C9CA3698}"/>
              </a:ext>
            </a:extLst>
          </p:cNvPr>
          <p:cNvCxnSpPr>
            <a:cxnSpLocks/>
          </p:cNvCxnSpPr>
          <p:nvPr userDrawn="1"/>
        </p:nvCxnSpPr>
        <p:spPr>
          <a:xfrm>
            <a:off x="100965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ED65578A-4D14-E01B-9299-3EC385B35808}"/>
              </a:ext>
            </a:extLst>
          </p:cNvPr>
          <p:cNvCxnSpPr>
            <a:cxnSpLocks/>
          </p:cNvCxnSpPr>
          <p:nvPr userDrawn="1"/>
        </p:nvCxnSpPr>
        <p:spPr>
          <a:xfrm>
            <a:off x="10325100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6EB9BE1-3423-0BAE-60C3-D61CBE323CC1}"/>
              </a:ext>
            </a:extLst>
          </p:cNvPr>
          <p:cNvCxnSpPr>
            <a:cxnSpLocks/>
          </p:cNvCxnSpPr>
          <p:nvPr userDrawn="1"/>
        </p:nvCxnSpPr>
        <p:spPr>
          <a:xfrm>
            <a:off x="11971342" y="687313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7C61DA55-5E74-BD5C-8BEF-019B09C97B39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8686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BC6A38F-05EC-63ED-1D1D-FD5B5FD0B3DE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15163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EEA358EC-6184-74AC-84CF-792F2985B9CD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22021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C5B35B5-D534-9F01-CC0B-149994A6CB74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28879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8C9FE60-2929-246A-65F0-482F5F26065D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3581202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6DA0B9B7-6646-A2D1-05B0-C694149A3132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42214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D3921D13-555F-40F3-440A-E580741EDB29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49072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1BB5D1F-C456-9C77-1648-B1EDCFA04BBB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55930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7EAC189B-DB7E-CD38-619D-3D64AE793E4D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62788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4DEFAA99-DA08-5F19-EBD4-F2F0259C309C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66217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B3D4811-F70B-432D-1F0D-D33AF915A410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2253488" y="1828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BF92629C-9B64-0E2D-7210-64277A979571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8686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CF89FDCE-1889-E79F-9B77-B3F3B5177EB8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15163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1FCEFD28-3DB6-0B92-4C9F-433F0722F8CB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22021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0D30A9E6-74B0-87CC-9BB1-A95776F6DB37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28879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F7F64250-F409-D94A-2A69-DB7D57238DE7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35737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476EC550-3754-D6F6-8E0F-399B3521B21A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42214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AE2B7A3D-8F56-C778-B45A-B45BA5C419A9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49072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D9CC031-B147-2145-8E8E-D02C51F1679B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5593080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7812F1DE-6325-2288-8F36-1A15B0886272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6278881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45F0A57F-6FFA-70D2-7D24-C339C05A42B2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6621781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4B145347-C930-7E42-B05C-4A98B9997EA1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-86362" y="182881"/>
            <a:ext cx="0" cy="9144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0" name="Picture 11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459D3B9-12A4-1668-82C7-45ABB63A5F81}"/>
              </a:ext>
            </a:extLst>
          </p:cNvPr>
          <p:cNvPicPr>
            <a:picLocks noChangeAspect="1"/>
          </p:cNvPicPr>
          <p:nvPr userDrawn="1"/>
        </p:nvPicPr>
        <p:blipFill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429" y="6452566"/>
            <a:ext cx="590550" cy="17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14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94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93" r:id="rId22"/>
    <p:sldLayoutId id="2147483771" r:id="rId23"/>
    <p:sldLayoutId id="2147483772" r:id="rId24"/>
    <p:sldLayoutId id="2147483773" r:id="rId25"/>
    <p:sldLayoutId id="2147483774" r:id="rId26"/>
    <p:sldLayoutId id="2147483775" r:id="rId27"/>
    <p:sldLayoutId id="2147483776" r:id="rId28"/>
    <p:sldLayoutId id="2147483777" r:id="rId29"/>
    <p:sldLayoutId id="2147483778" r:id="rId30"/>
    <p:sldLayoutId id="2147483779" r:id="rId31"/>
    <p:sldLayoutId id="2147483780" r:id="rId32"/>
    <p:sldLayoutId id="2147483781" r:id="rId33"/>
    <p:sldLayoutId id="2147483782" r:id="rId34"/>
    <p:sldLayoutId id="2147483783" r:id="rId35"/>
    <p:sldLayoutId id="2147483784" r:id="rId36"/>
    <p:sldLayoutId id="2147483785" r:id="rId37"/>
    <p:sldLayoutId id="2147483786" r:id="rId38"/>
    <p:sldLayoutId id="2147483787" r:id="rId39"/>
    <p:sldLayoutId id="2147483788" r:id="rId40"/>
    <p:sldLayoutId id="2147483789" r:id="rId41"/>
    <p:sldLayoutId id="2147483790" r:id="rId42"/>
    <p:sldLayoutId id="2147483791" r:id="rId43"/>
    <p:sldLayoutId id="2147483792" r:id="rId4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20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Tx/>
        <a:buFont typeface="System Font Regular"/>
        <a:buNone/>
        <a:tabLst/>
        <a:defRPr lang="en-US" sz="1800" kern="1800" spc="-2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ystem Font Regular"/>
        <a:buChar char="–"/>
        <a:defRPr sz="1800" kern="18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ystem Font Regular"/>
        <a:buChar char="–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ystem Font Regular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ystem Font Regular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00">
          <p15:clr>
            <a:srgbClr val="F26B43"/>
          </p15:clr>
        </p15:guide>
        <p15:guide id="2" orient="horz" pos="144">
          <p15:clr>
            <a:srgbClr val="F26B43"/>
          </p15:clr>
        </p15:guide>
        <p15:guide id="3" pos="7536">
          <p15:clr>
            <a:srgbClr val="F26B43"/>
          </p15:clr>
        </p15:guide>
        <p15:guide id="4" pos="144">
          <p15:clr>
            <a:srgbClr val="F26B43"/>
          </p15:clr>
        </p15:guide>
        <p15:guide id="5" pos="1272">
          <p15:clr>
            <a:srgbClr val="5ACBF0"/>
          </p15:clr>
        </p15:guide>
        <p15:guide id="6" pos="1128">
          <p15:clr>
            <a:srgbClr val="5ACBF0"/>
          </p15:clr>
        </p15:guide>
        <p15:guide id="7" pos="1416">
          <p15:clr>
            <a:srgbClr val="5ACBF0"/>
          </p15:clr>
        </p15:guide>
        <p15:guide id="8" pos="2544">
          <p15:clr>
            <a:srgbClr val="5ACBF0"/>
          </p15:clr>
        </p15:guide>
        <p15:guide id="9" pos="2400">
          <p15:clr>
            <a:srgbClr val="5ACBF0"/>
          </p15:clr>
        </p15:guide>
        <p15:guide id="11" pos="2688">
          <p15:clr>
            <a:srgbClr val="5ACBF0"/>
          </p15:clr>
        </p15:guide>
        <p15:guide id="12" pos="3960">
          <p15:clr>
            <a:srgbClr val="5ACBF0"/>
          </p15:clr>
        </p15:guide>
        <p15:guide id="13" pos="3672">
          <p15:clr>
            <a:srgbClr val="5ACBF0"/>
          </p15:clr>
        </p15:guide>
        <p15:guide id="14" pos="5088">
          <p15:clr>
            <a:srgbClr val="5ACBF0"/>
          </p15:clr>
        </p15:guide>
        <p15:guide id="15" pos="5232">
          <p15:clr>
            <a:srgbClr val="5ACBF0"/>
          </p15:clr>
        </p15:guide>
        <p15:guide id="16" pos="4944">
          <p15:clr>
            <a:srgbClr val="5ACBF0"/>
          </p15:clr>
        </p15:guide>
        <p15:guide id="17" pos="6360">
          <p15:clr>
            <a:srgbClr val="5ACBF0"/>
          </p15:clr>
        </p15:guide>
        <p15:guide id="18" pos="6504">
          <p15:clr>
            <a:srgbClr val="5ACBF0"/>
          </p15:clr>
        </p15:guide>
        <p15:guide id="19" pos="6216">
          <p15:clr>
            <a:srgbClr val="5ACBF0"/>
          </p15:clr>
        </p15:guide>
        <p15:guide id="20" orient="horz" pos="576">
          <p15:clr>
            <a:srgbClr val="5ACBF0"/>
          </p15:clr>
        </p15:guide>
        <p15:guide id="21" orient="horz" pos="984">
          <p15:clr>
            <a:srgbClr val="5ACBF0"/>
          </p15:clr>
        </p15:guide>
        <p15:guide id="22" orient="horz" pos="1416">
          <p15:clr>
            <a:srgbClr val="5ACBF0"/>
          </p15:clr>
        </p15:guide>
        <p15:guide id="23" orient="horz" pos="1848">
          <p15:clr>
            <a:srgbClr val="5ACBF0"/>
          </p15:clr>
        </p15:guide>
        <p15:guide id="24" orient="horz" pos="2280">
          <p15:clr>
            <a:srgbClr val="5ACBF0"/>
          </p15:clr>
        </p15:guide>
        <p15:guide id="25" orient="horz" pos="2688">
          <p15:clr>
            <a:srgbClr val="5ACBF0"/>
          </p15:clr>
        </p15:guide>
        <p15:guide id="26" orient="horz" pos="3120">
          <p15:clr>
            <a:srgbClr val="5ACBF0"/>
          </p15:clr>
        </p15:guide>
        <p15:guide id="27" orient="horz" pos="3552">
          <p15:clr>
            <a:srgbClr val="5ACBF0"/>
          </p15:clr>
        </p15:guide>
        <p15:guide id="28" orient="horz" pos="3984">
          <p15:clr>
            <a:srgbClr val="F26B43"/>
          </p15:clr>
        </p15:guide>
        <p15:guide id="29" pos="3816">
          <p15:clr>
            <a:srgbClr val="547EBF"/>
          </p15:clr>
        </p15:guide>
        <p15:guide id="30" orient="horz" pos="2064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mailto:Rob.Rosenberg@jpl.nasa.gov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.gsfc.nasa.gov/datacollection/OCO2_L1B_Science_11.2.html" TargetMode="Externa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2.png"/><Relationship Id="rId4" Type="http://schemas.openxmlformats.org/officeDocument/2006/relationships/hyperlink" Target="https://disc.gsfc.nasa.gov/datacollection/OCO3_L1B_Science_1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52513-CE37-E22A-8A19-9DD154003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45608E-5D88-4F25-FB5E-E82C726ADA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28598" y="3630386"/>
            <a:ext cx="5600702" cy="2999014"/>
          </a:xfrm>
        </p:spPr>
        <p:txBody>
          <a:bodyPr/>
          <a:lstStyle/>
          <a:p>
            <a:r>
              <a:rPr lang="en-US" b="1" dirty="0"/>
              <a:t>Robert Rosenberg, Graziela Keller, Thomas Kurosu, Virgil Adumitroaie, Dejian Fu, Richard Lee, Junjie Liu, Vivienne Payne</a:t>
            </a:r>
          </a:p>
          <a:p>
            <a:endParaRPr lang="en-US" b="1" dirty="0"/>
          </a:p>
          <a:p>
            <a:r>
              <a:rPr lang="en-US" b="1" dirty="0"/>
              <a:t>Jet Propulsion Laboratory, California Institute of Technology</a:t>
            </a:r>
          </a:p>
          <a:p>
            <a:endParaRPr lang="en-US" b="1" dirty="0"/>
          </a:p>
          <a:p>
            <a:r>
              <a:rPr lang="en-US" dirty="0"/>
              <a:t>GSICS Annual Meeting</a:t>
            </a:r>
          </a:p>
          <a:p>
            <a:r>
              <a:rPr lang="en-US" dirty="0"/>
              <a:t>Ottawa, Canada</a:t>
            </a:r>
          </a:p>
          <a:p>
            <a:r>
              <a:rPr lang="en-US" dirty="0"/>
              <a:t>UVN/S Breakout #6G</a:t>
            </a:r>
          </a:p>
          <a:p>
            <a:r>
              <a:rPr lang="en-US" dirty="0"/>
              <a:t>Tuesday March 24, 2026</a:t>
            </a:r>
          </a:p>
          <a:p>
            <a:r>
              <a:rPr lang="en-US" dirty="0"/>
              <a:t>16:20-16:40 EDT</a:t>
            </a:r>
          </a:p>
          <a:p>
            <a:endParaRPr lang="en-US" dirty="0"/>
          </a:p>
          <a:p>
            <a:r>
              <a:rPr lang="en-US" dirty="0"/>
              <a:t>Contact: </a:t>
            </a:r>
            <a:r>
              <a:rPr lang="en-US" dirty="0">
                <a:hlinkClick r:id="rId2"/>
              </a:rPr>
              <a:t>Rob.Rosenberg@jpl.nasa.gov</a:t>
            </a:r>
            <a:r>
              <a:rPr lang="en-US" dirty="0"/>
              <a:t>	</a:t>
            </a:r>
          </a:p>
          <a:p>
            <a:endParaRPr lang="en-US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93363C2-4512-691D-C9C0-30E04F23C5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7900" y="0"/>
            <a:ext cx="6134100" cy="4809067"/>
          </a:xfrm>
        </p:spPr>
      </p:pic>
    </p:spTree>
    <p:extLst>
      <p:ext uri="{BB962C8B-B14F-4D97-AF65-F5344CB8AC3E}">
        <p14:creationId xmlns:p14="http://schemas.microsoft.com/office/powerpoint/2010/main" val="1347577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608344-8763-2C35-B6B5-4ABC1DAF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8069371" cy="445635"/>
          </a:xfrm>
        </p:spPr>
        <p:txBody>
          <a:bodyPr/>
          <a:lstStyle/>
          <a:p>
            <a:r>
              <a:rPr lang="en-US" dirty="0"/>
              <a:t>Watching the Earth Breathe &amp; Plants Glow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847A4-0BCF-6AA6-E507-D57DB27A6B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0482" y="327003"/>
            <a:ext cx="5626918" cy="167097"/>
          </a:xfrm>
        </p:spPr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9E5AF6-8931-C913-E0D7-7D3AFD0CC731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FD79D-8682-B41A-0799-33DD3C69CE4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2</a:t>
            </a:fld>
            <a:endParaRPr lang="en-US" dirty="0">
              <a:latin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FC13A2-89A3-F709-A1F5-C6107EC4B590}"/>
              </a:ext>
            </a:extLst>
          </p:cNvPr>
          <p:cNvGrpSpPr/>
          <p:nvPr/>
        </p:nvGrpSpPr>
        <p:grpSpPr>
          <a:xfrm>
            <a:off x="236429" y="1801467"/>
            <a:ext cx="5859571" cy="3010563"/>
            <a:chOff x="236429" y="1801467"/>
            <a:chExt cx="6263640" cy="435930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4E491D0-EC50-9032-58CA-348998E22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36429" y="2075787"/>
              <a:ext cx="6263640" cy="408498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7C09460-F928-41CF-FFDA-AA5C4F8A3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179404" y="1801467"/>
              <a:ext cx="4377690" cy="27432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EE68B49-7898-1373-2BFD-5B8B7679C7CD}"/>
              </a:ext>
            </a:extLst>
          </p:cNvPr>
          <p:cNvGrpSpPr/>
          <p:nvPr/>
        </p:nvGrpSpPr>
        <p:grpSpPr>
          <a:xfrm>
            <a:off x="6148379" y="1801467"/>
            <a:ext cx="5859571" cy="3010563"/>
            <a:chOff x="6148379" y="1801467"/>
            <a:chExt cx="5859571" cy="435930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408A773-8FF7-B1F8-0524-86200665D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48379" y="2075787"/>
              <a:ext cx="5859571" cy="408498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7E3A553-7F13-82C6-2970-405FF2A2E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319010" y="1801467"/>
              <a:ext cx="4377690" cy="274320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C0600C33-8BFA-A3C9-0D59-E7344B0CEE0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0983" y="82740"/>
            <a:ext cx="1051560" cy="10515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9D7BC55-CB53-2CB5-B078-A3AEEE13ED4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1710" y="82740"/>
            <a:ext cx="1179157" cy="10515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9DE340-1E77-7A04-E855-DDBCB2FD7C1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2543" y="82740"/>
            <a:ext cx="1170046" cy="105156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B3BE1CD-6F05-8775-04D8-E01AB6DFDA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0080" y="4906754"/>
            <a:ext cx="5455920" cy="136111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728E2BB-89D7-BC88-54EC-050599FA21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82089" y="6371249"/>
            <a:ext cx="4343401" cy="21556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6FB6510-30EF-4546-B923-6C1E71050A2B}"/>
              </a:ext>
            </a:extLst>
          </p:cNvPr>
          <p:cNvSpPr txBox="1"/>
          <p:nvPr/>
        </p:nvSpPr>
        <p:spPr>
          <a:xfrm>
            <a:off x="5825490" y="1756793"/>
            <a:ext cx="873637" cy="1393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200" dirty="0">
                <a:latin typeface="Helvetica Now Text Light" panose="020B0404030202020204" pitchFamily="34" charset="77"/>
              </a:rPr>
              <a:t>XCO2 (ppm)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B3CA43-37D3-E478-E774-C80B84325C03}"/>
              </a:ext>
            </a:extLst>
          </p:cNvPr>
          <p:cNvSpPr txBox="1"/>
          <p:nvPr/>
        </p:nvSpPr>
        <p:spPr>
          <a:xfrm>
            <a:off x="5867400" y="6624902"/>
            <a:ext cx="926536" cy="1393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200" dirty="0">
                <a:latin typeface="Helvetica Now Text Light" panose="020B0404030202020204" pitchFamily="34" charset="77"/>
              </a:rPr>
              <a:t>Fluorescence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238335D-A240-9274-19B8-59D4D48EAB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95110" y="4906754"/>
            <a:ext cx="5368289" cy="136111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874FE3E-DB60-5E55-D0B3-178E0DF792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0415" y="6267868"/>
            <a:ext cx="4331970" cy="31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40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809FD0-9C42-D82D-19FF-C357D7BFF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7840771" cy="445571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4F64E-320F-CD91-E527-436025221F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56F2DE-F60B-A232-C785-840A12A40C4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E356D-7A3E-5350-6C69-92A0AB9287B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3</a:t>
            </a:fld>
            <a:endParaRPr lang="en-US" dirty="0">
              <a:latin typeface="+mn-l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46EB6F1-26A2-E11D-CAED-2B6FC55CF76F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36429" y="2134174"/>
            <a:ext cx="7398812" cy="4857740"/>
          </a:xfrm>
        </p:spPr>
        <p:txBody>
          <a:bodyPr/>
          <a:lstStyle/>
          <a:p>
            <a:r>
              <a:rPr lang="en-US" dirty="0"/>
              <a:t>OCO-2 is a dedicated satellite in the “A-Train” Afternoon Constellation (705 km)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Science on 92% of orbits from Sep 6, 2014, to Jul 30, 2017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Science on 96% of orbits from Sep 19, 2017, to March 19, 2026</a:t>
            </a:r>
          </a:p>
          <a:p>
            <a:endParaRPr lang="en-US" dirty="0"/>
          </a:p>
          <a:p>
            <a:r>
              <a:rPr lang="en-US" dirty="0"/>
              <a:t>OCO-3 is on the Japanese External Module – Exposed Facility of ISS (~410 km)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Science on 85% of orbits from Aug 6, 2019, to Nov 12,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Non-operational storage to accommodate another payload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Science on 87% of orbits from July 15, 2024, to March 19,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Both instruments view on-board calibrators, scan the Moon, target deserts on Earth, and are regularly decontaminated. Many of the details are different.  Better knowledge of each has increased the combined team’s collective understanding.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0A437A-6CDD-9A55-6551-2D089A9DFD58}"/>
              </a:ext>
            </a:extLst>
          </p:cNvPr>
          <p:cNvSpPr txBox="1"/>
          <p:nvPr/>
        </p:nvSpPr>
        <p:spPr>
          <a:xfrm>
            <a:off x="253134" y="1474135"/>
            <a:ext cx="6924906" cy="5487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>
              <a:lnSpc>
                <a:spcPct val="70000"/>
              </a:lnSpc>
            </a:pPr>
            <a:endParaRPr lang="en-US" sz="1200" b="1" dirty="0">
              <a:latin typeface="Helvetica Now Text Light" panose="020B0404030202020204" pitchFamily="34" charset="77"/>
            </a:endParaRPr>
          </a:p>
          <a:p>
            <a:pPr algn="l">
              <a:lnSpc>
                <a:spcPct val="70000"/>
              </a:lnSpc>
            </a:pPr>
            <a:endParaRPr lang="en-US" sz="1200" b="1" dirty="0">
              <a:latin typeface="Helvetica Now Text Light" panose="020B0404030202020204" pitchFamily="34" charset="77"/>
            </a:endParaRPr>
          </a:p>
          <a:p>
            <a:pPr algn="l">
              <a:lnSpc>
                <a:spcPct val="70000"/>
              </a:lnSpc>
            </a:pPr>
            <a:r>
              <a:rPr lang="en-US" sz="1400" b="1" dirty="0">
                <a:latin typeface="Helvetica Now Text Light" panose="020B0404030202020204" pitchFamily="34" charset="77"/>
              </a:rPr>
              <a:t> Instruments are healthy and missions are active, exploring 2027-2029 scenarios</a:t>
            </a:r>
          </a:p>
          <a:p>
            <a:pPr algn="l">
              <a:lnSpc>
                <a:spcPct val="70000"/>
              </a:lnSpc>
            </a:pPr>
            <a:endParaRPr lang="en-US" sz="1200" b="1" dirty="0">
              <a:latin typeface="Helvetica Now Text Light" panose="020B0404030202020204" pitchFamily="34" charset="77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82EA70-81A4-E15B-776E-01C87F053BBF}"/>
              </a:ext>
            </a:extLst>
          </p:cNvPr>
          <p:cNvGrpSpPr/>
          <p:nvPr/>
        </p:nvGrpSpPr>
        <p:grpSpPr>
          <a:xfrm>
            <a:off x="7874166" y="1474135"/>
            <a:ext cx="4125309" cy="4275392"/>
            <a:chOff x="9009634" y="2357691"/>
            <a:chExt cx="2989841" cy="259115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41E5D97-B15A-EBE8-80B5-5432B7925A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56815" y="2948448"/>
              <a:ext cx="2538509" cy="200039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B444635-3C1D-48AC-36AF-7A6E84000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903805">
              <a:off x="9009634" y="2722131"/>
              <a:ext cx="1367410" cy="52690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6619A19-F19B-21E5-11F8-D1E202C22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699238">
              <a:off x="10216123" y="2357691"/>
              <a:ext cx="1783352" cy="12738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6310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E5FE1E-CC8F-A002-705A-2FD8ADF47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8118901" cy="888833"/>
          </a:xfrm>
        </p:spPr>
        <p:txBody>
          <a:bodyPr/>
          <a:lstStyle/>
          <a:p>
            <a:r>
              <a:rPr lang="en-US" dirty="0"/>
              <a:t>“Squiggly Line” Science: Level 1 to Level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C1FD4-6232-A6D2-9DCD-8E1088A9D9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0482" y="327003"/>
            <a:ext cx="5626918" cy="167097"/>
          </a:xfrm>
        </p:spPr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ECE46-A910-89F7-81D3-096B68BFCFE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29D53-14FC-0A2C-54F6-BA9500EA18D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4</a:t>
            </a:fld>
            <a:endParaRPr lang="en-US" dirty="0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C1C4BA-7A3F-39C2-95CE-08DD35EBCE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134" y="2065282"/>
            <a:ext cx="6924906" cy="35867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0DCC8A4-5FF4-7714-E50D-716EB1DF6F86}"/>
              </a:ext>
            </a:extLst>
          </p:cNvPr>
          <p:cNvSpPr txBox="1"/>
          <p:nvPr/>
        </p:nvSpPr>
        <p:spPr>
          <a:xfrm>
            <a:off x="236429" y="5733168"/>
            <a:ext cx="4480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Color: OCO-2 test, 20 Apr 2012, 395 ppm</a:t>
            </a:r>
          </a:p>
          <a:p>
            <a:r>
              <a:rPr lang="en-US" dirty="0"/>
              <a:t>Black: OCO-3 test, 27 Apr 2018, 412 ppm</a:t>
            </a:r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3D7F0CA6-4177-DC3C-7C5A-C7E577CBAF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9358" y="1528836"/>
            <a:ext cx="4474780" cy="1900164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7D7DAAA0-B8DD-9770-997B-A6200F0803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9358" y="3602736"/>
            <a:ext cx="4474780" cy="20493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18DA2A-6FAA-4361-FC53-A5F0FC24E76A}"/>
              </a:ext>
            </a:extLst>
          </p:cNvPr>
          <p:cNvSpPr txBox="1"/>
          <p:nvPr/>
        </p:nvSpPr>
        <p:spPr>
          <a:xfrm>
            <a:off x="7349358" y="5763299"/>
            <a:ext cx="44747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D1C1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 in </a:t>
            </a:r>
            <a:r>
              <a:rPr lang="en-US" b="0" i="0" dirty="0">
                <a:solidFill>
                  <a:srgbClr val="1D1C1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modeled radiance for 390 and 400 ppm, normalized by noise </a:t>
            </a:r>
            <a:r>
              <a:rPr lang="en-US" b="0" i="0" dirty="0" err="1">
                <a:solidFill>
                  <a:srgbClr val="1D1C1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stddev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B81A46-15BA-0E3E-69A2-4D7AF852A4F0}"/>
              </a:ext>
            </a:extLst>
          </p:cNvPr>
          <p:cNvSpPr txBox="1"/>
          <p:nvPr/>
        </p:nvSpPr>
        <p:spPr>
          <a:xfrm>
            <a:off x="253134" y="1474135"/>
            <a:ext cx="6924906" cy="5487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>
              <a:lnSpc>
                <a:spcPct val="70000"/>
              </a:lnSpc>
            </a:pPr>
            <a:endParaRPr lang="en-US" sz="1200" b="1" dirty="0">
              <a:latin typeface="Helvetica Now Text Light" panose="020B0404030202020204" pitchFamily="34" charset="77"/>
            </a:endParaRPr>
          </a:p>
          <a:p>
            <a:pPr algn="l">
              <a:lnSpc>
                <a:spcPct val="70000"/>
              </a:lnSpc>
            </a:pPr>
            <a:endParaRPr lang="en-US" sz="1200" b="1" dirty="0">
              <a:latin typeface="Helvetica Now Text Light" panose="020B0404030202020204" pitchFamily="34" charset="77"/>
            </a:endParaRPr>
          </a:p>
          <a:p>
            <a:pPr algn="l">
              <a:lnSpc>
                <a:spcPct val="70000"/>
              </a:lnSpc>
            </a:pPr>
            <a:r>
              <a:rPr lang="en-US" sz="1400" b="1" dirty="0">
                <a:latin typeface="Helvetica Now Text Light" panose="020B0404030202020204" pitchFamily="34" charset="77"/>
              </a:rPr>
              <a:t>  Mission Requirements: 1 ppm (0.23%)   Current Performance: 0.85 ppm (0.20%)</a:t>
            </a:r>
          </a:p>
          <a:p>
            <a:pPr algn="l">
              <a:lnSpc>
                <a:spcPct val="70000"/>
              </a:lnSpc>
            </a:pPr>
            <a:endParaRPr lang="en-US" sz="1200" b="1" dirty="0">
              <a:latin typeface="Helvetica Now Text Light" panose="020B040403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81674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48CA00-30C3-564A-87C9-0FCE62D47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7840771" cy="445635"/>
          </a:xfrm>
        </p:spPr>
        <p:txBody>
          <a:bodyPr/>
          <a:lstStyle/>
          <a:p>
            <a:r>
              <a:rPr lang="en-US" dirty="0"/>
              <a:t>Regular Onboard Calibration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05559-4421-E5E5-6B35-0DC3245DA47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0482" y="327003"/>
            <a:ext cx="5626918" cy="167097"/>
          </a:xfrm>
        </p:spPr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39FA0-DC9E-5D50-8310-D26EBA7828C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C6B725-4511-44CE-8BD7-66544830EE9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5</a:t>
            </a:fld>
            <a:endParaRPr lang="en-US" dirty="0">
              <a:latin typeface="+mn-l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A1323B4-D48E-6768-38D8-6FC765A1B12A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228600" y="1786065"/>
            <a:ext cx="2518410" cy="4708981"/>
          </a:xfrm>
        </p:spPr>
        <p:txBody>
          <a:bodyPr/>
          <a:lstStyle/>
          <a:p>
            <a:r>
              <a:rPr lang="en-US" dirty="0"/>
              <a:t>OCO-2: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Solar, Dark, and Lamp measurements every non-downlink orbit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Decontaminated frequently early in the mission, annually from 2019-2023, still studying impacts of skipping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 numbers of bad pixels in WCO2 &amp; SCO2 channels limits flat-field efforts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9A0597C-3586-624D-65D1-A69BE4BA0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320" y="1786065"/>
            <a:ext cx="2731770" cy="4462760"/>
          </a:xfrm>
        </p:spPr>
        <p:txBody>
          <a:bodyPr/>
          <a:lstStyle/>
          <a:p>
            <a:r>
              <a:rPr lang="en-US" dirty="0"/>
              <a:t>OCO-3: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solar diffuser in pointing mirror assembly, 3 onboard lamps viewed at varying cadences (1 / 19 / 80 per week)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Strong contamination artifacts between Feb 2020 and Jan 2021, max 5 months between </a:t>
            </a:r>
            <a:r>
              <a:rPr lang="en-US" dirty="0" err="1"/>
              <a:t>decons</a:t>
            </a:r>
            <a:r>
              <a:rPr lang="en-US" dirty="0"/>
              <a:t> since then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Unique coefficients for each detector element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856A9E-DC4B-35E8-0669-DEA789814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63399"/>
            <a:ext cx="6172202" cy="635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362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9F17F8-B40C-5853-0FD6-D4E57472D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7840771" cy="445635"/>
          </a:xfrm>
        </p:spPr>
        <p:txBody>
          <a:bodyPr/>
          <a:lstStyle/>
          <a:p>
            <a:r>
              <a:rPr lang="en-US" dirty="0"/>
              <a:t>OCO-2 Relative Solar Trends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1A272-6E23-9BF2-FCA1-88B51C8216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0482" y="327003"/>
            <a:ext cx="5626918" cy="167097"/>
          </a:xfrm>
        </p:spPr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7BCD4-A46B-3637-6BC9-EDE00C812737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A78C7-B979-38EB-F502-B351A0D01A8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6</a:t>
            </a:fld>
            <a:endParaRPr lang="en-US" dirty="0"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92CE7-90D2-02DD-A7A3-256B02271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6428" y="1654484"/>
            <a:ext cx="11858542" cy="47577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F214A4-B53E-F1ED-0325-900774FDE997}"/>
              </a:ext>
            </a:extLst>
          </p:cNvPr>
          <p:cNvSpPr txBox="1"/>
          <p:nvPr/>
        </p:nvSpPr>
        <p:spPr>
          <a:xfrm rot="16200000">
            <a:off x="-311767" y="3359301"/>
            <a:ext cx="956993" cy="1393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200" b="1" dirty="0">
                <a:latin typeface="Helvetica Now Text Light" panose="020B0404030202020204" pitchFamily="34" charset="77"/>
              </a:rPr>
              <a:t>Ratio to 2014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72F4C9-316C-32D7-F7CE-E97214B62382}"/>
              </a:ext>
            </a:extLst>
          </p:cNvPr>
          <p:cNvSpPr txBox="1"/>
          <p:nvPr/>
        </p:nvSpPr>
        <p:spPr>
          <a:xfrm>
            <a:off x="9105995" y="2486433"/>
            <a:ext cx="1503617" cy="9425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ABO2 0.76 </a:t>
            </a:r>
            <a:r>
              <a:rPr lang="el-GR" sz="1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μ</a:t>
            </a:r>
            <a:r>
              <a:rPr lang="en-US" sz="14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WCO2 1.61 </a:t>
            </a:r>
            <a:r>
              <a:rPr lang="el-GR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μ</a:t>
            </a:r>
            <a:r>
              <a:rPr lang="en-US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SCO2 2.06 </a:t>
            </a:r>
            <a:r>
              <a:rPr lang="el-GR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μ</a:t>
            </a:r>
            <a:r>
              <a:rPr lang="en-US" sz="14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  </a:t>
            </a:r>
          </a:p>
        </p:txBody>
      </p:sp>
    </p:spTree>
    <p:extLst>
      <p:ext uri="{BB962C8B-B14F-4D97-AF65-F5344CB8AC3E}">
        <p14:creationId xmlns:p14="http://schemas.microsoft.com/office/powerpoint/2010/main" val="1289729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C289F-48A7-D02A-AE95-71CAA4BD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A4A4F5-C5B3-82D4-4077-FFE667AF6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9559081" cy="888833"/>
          </a:xfrm>
        </p:spPr>
        <p:txBody>
          <a:bodyPr/>
          <a:lstStyle/>
          <a:p>
            <a:r>
              <a:rPr lang="en-US" dirty="0"/>
              <a:t>OCO-3 Relative Lamp Trends &amp; Special Cal Times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D7230-917A-5F4F-D2EB-D949358F1A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0482" y="327003"/>
            <a:ext cx="5626918" cy="167097"/>
          </a:xfrm>
        </p:spPr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39F7C-0693-60F7-8560-6AF8677BD857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719BE-2CED-BB8C-300B-D6FAC57131E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7</a:t>
            </a:fld>
            <a:endParaRPr lang="en-US" dirty="0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3AA4B7-43CF-4AB6-F64F-112FB068170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11240" y="3874770"/>
            <a:ext cx="5852160" cy="24688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4BC126-0170-77DE-0B39-2CE37AB2347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36427" y="1362900"/>
            <a:ext cx="5852160" cy="4980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C6FF9A-DF6F-60C3-960F-BE5107B727CD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111240" y="1473002"/>
            <a:ext cx="585216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73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FDF6A4AB-2E19-31E9-75FB-D99F0415BB3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3" r="962"/>
          <a:stretch>
            <a:fillRect/>
          </a:stretch>
        </p:blipFill>
        <p:spPr>
          <a:xfrm>
            <a:off x="236429" y="1362836"/>
            <a:ext cx="6412998" cy="4977897"/>
          </a:xfrm>
          <a:prstGeom prst="rect">
            <a:avLst/>
          </a:prstGeom>
          <a:solidFill>
            <a:srgbClr val="868686"/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1125F86-4407-0E6F-3662-32F039F4F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7840771" cy="445571"/>
          </a:xfrm>
        </p:spPr>
        <p:txBody>
          <a:bodyPr/>
          <a:lstStyle/>
          <a:p>
            <a:r>
              <a:rPr lang="en-US" dirty="0"/>
              <a:t>OCO-2 Lunar Irradiance Model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5E2A6-A645-8904-3045-53FC1151BD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69BE8-68E4-4C9E-38FD-CB267CBEEC2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EA121-E2D6-939F-A869-52FFBC715A9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8</a:t>
            </a:fld>
            <a:endParaRPr lang="en-US" dirty="0">
              <a:latin typeface="+mn-lt"/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455D288-7311-1436-F1A1-23FBF36CD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19" t="7214" r="6572" b="4121"/>
          <a:stretch>
            <a:fillRect/>
          </a:stretch>
        </p:blipFill>
        <p:spPr>
          <a:xfrm>
            <a:off x="6649427" y="1362835"/>
            <a:ext cx="5313973" cy="515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62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2166-53CC-06F0-BD0B-C3FA38A19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6F47E3-973D-3718-8CC1-A9A06F4D5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7840771" cy="445571"/>
          </a:xfrm>
        </p:spPr>
        <p:txBody>
          <a:bodyPr/>
          <a:lstStyle/>
          <a:p>
            <a:r>
              <a:rPr lang="en-US" dirty="0"/>
              <a:t>OCO-2 Lunar Irradiance Relative Trends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C01B0-262A-7D84-7A60-DF0CFB1187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1BE5B-51A6-0368-F4BA-3576A2E3133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3/19/26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B96A0-E53B-E92E-B01E-6E4A993CA02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9</a:t>
            </a:fld>
            <a:endParaRPr lang="en-US" dirty="0">
              <a:latin typeface="+mn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6BED169-9117-C36D-F1F8-85864AB20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28" b="10334"/>
          <a:stretch>
            <a:fillRect/>
          </a:stretch>
        </p:blipFill>
        <p:spPr>
          <a:xfrm>
            <a:off x="228600" y="1362836"/>
            <a:ext cx="5867400" cy="50036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1DC210-8A0E-4F89-0536-EA847E0AA2C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103829" y="1362836"/>
            <a:ext cx="5852160" cy="24688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B85F17-9975-B609-723B-FC140502A92C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831716"/>
            <a:ext cx="585216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8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A4D644-47F9-DD6E-2843-068F5866F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7840771" cy="445635"/>
          </a:xfrm>
        </p:spPr>
        <p:txBody>
          <a:bodyPr/>
          <a:lstStyle/>
          <a:p>
            <a:r>
              <a:rPr lang="en-US" dirty="0"/>
              <a:t>Vicarious Calibration Methodology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46DFD-0488-BE85-699B-3AB0C7FCAFA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0482" y="327003"/>
            <a:ext cx="5626918" cy="167097"/>
          </a:xfrm>
        </p:spPr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203F9-2209-F327-D270-9C208CE730D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3/23/26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06D02-17DB-496A-786F-381683945D7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10</a:t>
            </a:fld>
            <a:endParaRPr lang="en-US" dirty="0">
              <a:latin typeface="+mn-lt"/>
            </a:endParaRPr>
          </a:p>
        </p:txBody>
      </p:sp>
      <p:pic>
        <p:nvPicPr>
          <p:cNvPr id="10" name="Content Placeholder 6" descr="A group of people standing in a circle pointing up&#10;&#10;Description automatically generated">
            <a:extLst>
              <a:ext uri="{FF2B5EF4-FFF2-40B4-BE49-F238E27FC236}">
                <a16:creationId xmlns:a16="http://schemas.microsoft.com/office/drawing/2014/main" id="{FB038DD6-A3EE-3527-7CE3-2E757742B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3745401"/>
            <a:ext cx="3886200" cy="25897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0D3BFB-DEA5-0C32-D50A-2FA32C468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223563"/>
            <a:ext cx="3874318" cy="3429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801291-02EC-451A-E0D8-02A80C06B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05" y="4253005"/>
            <a:ext cx="7772400" cy="21003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A304C5-5DC3-CF79-6A78-49D9BB61A68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04" y="1604040"/>
            <a:ext cx="3840480" cy="25897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A360EDD-7E4B-2D16-D9AE-2027BFD1D180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12352" y="1487786"/>
            <a:ext cx="3840480" cy="25897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867E69-DA55-BE96-716B-24F797551537}"/>
              </a:ext>
            </a:extLst>
          </p:cNvPr>
          <p:cNvSpPr txBox="1"/>
          <p:nvPr/>
        </p:nvSpPr>
        <p:spPr>
          <a:xfrm>
            <a:off x="5024073" y="6451166"/>
            <a:ext cx="3053127" cy="139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200" dirty="0">
                <a:latin typeface="Helvetica Now Text Light" panose="020B0404030202020204" pitchFamily="34" charset="77"/>
              </a:rPr>
              <a:t>Image Credits: T. Pongetti, E. Sarkissian </a:t>
            </a:r>
          </a:p>
        </p:txBody>
      </p:sp>
    </p:spTree>
    <p:extLst>
      <p:ext uri="{BB962C8B-B14F-4D97-AF65-F5344CB8AC3E}">
        <p14:creationId xmlns:p14="http://schemas.microsoft.com/office/powerpoint/2010/main" val="1481077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55D029-F4DD-701F-8857-F13D02C26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8793271" cy="888833"/>
          </a:xfrm>
        </p:spPr>
        <p:txBody>
          <a:bodyPr/>
          <a:lstStyle/>
          <a:p>
            <a:r>
              <a:rPr lang="en-US" dirty="0"/>
              <a:t>OCO-2 Vicarious Calibration at Railroad Valley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AA4F6-3A80-E337-2482-65F460F0BD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55096-16CB-801C-AACC-F77353D05E62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3/23/26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6336F-2C5D-4AB3-B051-94064882943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11</a:t>
            </a:fld>
            <a:endParaRPr lang="en-US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F8A48F-40C4-8624-DFE2-AFA729E2E7EC}"/>
              </a:ext>
            </a:extLst>
          </p:cNvPr>
          <p:cNvSpPr txBox="1"/>
          <p:nvPr/>
        </p:nvSpPr>
        <p:spPr>
          <a:xfrm>
            <a:off x="8620817" y="1799786"/>
            <a:ext cx="3284874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O2A RDF = 1.004 + 0.002 * Year</a:t>
            </a:r>
          </a:p>
          <a:p>
            <a:pPr>
              <a:spcBef>
                <a:spcPts val="300"/>
              </a:spcBef>
            </a:pP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1.004 </a:t>
            </a:r>
            <a:r>
              <a:rPr lang="en-US" sz="1600" b="1" kern="1200" dirty="0">
                <a:solidFill>
                  <a:srgbClr val="0000FF"/>
                </a:solidFill>
                <a:effectLst/>
                <a:ea typeface="+mn-ea"/>
                <a:cs typeface="Arial" panose="020B0604020202020204" pitchFamily="34" charset="0"/>
              </a:rPr>
              <a:t>± 0.003	</a:t>
            </a:r>
            <a:r>
              <a:rPr lang="en-US" sz="1600" b="1" dirty="0">
                <a:solidFill>
                  <a:srgbClr val="0000FF"/>
                </a:solidFill>
                <a:ea typeface="+mn-ea"/>
                <a:cs typeface="Arial" panose="020B0604020202020204" pitchFamily="34" charset="0"/>
              </a:rPr>
              <a:t>0.002 </a:t>
            </a:r>
            <a:r>
              <a:rPr lang="en-US" sz="1600" b="1" kern="1200" dirty="0">
                <a:solidFill>
                  <a:srgbClr val="0000FF"/>
                </a:solidFill>
                <a:effectLst/>
                <a:ea typeface="+mn-ea"/>
                <a:cs typeface="Arial" panose="020B0604020202020204" pitchFamily="34" charset="0"/>
              </a:rPr>
              <a:t>± </a:t>
            </a:r>
            <a:r>
              <a:rPr lang="en-US" sz="1600" b="1" dirty="0">
                <a:solidFill>
                  <a:srgbClr val="0000FF"/>
                </a:solidFill>
                <a:ea typeface="+mn-ea"/>
                <a:cs typeface="Arial" panose="020B0604020202020204" pitchFamily="34" charset="0"/>
              </a:rPr>
              <a:t>0.001</a:t>
            </a:r>
          </a:p>
          <a:p>
            <a:pPr>
              <a:spcBef>
                <a:spcPts val="300"/>
              </a:spcBef>
            </a:pPr>
            <a:r>
              <a:rPr lang="en-US" sz="1600" b="1" dirty="0">
                <a:solidFill>
                  <a:srgbClr val="0000FF"/>
                </a:solidFill>
                <a:cs typeface="Arial" panose="020B0604020202020204" pitchFamily="34" charset="0"/>
              </a:rPr>
              <a:t>Gaussian: 1.020 ± 0.037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1905B2-9F2C-295E-D939-22CDD08AA804}"/>
              </a:ext>
            </a:extLst>
          </p:cNvPr>
          <p:cNvSpPr txBox="1"/>
          <p:nvPr/>
        </p:nvSpPr>
        <p:spPr>
          <a:xfrm>
            <a:off x="8615047" y="3279621"/>
            <a:ext cx="3353803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600" b="1" dirty="0">
                <a:solidFill>
                  <a:srgbClr val="008000"/>
                </a:solidFill>
                <a:cs typeface="Arial" panose="020B0604020202020204" pitchFamily="34" charset="0"/>
              </a:rPr>
              <a:t>WCO2 RDF = 1.071 - 0.001 * Year</a:t>
            </a:r>
          </a:p>
          <a:p>
            <a:pPr>
              <a:spcBef>
                <a:spcPts val="300"/>
              </a:spcBef>
            </a:pPr>
            <a:r>
              <a:rPr lang="en-US" sz="1600" b="1" dirty="0">
                <a:solidFill>
                  <a:srgbClr val="008000"/>
                </a:solidFill>
                <a:cs typeface="Arial" panose="020B0604020202020204" pitchFamily="34" charset="0"/>
              </a:rPr>
              <a:t>1.071 </a:t>
            </a:r>
            <a:r>
              <a:rPr lang="en-US" sz="1600" b="1" kern="1200" dirty="0">
                <a:solidFill>
                  <a:srgbClr val="008000"/>
                </a:solidFill>
                <a:effectLst/>
                <a:ea typeface="+mn-ea"/>
                <a:cs typeface="Arial" panose="020B0604020202020204" pitchFamily="34" charset="0"/>
              </a:rPr>
              <a:t>± 0.005	</a:t>
            </a:r>
            <a:r>
              <a:rPr lang="en-US" sz="1600" b="1" dirty="0">
                <a:solidFill>
                  <a:srgbClr val="008000"/>
                </a:solidFill>
                <a:ea typeface="+mn-ea"/>
                <a:cs typeface="Arial" panose="020B0604020202020204" pitchFamily="34" charset="0"/>
              </a:rPr>
              <a:t>-0.001 </a:t>
            </a:r>
            <a:r>
              <a:rPr lang="en-US" sz="1600" b="1" kern="1200" dirty="0">
                <a:solidFill>
                  <a:srgbClr val="008000"/>
                </a:solidFill>
                <a:effectLst/>
                <a:ea typeface="+mn-ea"/>
                <a:cs typeface="Arial" panose="020B0604020202020204" pitchFamily="34" charset="0"/>
              </a:rPr>
              <a:t>± </a:t>
            </a:r>
            <a:r>
              <a:rPr lang="en-US" sz="1600" b="1" dirty="0">
                <a:solidFill>
                  <a:srgbClr val="008000"/>
                </a:solidFill>
                <a:ea typeface="+mn-ea"/>
                <a:cs typeface="Arial" panose="020B0604020202020204" pitchFamily="34" charset="0"/>
              </a:rPr>
              <a:t>0.001</a:t>
            </a:r>
          </a:p>
          <a:p>
            <a:pPr>
              <a:spcBef>
                <a:spcPts val="300"/>
              </a:spcBef>
            </a:pPr>
            <a:r>
              <a:rPr lang="en-US" sz="1600" b="1" dirty="0">
                <a:solidFill>
                  <a:srgbClr val="008000"/>
                </a:solidFill>
                <a:cs typeface="Arial" panose="020B0604020202020204" pitchFamily="34" charset="0"/>
              </a:rPr>
              <a:t>Gaussian: 1.057 ± 0.034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22FAE1-D75C-42EB-F4E0-5E5B0B5E2FE6}"/>
              </a:ext>
            </a:extLst>
          </p:cNvPr>
          <p:cNvSpPr txBox="1"/>
          <p:nvPr/>
        </p:nvSpPr>
        <p:spPr>
          <a:xfrm>
            <a:off x="8615047" y="4802975"/>
            <a:ext cx="3353803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600" b="1" dirty="0">
                <a:solidFill>
                  <a:srgbClr val="FF0000"/>
                </a:solidFill>
                <a:cs typeface="Arial" panose="020B0604020202020204" pitchFamily="34" charset="0"/>
              </a:rPr>
              <a:t>SCO2 RDF = 1.057 - 0.001 * Year</a:t>
            </a:r>
          </a:p>
          <a:p>
            <a:pPr>
              <a:spcBef>
                <a:spcPts val="300"/>
              </a:spcBef>
            </a:pPr>
            <a:r>
              <a:rPr lang="en-US" sz="1600" b="1" dirty="0">
                <a:solidFill>
                  <a:srgbClr val="FF0000"/>
                </a:solidFill>
                <a:cs typeface="Arial" panose="020B0604020202020204" pitchFamily="34" charset="0"/>
              </a:rPr>
              <a:t>1.057 </a:t>
            </a:r>
            <a:r>
              <a:rPr lang="en-US" sz="1600" b="1" kern="1200" dirty="0">
                <a:solidFill>
                  <a:srgbClr val="FF0000"/>
                </a:solidFill>
                <a:effectLst/>
                <a:ea typeface="+mn-ea"/>
                <a:cs typeface="Arial" panose="020B0604020202020204" pitchFamily="34" charset="0"/>
              </a:rPr>
              <a:t>± 0.004	</a:t>
            </a:r>
            <a:r>
              <a:rPr lang="en-US" sz="1600" b="1" dirty="0">
                <a:solidFill>
                  <a:srgbClr val="FF0000"/>
                </a:solidFill>
                <a:ea typeface="+mn-ea"/>
                <a:cs typeface="Arial" panose="020B0604020202020204" pitchFamily="34" charset="0"/>
              </a:rPr>
              <a:t>-0.001 </a:t>
            </a:r>
            <a:r>
              <a:rPr lang="en-US" sz="1600" b="1" kern="1200" dirty="0">
                <a:solidFill>
                  <a:srgbClr val="FF0000"/>
                </a:solidFill>
                <a:effectLst/>
                <a:ea typeface="+mn-ea"/>
                <a:cs typeface="Arial" panose="020B0604020202020204" pitchFamily="34" charset="0"/>
              </a:rPr>
              <a:t>± </a:t>
            </a:r>
            <a:r>
              <a:rPr lang="en-US" sz="1600" b="1" dirty="0">
                <a:solidFill>
                  <a:srgbClr val="FF0000"/>
                </a:solidFill>
                <a:ea typeface="+mn-ea"/>
                <a:cs typeface="Arial" panose="020B0604020202020204" pitchFamily="34" charset="0"/>
              </a:rPr>
              <a:t>0.001</a:t>
            </a:r>
          </a:p>
          <a:p>
            <a:pPr>
              <a:spcBef>
                <a:spcPts val="300"/>
              </a:spcBef>
            </a:pPr>
            <a:r>
              <a:rPr lang="en-US" sz="1600" b="1" dirty="0">
                <a:solidFill>
                  <a:srgbClr val="FF0000"/>
                </a:solidFill>
                <a:cs typeface="Arial" panose="020B0604020202020204" pitchFamily="34" charset="0"/>
              </a:rPr>
              <a:t>Gaussian: 1.043 ± 0.040</a:t>
            </a:r>
          </a:p>
        </p:txBody>
      </p:sp>
      <p:pic>
        <p:nvPicPr>
          <p:cNvPr id="13" name="Picture 12" descr="A picture containing graphical user interface&#10;&#10;AI-generated content may be incorrect.">
            <a:extLst>
              <a:ext uri="{FF2B5EF4-FFF2-40B4-BE49-F238E27FC236}">
                <a16:creationId xmlns:a16="http://schemas.microsoft.com/office/drawing/2014/main" id="{78544909-2304-75D4-8950-F1EF5EED9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734" y="1417494"/>
            <a:ext cx="4171313" cy="49088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129FB1B-D6D7-6334-DC17-F6126A83AE7E}"/>
              </a:ext>
            </a:extLst>
          </p:cNvPr>
          <p:cNvSpPr txBox="1"/>
          <p:nvPr/>
        </p:nvSpPr>
        <p:spPr>
          <a:xfrm>
            <a:off x="9693866" y="989837"/>
            <a:ext cx="2323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600" b="1" dirty="0">
                <a:ea typeface="+mn-ea"/>
                <a:cs typeface="Arial" panose="020B0604020202020204" pitchFamily="34" charset="0"/>
              </a:rPr>
              <a:t>Total soundings: 2011</a:t>
            </a:r>
            <a:endParaRPr lang="en-US" sz="1600" b="1" dirty="0">
              <a:cs typeface="Arial" panose="020B0604020202020204" pitchFamily="34" charset="0"/>
            </a:endParaRPr>
          </a:p>
        </p:txBody>
      </p:sp>
      <p:pic>
        <p:nvPicPr>
          <p:cNvPr id="17" name="Picture 16" descr="Diagram&#10;&#10;AI-generated content may be incorrect.">
            <a:extLst>
              <a:ext uri="{FF2B5EF4-FFF2-40B4-BE49-F238E27FC236}">
                <a16:creationId xmlns:a16="http://schemas.microsoft.com/office/drawing/2014/main" id="{458D43A3-F379-A268-B070-A7B04FBE9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448" y="1420904"/>
            <a:ext cx="4256465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60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6DD32-2E81-0341-CDF3-1597B45AE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583BA3-D9DB-00DD-BED0-6E126B5ED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7840771" cy="445571"/>
          </a:xfrm>
        </p:spPr>
        <p:txBody>
          <a:bodyPr/>
          <a:lstStyle/>
          <a:p>
            <a:r>
              <a:rPr lang="en-US" dirty="0"/>
              <a:t>Simultaneous Nadir Overpasses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E9BA7-68DC-B858-8F97-B80D46A4396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6291E-AD19-8844-A02E-A0FC78FF49B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3/23/26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7801C-9024-C3C1-79D9-9BB3530414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12</a:t>
            </a:fld>
            <a:endParaRPr lang="en-US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7F5033-1205-3C6B-7020-0008FA3D3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75370" y="117913"/>
            <a:ext cx="3417570" cy="38239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CFEBD3-9CD4-A28F-6CB7-E38122B37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28" y="1486821"/>
            <a:ext cx="8256061" cy="4910059"/>
          </a:xfrm>
          <a:prstGeom prst="rect">
            <a:avLst/>
          </a:prstGeom>
        </p:spPr>
      </p:pic>
      <p:pic>
        <p:nvPicPr>
          <p:cNvPr id="15" name="Picture 14" descr="Chart, website, scatter chart&#10;&#10;AI-generated content may be incorrect.">
            <a:extLst>
              <a:ext uri="{FF2B5EF4-FFF2-40B4-BE49-F238E27FC236}">
                <a16:creationId xmlns:a16="http://schemas.microsoft.com/office/drawing/2014/main" id="{06AA0382-81FF-AB39-2525-83C42D83D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5370" y="4083692"/>
            <a:ext cx="3394446" cy="231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7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1DBD8-345E-7D59-CA07-DFF92B66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3D1671-F38B-1840-31FF-F403C3C0B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7840771" cy="445571"/>
          </a:xfrm>
        </p:spPr>
        <p:txBody>
          <a:bodyPr/>
          <a:lstStyle/>
          <a:p>
            <a:r>
              <a:rPr lang="en-US" dirty="0"/>
              <a:t>Combining Knowledge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B891B-013B-4A4C-4661-54161CD468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76740-1E93-504A-720B-E1563F5068A1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3/23/26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4472F-0BC2-801E-816F-BBED8951B8A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13</a:t>
            </a:fld>
            <a:endParaRPr lang="en-US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28000F7-075F-BD2D-566E-E729C39FCC70}"/>
              </a:ext>
            </a:extLst>
          </p:cNvPr>
          <p:cNvPicPr>
            <a:picLocks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45199" y="163398"/>
            <a:ext cx="3418201" cy="27489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17CA08-6774-DDC6-4499-E76AD944D0E9}"/>
              </a:ext>
            </a:extLst>
          </p:cNvPr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45200" y="3771899"/>
            <a:ext cx="3418200" cy="27489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01CEA2-4B3A-512B-6613-3827101DC047}"/>
              </a:ext>
            </a:extLst>
          </p:cNvPr>
          <p:cNvSpPr txBox="1"/>
          <p:nvPr/>
        </p:nvSpPr>
        <p:spPr>
          <a:xfrm>
            <a:off x="8952815" y="2982737"/>
            <a:ext cx="3146510" cy="71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Individual</a:t>
            </a:r>
            <a:r>
              <a:rPr lang="en-US" sz="1500" dirty="0">
                <a:solidFill>
                  <a:srgbClr val="F08484"/>
                </a:solidFill>
              </a:rPr>
              <a:t> OCO-2</a:t>
            </a:r>
            <a:r>
              <a:rPr lang="en-US" sz="1500" dirty="0"/>
              <a:t> and </a:t>
            </a:r>
            <a:r>
              <a:rPr lang="en-US" sz="1500" dirty="0">
                <a:solidFill>
                  <a:srgbClr val="AFEEEE"/>
                </a:solidFill>
              </a:rPr>
              <a:t>OCO-3</a:t>
            </a:r>
            <a:r>
              <a:rPr lang="en-US" sz="1500" dirty="0"/>
              <a:t> Band 1 &amp; 2 Radiance Spectra</a:t>
            </a:r>
          </a:p>
          <a:p>
            <a:r>
              <a:rPr lang="en-US" sz="1071" dirty="0"/>
              <a:t>(from a SNO 25 sec apart)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47A866-EEA9-364D-6B44-303D4578BF86}"/>
              </a:ext>
            </a:extLst>
          </p:cNvPr>
          <p:cNvSpPr txBox="1"/>
          <p:nvPr/>
        </p:nvSpPr>
        <p:spPr>
          <a:xfrm>
            <a:off x="252104" y="2090438"/>
            <a:ext cx="4982548" cy="686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9" dirty="0"/>
              <a:t>1. Based on Lunar, estimate a drift in OCO2 from Feb 2022 onward and apply to SNOs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0662FE-8BE2-0504-C3D8-F776AD91C400}"/>
              </a:ext>
            </a:extLst>
          </p:cNvPr>
          <p:cNvSpPr txBox="1"/>
          <p:nvPr/>
        </p:nvSpPr>
        <p:spPr>
          <a:xfrm>
            <a:off x="252152" y="3061605"/>
            <a:ext cx="5603578" cy="127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9" dirty="0"/>
              <a:t>2. SNOs estimate OCO2/OCO3 = </a:t>
            </a:r>
          </a:p>
          <a:p>
            <a:r>
              <a:rPr lang="en-US" sz="1929" dirty="0">
                <a:solidFill>
                  <a:srgbClr val="0000FF"/>
                </a:solidFill>
              </a:rPr>
              <a:t>1.033, </a:t>
            </a:r>
            <a:r>
              <a:rPr lang="en-US" sz="1929" dirty="0">
                <a:solidFill>
                  <a:srgbClr val="008F00"/>
                </a:solidFill>
              </a:rPr>
              <a:t>1.048</a:t>
            </a:r>
            <a:r>
              <a:rPr lang="en-US" sz="1929" dirty="0">
                <a:solidFill>
                  <a:srgbClr val="0000FF"/>
                </a:solidFill>
              </a:rPr>
              <a:t>, </a:t>
            </a:r>
            <a:r>
              <a:rPr lang="en-US" sz="1929" dirty="0">
                <a:solidFill>
                  <a:srgbClr val="FF0000"/>
                </a:solidFill>
              </a:rPr>
              <a:t>1.022</a:t>
            </a:r>
            <a:br>
              <a:rPr lang="en-US" sz="1929" dirty="0">
                <a:solidFill>
                  <a:srgbClr val="FF0000"/>
                </a:solidFill>
              </a:rPr>
            </a:br>
            <a:r>
              <a:rPr lang="en-US" sz="1929" dirty="0"/>
              <a:t>(constant in time)</a:t>
            </a:r>
          </a:p>
          <a:p>
            <a:r>
              <a:rPr lang="en-US" sz="1929" dirty="0"/>
              <a:t>and validate OCO-3 B11 Lamp Aging assumption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883CF7-70E0-F143-6076-3CE14E838BA8}"/>
              </a:ext>
            </a:extLst>
          </p:cNvPr>
          <p:cNvSpPr txBox="1"/>
          <p:nvPr/>
        </p:nvSpPr>
        <p:spPr>
          <a:xfrm>
            <a:off x="252104" y="4760374"/>
            <a:ext cx="5005984" cy="127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29" dirty="0"/>
              <a:t>3. RRV estimates match well if OCO3 = 1.0</a:t>
            </a:r>
          </a:p>
          <a:p>
            <a:r>
              <a:rPr lang="en-US" sz="1929" dirty="0">
                <a:solidFill>
                  <a:srgbClr val="0000FF"/>
                </a:solidFill>
              </a:rPr>
              <a:t>1.020</a:t>
            </a:r>
            <a:r>
              <a:rPr lang="en-US" sz="1929" dirty="0"/>
              <a:t>, </a:t>
            </a:r>
            <a:r>
              <a:rPr lang="en-US" sz="1929" dirty="0">
                <a:solidFill>
                  <a:srgbClr val="00B050"/>
                </a:solidFill>
              </a:rPr>
              <a:t>1.057</a:t>
            </a:r>
            <a:r>
              <a:rPr lang="en-US" sz="1929" dirty="0"/>
              <a:t>, </a:t>
            </a:r>
            <a:r>
              <a:rPr lang="en-US" sz="1929" dirty="0">
                <a:solidFill>
                  <a:srgbClr val="FF0000"/>
                </a:solidFill>
              </a:rPr>
              <a:t>1.043</a:t>
            </a:r>
          </a:p>
          <a:p>
            <a:r>
              <a:rPr lang="en-US" sz="1929" dirty="0"/>
              <a:t>(constant in time)</a:t>
            </a:r>
          </a:p>
          <a:p>
            <a:endParaRPr lang="en-US" sz="1929" dirty="0">
              <a:solidFill>
                <a:srgbClr val="FF0000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4B372-B66E-242A-2A89-006BCB88CE40}"/>
              </a:ext>
            </a:extLst>
          </p:cNvPr>
          <p:cNvGrpSpPr/>
          <p:nvPr/>
        </p:nvGrpSpPr>
        <p:grpSpPr>
          <a:xfrm>
            <a:off x="6522757" y="163398"/>
            <a:ext cx="1774701" cy="6237647"/>
            <a:chOff x="-767488" y="1442465"/>
            <a:chExt cx="1828800" cy="6840185"/>
          </a:xfrm>
        </p:grpSpPr>
        <p:pic>
          <p:nvPicPr>
            <p:cNvPr id="19" name="Picture 18" descr="Graphical user interface&#10;&#10;AI-generated content may be incorrect.">
              <a:extLst>
                <a:ext uri="{FF2B5EF4-FFF2-40B4-BE49-F238E27FC236}">
                  <a16:creationId xmlns:a16="http://schemas.microsoft.com/office/drawing/2014/main" id="{61394E2F-5DFE-BB2D-B447-5833DB8AB747}"/>
                </a:ext>
              </a:extLst>
            </p:cNvPr>
            <p:cNvPicPr>
              <a:picLocks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767488" y="1442465"/>
              <a:ext cx="1828800" cy="1828800"/>
            </a:xfrm>
            <a:prstGeom prst="rect">
              <a:avLst/>
            </a:prstGeom>
          </p:spPr>
        </p:pic>
        <p:pic>
          <p:nvPicPr>
            <p:cNvPr id="20" name="Picture 19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904AEA18-3963-2688-F918-587037A72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767488" y="3931831"/>
              <a:ext cx="1828800" cy="183533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AE52FF9-F043-E0B2-7782-0A885F9117AA}"/>
                </a:ext>
              </a:extLst>
            </p:cNvPr>
            <p:cNvPicPr>
              <a:picLocks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767488" y="6453850"/>
              <a:ext cx="1828800" cy="1828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5882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meline&#10;&#10;Description automatically generated">
            <a:extLst>
              <a:ext uri="{FF2B5EF4-FFF2-40B4-BE49-F238E27FC236}">
                <a16:creationId xmlns:a16="http://schemas.microsoft.com/office/drawing/2014/main" id="{71B84769-ED93-99B0-7194-51628ECC9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5220" y="163399"/>
            <a:ext cx="4531770" cy="379094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A223CCB-0243-FF24-C65E-636EA2FC8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9" y="917265"/>
            <a:ext cx="7840771" cy="445571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71147-39E8-0DA5-389F-E33A47D5F9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The OCO-2 / 3 Radiometric Puzzle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CC45B-C9A2-C231-B9A3-F873C28A063E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26472E-B12D-794A-BC83-02F98B76334D}" type="datetime1">
              <a:rPr lang="en-US" smtClean="0"/>
              <a:pPr/>
              <a:t>3/23/26</a:t>
            </a:fld>
            <a:endParaRPr lang="en-US" dirty="0"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1D3667-9784-A82A-6533-984DA708B11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9D58B1-6837-7A49-8746-E844CA532779}" type="slidenum">
              <a:rPr lang="en-US" smtClean="0"/>
              <a:pPr/>
              <a:t>14</a:t>
            </a:fld>
            <a:endParaRPr lang="en-US" dirty="0">
              <a:latin typeface="+mn-lt"/>
            </a:endParaRP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B7FA6B86-22D7-8D55-53AB-A33C8C30C520}"/>
              </a:ext>
            </a:extLst>
          </p:cNvPr>
          <p:cNvSpPr txBox="1">
            <a:spLocks/>
          </p:cNvSpPr>
          <p:nvPr/>
        </p:nvSpPr>
        <p:spPr>
          <a:xfrm>
            <a:off x="236429" y="1715051"/>
            <a:ext cx="6869430" cy="4601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 lang="en-US" sz="1600" kern="18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–"/>
              <a:defRPr sz="1600" kern="18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–"/>
              <a:defRPr sz="1600" kern="1200" spc="-2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ystem Font Regular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OCO-2 and OCO-3 use several independent techniques to constrain the degradation of primary onboard calibration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Monthly lunar observations (OCO-2)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Vicarious Calibration at Railroad Valley (3 annual campaigns)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Simultaneous Nadir Overpasses</a:t>
            </a:r>
          </a:p>
          <a:p>
            <a:r>
              <a:rPr lang="en-US" dirty="0"/>
              <a:t>Combining results from the above investigations has strengthened our understanding of errors in the current OCO-2 version (summer 2021) and validated OCO-3’s latest reprocessing (spring 2023)</a:t>
            </a:r>
          </a:p>
          <a:p>
            <a:endParaRPr lang="en-US" dirty="0"/>
          </a:p>
          <a:p>
            <a:r>
              <a:rPr lang="en-US" dirty="0"/>
              <a:t>Calibrated, geolocated spectra OCO2_L1B_Science V11.2 &amp; OCO3_L1B_Science V11 accessible at GESDISC: 100,000+ orbits combined!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3" tooltip="https://disc.gsfc.nasa.gov/datacollection/OCO2_L1B_Science_11.2.html"/>
              </a:rPr>
              <a:t>https://disc.gsfc.nasa.gov/datacollection/OCO2_L1B_Science_11.2.html</a:t>
            </a:r>
            <a:endParaRPr lang="en-US" dirty="0">
              <a:hlinkClick r:id="rId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https://disc.gsfc.nasa.gov/datacollection/OCO3_L1B_Science_11.html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Level 1a science &amp; L1a/L1b calibration are also public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49460A-5106-8E99-4360-8DE51186F25A}"/>
              </a:ext>
            </a:extLst>
          </p:cNvPr>
          <p:cNvSpPr txBox="1"/>
          <p:nvPr/>
        </p:nvSpPr>
        <p:spPr>
          <a:xfrm>
            <a:off x="9953653" y="1252224"/>
            <a:ext cx="2001918" cy="246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 err="1"/>
              <a:t>doi.org</a:t>
            </a:r>
            <a:r>
              <a:rPr lang="en-US" sz="1000" dirty="0"/>
              <a:t>/10.5194/essd-2024-519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D4DC9FF-71E8-6240-0951-59056CCCFA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8201" y="3954348"/>
            <a:ext cx="4531771" cy="243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54934"/>
      </p:ext>
    </p:extLst>
  </p:cSld>
  <p:clrMapOvr>
    <a:masterClrMapping/>
  </p:clrMapOvr>
</p:sld>
</file>

<file path=ppt/theme/theme1.xml><?xml version="1.0" encoding="utf-8"?>
<a:theme xmlns:a="http://schemas.openxmlformats.org/drawingml/2006/main" name="JPL 12226">
  <a:themeElements>
    <a:clrScheme name="">
      <a:dk1>
        <a:srgbClr val="000000"/>
      </a:dk1>
      <a:lt1>
        <a:srgbClr val="F9F9F9"/>
      </a:lt1>
      <a:dk2>
        <a:srgbClr val="000000"/>
      </a:dk2>
      <a:lt2>
        <a:srgbClr val="F9F9F9"/>
      </a:lt2>
      <a:accent1>
        <a:srgbClr val="E3002B"/>
      </a:accent1>
      <a:accent2>
        <a:srgbClr val="E8E8E8"/>
      </a:accent2>
      <a:accent3>
        <a:srgbClr val="868686"/>
      </a:accent3>
      <a:accent4>
        <a:srgbClr val="676767"/>
      </a:accent4>
      <a:accent5>
        <a:srgbClr val="D5D5D5"/>
      </a:accent5>
      <a:accent6>
        <a:srgbClr val="2C2C2C"/>
      </a:accent6>
      <a:hlink>
        <a:srgbClr val="1390CA"/>
      </a:hlink>
      <a:folHlink>
        <a:srgbClr val="0D6E9C"/>
      </a:folHlink>
    </a:clrScheme>
    <a:fontScheme name="JPL PPT Template">
      <a:majorFont>
        <a:latin typeface="Helvetica Now Text"/>
        <a:ea typeface=""/>
        <a:cs typeface=""/>
      </a:majorFont>
      <a:minorFont>
        <a:latin typeface="Helvetica Now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70000"/>
          </a:lnSpc>
          <a:defRPr sz="1200" dirty="0">
            <a:solidFill>
              <a:schemeClr val="bg1"/>
            </a:solidFill>
            <a:latin typeface="Helvetica Now Text Light" panose="020B0404030202020204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JPL-Slide-Master-Template-2526.pptx" id="{B3CDA71C-CA4C-B144-B65F-D14930199F1E}" vid="{1FB4EEE2-B6FA-1C48-A2B1-B97360A148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X6PPVAVDZMSZ-613157859-13536</_dlc_DocId>
    <_dlc_DocIdUrl xmlns="cfab5f87-ed30-4dbb-a820-4234a14babf6">
      <Url>https://wmoomm.sharepoint.com/sites/Collaboration/_layouts/15/DocIdRedir.aspx?ID=X6PPVAVDZMSZ-613157859-13536</Url>
      <Description>X6PPVAVDZMSZ-613157859-13536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11680C19-3D29-445B-9478-F1221AD6C6ED}"/>
</file>

<file path=customXml/itemProps2.xml><?xml version="1.0" encoding="utf-8"?>
<ds:datastoreItem xmlns:ds="http://schemas.openxmlformats.org/officeDocument/2006/customXml" ds:itemID="{7078571D-DA81-404B-8A21-668BF997ABED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3cab88f8-c2b0-4d7a-8fd5-a71812ddb721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7D2418-BB40-4141-ACE2-0691850863B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3D2517E-AC7A-4259-963C-96491B0625F6}"/>
</file>

<file path=customXml/itemProps5.xml><?xml version="1.0" encoding="utf-8"?>
<ds:datastoreItem xmlns:ds="http://schemas.openxmlformats.org/officeDocument/2006/customXml" ds:itemID="{99BB2FFA-EA98-4131-997E-F85F71420231}"/>
</file>

<file path=docProps/app.xml><?xml version="1.0" encoding="utf-8"?>
<Properties xmlns="http://schemas.openxmlformats.org/officeDocument/2006/extended-properties" xmlns:vt="http://schemas.openxmlformats.org/officeDocument/2006/docPropsVTypes">
  <Template>JPL 12226</Template>
  <TotalTime>5906</TotalTime>
  <Words>861</Words>
  <Application>Microsoft Macintosh PowerPoint</Application>
  <PresentationFormat>Widescreen</PresentationFormat>
  <Paragraphs>132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Courier New</vt:lpstr>
      <vt:lpstr>Helvetica Now Text</vt:lpstr>
      <vt:lpstr>Helvetica Now Text Light</vt:lpstr>
      <vt:lpstr>System Font Regular</vt:lpstr>
      <vt:lpstr>JPL 12226</vt:lpstr>
      <vt:lpstr>The OCO-2 / 3 Radiometric Puzzle</vt:lpstr>
      <vt:lpstr>Watching the Earth Breathe &amp; Plants Glow</vt:lpstr>
      <vt:lpstr>Overview</vt:lpstr>
      <vt:lpstr>“Squiggly Line” Science: Level 1 to Level 2</vt:lpstr>
      <vt:lpstr>Regular Onboard Calibration</vt:lpstr>
      <vt:lpstr>OCO-2 Relative Solar Trends</vt:lpstr>
      <vt:lpstr>OCO-3 Relative Lamp Trends &amp; Special Cal Times</vt:lpstr>
      <vt:lpstr>OCO-2 Lunar Irradiance Model</vt:lpstr>
      <vt:lpstr>OCO-2 Lunar Irradiance Relative Trends</vt:lpstr>
      <vt:lpstr>Vicarious Calibration Methodology</vt:lpstr>
      <vt:lpstr>OCO-2 Vicarious Calibration at Railroad Valley</vt:lpstr>
      <vt:lpstr>Simultaneous Nadir Overpasses</vt:lpstr>
      <vt:lpstr>Combining Knowledge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Graphics</dc:subject>
  <dc:creator>Rosenberg, Rob (US 342E)</dc:creator>
  <cp:keywords>JPL Branding</cp:keywords>
  <cp:lastModifiedBy>Rosenberg, Rob (US 342E)</cp:lastModifiedBy>
  <cp:revision>14</cp:revision>
  <dcterms:created xsi:type="dcterms:W3CDTF">2026-03-10T17:08:18Z</dcterms:created>
  <dcterms:modified xsi:type="dcterms:W3CDTF">2026-03-23T15:42:48Z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2ec4e34d-70db-41ad-9cb0-72e116a45c0b</vt:lpwstr>
  </property>
  <property fmtid="{D5CDD505-2E9C-101B-9397-08002B2CF9AE}" pid="4" name="MediaServiceImageTags">
    <vt:lpwstr/>
  </property>
</Properties>
</file>