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drawings/drawing1.xml" ContentType="application/vnd.openxmlformats-officedocument.drawingml.chartshapes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media/image53.tif" ContentType="image/tiff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70" r:id="rId2"/>
    <p:sldId id="257" r:id="rId3"/>
    <p:sldId id="259" r:id="rId4"/>
    <p:sldId id="263" r:id="rId5"/>
    <p:sldId id="294" r:id="rId6"/>
    <p:sldId id="276" r:id="rId7"/>
    <p:sldId id="295" r:id="rId8"/>
    <p:sldId id="301" r:id="rId9"/>
    <p:sldId id="297" r:id="rId10"/>
    <p:sldId id="279" r:id="rId11"/>
    <p:sldId id="298" r:id="rId12"/>
    <p:sldId id="299" r:id="rId13"/>
    <p:sldId id="277" r:id="rId14"/>
    <p:sldId id="266" r:id="rId15"/>
    <p:sldId id="278" r:id="rId16"/>
    <p:sldId id="296" r:id="rId17"/>
    <p:sldId id="261" r:id="rId18"/>
  </p:sldIdLst>
  <p:sldSz cx="12192000" cy="6858000"/>
  <p:notesSz cx="6858000" cy="9144000"/>
  <p:embeddedFontLst>
    <p:embeddedFont>
      <p:font typeface="나눔고딕" panose="020D0604000000000000" pitchFamily="50" charset="-127"/>
      <p:regular r:id="rId21"/>
    </p:embeddedFont>
    <p:embeddedFont>
      <p:font typeface="맑은 고딕" panose="020B0503020000020004" pitchFamily="50" charset="-127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mbria Math" panose="02040503050406030204" pitchFamily="18" charset="0"/>
      <p:regular r:id="rId2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ER" initials="N" lastIdx="2" clrIdx="0">
    <p:extLst>
      <p:ext uri="{19B8F6BF-5375-455C-9EA6-DF929625EA0E}">
        <p15:presenceInfo xmlns:p15="http://schemas.microsoft.com/office/powerpoint/2012/main" userId="NI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  <a:srgbClr val="0071C1"/>
    <a:srgbClr val="EAEAEA"/>
    <a:srgbClr val="C00000"/>
    <a:srgbClr val="1661B4"/>
    <a:srgbClr val="059AFF"/>
    <a:srgbClr val="054070"/>
    <a:srgbClr val="0866B4"/>
    <a:srgbClr val="CCE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83" autoAdjust="0"/>
    <p:restoredTop sz="76703" autoAdjust="0"/>
  </p:normalViewPr>
  <p:slideViewPr>
    <p:cSldViewPr snapToGrid="0">
      <p:cViewPr varScale="1">
        <p:scale>
          <a:sx n="83" d="100"/>
          <a:sy n="83" d="100"/>
        </p:scale>
        <p:origin x="1182" y="9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38" Type="http://schemas.openxmlformats.org/officeDocument/2006/relationships/customXml" Target="../customXml/item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37" Type="http://schemas.openxmlformats.org/officeDocument/2006/relationships/customXml" Target="../customXml/item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.%20TASK\01-%20ESC\00-%20&#50868;&#50689;&#54016;\51-%20&#51088;&#52404;&#50672;&#44396;&#49324;&#50629;\2025\GEMS_WSDnRSD_graph_2511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A.%20TASK\01-%20ESC\00-%20&#50868;&#50689;&#54016;\51-%20&#51088;&#52404;&#50672;&#44396;&#49324;&#50629;\2025\GEMS_WSDnRSD_graph_260313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1400" dirty="0">
                <a:solidFill>
                  <a:schemeClr val="tx1"/>
                </a:solidFill>
              </a:rPr>
              <a:t>GEMS CCD Total Digital Counts (WSD, RSD): ‘20-’33</a:t>
            </a:r>
          </a:p>
        </c:rich>
      </c:tx>
      <c:layout>
        <c:manualLayout>
          <c:xMode val="edge"/>
          <c:yMode val="edge"/>
          <c:x val="0.2200954248366013"/>
          <c:y val="3.98945908507170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5282233418984312"/>
          <c:y val="0.13623507805325988"/>
          <c:w val="0.81716383370407175"/>
          <c:h val="0.70066737525577893"/>
        </c:manualLayout>
      </c:layout>
      <c:lineChart>
        <c:grouping val="standard"/>
        <c:varyColors val="0"/>
        <c:ser>
          <c:idx val="0"/>
          <c:order val="0"/>
          <c:tx>
            <c:strRef>
              <c:f>'Sheet2 (2)'!$F$1</c:f>
              <c:strCache>
                <c:ptCount val="1"/>
                <c:pt idx="0">
                  <c:v>RSD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trendline>
            <c:spPr>
              <a:ln w="31750" cap="rnd">
                <a:solidFill>
                  <a:srgbClr val="0000FF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'Sheet2 (2)'!$A$2:$A$4976</c:f>
              <c:numCache>
                <c:formatCode>m/d/yyyy</c:formatCode>
                <c:ptCount val="4975"/>
                <c:pt idx="0">
                  <c:v>43944</c:v>
                </c:pt>
                <c:pt idx="1">
                  <c:v>43945</c:v>
                </c:pt>
                <c:pt idx="2">
                  <c:v>43946</c:v>
                </c:pt>
                <c:pt idx="3">
                  <c:v>43948</c:v>
                </c:pt>
                <c:pt idx="4">
                  <c:v>43950</c:v>
                </c:pt>
                <c:pt idx="5">
                  <c:v>43951</c:v>
                </c:pt>
                <c:pt idx="6">
                  <c:v>43952</c:v>
                </c:pt>
                <c:pt idx="7">
                  <c:v>43953</c:v>
                </c:pt>
                <c:pt idx="8">
                  <c:v>43954</c:v>
                </c:pt>
                <c:pt idx="9">
                  <c:v>43955</c:v>
                </c:pt>
                <c:pt idx="10">
                  <c:v>43956</c:v>
                </c:pt>
                <c:pt idx="11">
                  <c:v>43957</c:v>
                </c:pt>
                <c:pt idx="12">
                  <c:v>43958</c:v>
                </c:pt>
                <c:pt idx="13">
                  <c:v>43959</c:v>
                </c:pt>
                <c:pt idx="14">
                  <c:v>43960</c:v>
                </c:pt>
                <c:pt idx="15">
                  <c:v>43961</c:v>
                </c:pt>
                <c:pt idx="16">
                  <c:v>43962</c:v>
                </c:pt>
                <c:pt idx="17">
                  <c:v>43963</c:v>
                </c:pt>
                <c:pt idx="18">
                  <c:v>43964</c:v>
                </c:pt>
                <c:pt idx="19">
                  <c:v>43965</c:v>
                </c:pt>
                <c:pt idx="20">
                  <c:v>43966</c:v>
                </c:pt>
                <c:pt idx="21">
                  <c:v>43967</c:v>
                </c:pt>
                <c:pt idx="22">
                  <c:v>43968</c:v>
                </c:pt>
                <c:pt idx="23">
                  <c:v>43969</c:v>
                </c:pt>
                <c:pt idx="24">
                  <c:v>43970</c:v>
                </c:pt>
                <c:pt idx="25">
                  <c:v>43971</c:v>
                </c:pt>
                <c:pt idx="26">
                  <c:v>43972</c:v>
                </c:pt>
                <c:pt idx="27">
                  <c:v>43974</c:v>
                </c:pt>
                <c:pt idx="28">
                  <c:v>43975</c:v>
                </c:pt>
                <c:pt idx="29">
                  <c:v>43976</c:v>
                </c:pt>
                <c:pt idx="30">
                  <c:v>43977</c:v>
                </c:pt>
                <c:pt idx="31">
                  <c:v>43978</c:v>
                </c:pt>
                <c:pt idx="32">
                  <c:v>43979</c:v>
                </c:pt>
                <c:pt idx="33">
                  <c:v>43980</c:v>
                </c:pt>
                <c:pt idx="34">
                  <c:v>43981</c:v>
                </c:pt>
                <c:pt idx="35">
                  <c:v>43982</c:v>
                </c:pt>
                <c:pt idx="36">
                  <c:v>43983</c:v>
                </c:pt>
                <c:pt idx="37">
                  <c:v>43984</c:v>
                </c:pt>
                <c:pt idx="38">
                  <c:v>43985</c:v>
                </c:pt>
                <c:pt idx="39">
                  <c:v>43986</c:v>
                </c:pt>
                <c:pt idx="40">
                  <c:v>43987</c:v>
                </c:pt>
                <c:pt idx="41">
                  <c:v>43989</c:v>
                </c:pt>
                <c:pt idx="42">
                  <c:v>43990</c:v>
                </c:pt>
                <c:pt idx="43">
                  <c:v>43991</c:v>
                </c:pt>
                <c:pt idx="44">
                  <c:v>43992</c:v>
                </c:pt>
                <c:pt idx="45">
                  <c:v>43993</c:v>
                </c:pt>
                <c:pt idx="46">
                  <c:v>43994</c:v>
                </c:pt>
                <c:pt idx="47">
                  <c:v>43995</c:v>
                </c:pt>
                <c:pt idx="48">
                  <c:v>43996</c:v>
                </c:pt>
                <c:pt idx="49">
                  <c:v>43997</c:v>
                </c:pt>
                <c:pt idx="50">
                  <c:v>43998</c:v>
                </c:pt>
                <c:pt idx="51">
                  <c:v>43999</c:v>
                </c:pt>
                <c:pt idx="52">
                  <c:v>44000</c:v>
                </c:pt>
                <c:pt idx="53">
                  <c:v>44001</c:v>
                </c:pt>
                <c:pt idx="54">
                  <c:v>44002</c:v>
                </c:pt>
                <c:pt idx="55">
                  <c:v>44003</c:v>
                </c:pt>
                <c:pt idx="56">
                  <c:v>44004</c:v>
                </c:pt>
                <c:pt idx="57">
                  <c:v>44005</c:v>
                </c:pt>
                <c:pt idx="58">
                  <c:v>44006</c:v>
                </c:pt>
                <c:pt idx="59">
                  <c:v>44007</c:v>
                </c:pt>
                <c:pt idx="60">
                  <c:v>44008</c:v>
                </c:pt>
                <c:pt idx="61">
                  <c:v>44009</c:v>
                </c:pt>
                <c:pt idx="62">
                  <c:v>44010</c:v>
                </c:pt>
                <c:pt idx="63">
                  <c:v>44011</c:v>
                </c:pt>
                <c:pt idx="64">
                  <c:v>44012</c:v>
                </c:pt>
                <c:pt idx="65">
                  <c:v>44013</c:v>
                </c:pt>
                <c:pt idx="66">
                  <c:v>44014</c:v>
                </c:pt>
                <c:pt idx="67">
                  <c:v>44015</c:v>
                </c:pt>
                <c:pt idx="68">
                  <c:v>44016</c:v>
                </c:pt>
                <c:pt idx="69">
                  <c:v>44017</c:v>
                </c:pt>
                <c:pt idx="70">
                  <c:v>44018</c:v>
                </c:pt>
                <c:pt idx="71">
                  <c:v>44019</c:v>
                </c:pt>
                <c:pt idx="72">
                  <c:v>44020</c:v>
                </c:pt>
                <c:pt idx="73">
                  <c:v>44021</c:v>
                </c:pt>
                <c:pt idx="74">
                  <c:v>44022</c:v>
                </c:pt>
                <c:pt idx="75">
                  <c:v>44023</c:v>
                </c:pt>
                <c:pt idx="76">
                  <c:v>44024</c:v>
                </c:pt>
                <c:pt idx="77">
                  <c:v>44025</c:v>
                </c:pt>
                <c:pt idx="78">
                  <c:v>44026</c:v>
                </c:pt>
                <c:pt idx="79">
                  <c:v>44027</c:v>
                </c:pt>
                <c:pt idx="80">
                  <c:v>44028</c:v>
                </c:pt>
                <c:pt idx="81">
                  <c:v>44029</c:v>
                </c:pt>
                <c:pt idx="82">
                  <c:v>44030</c:v>
                </c:pt>
                <c:pt idx="83">
                  <c:v>44031</c:v>
                </c:pt>
                <c:pt idx="84">
                  <c:v>44032</c:v>
                </c:pt>
                <c:pt idx="85">
                  <c:v>44033</c:v>
                </c:pt>
                <c:pt idx="86">
                  <c:v>44034</c:v>
                </c:pt>
                <c:pt idx="87">
                  <c:v>44035</c:v>
                </c:pt>
                <c:pt idx="88">
                  <c:v>44036</c:v>
                </c:pt>
                <c:pt idx="89">
                  <c:v>44037</c:v>
                </c:pt>
                <c:pt idx="90">
                  <c:v>44038</c:v>
                </c:pt>
                <c:pt idx="91">
                  <c:v>44039</c:v>
                </c:pt>
                <c:pt idx="92">
                  <c:v>44040</c:v>
                </c:pt>
                <c:pt idx="93">
                  <c:v>44041</c:v>
                </c:pt>
                <c:pt idx="94">
                  <c:v>44042</c:v>
                </c:pt>
                <c:pt idx="95">
                  <c:v>44043</c:v>
                </c:pt>
                <c:pt idx="96">
                  <c:v>44044</c:v>
                </c:pt>
                <c:pt idx="97">
                  <c:v>44045</c:v>
                </c:pt>
                <c:pt idx="98">
                  <c:v>44046</c:v>
                </c:pt>
                <c:pt idx="99">
                  <c:v>44047</c:v>
                </c:pt>
                <c:pt idx="100">
                  <c:v>44048</c:v>
                </c:pt>
                <c:pt idx="101">
                  <c:v>44049</c:v>
                </c:pt>
                <c:pt idx="102">
                  <c:v>44050</c:v>
                </c:pt>
                <c:pt idx="103">
                  <c:v>44051</c:v>
                </c:pt>
                <c:pt idx="104">
                  <c:v>44052</c:v>
                </c:pt>
                <c:pt idx="105">
                  <c:v>44053</c:v>
                </c:pt>
                <c:pt idx="106">
                  <c:v>44054</c:v>
                </c:pt>
                <c:pt idx="107">
                  <c:v>44055</c:v>
                </c:pt>
                <c:pt idx="108">
                  <c:v>44056</c:v>
                </c:pt>
                <c:pt idx="109">
                  <c:v>44057</c:v>
                </c:pt>
                <c:pt idx="110">
                  <c:v>44058</c:v>
                </c:pt>
                <c:pt idx="111">
                  <c:v>44059</c:v>
                </c:pt>
                <c:pt idx="112">
                  <c:v>44060</c:v>
                </c:pt>
                <c:pt idx="113">
                  <c:v>44062</c:v>
                </c:pt>
                <c:pt idx="114">
                  <c:v>44063</c:v>
                </c:pt>
                <c:pt idx="115">
                  <c:v>44064</c:v>
                </c:pt>
                <c:pt idx="116">
                  <c:v>44065</c:v>
                </c:pt>
                <c:pt idx="117">
                  <c:v>44066</c:v>
                </c:pt>
                <c:pt idx="118">
                  <c:v>44067</c:v>
                </c:pt>
                <c:pt idx="119">
                  <c:v>44068</c:v>
                </c:pt>
                <c:pt idx="120">
                  <c:v>44069</c:v>
                </c:pt>
                <c:pt idx="121">
                  <c:v>44070</c:v>
                </c:pt>
                <c:pt idx="122">
                  <c:v>44071</c:v>
                </c:pt>
                <c:pt idx="123">
                  <c:v>44072</c:v>
                </c:pt>
                <c:pt idx="124">
                  <c:v>44073</c:v>
                </c:pt>
                <c:pt idx="125">
                  <c:v>44074</c:v>
                </c:pt>
                <c:pt idx="126">
                  <c:v>44075</c:v>
                </c:pt>
                <c:pt idx="127">
                  <c:v>44076</c:v>
                </c:pt>
                <c:pt idx="128">
                  <c:v>44077</c:v>
                </c:pt>
                <c:pt idx="129">
                  <c:v>44078</c:v>
                </c:pt>
                <c:pt idx="130">
                  <c:v>44079</c:v>
                </c:pt>
                <c:pt idx="131">
                  <c:v>44080</c:v>
                </c:pt>
                <c:pt idx="132">
                  <c:v>44081</c:v>
                </c:pt>
                <c:pt idx="133">
                  <c:v>44082</c:v>
                </c:pt>
                <c:pt idx="134">
                  <c:v>44083</c:v>
                </c:pt>
                <c:pt idx="135">
                  <c:v>44084</c:v>
                </c:pt>
                <c:pt idx="136">
                  <c:v>44085</c:v>
                </c:pt>
                <c:pt idx="137">
                  <c:v>44086</c:v>
                </c:pt>
                <c:pt idx="138">
                  <c:v>44087</c:v>
                </c:pt>
                <c:pt idx="139">
                  <c:v>44088</c:v>
                </c:pt>
                <c:pt idx="140">
                  <c:v>44089</c:v>
                </c:pt>
                <c:pt idx="141">
                  <c:v>44090</c:v>
                </c:pt>
                <c:pt idx="142">
                  <c:v>44091</c:v>
                </c:pt>
                <c:pt idx="143">
                  <c:v>44092</c:v>
                </c:pt>
                <c:pt idx="144">
                  <c:v>44093</c:v>
                </c:pt>
                <c:pt idx="145">
                  <c:v>44094</c:v>
                </c:pt>
                <c:pt idx="146">
                  <c:v>44095</c:v>
                </c:pt>
                <c:pt idx="147">
                  <c:v>44097</c:v>
                </c:pt>
                <c:pt idx="148">
                  <c:v>44098</c:v>
                </c:pt>
                <c:pt idx="149">
                  <c:v>44099</c:v>
                </c:pt>
                <c:pt idx="150">
                  <c:v>44100</c:v>
                </c:pt>
                <c:pt idx="151">
                  <c:v>44101</c:v>
                </c:pt>
                <c:pt idx="152">
                  <c:v>44102</c:v>
                </c:pt>
                <c:pt idx="153">
                  <c:v>44103</c:v>
                </c:pt>
                <c:pt idx="154">
                  <c:v>44104</c:v>
                </c:pt>
                <c:pt idx="155">
                  <c:v>44105</c:v>
                </c:pt>
                <c:pt idx="156">
                  <c:v>44106</c:v>
                </c:pt>
                <c:pt idx="157">
                  <c:v>44107</c:v>
                </c:pt>
                <c:pt idx="158">
                  <c:v>44108</c:v>
                </c:pt>
                <c:pt idx="159">
                  <c:v>44109</c:v>
                </c:pt>
                <c:pt idx="160">
                  <c:v>44110</c:v>
                </c:pt>
                <c:pt idx="161">
                  <c:v>44111</c:v>
                </c:pt>
                <c:pt idx="162">
                  <c:v>44112</c:v>
                </c:pt>
                <c:pt idx="163">
                  <c:v>44113</c:v>
                </c:pt>
                <c:pt idx="164">
                  <c:v>44114</c:v>
                </c:pt>
                <c:pt idx="165">
                  <c:v>44115</c:v>
                </c:pt>
                <c:pt idx="166">
                  <c:v>44116</c:v>
                </c:pt>
                <c:pt idx="167">
                  <c:v>44117</c:v>
                </c:pt>
                <c:pt idx="168">
                  <c:v>44118</c:v>
                </c:pt>
                <c:pt idx="169">
                  <c:v>44119</c:v>
                </c:pt>
                <c:pt idx="170">
                  <c:v>44120</c:v>
                </c:pt>
                <c:pt idx="171">
                  <c:v>44121</c:v>
                </c:pt>
                <c:pt idx="172">
                  <c:v>44122</c:v>
                </c:pt>
                <c:pt idx="173">
                  <c:v>44123</c:v>
                </c:pt>
                <c:pt idx="174">
                  <c:v>44124</c:v>
                </c:pt>
                <c:pt idx="175">
                  <c:v>44125</c:v>
                </c:pt>
                <c:pt idx="176">
                  <c:v>44126</c:v>
                </c:pt>
                <c:pt idx="177">
                  <c:v>44127</c:v>
                </c:pt>
                <c:pt idx="178">
                  <c:v>44128</c:v>
                </c:pt>
                <c:pt idx="179">
                  <c:v>44129</c:v>
                </c:pt>
                <c:pt idx="180">
                  <c:v>44130</c:v>
                </c:pt>
                <c:pt idx="181">
                  <c:v>44131</c:v>
                </c:pt>
                <c:pt idx="182">
                  <c:v>44132</c:v>
                </c:pt>
                <c:pt idx="183">
                  <c:v>44133</c:v>
                </c:pt>
                <c:pt idx="184">
                  <c:v>44134</c:v>
                </c:pt>
                <c:pt idx="185">
                  <c:v>44135</c:v>
                </c:pt>
                <c:pt idx="186">
                  <c:v>44136</c:v>
                </c:pt>
                <c:pt idx="187">
                  <c:v>44137</c:v>
                </c:pt>
                <c:pt idx="188">
                  <c:v>44138</c:v>
                </c:pt>
                <c:pt idx="189">
                  <c:v>44139</c:v>
                </c:pt>
                <c:pt idx="190">
                  <c:v>44140</c:v>
                </c:pt>
                <c:pt idx="191">
                  <c:v>44141</c:v>
                </c:pt>
                <c:pt idx="192">
                  <c:v>44142</c:v>
                </c:pt>
                <c:pt idx="193">
                  <c:v>44143</c:v>
                </c:pt>
                <c:pt idx="194">
                  <c:v>44144</c:v>
                </c:pt>
                <c:pt idx="195">
                  <c:v>44145</c:v>
                </c:pt>
                <c:pt idx="196">
                  <c:v>44146</c:v>
                </c:pt>
                <c:pt idx="197">
                  <c:v>44147</c:v>
                </c:pt>
                <c:pt idx="198">
                  <c:v>44148</c:v>
                </c:pt>
                <c:pt idx="199">
                  <c:v>44149</c:v>
                </c:pt>
                <c:pt idx="200">
                  <c:v>44150</c:v>
                </c:pt>
                <c:pt idx="201">
                  <c:v>44151</c:v>
                </c:pt>
                <c:pt idx="202">
                  <c:v>44152</c:v>
                </c:pt>
                <c:pt idx="203">
                  <c:v>44153</c:v>
                </c:pt>
                <c:pt idx="204">
                  <c:v>44154</c:v>
                </c:pt>
                <c:pt idx="205">
                  <c:v>44155</c:v>
                </c:pt>
                <c:pt idx="206">
                  <c:v>44156</c:v>
                </c:pt>
                <c:pt idx="207">
                  <c:v>44157</c:v>
                </c:pt>
                <c:pt idx="208">
                  <c:v>44158</c:v>
                </c:pt>
                <c:pt idx="209">
                  <c:v>44159</c:v>
                </c:pt>
                <c:pt idx="210">
                  <c:v>44160</c:v>
                </c:pt>
                <c:pt idx="211">
                  <c:v>44161</c:v>
                </c:pt>
                <c:pt idx="212">
                  <c:v>44162</c:v>
                </c:pt>
                <c:pt idx="213">
                  <c:v>44163</c:v>
                </c:pt>
                <c:pt idx="214">
                  <c:v>44164</c:v>
                </c:pt>
                <c:pt idx="215">
                  <c:v>44165</c:v>
                </c:pt>
                <c:pt idx="216">
                  <c:v>44166</c:v>
                </c:pt>
                <c:pt idx="217">
                  <c:v>44167</c:v>
                </c:pt>
                <c:pt idx="218">
                  <c:v>44168</c:v>
                </c:pt>
                <c:pt idx="219">
                  <c:v>44169</c:v>
                </c:pt>
                <c:pt idx="220">
                  <c:v>44170</c:v>
                </c:pt>
                <c:pt idx="221">
                  <c:v>44171</c:v>
                </c:pt>
                <c:pt idx="222">
                  <c:v>44172</c:v>
                </c:pt>
                <c:pt idx="223">
                  <c:v>44173</c:v>
                </c:pt>
                <c:pt idx="224">
                  <c:v>44174</c:v>
                </c:pt>
                <c:pt idx="225">
                  <c:v>44175</c:v>
                </c:pt>
                <c:pt idx="226">
                  <c:v>44176</c:v>
                </c:pt>
                <c:pt idx="227">
                  <c:v>44177</c:v>
                </c:pt>
                <c:pt idx="228">
                  <c:v>44178</c:v>
                </c:pt>
                <c:pt idx="229">
                  <c:v>44179</c:v>
                </c:pt>
                <c:pt idx="230">
                  <c:v>44180</c:v>
                </c:pt>
                <c:pt idx="231">
                  <c:v>44181</c:v>
                </c:pt>
                <c:pt idx="232">
                  <c:v>44182</c:v>
                </c:pt>
                <c:pt idx="233">
                  <c:v>44183</c:v>
                </c:pt>
                <c:pt idx="234">
                  <c:v>44184</c:v>
                </c:pt>
                <c:pt idx="235">
                  <c:v>44186</c:v>
                </c:pt>
                <c:pt idx="236">
                  <c:v>44187</c:v>
                </c:pt>
                <c:pt idx="237">
                  <c:v>44188</c:v>
                </c:pt>
                <c:pt idx="238">
                  <c:v>44189</c:v>
                </c:pt>
                <c:pt idx="239">
                  <c:v>44190</c:v>
                </c:pt>
                <c:pt idx="240">
                  <c:v>44191</c:v>
                </c:pt>
                <c:pt idx="241">
                  <c:v>44192</c:v>
                </c:pt>
                <c:pt idx="242">
                  <c:v>44193</c:v>
                </c:pt>
                <c:pt idx="243">
                  <c:v>44194</c:v>
                </c:pt>
                <c:pt idx="244">
                  <c:v>44195</c:v>
                </c:pt>
                <c:pt idx="245">
                  <c:v>44196</c:v>
                </c:pt>
                <c:pt idx="246">
                  <c:v>44197</c:v>
                </c:pt>
                <c:pt idx="247">
                  <c:v>44198</c:v>
                </c:pt>
                <c:pt idx="248">
                  <c:v>44199</c:v>
                </c:pt>
                <c:pt idx="249">
                  <c:v>44200</c:v>
                </c:pt>
                <c:pt idx="250">
                  <c:v>44201</c:v>
                </c:pt>
                <c:pt idx="251">
                  <c:v>44202</c:v>
                </c:pt>
                <c:pt idx="252">
                  <c:v>44203</c:v>
                </c:pt>
                <c:pt idx="253">
                  <c:v>44204</c:v>
                </c:pt>
                <c:pt idx="254">
                  <c:v>44205</c:v>
                </c:pt>
                <c:pt idx="255">
                  <c:v>44206</c:v>
                </c:pt>
                <c:pt idx="256">
                  <c:v>44207</c:v>
                </c:pt>
                <c:pt idx="257">
                  <c:v>44208</c:v>
                </c:pt>
                <c:pt idx="258">
                  <c:v>44209</c:v>
                </c:pt>
                <c:pt idx="259">
                  <c:v>44210</c:v>
                </c:pt>
                <c:pt idx="260">
                  <c:v>44211</c:v>
                </c:pt>
                <c:pt idx="261">
                  <c:v>44212</c:v>
                </c:pt>
                <c:pt idx="262">
                  <c:v>44213</c:v>
                </c:pt>
                <c:pt idx="263">
                  <c:v>44214</c:v>
                </c:pt>
                <c:pt idx="264">
                  <c:v>44215</c:v>
                </c:pt>
                <c:pt idx="265">
                  <c:v>44216</c:v>
                </c:pt>
                <c:pt idx="266">
                  <c:v>44217</c:v>
                </c:pt>
                <c:pt idx="267">
                  <c:v>44218</c:v>
                </c:pt>
                <c:pt idx="268">
                  <c:v>44219</c:v>
                </c:pt>
                <c:pt idx="269">
                  <c:v>44220</c:v>
                </c:pt>
                <c:pt idx="270">
                  <c:v>44221</c:v>
                </c:pt>
                <c:pt idx="271">
                  <c:v>44222</c:v>
                </c:pt>
                <c:pt idx="272">
                  <c:v>44223</c:v>
                </c:pt>
                <c:pt idx="273">
                  <c:v>44224</c:v>
                </c:pt>
                <c:pt idx="274">
                  <c:v>44225</c:v>
                </c:pt>
                <c:pt idx="275">
                  <c:v>44226</c:v>
                </c:pt>
                <c:pt idx="276">
                  <c:v>44227</c:v>
                </c:pt>
                <c:pt idx="277">
                  <c:v>44228</c:v>
                </c:pt>
                <c:pt idx="278">
                  <c:v>44229</c:v>
                </c:pt>
                <c:pt idx="279">
                  <c:v>44230</c:v>
                </c:pt>
                <c:pt idx="280">
                  <c:v>44231</c:v>
                </c:pt>
                <c:pt idx="281">
                  <c:v>44232</c:v>
                </c:pt>
                <c:pt idx="282">
                  <c:v>44233</c:v>
                </c:pt>
                <c:pt idx="283">
                  <c:v>44234</c:v>
                </c:pt>
                <c:pt idx="284">
                  <c:v>44235</c:v>
                </c:pt>
                <c:pt idx="285">
                  <c:v>44236</c:v>
                </c:pt>
                <c:pt idx="286">
                  <c:v>44237</c:v>
                </c:pt>
                <c:pt idx="287">
                  <c:v>44238</c:v>
                </c:pt>
                <c:pt idx="288">
                  <c:v>44239</c:v>
                </c:pt>
                <c:pt idx="289">
                  <c:v>44240</c:v>
                </c:pt>
                <c:pt idx="290">
                  <c:v>44241</c:v>
                </c:pt>
                <c:pt idx="291">
                  <c:v>44242</c:v>
                </c:pt>
                <c:pt idx="292">
                  <c:v>44243</c:v>
                </c:pt>
                <c:pt idx="293">
                  <c:v>44244</c:v>
                </c:pt>
                <c:pt idx="294">
                  <c:v>44245</c:v>
                </c:pt>
                <c:pt idx="295">
                  <c:v>44246</c:v>
                </c:pt>
                <c:pt idx="296">
                  <c:v>44247</c:v>
                </c:pt>
                <c:pt idx="297">
                  <c:v>44248</c:v>
                </c:pt>
                <c:pt idx="298">
                  <c:v>44249</c:v>
                </c:pt>
                <c:pt idx="299">
                  <c:v>44250</c:v>
                </c:pt>
                <c:pt idx="300">
                  <c:v>44251</c:v>
                </c:pt>
                <c:pt idx="301">
                  <c:v>44252</c:v>
                </c:pt>
                <c:pt idx="302">
                  <c:v>44253</c:v>
                </c:pt>
                <c:pt idx="303">
                  <c:v>44254</c:v>
                </c:pt>
                <c:pt idx="304">
                  <c:v>44255</c:v>
                </c:pt>
                <c:pt idx="305">
                  <c:v>44256</c:v>
                </c:pt>
                <c:pt idx="306">
                  <c:v>44257</c:v>
                </c:pt>
                <c:pt idx="307">
                  <c:v>44258</c:v>
                </c:pt>
                <c:pt idx="308">
                  <c:v>44259</c:v>
                </c:pt>
                <c:pt idx="309">
                  <c:v>44260</c:v>
                </c:pt>
                <c:pt idx="310">
                  <c:v>44261</c:v>
                </c:pt>
                <c:pt idx="311">
                  <c:v>44262</c:v>
                </c:pt>
                <c:pt idx="312">
                  <c:v>44263</c:v>
                </c:pt>
                <c:pt idx="313">
                  <c:v>44264</c:v>
                </c:pt>
                <c:pt idx="314">
                  <c:v>44265</c:v>
                </c:pt>
                <c:pt idx="315">
                  <c:v>44266</c:v>
                </c:pt>
                <c:pt idx="316">
                  <c:v>44267</c:v>
                </c:pt>
                <c:pt idx="317">
                  <c:v>44268</c:v>
                </c:pt>
                <c:pt idx="318">
                  <c:v>44269</c:v>
                </c:pt>
                <c:pt idx="319">
                  <c:v>44270</c:v>
                </c:pt>
                <c:pt idx="320">
                  <c:v>44271</c:v>
                </c:pt>
                <c:pt idx="321">
                  <c:v>44272</c:v>
                </c:pt>
                <c:pt idx="322">
                  <c:v>44273</c:v>
                </c:pt>
                <c:pt idx="323">
                  <c:v>44274</c:v>
                </c:pt>
                <c:pt idx="324">
                  <c:v>44276</c:v>
                </c:pt>
                <c:pt idx="325">
                  <c:v>44277</c:v>
                </c:pt>
                <c:pt idx="326">
                  <c:v>44278</c:v>
                </c:pt>
                <c:pt idx="327">
                  <c:v>44279</c:v>
                </c:pt>
                <c:pt idx="328">
                  <c:v>44280</c:v>
                </c:pt>
                <c:pt idx="329">
                  <c:v>44281</c:v>
                </c:pt>
                <c:pt idx="330">
                  <c:v>44282</c:v>
                </c:pt>
                <c:pt idx="331">
                  <c:v>44283</c:v>
                </c:pt>
                <c:pt idx="332">
                  <c:v>44284</c:v>
                </c:pt>
                <c:pt idx="333">
                  <c:v>44285</c:v>
                </c:pt>
                <c:pt idx="334">
                  <c:v>44286</c:v>
                </c:pt>
                <c:pt idx="335">
                  <c:v>44287</c:v>
                </c:pt>
                <c:pt idx="336">
                  <c:v>44288</c:v>
                </c:pt>
                <c:pt idx="337">
                  <c:v>44289</c:v>
                </c:pt>
                <c:pt idx="338">
                  <c:v>44290</c:v>
                </c:pt>
                <c:pt idx="339">
                  <c:v>44291</c:v>
                </c:pt>
                <c:pt idx="340">
                  <c:v>44292</c:v>
                </c:pt>
                <c:pt idx="341">
                  <c:v>44293</c:v>
                </c:pt>
                <c:pt idx="342">
                  <c:v>44294</c:v>
                </c:pt>
                <c:pt idx="343">
                  <c:v>44295</c:v>
                </c:pt>
                <c:pt idx="344">
                  <c:v>44296</c:v>
                </c:pt>
                <c:pt idx="345">
                  <c:v>44297</c:v>
                </c:pt>
                <c:pt idx="346">
                  <c:v>44298</c:v>
                </c:pt>
                <c:pt idx="347">
                  <c:v>44299</c:v>
                </c:pt>
                <c:pt idx="348">
                  <c:v>44300</c:v>
                </c:pt>
                <c:pt idx="349">
                  <c:v>44301</c:v>
                </c:pt>
                <c:pt idx="350">
                  <c:v>44302</c:v>
                </c:pt>
                <c:pt idx="351">
                  <c:v>44303</c:v>
                </c:pt>
                <c:pt idx="352">
                  <c:v>44304</c:v>
                </c:pt>
                <c:pt idx="353">
                  <c:v>44305</c:v>
                </c:pt>
                <c:pt idx="354">
                  <c:v>44306</c:v>
                </c:pt>
                <c:pt idx="355">
                  <c:v>44307</c:v>
                </c:pt>
                <c:pt idx="356">
                  <c:v>44308</c:v>
                </c:pt>
                <c:pt idx="357">
                  <c:v>44309</c:v>
                </c:pt>
                <c:pt idx="358">
                  <c:v>44310</c:v>
                </c:pt>
                <c:pt idx="359">
                  <c:v>44311</c:v>
                </c:pt>
                <c:pt idx="360">
                  <c:v>44312</c:v>
                </c:pt>
                <c:pt idx="361">
                  <c:v>44313</c:v>
                </c:pt>
                <c:pt idx="362">
                  <c:v>44314</c:v>
                </c:pt>
                <c:pt idx="363">
                  <c:v>44315</c:v>
                </c:pt>
                <c:pt idx="364">
                  <c:v>44316</c:v>
                </c:pt>
                <c:pt idx="365">
                  <c:v>44317</c:v>
                </c:pt>
                <c:pt idx="366">
                  <c:v>44318</c:v>
                </c:pt>
                <c:pt idx="367">
                  <c:v>44319</c:v>
                </c:pt>
                <c:pt idx="368">
                  <c:v>44320</c:v>
                </c:pt>
                <c:pt idx="369">
                  <c:v>44321</c:v>
                </c:pt>
                <c:pt idx="370">
                  <c:v>44322</c:v>
                </c:pt>
                <c:pt idx="371">
                  <c:v>44323</c:v>
                </c:pt>
                <c:pt idx="372">
                  <c:v>44324</c:v>
                </c:pt>
                <c:pt idx="373">
                  <c:v>44325</c:v>
                </c:pt>
                <c:pt idx="374">
                  <c:v>44326</c:v>
                </c:pt>
                <c:pt idx="375">
                  <c:v>44327</c:v>
                </c:pt>
                <c:pt idx="376">
                  <c:v>44328</c:v>
                </c:pt>
                <c:pt idx="377">
                  <c:v>44329</c:v>
                </c:pt>
                <c:pt idx="378">
                  <c:v>44330</c:v>
                </c:pt>
                <c:pt idx="379">
                  <c:v>44331</c:v>
                </c:pt>
                <c:pt idx="380">
                  <c:v>44332</c:v>
                </c:pt>
                <c:pt idx="381">
                  <c:v>44333</c:v>
                </c:pt>
                <c:pt idx="382">
                  <c:v>44334</c:v>
                </c:pt>
                <c:pt idx="383">
                  <c:v>44335</c:v>
                </c:pt>
                <c:pt idx="384">
                  <c:v>44336</c:v>
                </c:pt>
                <c:pt idx="385">
                  <c:v>44337</c:v>
                </c:pt>
                <c:pt idx="386">
                  <c:v>44338</c:v>
                </c:pt>
                <c:pt idx="387">
                  <c:v>44339</c:v>
                </c:pt>
                <c:pt idx="388">
                  <c:v>44340</c:v>
                </c:pt>
                <c:pt idx="389">
                  <c:v>44341</c:v>
                </c:pt>
                <c:pt idx="390">
                  <c:v>44342</c:v>
                </c:pt>
                <c:pt idx="391">
                  <c:v>44343</c:v>
                </c:pt>
                <c:pt idx="392">
                  <c:v>44344</c:v>
                </c:pt>
                <c:pt idx="393">
                  <c:v>44345</c:v>
                </c:pt>
                <c:pt idx="394">
                  <c:v>44346</c:v>
                </c:pt>
                <c:pt idx="395">
                  <c:v>44347</c:v>
                </c:pt>
                <c:pt idx="396">
                  <c:v>44348</c:v>
                </c:pt>
                <c:pt idx="397">
                  <c:v>44349</c:v>
                </c:pt>
                <c:pt idx="398">
                  <c:v>44350</c:v>
                </c:pt>
                <c:pt idx="399">
                  <c:v>44351</c:v>
                </c:pt>
                <c:pt idx="400">
                  <c:v>44352</c:v>
                </c:pt>
                <c:pt idx="401">
                  <c:v>44353</c:v>
                </c:pt>
                <c:pt idx="402">
                  <c:v>44354</c:v>
                </c:pt>
                <c:pt idx="403">
                  <c:v>44355</c:v>
                </c:pt>
                <c:pt idx="404">
                  <c:v>44356</c:v>
                </c:pt>
                <c:pt idx="405">
                  <c:v>44357</c:v>
                </c:pt>
                <c:pt idx="406">
                  <c:v>44358</c:v>
                </c:pt>
                <c:pt idx="407">
                  <c:v>44359</c:v>
                </c:pt>
                <c:pt idx="408">
                  <c:v>44360</c:v>
                </c:pt>
                <c:pt idx="409">
                  <c:v>44361</c:v>
                </c:pt>
                <c:pt idx="410">
                  <c:v>44362</c:v>
                </c:pt>
                <c:pt idx="411">
                  <c:v>44363</c:v>
                </c:pt>
                <c:pt idx="412">
                  <c:v>44364</c:v>
                </c:pt>
                <c:pt idx="413">
                  <c:v>44365</c:v>
                </c:pt>
                <c:pt idx="414">
                  <c:v>44366</c:v>
                </c:pt>
                <c:pt idx="415">
                  <c:v>44367</c:v>
                </c:pt>
                <c:pt idx="416">
                  <c:v>44369</c:v>
                </c:pt>
                <c:pt idx="417">
                  <c:v>44370</c:v>
                </c:pt>
                <c:pt idx="418">
                  <c:v>44371</c:v>
                </c:pt>
                <c:pt idx="419">
                  <c:v>44372</c:v>
                </c:pt>
                <c:pt idx="420">
                  <c:v>44373</c:v>
                </c:pt>
                <c:pt idx="421">
                  <c:v>44374</c:v>
                </c:pt>
                <c:pt idx="422">
                  <c:v>44375</c:v>
                </c:pt>
                <c:pt idx="423">
                  <c:v>44376</c:v>
                </c:pt>
                <c:pt idx="424">
                  <c:v>44377</c:v>
                </c:pt>
                <c:pt idx="425">
                  <c:v>44378</c:v>
                </c:pt>
                <c:pt idx="426">
                  <c:v>44379</c:v>
                </c:pt>
                <c:pt idx="427">
                  <c:v>44380</c:v>
                </c:pt>
                <c:pt idx="428">
                  <c:v>44381</c:v>
                </c:pt>
                <c:pt idx="429">
                  <c:v>44382</c:v>
                </c:pt>
                <c:pt idx="430">
                  <c:v>44383</c:v>
                </c:pt>
                <c:pt idx="431">
                  <c:v>44384</c:v>
                </c:pt>
                <c:pt idx="432">
                  <c:v>44385</c:v>
                </c:pt>
                <c:pt idx="433">
                  <c:v>44386</c:v>
                </c:pt>
                <c:pt idx="434">
                  <c:v>44387</c:v>
                </c:pt>
                <c:pt idx="435">
                  <c:v>44388</c:v>
                </c:pt>
                <c:pt idx="436">
                  <c:v>44389</c:v>
                </c:pt>
                <c:pt idx="437">
                  <c:v>44390</c:v>
                </c:pt>
                <c:pt idx="438">
                  <c:v>44391</c:v>
                </c:pt>
                <c:pt idx="439">
                  <c:v>44392</c:v>
                </c:pt>
                <c:pt idx="440">
                  <c:v>44393</c:v>
                </c:pt>
                <c:pt idx="441">
                  <c:v>44394</c:v>
                </c:pt>
                <c:pt idx="442">
                  <c:v>44395</c:v>
                </c:pt>
                <c:pt idx="443">
                  <c:v>44396</c:v>
                </c:pt>
                <c:pt idx="444">
                  <c:v>44397</c:v>
                </c:pt>
                <c:pt idx="445">
                  <c:v>44398</c:v>
                </c:pt>
                <c:pt idx="446">
                  <c:v>44399</c:v>
                </c:pt>
                <c:pt idx="447">
                  <c:v>44400</c:v>
                </c:pt>
                <c:pt idx="448">
                  <c:v>44401</c:v>
                </c:pt>
                <c:pt idx="449">
                  <c:v>44402</c:v>
                </c:pt>
                <c:pt idx="450">
                  <c:v>44403</c:v>
                </c:pt>
                <c:pt idx="451">
                  <c:v>44404</c:v>
                </c:pt>
                <c:pt idx="452">
                  <c:v>44405</c:v>
                </c:pt>
                <c:pt idx="453">
                  <c:v>44406</c:v>
                </c:pt>
                <c:pt idx="454">
                  <c:v>44407</c:v>
                </c:pt>
                <c:pt idx="455">
                  <c:v>44408</c:v>
                </c:pt>
                <c:pt idx="456">
                  <c:v>44409</c:v>
                </c:pt>
                <c:pt idx="457">
                  <c:v>44410</c:v>
                </c:pt>
                <c:pt idx="458">
                  <c:v>44411</c:v>
                </c:pt>
                <c:pt idx="459">
                  <c:v>44412</c:v>
                </c:pt>
                <c:pt idx="460">
                  <c:v>44413</c:v>
                </c:pt>
                <c:pt idx="461">
                  <c:v>44414</c:v>
                </c:pt>
                <c:pt idx="462">
                  <c:v>44415</c:v>
                </c:pt>
                <c:pt idx="463">
                  <c:v>44416</c:v>
                </c:pt>
                <c:pt idx="464">
                  <c:v>44417</c:v>
                </c:pt>
                <c:pt idx="465">
                  <c:v>44418</c:v>
                </c:pt>
                <c:pt idx="466">
                  <c:v>44419</c:v>
                </c:pt>
                <c:pt idx="467">
                  <c:v>44420</c:v>
                </c:pt>
                <c:pt idx="468">
                  <c:v>44421</c:v>
                </c:pt>
                <c:pt idx="469">
                  <c:v>44422</c:v>
                </c:pt>
                <c:pt idx="470">
                  <c:v>44423</c:v>
                </c:pt>
                <c:pt idx="471">
                  <c:v>44424</c:v>
                </c:pt>
                <c:pt idx="472">
                  <c:v>44425</c:v>
                </c:pt>
                <c:pt idx="473">
                  <c:v>44426</c:v>
                </c:pt>
                <c:pt idx="474">
                  <c:v>44427</c:v>
                </c:pt>
                <c:pt idx="475">
                  <c:v>44428</c:v>
                </c:pt>
                <c:pt idx="476">
                  <c:v>44429</c:v>
                </c:pt>
                <c:pt idx="477">
                  <c:v>44430</c:v>
                </c:pt>
                <c:pt idx="478">
                  <c:v>44431</c:v>
                </c:pt>
                <c:pt idx="479">
                  <c:v>44432</c:v>
                </c:pt>
                <c:pt idx="480">
                  <c:v>44433</c:v>
                </c:pt>
                <c:pt idx="481">
                  <c:v>44434</c:v>
                </c:pt>
                <c:pt idx="482">
                  <c:v>44435</c:v>
                </c:pt>
                <c:pt idx="483">
                  <c:v>44436</c:v>
                </c:pt>
                <c:pt idx="484">
                  <c:v>44437</c:v>
                </c:pt>
                <c:pt idx="485">
                  <c:v>44438</c:v>
                </c:pt>
                <c:pt idx="486">
                  <c:v>44439</c:v>
                </c:pt>
                <c:pt idx="487">
                  <c:v>44440</c:v>
                </c:pt>
                <c:pt idx="488">
                  <c:v>44441</c:v>
                </c:pt>
                <c:pt idx="489">
                  <c:v>44442</c:v>
                </c:pt>
                <c:pt idx="490">
                  <c:v>44443</c:v>
                </c:pt>
                <c:pt idx="491">
                  <c:v>44444</c:v>
                </c:pt>
                <c:pt idx="492">
                  <c:v>44445</c:v>
                </c:pt>
                <c:pt idx="493">
                  <c:v>44446</c:v>
                </c:pt>
                <c:pt idx="494">
                  <c:v>44447</c:v>
                </c:pt>
                <c:pt idx="495">
                  <c:v>44448</c:v>
                </c:pt>
                <c:pt idx="496">
                  <c:v>44449</c:v>
                </c:pt>
                <c:pt idx="497">
                  <c:v>44450</c:v>
                </c:pt>
                <c:pt idx="498">
                  <c:v>44451</c:v>
                </c:pt>
                <c:pt idx="499">
                  <c:v>44452</c:v>
                </c:pt>
                <c:pt idx="500">
                  <c:v>44453</c:v>
                </c:pt>
                <c:pt idx="501">
                  <c:v>44454</c:v>
                </c:pt>
                <c:pt idx="502">
                  <c:v>44455</c:v>
                </c:pt>
                <c:pt idx="503">
                  <c:v>44456</c:v>
                </c:pt>
                <c:pt idx="504">
                  <c:v>44457</c:v>
                </c:pt>
                <c:pt idx="505">
                  <c:v>44458</c:v>
                </c:pt>
                <c:pt idx="506">
                  <c:v>44459</c:v>
                </c:pt>
                <c:pt idx="507">
                  <c:v>44460</c:v>
                </c:pt>
                <c:pt idx="508">
                  <c:v>44461</c:v>
                </c:pt>
                <c:pt idx="509">
                  <c:v>44463</c:v>
                </c:pt>
                <c:pt idx="510">
                  <c:v>44464</c:v>
                </c:pt>
                <c:pt idx="511">
                  <c:v>44465</c:v>
                </c:pt>
                <c:pt idx="512">
                  <c:v>44466</c:v>
                </c:pt>
                <c:pt idx="513">
                  <c:v>44467</c:v>
                </c:pt>
                <c:pt idx="514">
                  <c:v>44468</c:v>
                </c:pt>
                <c:pt idx="515">
                  <c:v>44469</c:v>
                </c:pt>
                <c:pt idx="516">
                  <c:v>44470</c:v>
                </c:pt>
                <c:pt idx="517">
                  <c:v>44471</c:v>
                </c:pt>
                <c:pt idx="518">
                  <c:v>44472</c:v>
                </c:pt>
                <c:pt idx="519">
                  <c:v>44473</c:v>
                </c:pt>
                <c:pt idx="520">
                  <c:v>44474</c:v>
                </c:pt>
                <c:pt idx="521">
                  <c:v>44475</c:v>
                </c:pt>
                <c:pt idx="522">
                  <c:v>44476</c:v>
                </c:pt>
                <c:pt idx="523">
                  <c:v>44477</c:v>
                </c:pt>
                <c:pt idx="524">
                  <c:v>44478</c:v>
                </c:pt>
                <c:pt idx="525">
                  <c:v>44479</c:v>
                </c:pt>
                <c:pt idx="526">
                  <c:v>44480</c:v>
                </c:pt>
                <c:pt idx="527">
                  <c:v>44481</c:v>
                </c:pt>
                <c:pt idx="528">
                  <c:v>44482</c:v>
                </c:pt>
                <c:pt idx="529">
                  <c:v>44483</c:v>
                </c:pt>
                <c:pt idx="530">
                  <c:v>44484</c:v>
                </c:pt>
                <c:pt idx="531">
                  <c:v>44485</c:v>
                </c:pt>
                <c:pt idx="532">
                  <c:v>44486</c:v>
                </c:pt>
                <c:pt idx="533">
                  <c:v>44487</c:v>
                </c:pt>
                <c:pt idx="534">
                  <c:v>44488</c:v>
                </c:pt>
                <c:pt idx="535">
                  <c:v>44489</c:v>
                </c:pt>
                <c:pt idx="536">
                  <c:v>44490</c:v>
                </c:pt>
                <c:pt idx="537">
                  <c:v>44491</c:v>
                </c:pt>
                <c:pt idx="538">
                  <c:v>44492</c:v>
                </c:pt>
                <c:pt idx="539">
                  <c:v>44493</c:v>
                </c:pt>
                <c:pt idx="540">
                  <c:v>44494</c:v>
                </c:pt>
                <c:pt idx="541">
                  <c:v>44495</c:v>
                </c:pt>
                <c:pt idx="542">
                  <c:v>44496</c:v>
                </c:pt>
                <c:pt idx="543">
                  <c:v>44497</c:v>
                </c:pt>
                <c:pt idx="544">
                  <c:v>44498</c:v>
                </c:pt>
                <c:pt idx="545">
                  <c:v>44499</c:v>
                </c:pt>
                <c:pt idx="546">
                  <c:v>44500</c:v>
                </c:pt>
                <c:pt idx="547">
                  <c:v>44501</c:v>
                </c:pt>
                <c:pt idx="548">
                  <c:v>44502</c:v>
                </c:pt>
                <c:pt idx="549">
                  <c:v>44503</c:v>
                </c:pt>
                <c:pt idx="550">
                  <c:v>44504</c:v>
                </c:pt>
                <c:pt idx="551">
                  <c:v>44505</c:v>
                </c:pt>
                <c:pt idx="552">
                  <c:v>44506</c:v>
                </c:pt>
                <c:pt idx="553">
                  <c:v>44507</c:v>
                </c:pt>
                <c:pt idx="554">
                  <c:v>44508</c:v>
                </c:pt>
                <c:pt idx="555">
                  <c:v>44509</c:v>
                </c:pt>
                <c:pt idx="556">
                  <c:v>44510</c:v>
                </c:pt>
                <c:pt idx="557">
                  <c:v>44511</c:v>
                </c:pt>
                <c:pt idx="558">
                  <c:v>44512</c:v>
                </c:pt>
                <c:pt idx="559">
                  <c:v>44513</c:v>
                </c:pt>
                <c:pt idx="560">
                  <c:v>44514</c:v>
                </c:pt>
                <c:pt idx="561">
                  <c:v>44515</c:v>
                </c:pt>
                <c:pt idx="562">
                  <c:v>44516</c:v>
                </c:pt>
                <c:pt idx="563">
                  <c:v>44517</c:v>
                </c:pt>
                <c:pt idx="564">
                  <c:v>44518</c:v>
                </c:pt>
                <c:pt idx="565">
                  <c:v>44519</c:v>
                </c:pt>
                <c:pt idx="566">
                  <c:v>44520</c:v>
                </c:pt>
                <c:pt idx="567">
                  <c:v>44521</c:v>
                </c:pt>
                <c:pt idx="568">
                  <c:v>44522</c:v>
                </c:pt>
                <c:pt idx="569">
                  <c:v>44523</c:v>
                </c:pt>
                <c:pt idx="570">
                  <c:v>44524</c:v>
                </c:pt>
                <c:pt idx="571">
                  <c:v>44525</c:v>
                </c:pt>
                <c:pt idx="572">
                  <c:v>44526</c:v>
                </c:pt>
                <c:pt idx="573">
                  <c:v>44527</c:v>
                </c:pt>
                <c:pt idx="574">
                  <c:v>44528</c:v>
                </c:pt>
                <c:pt idx="575">
                  <c:v>44529</c:v>
                </c:pt>
                <c:pt idx="576">
                  <c:v>44530</c:v>
                </c:pt>
                <c:pt idx="577">
                  <c:v>44531</c:v>
                </c:pt>
                <c:pt idx="578">
                  <c:v>44532</c:v>
                </c:pt>
                <c:pt idx="579">
                  <c:v>44533</c:v>
                </c:pt>
                <c:pt idx="580">
                  <c:v>44534</c:v>
                </c:pt>
                <c:pt idx="581">
                  <c:v>44535</c:v>
                </c:pt>
                <c:pt idx="582">
                  <c:v>44536</c:v>
                </c:pt>
                <c:pt idx="583">
                  <c:v>44537</c:v>
                </c:pt>
                <c:pt idx="584">
                  <c:v>44538</c:v>
                </c:pt>
                <c:pt idx="585">
                  <c:v>44539</c:v>
                </c:pt>
                <c:pt idx="586">
                  <c:v>44540</c:v>
                </c:pt>
                <c:pt idx="587">
                  <c:v>44541</c:v>
                </c:pt>
                <c:pt idx="588">
                  <c:v>44542</c:v>
                </c:pt>
                <c:pt idx="589">
                  <c:v>44543</c:v>
                </c:pt>
                <c:pt idx="590">
                  <c:v>44544</c:v>
                </c:pt>
                <c:pt idx="591">
                  <c:v>44545</c:v>
                </c:pt>
                <c:pt idx="592">
                  <c:v>44546</c:v>
                </c:pt>
                <c:pt idx="593">
                  <c:v>44547</c:v>
                </c:pt>
                <c:pt idx="594">
                  <c:v>44548</c:v>
                </c:pt>
                <c:pt idx="595">
                  <c:v>44549</c:v>
                </c:pt>
                <c:pt idx="596">
                  <c:v>44550</c:v>
                </c:pt>
                <c:pt idx="597">
                  <c:v>44551</c:v>
                </c:pt>
                <c:pt idx="598">
                  <c:v>44552</c:v>
                </c:pt>
                <c:pt idx="599">
                  <c:v>44553</c:v>
                </c:pt>
                <c:pt idx="600">
                  <c:v>44554</c:v>
                </c:pt>
                <c:pt idx="601">
                  <c:v>44555</c:v>
                </c:pt>
                <c:pt idx="602">
                  <c:v>44556</c:v>
                </c:pt>
                <c:pt idx="603">
                  <c:v>44557</c:v>
                </c:pt>
                <c:pt idx="604">
                  <c:v>44558</c:v>
                </c:pt>
                <c:pt idx="605">
                  <c:v>44559</c:v>
                </c:pt>
                <c:pt idx="606">
                  <c:v>44560</c:v>
                </c:pt>
                <c:pt idx="607">
                  <c:v>44561</c:v>
                </c:pt>
                <c:pt idx="608">
                  <c:v>44562</c:v>
                </c:pt>
                <c:pt idx="609">
                  <c:v>44563</c:v>
                </c:pt>
                <c:pt idx="610">
                  <c:v>44564</c:v>
                </c:pt>
                <c:pt idx="611">
                  <c:v>44565</c:v>
                </c:pt>
                <c:pt idx="612">
                  <c:v>44566</c:v>
                </c:pt>
                <c:pt idx="613">
                  <c:v>44567</c:v>
                </c:pt>
                <c:pt idx="614">
                  <c:v>44568</c:v>
                </c:pt>
                <c:pt idx="615">
                  <c:v>44569</c:v>
                </c:pt>
                <c:pt idx="616">
                  <c:v>44570</c:v>
                </c:pt>
                <c:pt idx="617">
                  <c:v>44571</c:v>
                </c:pt>
                <c:pt idx="618">
                  <c:v>44572</c:v>
                </c:pt>
                <c:pt idx="619">
                  <c:v>44574</c:v>
                </c:pt>
                <c:pt idx="620">
                  <c:v>44575</c:v>
                </c:pt>
                <c:pt idx="621">
                  <c:v>44576</c:v>
                </c:pt>
                <c:pt idx="622">
                  <c:v>44577</c:v>
                </c:pt>
                <c:pt idx="623">
                  <c:v>44578</c:v>
                </c:pt>
                <c:pt idx="624">
                  <c:v>44579</c:v>
                </c:pt>
                <c:pt idx="625">
                  <c:v>44580</c:v>
                </c:pt>
                <c:pt idx="626">
                  <c:v>44581</c:v>
                </c:pt>
                <c:pt idx="627">
                  <c:v>44582</c:v>
                </c:pt>
                <c:pt idx="628">
                  <c:v>44583</c:v>
                </c:pt>
                <c:pt idx="629">
                  <c:v>44584</c:v>
                </c:pt>
                <c:pt idx="630">
                  <c:v>44585</c:v>
                </c:pt>
                <c:pt idx="631">
                  <c:v>44586</c:v>
                </c:pt>
                <c:pt idx="632">
                  <c:v>44587</c:v>
                </c:pt>
                <c:pt idx="633">
                  <c:v>44588</c:v>
                </c:pt>
                <c:pt idx="634">
                  <c:v>44589</c:v>
                </c:pt>
                <c:pt idx="635">
                  <c:v>44590</c:v>
                </c:pt>
                <c:pt idx="636">
                  <c:v>44591</c:v>
                </c:pt>
                <c:pt idx="637">
                  <c:v>44592</c:v>
                </c:pt>
                <c:pt idx="638">
                  <c:v>44593</c:v>
                </c:pt>
                <c:pt idx="639">
                  <c:v>44594</c:v>
                </c:pt>
                <c:pt idx="640">
                  <c:v>44595</c:v>
                </c:pt>
                <c:pt idx="641">
                  <c:v>44596</c:v>
                </c:pt>
                <c:pt idx="642">
                  <c:v>44597</c:v>
                </c:pt>
                <c:pt idx="643">
                  <c:v>44598</c:v>
                </c:pt>
                <c:pt idx="644">
                  <c:v>44599</c:v>
                </c:pt>
                <c:pt idx="645">
                  <c:v>44600</c:v>
                </c:pt>
                <c:pt idx="646">
                  <c:v>44601</c:v>
                </c:pt>
                <c:pt idx="647">
                  <c:v>44602</c:v>
                </c:pt>
                <c:pt idx="648">
                  <c:v>44603</c:v>
                </c:pt>
                <c:pt idx="649">
                  <c:v>44604</c:v>
                </c:pt>
                <c:pt idx="650">
                  <c:v>44605</c:v>
                </c:pt>
                <c:pt idx="651">
                  <c:v>44606</c:v>
                </c:pt>
                <c:pt idx="652">
                  <c:v>44607</c:v>
                </c:pt>
                <c:pt idx="653">
                  <c:v>44608</c:v>
                </c:pt>
                <c:pt idx="654">
                  <c:v>44609</c:v>
                </c:pt>
                <c:pt idx="655">
                  <c:v>44610</c:v>
                </c:pt>
                <c:pt idx="656">
                  <c:v>44611</c:v>
                </c:pt>
                <c:pt idx="657">
                  <c:v>44612</c:v>
                </c:pt>
                <c:pt idx="658">
                  <c:v>44613</c:v>
                </c:pt>
                <c:pt idx="659">
                  <c:v>44614</c:v>
                </c:pt>
                <c:pt idx="660">
                  <c:v>44615</c:v>
                </c:pt>
                <c:pt idx="661">
                  <c:v>44616</c:v>
                </c:pt>
                <c:pt idx="662">
                  <c:v>44617</c:v>
                </c:pt>
                <c:pt idx="663">
                  <c:v>44618</c:v>
                </c:pt>
                <c:pt idx="664">
                  <c:v>44619</c:v>
                </c:pt>
                <c:pt idx="665">
                  <c:v>44620</c:v>
                </c:pt>
                <c:pt idx="666">
                  <c:v>44621</c:v>
                </c:pt>
                <c:pt idx="667">
                  <c:v>44622</c:v>
                </c:pt>
                <c:pt idx="668">
                  <c:v>44623</c:v>
                </c:pt>
                <c:pt idx="669">
                  <c:v>44624</c:v>
                </c:pt>
                <c:pt idx="670">
                  <c:v>44625</c:v>
                </c:pt>
                <c:pt idx="671">
                  <c:v>44626</c:v>
                </c:pt>
                <c:pt idx="672">
                  <c:v>44627</c:v>
                </c:pt>
                <c:pt idx="673">
                  <c:v>44628</c:v>
                </c:pt>
                <c:pt idx="674">
                  <c:v>44629</c:v>
                </c:pt>
                <c:pt idx="675">
                  <c:v>44630</c:v>
                </c:pt>
                <c:pt idx="676">
                  <c:v>44631</c:v>
                </c:pt>
                <c:pt idx="677">
                  <c:v>44632</c:v>
                </c:pt>
                <c:pt idx="678">
                  <c:v>44633</c:v>
                </c:pt>
                <c:pt idx="679">
                  <c:v>44634</c:v>
                </c:pt>
                <c:pt idx="680">
                  <c:v>44635</c:v>
                </c:pt>
                <c:pt idx="681">
                  <c:v>44636</c:v>
                </c:pt>
                <c:pt idx="682">
                  <c:v>44637</c:v>
                </c:pt>
                <c:pt idx="683">
                  <c:v>44638</c:v>
                </c:pt>
                <c:pt idx="684">
                  <c:v>44639</c:v>
                </c:pt>
                <c:pt idx="685">
                  <c:v>44640</c:v>
                </c:pt>
                <c:pt idx="686">
                  <c:v>44642</c:v>
                </c:pt>
                <c:pt idx="687">
                  <c:v>44643</c:v>
                </c:pt>
                <c:pt idx="688">
                  <c:v>44644</c:v>
                </c:pt>
                <c:pt idx="689">
                  <c:v>44645</c:v>
                </c:pt>
                <c:pt idx="690">
                  <c:v>44646</c:v>
                </c:pt>
                <c:pt idx="691">
                  <c:v>44647</c:v>
                </c:pt>
                <c:pt idx="692">
                  <c:v>44648</c:v>
                </c:pt>
                <c:pt idx="693">
                  <c:v>44649</c:v>
                </c:pt>
                <c:pt idx="694">
                  <c:v>44650</c:v>
                </c:pt>
                <c:pt idx="695">
                  <c:v>44651</c:v>
                </c:pt>
                <c:pt idx="696">
                  <c:v>44653</c:v>
                </c:pt>
                <c:pt idx="697">
                  <c:v>44654</c:v>
                </c:pt>
                <c:pt idx="698">
                  <c:v>44655</c:v>
                </c:pt>
                <c:pt idx="699">
                  <c:v>44656</c:v>
                </c:pt>
                <c:pt idx="700">
                  <c:v>44657</c:v>
                </c:pt>
                <c:pt idx="701">
                  <c:v>44658</c:v>
                </c:pt>
                <c:pt idx="702">
                  <c:v>44659</c:v>
                </c:pt>
                <c:pt idx="703">
                  <c:v>44660</c:v>
                </c:pt>
                <c:pt idx="704">
                  <c:v>44661</c:v>
                </c:pt>
                <c:pt idx="705">
                  <c:v>44662</c:v>
                </c:pt>
                <c:pt idx="706">
                  <c:v>44663</c:v>
                </c:pt>
                <c:pt idx="707">
                  <c:v>44664</c:v>
                </c:pt>
                <c:pt idx="708">
                  <c:v>44665</c:v>
                </c:pt>
                <c:pt idx="709">
                  <c:v>44666</c:v>
                </c:pt>
                <c:pt idx="710">
                  <c:v>44667</c:v>
                </c:pt>
                <c:pt idx="711">
                  <c:v>44668</c:v>
                </c:pt>
                <c:pt idx="712">
                  <c:v>44669</c:v>
                </c:pt>
                <c:pt idx="713">
                  <c:v>44670</c:v>
                </c:pt>
                <c:pt idx="714">
                  <c:v>44671</c:v>
                </c:pt>
                <c:pt idx="715">
                  <c:v>44672</c:v>
                </c:pt>
                <c:pt idx="716">
                  <c:v>44673</c:v>
                </c:pt>
                <c:pt idx="717">
                  <c:v>44674</c:v>
                </c:pt>
                <c:pt idx="718">
                  <c:v>44675</c:v>
                </c:pt>
                <c:pt idx="719">
                  <c:v>44676</c:v>
                </c:pt>
                <c:pt idx="720">
                  <c:v>44677</c:v>
                </c:pt>
                <c:pt idx="721">
                  <c:v>44678</c:v>
                </c:pt>
                <c:pt idx="722">
                  <c:v>44679</c:v>
                </c:pt>
                <c:pt idx="723">
                  <c:v>44680</c:v>
                </c:pt>
                <c:pt idx="724">
                  <c:v>44681</c:v>
                </c:pt>
                <c:pt idx="725">
                  <c:v>44682</c:v>
                </c:pt>
                <c:pt idx="726">
                  <c:v>44683</c:v>
                </c:pt>
                <c:pt idx="727">
                  <c:v>44684</c:v>
                </c:pt>
                <c:pt idx="728">
                  <c:v>44685</c:v>
                </c:pt>
                <c:pt idx="729">
                  <c:v>44686</c:v>
                </c:pt>
                <c:pt idx="730">
                  <c:v>44687</c:v>
                </c:pt>
                <c:pt idx="731">
                  <c:v>44688</c:v>
                </c:pt>
                <c:pt idx="732">
                  <c:v>44689</c:v>
                </c:pt>
                <c:pt idx="733">
                  <c:v>44690</c:v>
                </c:pt>
                <c:pt idx="734">
                  <c:v>44691</c:v>
                </c:pt>
                <c:pt idx="735">
                  <c:v>44692</c:v>
                </c:pt>
                <c:pt idx="736">
                  <c:v>44693</c:v>
                </c:pt>
                <c:pt idx="737">
                  <c:v>44694</c:v>
                </c:pt>
                <c:pt idx="738">
                  <c:v>44695</c:v>
                </c:pt>
                <c:pt idx="739">
                  <c:v>44696</c:v>
                </c:pt>
                <c:pt idx="740">
                  <c:v>44697</c:v>
                </c:pt>
                <c:pt idx="741">
                  <c:v>44698</c:v>
                </c:pt>
                <c:pt idx="742">
                  <c:v>44699</c:v>
                </c:pt>
                <c:pt idx="743">
                  <c:v>44700</c:v>
                </c:pt>
                <c:pt idx="744">
                  <c:v>44701</c:v>
                </c:pt>
                <c:pt idx="745">
                  <c:v>44702</c:v>
                </c:pt>
                <c:pt idx="746">
                  <c:v>44703</c:v>
                </c:pt>
                <c:pt idx="747">
                  <c:v>44704</c:v>
                </c:pt>
                <c:pt idx="748">
                  <c:v>44705</c:v>
                </c:pt>
                <c:pt idx="749">
                  <c:v>44706</c:v>
                </c:pt>
                <c:pt idx="750">
                  <c:v>44707</c:v>
                </c:pt>
                <c:pt idx="751">
                  <c:v>44708</c:v>
                </c:pt>
                <c:pt idx="752">
                  <c:v>44709</c:v>
                </c:pt>
                <c:pt idx="753">
                  <c:v>44710</c:v>
                </c:pt>
                <c:pt idx="754">
                  <c:v>44711</c:v>
                </c:pt>
                <c:pt idx="755">
                  <c:v>44712</c:v>
                </c:pt>
                <c:pt idx="756">
                  <c:v>44713</c:v>
                </c:pt>
                <c:pt idx="757">
                  <c:v>44714</c:v>
                </c:pt>
                <c:pt idx="758">
                  <c:v>44715</c:v>
                </c:pt>
                <c:pt idx="759">
                  <c:v>44716</c:v>
                </c:pt>
                <c:pt idx="760">
                  <c:v>44717</c:v>
                </c:pt>
                <c:pt idx="761">
                  <c:v>44718</c:v>
                </c:pt>
                <c:pt idx="762">
                  <c:v>44719</c:v>
                </c:pt>
                <c:pt idx="763">
                  <c:v>44720</c:v>
                </c:pt>
                <c:pt idx="764">
                  <c:v>44721</c:v>
                </c:pt>
                <c:pt idx="765">
                  <c:v>44722</c:v>
                </c:pt>
                <c:pt idx="766">
                  <c:v>44723</c:v>
                </c:pt>
                <c:pt idx="767">
                  <c:v>44724</c:v>
                </c:pt>
                <c:pt idx="768">
                  <c:v>44725</c:v>
                </c:pt>
                <c:pt idx="769">
                  <c:v>44726</c:v>
                </c:pt>
                <c:pt idx="770">
                  <c:v>44727</c:v>
                </c:pt>
                <c:pt idx="771">
                  <c:v>44728</c:v>
                </c:pt>
                <c:pt idx="772">
                  <c:v>44729</c:v>
                </c:pt>
                <c:pt idx="773">
                  <c:v>44730</c:v>
                </c:pt>
                <c:pt idx="774">
                  <c:v>44731</c:v>
                </c:pt>
                <c:pt idx="775">
                  <c:v>44732</c:v>
                </c:pt>
                <c:pt idx="776">
                  <c:v>44733</c:v>
                </c:pt>
                <c:pt idx="777">
                  <c:v>44734</c:v>
                </c:pt>
                <c:pt idx="778">
                  <c:v>44735</c:v>
                </c:pt>
                <c:pt idx="779">
                  <c:v>44736</c:v>
                </c:pt>
                <c:pt idx="780">
                  <c:v>44737</c:v>
                </c:pt>
                <c:pt idx="781">
                  <c:v>44738</c:v>
                </c:pt>
                <c:pt idx="782">
                  <c:v>44739</c:v>
                </c:pt>
                <c:pt idx="783">
                  <c:v>44740</c:v>
                </c:pt>
                <c:pt idx="784">
                  <c:v>44741</c:v>
                </c:pt>
                <c:pt idx="785">
                  <c:v>44742</c:v>
                </c:pt>
                <c:pt idx="786">
                  <c:v>44743</c:v>
                </c:pt>
                <c:pt idx="787">
                  <c:v>44744</c:v>
                </c:pt>
                <c:pt idx="788">
                  <c:v>44745</c:v>
                </c:pt>
                <c:pt idx="789">
                  <c:v>44746</c:v>
                </c:pt>
                <c:pt idx="790">
                  <c:v>44747</c:v>
                </c:pt>
                <c:pt idx="791">
                  <c:v>44748</c:v>
                </c:pt>
                <c:pt idx="792">
                  <c:v>44749</c:v>
                </c:pt>
                <c:pt idx="793">
                  <c:v>44750</c:v>
                </c:pt>
                <c:pt idx="794">
                  <c:v>44751</c:v>
                </c:pt>
                <c:pt idx="795">
                  <c:v>44752</c:v>
                </c:pt>
                <c:pt idx="796">
                  <c:v>44753</c:v>
                </c:pt>
                <c:pt idx="797">
                  <c:v>44754</c:v>
                </c:pt>
                <c:pt idx="798">
                  <c:v>44755</c:v>
                </c:pt>
                <c:pt idx="799">
                  <c:v>44756</c:v>
                </c:pt>
                <c:pt idx="800">
                  <c:v>44757</c:v>
                </c:pt>
                <c:pt idx="801">
                  <c:v>44758</c:v>
                </c:pt>
                <c:pt idx="802">
                  <c:v>44759</c:v>
                </c:pt>
                <c:pt idx="803">
                  <c:v>44760</c:v>
                </c:pt>
                <c:pt idx="804">
                  <c:v>44761</c:v>
                </c:pt>
                <c:pt idx="805">
                  <c:v>44762</c:v>
                </c:pt>
                <c:pt idx="806">
                  <c:v>44763</c:v>
                </c:pt>
                <c:pt idx="807">
                  <c:v>44764</c:v>
                </c:pt>
                <c:pt idx="808">
                  <c:v>44765</c:v>
                </c:pt>
                <c:pt idx="809">
                  <c:v>44766</c:v>
                </c:pt>
                <c:pt idx="810">
                  <c:v>44767</c:v>
                </c:pt>
                <c:pt idx="811">
                  <c:v>44768</c:v>
                </c:pt>
                <c:pt idx="812">
                  <c:v>44769</c:v>
                </c:pt>
                <c:pt idx="813">
                  <c:v>44770</c:v>
                </c:pt>
                <c:pt idx="814">
                  <c:v>44771</c:v>
                </c:pt>
                <c:pt idx="815">
                  <c:v>44772</c:v>
                </c:pt>
                <c:pt idx="816">
                  <c:v>44773</c:v>
                </c:pt>
                <c:pt idx="817">
                  <c:v>44774</c:v>
                </c:pt>
                <c:pt idx="818">
                  <c:v>44775</c:v>
                </c:pt>
                <c:pt idx="819">
                  <c:v>44776</c:v>
                </c:pt>
                <c:pt idx="820">
                  <c:v>44777</c:v>
                </c:pt>
                <c:pt idx="821">
                  <c:v>44779</c:v>
                </c:pt>
                <c:pt idx="822">
                  <c:v>44780</c:v>
                </c:pt>
                <c:pt idx="823">
                  <c:v>44781</c:v>
                </c:pt>
                <c:pt idx="824">
                  <c:v>44782</c:v>
                </c:pt>
                <c:pt idx="825">
                  <c:v>44783</c:v>
                </c:pt>
                <c:pt idx="826">
                  <c:v>44784</c:v>
                </c:pt>
                <c:pt idx="827">
                  <c:v>44785</c:v>
                </c:pt>
                <c:pt idx="828">
                  <c:v>44786</c:v>
                </c:pt>
                <c:pt idx="829">
                  <c:v>44787</c:v>
                </c:pt>
                <c:pt idx="830">
                  <c:v>44788</c:v>
                </c:pt>
                <c:pt idx="831">
                  <c:v>44789</c:v>
                </c:pt>
                <c:pt idx="832">
                  <c:v>44790</c:v>
                </c:pt>
                <c:pt idx="833">
                  <c:v>44791</c:v>
                </c:pt>
                <c:pt idx="834">
                  <c:v>44792</c:v>
                </c:pt>
                <c:pt idx="835">
                  <c:v>44793</c:v>
                </c:pt>
                <c:pt idx="836">
                  <c:v>44794</c:v>
                </c:pt>
                <c:pt idx="837">
                  <c:v>44795</c:v>
                </c:pt>
                <c:pt idx="838">
                  <c:v>44796</c:v>
                </c:pt>
                <c:pt idx="839">
                  <c:v>44797</c:v>
                </c:pt>
                <c:pt idx="840">
                  <c:v>44798</c:v>
                </c:pt>
                <c:pt idx="841">
                  <c:v>44799</c:v>
                </c:pt>
                <c:pt idx="842">
                  <c:v>44800</c:v>
                </c:pt>
                <c:pt idx="843">
                  <c:v>44801</c:v>
                </c:pt>
                <c:pt idx="844">
                  <c:v>44802</c:v>
                </c:pt>
                <c:pt idx="845">
                  <c:v>44803</c:v>
                </c:pt>
                <c:pt idx="846">
                  <c:v>44804</c:v>
                </c:pt>
                <c:pt idx="847">
                  <c:v>44805</c:v>
                </c:pt>
                <c:pt idx="848">
                  <c:v>44806</c:v>
                </c:pt>
                <c:pt idx="849">
                  <c:v>44808</c:v>
                </c:pt>
                <c:pt idx="850">
                  <c:v>44809</c:v>
                </c:pt>
                <c:pt idx="851">
                  <c:v>44810</c:v>
                </c:pt>
                <c:pt idx="852">
                  <c:v>44811</c:v>
                </c:pt>
                <c:pt idx="853">
                  <c:v>44812</c:v>
                </c:pt>
                <c:pt idx="854">
                  <c:v>44813</c:v>
                </c:pt>
                <c:pt idx="855">
                  <c:v>44814</c:v>
                </c:pt>
                <c:pt idx="856">
                  <c:v>44815</c:v>
                </c:pt>
                <c:pt idx="857">
                  <c:v>44816</c:v>
                </c:pt>
                <c:pt idx="858">
                  <c:v>44817</c:v>
                </c:pt>
                <c:pt idx="859">
                  <c:v>44818</c:v>
                </c:pt>
                <c:pt idx="860">
                  <c:v>44819</c:v>
                </c:pt>
                <c:pt idx="861">
                  <c:v>44820</c:v>
                </c:pt>
                <c:pt idx="862">
                  <c:v>44821</c:v>
                </c:pt>
                <c:pt idx="863">
                  <c:v>44822</c:v>
                </c:pt>
                <c:pt idx="864">
                  <c:v>44823</c:v>
                </c:pt>
                <c:pt idx="865">
                  <c:v>44824</c:v>
                </c:pt>
                <c:pt idx="866">
                  <c:v>44825</c:v>
                </c:pt>
                <c:pt idx="867">
                  <c:v>44826</c:v>
                </c:pt>
                <c:pt idx="868">
                  <c:v>44828</c:v>
                </c:pt>
                <c:pt idx="869">
                  <c:v>44829</c:v>
                </c:pt>
                <c:pt idx="870">
                  <c:v>44830</c:v>
                </c:pt>
                <c:pt idx="871">
                  <c:v>44831</c:v>
                </c:pt>
                <c:pt idx="872">
                  <c:v>44832</c:v>
                </c:pt>
                <c:pt idx="873">
                  <c:v>44833</c:v>
                </c:pt>
                <c:pt idx="874">
                  <c:v>44834</c:v>
                </c:pt>
                <c:pt idx="875">
                  <c:v>44835</c:v>
                </c:pt>
                <c:pt idx="876">
                  <c:v>44836</c:v>
                </c:pt>
                <c:pt idx="877">
                  <c:v>44837</c:v>
                </c:pt>
                <c:pt idx="878">
                  <c:v>44838</c:v>
                </c:pt>
                <c:pt idx="879">
                  <c:v>44839</c:v>
                </c:pt>
                <c:pt idx="880">
                  <c:v>44840</c:v>
                </c:pt>
                <c:pt idx="881">
                  <c:v>44841</c:v>
                </c:pt>
                <c:pt idx="882">
                  <c:v>44842</c:v>
                </c:pt>
                <c:pt idx="883">
                  <c:v>44843</c:v>
                </c:pt>
                <c:pt idx="884">
                  <c:v>44844</c:v>
                </c:pt>
                <c:pt idx="885">
                  <c:v>44845</c:v>
                </c:pt>
                <c:pt idx="886">
                  <c:v>44846</c:v>
                </c:pt>
                <c:pt idx="887">
                  <c:v>44847</c:v>
                </c:pt>
                <c:pt idx="888">
                  <c:v>44848</c:v>
                </c:pt>
                <c:pt idx="889">
                  <c:v>44849</c:v>
                </c:pt>
                <c:pt idx="890">
                  <c:v>44850</c:v>
                </c:pt>
                <c:pt idx="891">
                  <c:v>44851</c:v>
                </c:pt>
                <c:pt idx="892">
                  <c:v>44852</c:v>
                </c:pt>
                <c:pt idx="893">
                  <c:v>44853</c:v>
                </c:pt>
                <c:pt idx="894">
                  <c:v>44854</c:v>
                </c:pt>
                <c:pt idx="895">
                  <c:v>44855</c:v>
                </c:pt>
                <c:pt idx="896">
                  <c:v>44856</c:v>
                </c:pt>
                <c:pt idx="897">
                  <c:v>44857</c:v>
                </c:pt>
                <c:pt idx="898">
                  <c:v>44858</c:v>
                </c:pt>
                <c:pt idx="899">
                  <c:v>44859</c:v>
                </c:pt>
                <c:pt idx="900">
                  <c:v>44860</c:v>
                </c:pt>
                <c:pt idx="901">
                  <c:v>44861</c:v>
                </c:pt>
                <c:pt idx="902">
                  <c:v>44862</c:v>
                </c:pt>
                <c:pt idx="903">
                  <c:v>44863</c:v>
                </c:pt>
                <c:pt idx="904">
                  <c:v>44864</c:v>
                </c:pt>
                <c:pt idx="905">
                  <c:v>44865</c:v>
                </c:pt>
                <c:pt idx="906">
                  <c:v>44866</c:v>
                </c:pt>
                <c:pt idx="907">
                  <c:v>44867</c:v>
                </c:pt>
                <c:pt idx="908">
                  <c:v>44868</c:v>
                </c:pt>
                <c:pt idx="909">
                  <c:v>44869</c:v>
                </c:pt>
                <c:pt idx="910">
                  <c:v>44870</c:v>
                </c:pt>
                <c:pt idx="911">
                  <c:v>44871</c:v>
                </c:pt>
                <c:pt idx="912">
                  <c:v>44872</c:v>
                </c:pt>
                <c:pt idx="913">
                  <c:v>44873</c:v>
                </c:pt>
                <c:pt idx="914">
                  <c:v>44874</c:v>
                </c:pt>
                <c:pt idx="915">
                  <c:v>44875</c:v>
                </c:pt>
                <c:pt idx="916">
                  <c:v>44876</c:v>
                </c:pt>
                <c:pt idx="917">
                  <c:v>44877</c:v>
                </c:pt>
                <c:pt idx="918">
                  <c:v>44878</c:v>
                </c:pt>
                <c:pt idx="919">
                  <c:v>44879</c:v>
                </c:pt>
                <c:pt idx="920">
                  <c:v>44880</c:v>
                </c:pt>
                <c:pt idx="921">
                  <c:v>44881</c:v>
                </c:pt>
                <c:pt idx="922">
                  <c:v>44882</c:v>
                </c:pt>
                <c:pt idx="923">
                  <c:v>44883</c:v>
                </c:pt>
                <c:pt idx="924">
                  <c:v>44884</c:v>
                </c:pt>
                <c:pt idx="925">
                  <c:v>44885</c:v>
                </c:pt>
                <c:pt idx="926">
                  <c:v>44886</c:v>
                </c:pt>
                <c:pt idx="927">
                  <c:v>44887</c:v>
                </c:pt>
                <c:pt idx="928">
                  <c:v>44888</c:v>
                </c:pt>
                <c:pt idx="929">
                  <c:v>44889</c:v>
                </c:pt>
                <c:pt idx="930">
                  <c:v>44890</c:v>
                </c:pt>
                <c:pt idx="931">
                  <c:v>44891</c:v>
                </c:pt>
                <c:pt idx="932">
                  <c:v>44892</c:v>
                </c:pt>
                <c:pt idx="933">
                  <c:v>44893</c:v>
                </c:pt>
                <c:pt idx="934">
                  <c:v>44894</c:v>
                </c:pt>
                <c:pt idx="935">
                  <c:v>44895</c:v>
                </c:pt>
                <c:pt idx="936">
                  <c:v>44896</c:v>
                </c:pt>
                <c:pt idx="937">
                  <c:v>44897</c:v>
                </c:pt>
                <c:pt idx="938">
                  <c:v>44898</c:v>
                </c:pt>
                <c:pt idx="939">
                  <c:v>44899</c:v>
                </c:pt>
                <c:pt idx="940">
                  <c:v>44900</c:v>
                </c:pt>
                <c:pt idx="941">
                  <c:v>44901</c:v>
                </c:pt>
                <c:pt idx="942">
                  <c:v>44902</c:v>
                </c:pt>
                <c:pt idx="943">
                  <c:v>44903</c:v>
                </c:pt>
                <c:pt idx="944">
                  <c:v>44904</c:v>
                </c:pt>
                <c:pt idx="945">
                  <c:v>44905</c:v>
                </c:pt>
                <c:pt idx="946">
                  <c:v>44906</c:v>
                </c:pt>
                <c:pt idx="947">
                  <c:v>44907</c:v>
                </c:pt>
                <c:pt idx="948">
                  <c:v>44908</c:v>
                </c:pt>
                <c:pt idx="949">
                  <c:v>44909</c:v>
                </c:pt>
                <c:pt idx="950">
                  <c:v>44910</c:v>
                </c:pt>
                <c:pt idx="951">
                  <c:v>44911</c:v>
                </c:pt>
                <c:pt idx="952">
                  <c:v>44912</c:v>
                </c:pt>
                <c:pt idx="953">
                  <c:v>44913</c:v>
                </c:pt>
                <c:pt idx="954">
                  <c:v>44914</c:v>
                </c:pt>
                <c:pt idx="955">
                  <c:v>44915</c:v>
                </c:pt>
                <c:pt idx="956">
                  <c:v>44916</c:v>
                </c:pt>
                <c:pt idx="957">
                  <c:v>44917</c:v>
                </c:pt>
                <c:pt idx="958">
                  <c:v>44918</c:v>
                </c:pt>
                <c:pt idx="959">
                  <c:v>44919</c:v>
                </c:pt>
                <c:pt idx="960">
                  <c:v>44920</c:v>
                </c:pt>
                <c:pt idx="961">
                  <c:v>44921</c:v>
                </c:pt>
                <c:pt idx="962">
                  <c:v>44922</c:v>
                </c:pt>
                <c:pt idx="963">
                  <c:v>44923</c:v>
                </c:pt>
                <c:pt idx="964">
                  <c:v>44924</c:v>
                </c:pt>
                <c:pt idx="965">
                  <c:v>44925</c:v>
                </c:pt>
                <c:pt idx="966">
                  <c:v>44926</c:v>
                </c:pt>
                <c:pt idx="967">
                  <c:v>44927</c:v>
                </c:pt>
                <c:pt idx="968">
                  <c:v>44928</c:v>
                </c:pt>
                <c:pt idx="969">
                  <c:v>44929</c:v>
                </c:pt>
                <c:pt idx="970">
                  <c:v>44930</c:v>
                </c:pt>
                <c:pt idx="971">
                  <c:v>44931</c:v>
                </c:pt>
                <c:pt idx="972">
                  <c:v>44932</c:v>
                </c:pt>
                <c:pt idx="973">
                  <c:v>44933</c:v>
                </c:pt>
                <c:pt idx="974">
                  <c:v>44934</c:v>
                </c:pt>
                <c:pt idx="975">
                  <c:v>44935</c:v>
                </c:pt>
                <c:pt idx="976">
                  <c:v>44936</c:v>
                </c:pt>
                <c:pt idx="977">
                  <c:v>44937</c:v>
                </c:pt>
                <c:pt idx="978">
                  <c:v>44938</c:v>
                </c:pt>
                <c:pt idx="979">
                  <c:v>44939</c:v>
                </c:pt>
                <c:pt idx="980">
                  <c:v>44940</c:v>
                </c:pt>
                <c:pt idx="981">
                  <c:v>44941</c:v>
                </c:pt>
                <c:pt idx="982">
                  <c:v>44942</c:v>
                </c:pt>
                <c:pt idx="983">
                  <c:v>44943</c:v>
                </c:pt>
                <c:pt idx="984">
                  <c:v>44944</c:v>
                </c:pt>
                <c:pt idx="985">
                  <c:v>44945</c:v>
                </c:pt>
                <c:pt idx="986">
                  <c:v>44946</c:v>
                </c:pt>
                <c:pt idx="987">
                  <c:v>44947</c:v>
                </c:pt>
                <c:pt idx="988">
                  <c:v>44948</c:v>
                </c:pt>
                <c:pt idx="989">
                  <c:v>44949</c:v>
                </c:pt>
                <c:pt idx="990">
                  <c:v>44950</c:v>
                </c:pt>
                <c:pt idx="991">
                  <c:v>44951</c:v>
                </c:pt>
                <c:pt idx="992">
                  <c:v>44952</c:v>
                </c:pt>
                <c:pt idx="993">
                  <c:v>44953</c:v>
                </c:pt>
                <c:pt idx="994">
                  <c:v>44954</c:v>
                </c:pt>
                <c:pt idx="995">
                  <c:v>44955</c:v>
                </c:pt>
                <c:pt idx="996">
                  <c:v>44956</c:v>
                </c:pt>
                <c:pt idx="997">
                  <c:v>44957</c:v>
                </c:pt>
                <c:pt idx="998">
                  <c:v>44958</c:v>
                </c:pt>
                <c:pt idx="999">
                  <c:v>44959</c:v>
                </c:pt>
                <c:pt idx="1000">
                  <c:v>44960</c:v>
                </c:pt>
                <c:pt idx="1001">
                  <c:v>44961</c:v>
                </c:pt>
                <c:pt idx="1002">
                  <c:v>44962</c:v>
                </c:pt>
                <c:pt idx="1003">
                  <c:v>44963</c:v>
                </c:pt>
                <c:pt idx="1004">
                  <c:v>44964</c:v>
                </c:pt>
                <c:pt idx="1005">
                  <c:v>44965</c:v>
                </c:pt>
                <c:pt idx="1006">
                  <c:v>44966</c:v>
                </c:pt>
                <c:pt idx="1007">
                  <c:v>44967</c:v>
                </c:pt>
                <c:pt idx="1008">
                  <c:v>44968</c:v>
                </c:pt>
                <c:pt idx="1009">
                  <c:v>44969</c:v>
                </c:pt>
                <c:pt idx="1010">
                  <c:v>44970</c:v>
                </c:pt>
                <c:pt idx="1011">
                  <c:v>44971</c:v>
                </c:pt>
                <c:pt idx="1012">
                  <c:v>44972</c:v>
                </c:pt>
                <c:pt idx="1013">
                  <c:v>44973</c:v>
                </c:pt>
                <c:pt idx="1014">
                  <c:v>44974</c:v>
                </c:pt>
                <c:pt idx="1015">
                  <c:v>44975</c:v>
                </c:pt>
                <c:pt idx="1016">
                  <c:v>44976</c:v>
                </c:pt>
                <c:pt idx="1017">
                  <c:v>44977</c:v>
                </c:pt>
                <c:pt idx="1018">
                  <c:v>44978</c:v>
                </c:pt>
                <c:pt idx="1019">
                  <c:v>44979</c:v>
                </c:pt>
                <c:pt idx="1020">
                  <c:v>44980</c:v>
                </c:pt>
                <c:pt idx="1021">
                  <c:v>44981</c:v>
                </c:pt>
                <c:pt idx="1022">
                  <c:v>44982</c:v>
                </c:pt>
                <c:pt idx="1023">
                  <c:v>44983</c:v>
                </c:pt>
                <c:pt idx="1024">
                  <c:v>44984</c:v>
                </c:pt>
                <c:pt idx="1025">
                  <c:v>44985</c:v>
                </c:pt>
                <c:pt idx="1026">
                  <c:v>44986</c:v>
                </c:pt>
                <c:pt idx="1027">
                  <c:v>44987</c:v>
                </c:pt>
                <c:pt idx="1028">
                  <c:v>44988</c:v>
                </c:pt>
                <c:pt idx="1029">
                  <c:v>44989</c:v>
                </c:pt>
                <c:pt idx="1030">
                  <c:v>44990</c:v>
                </c:pt>
                <c:pt idx="1031">
                  <c:v>44991</c:v>
                </c:pt>
                <c:pt idx="1032">
                  <c:v>44992</c:v>
                </c:pt>
                <c:pt idx="1033">
                  <c:v>44993</c:v>
                </c:pt>
                <c:pt idx="1034">
                  <c:v>44994</c:v>
                </c:pt>
                <c:pt idx="1035">
                  <c:v>44995</c:v>
                </c:pt>
                <c:pt idx="1036">
                  <c:v>44996</c:v>
                </c:pt>
                <c:pt idx="1037">
                  <c:v>44997</c:v>
                </c:pt>
                <c:pt idx="1038">
                  <c:v>44998</c:v>
                </c:pt>
                <c:pt idx="1039">
                  <c:v>44999</c:v>
                </c:pt>
                <c:pt idx="1040">
                  <c:v>45000</c:v>
                </c:pt>
                <c:pt idx="1041">
                  <c:v>45001</c:v>
                </c:pt>
                <c:pt idx="1042">
                  <c:v>45002</c:v>
                </c:pt>
                <c:pt idx="1043">
                  <c:v>45003</c:v>
                </c:pt>
                <c:pt idx="1044">
                  <c:v>45004</c:v>
                </c:pt>
                <c:pt idx="1045">
                  <c:v>45005</c:v>
                </c:pt>
                <c:pt idx="1046">
                  <c:v>45007</c:v>
                </c:pt>
                <c:pt idx="1047">
                  <c:v>45008</c:v>
                </c:pt>
                <c:pt idx="1048">
                  <c:v>45009</c:v>
                </c:pt>
                <c:pt idx="1049">
                  <c:v>45010</c:v>
                </c:pt>
                <c:pt idx="1050">
                  <c:v>45011</c:v>
                </c:pt>
                <c:pt idx="1051">
                  <c:v>45012</c:v>
                </c:pt>
                <c:pt idx="1052">
                  <c:v>45013</c:v>
                </c:pt>
                <c:pt idx="1053">
                  <c:v>45014</c:v>
                </c:pt>
                <c:pt idx="1054">
                  <c:v>45015</c:v>
                </c:pt>
                <c:pt idx="1055">
                  <c:v>45016</c:v>
                </c:pt>
                <c:pt idx="1056">
                  <c:v>45017</c:v>
                </c:pt>
                <c:pt idx="1057">
                  <c:v>45018</c:v>
                </c:pt>
                <c:pt idx="1058">
                  <c:v>45019</c:v>
                </c:pt>
                <c:pt idx="1059">
                  <c:v>45020</c:v>
                </c:pt>
                <c:pt idx="1060">
                  <c:v>45021</c:v>
                </c:pt>
                <c:pt idx="1061">
                  <c:v>45022</c:v>
                </c:pt>
                <c:pt idx="1062">
                  <c:v>45023</c:v>
                </c:pt>
                <c:pt idx="1063">
                  <c:v>45024</c:v>
                </c:pt>
                <c:pt idx="1064">
                  <c:v>45025</c:v>
                </c:pt>
                <c:pt idx="1065">
                  <c:v>45026</c:v>
                </c:pt>
                <c:pt idx="1066">
                  <c:v>45027</c:v>
                </c:pt>
                <c:pt idx="1067">
                  <c:v>45028</c:v>
                </c:pt>
                <c:pt idx="1068">
                  <c:v>45029</c:v>
                </c:pt>
                <c:pt idx="1069">
                  <c:v>45030</c:v>
                </c:pt>
                <c:pt idx="1070">
                  <c:v>45031</c:v>
                </c:pt>
                <c:pt idx="1071">
                  <c:v>45032</c:v>
                </c:pt>
                <c:pt idx="1072">
                  <c:v>45033</c:v>
                </c:pt>
                <c:pt idx="1073">
                  <c:v>45034</c:v>
                </c:pt>
                <c:pt idx="1074">
                  <c:v>45035</c:v>
                </c:pt>
                <c:pt idx="1075">
                  <c:v>45036</c:v>
                </c:pt>
                <c:pt idx="1076">
                  <c:v>45037</c:v>
                </c:pt>
                <c:pt idx="1077">
                  <c:v>45038</c:v>
                </c:pt>
                <c:pt idx="1078">
                  <c:v>45039</c:v>
                </c:pt>
                <c:pt idx="1079">
                  <c:v>45040</c:v>
                </c:pt>
                <c:pt idx="1080">
                  <c:v>45041</c:v>
                </c:pt>
                <c:pt idx="1081">
                  <c:v>45042</c:v>
                </c:pt>
                <c:pt idx="1082">
                  <c:v>45043</c:v>
                </c:pt>
                <c:pt idx="1083">
                  <c:v>45044</c:v>
                </c:pt>
                <c:pt idx="1084">
                  <c:v>45045</c:v>
                </c:pt>
                <c:pt idx="1085">
                  <c:v>45046</c:v>
                </c:pt>
                <c:pt idx="1086">
                  <c:v>45047</c:v>
                </c:pt>
                <c:pt idx="1087">
                  <c:v>45048</c:v>
                </c:pt>
                <c:pt idx="1088">
                  <c:v>45049</c:v>
                </c:pt>
                <c:pt idx="1089">
                  <c:v>45050</c:v>
                </c:pt>
                <c:pt idx="1090">
                  <c:v>45051</c:v>
                </c:pt>
                <c:pt idx="1091">
                  <c:v>45052</c:v>
                </c:pt>
                <c:pt idx="1092">
                  <c:v>45053</c:v>
                </c:pt>
                <c:pt idx="1093">
                  <c:v>45054</c:v>
                </c:pt>
                <c:pt idx="1094">
                  <c:v>45055</c:v>
                </c:pt>
                <c:pt idx="1095">
                  <c:v>45056</c:v>
                </c:pt>
                <c:pt idx="1096">
                  <c:v>45057</c:v>
                </c:pt>
                <c:pt idx="1097">
                  <c:v>45058</c:v>
                </c:pt>
                <c:pt idx="1098">
                  <c:v>45059</c:v>
                </c:pt>
                <c:pt idx="1099">
                  <c:v>45060</c:v>
                </c:pt>
                <c:pt idx="1100">
                  <c:v>45061</c:v>
                </c:pt>
                <c:pt idx="1101">
                  <c:v>45062</c:v>
                </c:pt>
                <c:pt idx="1102">
                  <c:v>45063</c:v>
                </c:pt>
                <c:pt idx="1103">
                  <c:v>45064</c:v>
                </c:pt>
                <c:pt idx="1104">
                  <c:v>45065</c:v>
                </c:pt>
                <c:pt idx="1105">
                  <c:v>45066</c:v>
                </c:pt>
                <c:pt idx="1106">
                  <c:v>45067</c:v>
                </c:pt>
                <c:pt idx="1107">
                  <c:v>45068</c:v>
                </c:pt>
                <c:pt idx="1108">
                  <c:v>45069</c:v>
                </c:pt>
                <c:pt idx="1109">
                  <c:v>45070</c:v>
                </c:pt>
                <c:pt idx="1110">
                  <c:v>45071</c:v>
                </c:pt>
                <c:pt idx="1111">
                  <c:v>45072</c:v>
                </c:pt>
                <c:pt idx="1112">
                  <c:v>45073</c:v>
                </c:pt>
                <c:pt idx="1113">
                  <c:v>45074</c:v>
                </c:pt>
                <c:pt idx="1114">
                  <c:v>45075</c:v>
                </c:pt>
                <c:pt idx="1115">
                  <c:v>45076</c:v>
                </c:pt>
                <c:pt idx="1116">
                  <c:v>45077</c:v>
                </c:pt>
                <c:pt idx="1117">
                  <c:v>45078</c:v>
                </c:pt>
                <c:pt idx="1118">
                  <c:v>45079</c:v>
                </c:pt>
                <c:pt idx="1119">
                  <c:v>45080</c:v>
                </c:pt>
                <c:pt idx="1120">
                  <c:v>45081</c:v>
                </c:pt>
                <c:pt idx="1121">
                  <c:v>45082</c:v>
                </c:pt>
                <c:pt idx="1122">
                  <c:v>45083</c:v>
                </c:pt>
                <c:pt idx="1123">
                  <c:v>45084</c:v>
                </c:pt>
                <c:pt idx="1124">
                  <c:v>45085</c:v>
                </c:pt>
                <c:pt idx="1125">
                  <c:v>45087</c:v>
                </c:pt>
                <c:pt idx="1126">
                  <c:v>45088</c:v>
                </c:pt>
                <c:pt idx="1127">
                  <c:v>45089</c:v>
                </c:pt>
                <c:pt idx="1128">
                  <c:v>45090</c:v>
                </c:pt>
                <c:pt idx="1129">
                  <c:v>45091</c:v>
                </c:pt>
                <c:pt idx="1130">
                  <c:v>45092</c:v>
                </c:pt>
                <c:pt idx="1131">
                  <c:v>45093</c:v>
                </c:pt>
                <c:pt idx="1132">
                  <c:v>45094</c:v>
                </c:pt>
                <c:pt idx="1133">
                  <c:v>45095</c:v>
                </c:pt>
                <c:pt idx="1134">
                  <c:v>45096</c:v>
                </c:pt>
                <c:pt idx="1135">
                  <c:v>45097</c:v>
                </c:pt>
                <c:pt idx="1136">
                  <c:v>45098</c:v>
                </c:pt>
                <c:pt idx="1137">
                  <c:v>45099</c:v>
                </c:pt>
                <c:pt idx="1138">
                  <c:v>45100</c:v>
                </c:pt>
                <c:pt idx="1139">
                  <c:v>45101</c:v>
                </c:pt>
                <c:pt idx="1140">
                  <c:v>45102</c:v>
                </c:pt>
                <c:pt idx="1141">
                  <c:v>45103</c:v>
                </c:pt>
                <c:pt idx="1142">
                  <c:v>45104</c:v>
                </c:pt>
                <c:pt idx="1143">
                  <c:v>45105</c:v>
                </c:pt>
                <c:pt idx="1144">
                  <c:v>45106</c:v>
                </c:pt>
                <c:pt idx="1145">
                  <c:v>45107</c:v>
                </c:pt>
                <c:pt idx="1146">
                  <c:v>45108</c:v>
                </c:pt>
                <c:pt idx="1147">
                  <c:v>45109</c:v>
                </c:pt>
                <c:pt idx="1148">
                  <c:v>45110</c:v>
                </c:pt>
                <c:pt idx="1149">
                  <c:v>45111</c:v>
                </c:pt>
                <c:pt idx="1150">
                  <c:v>45112</c:v>
                </c:pt>
                <c:pt idx="1151">
                  <c:v>45113</c:v>
                </c:pt>
                <c:pt idx="1152">
                  <c:v>45114</c:v>
                </c:pt>
                <c:pt idx="1153">
                  <c:v>45115</c:v>
                </c:pt>
                <c:pt idx="1154">
                  <c:v>45116</c:v>
                </c:pt>
                <c:pt idx="1155">
                  <c:v>45117</c:v>
                </c:pt>
                <c:pt idx="1156">
                  <c:v>45118</c:v>
                </c:pt>
                <c:pt idx="1157">
                  <c:v>45119</c:v>
                </c:pt>
                <c:pt idx="1158">
                  <c:v>45120</c:v>
                </c:pt>
                <c:pt idx="1159">
                  <c:v>45121</c:v>
                </c:pt>
                <c:pt idx="1160">
                  <c:v>45122</c:v>
                </c:pt>
                <c:pt idx="1161">
                  <c:v>45123</c:v>
                </c:pt>
                <c:pt idx="1162">
                  <c:v>45125</c:v>
                </c:pt>
                <c:pt idx="1163">
                  <c:v>45126</c:v>
                </c:pt>
                <c:pt idx="1164">
                  <c:v>45127</c:v>
                </c:pt>
                <c:pt idx="1165">
                  <c:v>45128</c:v>
                </c:pt>
                <c:pt idx="1166">
                  <c:v>45129</c:v>
                </c:pt>
                <c:pt idx="1167">
                  <c:v>45130</c:v>
                </c:pt>
                <c:pt idx="1168">
                  <c:v>45131</c:v>
                </c:pt>
                <c:pt idx="1169">
                  <c:v>45132</c:v>
                </c:pt>
                <c:pt idx="1170">
                  <c:v>45133</c:v>
                </c:pt>
                <c:pt idx="1171">
                  <c:v>45134</c:v>
                </c:pt>
                <c:pt idx="1172">
                  <c:v>45135</c:v>
                </c:pt>
                <c:pt idx="1173">
                  <c:v>45136</c:v>
                </c:pt>
                <c:pt idx="1174">
                  <c:v>45137</c:v>
                </c:pt>
                <c:pt idx="1175">
                  <c:v>45138</c:v>
                </c:pt>
                <c:pt idx="1176">
                  <c:v>45139</c:v>
                </c:pt>
                <c:pt idx="1177">
                  <c:v>45140</c:v>
                </c:pt>
                <c:pt idx="1178">
                  <c:v>45141</c:v>
                </c:pt>
                <c:pt idx="1179">
                  <c:v>45142</c:v>
                </c:pt>
                <c:pt idx="1180">
                  <c:v>45143</c:v>
                </c:pt>
                <c:pt idx="1181">
                  <c:v>45144</c:v>
                </c:pt>
                <c:pt idx="1182">
                  <c:v>45145</c:v>
                </c:pt>
                <c:pt idx="1183">
                  <c:v>45146</c:v>
                </c:pt>
                <c:pt idx="1184">
                  <c:v>45147</c:v>
                </c:pt>
                <c:pt idx="1185">
                  <c:v>45148</c:v>
                </c:pt>
                <c:pt idx="1186">
                  <c:v>45149</c:v>
                </c:pt>
                <c:pt idx="1187">
                  <c:v>45150</c:v>
                </c:pt>
                <c:pt idx="1188">
                  <c:v>45151</c:v>
                </c:pt>
                <c:pt idx="1189">
                  <c:v>45152</c:v>
                </c:pt>
                <c:pt idx="1190">
                  <c:v>45153</c:v>
                </c:pt>
                <c:pt idx="1191">
                  <c:v>45154</c:v>
                </c:pt>
                <c:pt idx="1192">
                  <c:v>45155</c:v>
                </c:pt>
                <c:pt idx="1193">
                  <c:v>45156</c:v>
                </c:pt>
                <c:pt idx="1194">
                  <c:v>45157</c:v>
                </c:pt>
                <c:pt idx="1195">
                  <c:v>45158</c:v>
                </c:pt>
                <c:pt idx="1196">
                  <c:v>45159</c:v>
                </c:pt>
                <c:pt idx="1197">
                  <c:v>45160</c:v>
                </c:pt>
                <c:pt idx="1198">
                  <c:v>45161</c:v>
                </c:pt>
                <c:pt idx="1199">
                  <c:v>45162</c:v>
                </c:pt>
                <c:pt idx="1200">
                  <c:v>45163</c:v>
                </c:pt>
                <c:pt idx="1201">
                  <c:v>45164</c:v>
                </c:pt>
                <c:pt idx="1202">
                  <c:v>45165</c:v>
                </c:pt>
                <c:pt idx="1203">
                  <c:v>45166</c:v>
                </c:pt>
                <c:pt idx="1204">
                  <c:v>45167</c:v>
                </c:pt>
                <c:pt idx="1205">
                  <c:v>45168</c:v>
                </c:pt>
                <c:pt idx="1206">
                  <c:v>45169</c:v>
                </c:pt>
                <c:pt idx="1207">
                  <c:v>45170</c:v>
                </c:pt>
                <c:pt idx="1208">
                  <c:v>45171</c:v>
                </c:pt>
                <c:pt idx="1209">
                  <c:v>45172</c:v>
                </c:pt>
                <c:pt idx="1210">
                  <c:v>45173</c:v>
                </c:pt>
                <c:pt idx="1211">
                  <c:v>45174</c:v>
                </c:pt>
                <c:pt idx="1212">
                  <c:v>45175</c:v>
                </c:pt>
                <c:pt idx="1213">
                  <c:v>45176</c:v>
                </c:pt>
                <c:pt idx="1214">
                  <c:v>45177</c:v>
                </c:pt>
                <c:pt idx="1215">
                  <c:v>45178</c:v>
                </c:pt>
                <c:pt idx="1216">
                  <c:v>45179</c:v>
                </c:pt>
                <c:pt idx="1217">
                  <c:v>45180</c:v>
                </c:pt>
                <c:pt idx="1218">
                  <c:v>45181</c:v>
                </c:pt>
                <c:pt idx="1219">
                  <c:v>45182</c:v>
                </c:pt>
                <c:pt idx="1220">
                  <c:v>45183</c:v>
                </c:pt>
                <c:pt idx="1221">
                  <c:v>45184</c:v>
                </c:pt>
                <c:pt idx="1222">
                  <c:v>45185</c:v>
                </c:pt>
                <c:pt idx="1223">
                  <c:v>45186</c:v>
                </c:pt>
                <c:pt idx="1224">
                  <c:v>45187</c:v>
                </c:pt>
                <c:pt idx="1225">
                  <c:v>45188</c:v>
                </c:pt>
                <c:pt idx="1226">
                  <c:v>45189</c:v>
                </c:pt>
                <c:pt idx="1227">
                  <c:v>45190</c:v>
                </c:pt>
                <c:pt idx="1228">
                  <c:v>45191</c:v>
                </c:pt>
                <c:pt idx="1229">
                  <c:v>45194</c:v>
                </c:pt>
                <c:pt idx="1230">
                  <c:v>45195</c:v>
                </c:pt>
                <c:pt idx="1231">
                  <c:v>45196</c:v>
                </c:pt>
                <c:pt idx="1232">
                  <c:v>45197</c:v>
                </c:pt>
                <c:pt idx="1233">
                  <c:v>45198</c:v>
                </c:pt>
                <c:pt idx="1234">
                  <c:v>45199</c:v>
                </c:pt>
                <c:pt idx="1235">
                  <c:v>45200</c:v>
                </c:pt>
                <c:pt idx="1236">
                  <c:v>45201</c:v>
                </c:pt>
                <c:pt idx="1237">
                  <c:v>45202</c:v>
                </c:pt>
                <c:pt idx="1238">
                  <c:v>45203</c:v>
                </c:pt>
                <c:pt idx="1239">
                  <c:v>45204</c:v>
                </c:pt>
                <c:pt idx="1240">
                  <c:v>45205</c:v>
                </c:pt>
                <c:pt idx="1241">
                  <c:v>45206</c:v>
                </c:pt>
                <c:pt idx="1242">
                  <c:v>45207</c:v>
                </c:pt>
                <c:pt idx="1243">
                  <c:v>45208</c:v>
                </c:pt>
                <c:pt idx="1244">
                  <c:v>45209</c:v>
                </c:pt>
                <c:pt idx="1245">
                  <c:v>45210</c:v>
                </c:pt>
                <c:pt idx="1246">
                  <c:v>45211</c:v>
                </c:pt>
                <c:pt idx="1247">
                  <c:v>45212</c:v>
                </c:pt>
                <c:pt idx="1248">
                  <c:v>45213</c:v>
                </c:pt>
                <c:pt idx="1249">
                  <c:v>45214</c:v>
                </c:pt>
                <c:pt idx="1250">
                  <c:v>45215</c:v>
                </c:pt>
                <c:pt idx="1251">
                  <c:v>45216</c:v>
                </c:pt>
                <c:pt idx="1252">
                  <c:v>45217</c:v>
                </c:pt>
                <c:pt idx="1253">
                  <c:v>45218</c:v>
                </c:pt>
                <c:pt idx="1254">
                  <c:v>45219</c:v>
                </c:pt>
                <c:pt idx="1255">
                  <c:v>45220</c:v>
                </c:pt>
                <c:pt idx="1256">
                  <c:v>45221</c:v>
                </c:pt>
                <c:pt idx="1257">
                  <c:v>45222</c:v>
                </c:pt>
                <c:pt idx="1258">
                  <c:v>45223</c:v>
                </c:pt>
                <c:pt idx="1259">
                  <c:v>45224</c:v>
                </c:pt>
                <c:pt idx="1260">
                  <c:v>45225</c:v>
                </c:pt>
                <c:pt idx="1261">
                  <c:v>45226</c:v>
                </c:pt>
                <c:pt idx="1262">
                  <c:v>45227</c:v>
                </c:pt>
                <c:pt idx="1263">
                  <c:v>45228</c:v>
                </c:pt>
                <c:pt idx="1264">
                  <c:v>45229</c:v>
                </c:pt>
                <c:pt idx="1265">
                  <c:v>45230</c:v>
                </c:pt>
                <c:pt idx="1266">
                  <c:v>45231</c:v>
                </c:pt>
                <c:pt idx="1267">
                  <c:v>45232</c:v>
                </c:pt>
                <c:pt idx="1268">
                  <c:v>45233</c:v>
                </c:pt>
                <c:pt idx="1269">
                  <c:v>45234</c:v>
                </c:pt>
                <c:pt idx="1270">
                  <c:v>45235</c:v>
                </c:pt>
                <c:pt idx="1271">
                  <c:v>45236</c:v>
                </c:pt>
                <c:pt idx="1272">
                  <c:v>45237</c:v>
                </c:pt>
                <c:pt idx="1273">
                  <c:v>45238</c:v>
                </c:pt>
                <c:pt idx="1274">
                  <c:v>45239</c:v>
                </c:pt>
                <c:pt idx="1275">
                  <c:v>45240</c:v>
                </c:pt>
                <c:pt idx="1276">
                  <c:v>45241</c:v>
                </c:pt>
                <c:pt idx="1277">
                  <c:v>45242</c:v>
                </c:pt>
                <c:pt idx="1278">
                  <c:v>45243</c:v>
                </c:pt>
                <c:pt idx="1279">
                  <c:v>45244</c:v>
                </c:pt>
                <c:pt idx="1280">
                  <c:v>45245</c:v>
                </c:pt>
                <c:pt idx="1281">
                  <c:v>45246</c:v>
                </c:pt>
                <c:pt idx="1282">
                  <c:v>45247</c:v>
                </c:pt>
                <c:pt idx="1283">
                  <c:v>45248</c:v>
                </c:pt>
                <c:pt idx="1284">
                  <c:v>45249</c:v>
                </c:pt>
                <c:pt idx="1285">
                  <c:v>45250</c:v>
                </c:pt>
                <c:pt idx="1286">
                  <c:v>45251</c:v>
                </c:pt>
                <c:pt idx="1287">
                  <c:v>45252</c:v>
                </c:pt>
                <c:pt idx="1288">
                  <c:v>45253</c:v>
                </c:pt>
                <c:pt idx="1289">
                  <c:v>45254</c:v>
                </c:pt>
                <c:pt idx="1290">
                  <c:v>45255</c:v>
                </c:pt>
                <c:pt idx="1291">
                  <c:v>45256</c:v>
                </c:pt>
                <c:pt idx="1292">
                  <c:v>45257</c:v>
                </c:pt>
                <c:pt idx="1293">
                  <c:v>45258</c:v>
                </c:pt>
                <c:pt idx="1294">
                  <c:v>45259</c:v>
                </c:pt>
                <c:pt idx="1295">
                  <c:v>45260</c:v>
                </c:pt>
                <c:pt idx="1296">
                  <c:v>45261</c:v>
                </c:pt>
                <c:pt idx="1297">
                  <c:v>45262</c:v>
                </c:pt>
                <c:pt idx="1298">
                  <c:v>45263</c:v>
                </c:pt>
                <c:pt idx="1299">
                  <c:v>45264</c:v>
                </c:pt>
                <c:pt idx="1300">
                  <c:v>45265</c:v>
                </c:pt>
                <c:pt idx="1301">
                  <c:v>45266</c:v>
                </c:pt>
                <c:pt idx="1302">
                  <c:v>45267</c:v>
                </c:pt>
                <c:pt idx="1303">
                  <c:v>45268</c:v>
                </c:pt>
                <c:pt idx="1304">
                  <c:v>45269</c:v>
                </c:pt>
                <c:pt idx="1305">
                  <c:v>45271</c:v>
                </c:pt>
                <c:pt idx="1306">
                  <c:v>45272</c:v>
                </c:pt>
                <c:pt idx="1307">
                  <c:v>45273</c:v>
                </c:pt>
                <c:pt idx="1308">
                  <c:v>45274</c:v>
                </c:pt>
                <c:pt idx="1309">
                  <c:v>45275</c:v>
                </c:pt>
                <c:pt idx="1310">
                  <c:v>45276</c:v>
                </c:pt>
                <c:pt idx="1311">
                  <c:v>45277</c:v>
                </c:pt>
                <c:pt idx="1312">
                  <c:v>45278</c:v>
                </c:pt>
                <c:pt idx="1313">
                  <c:v>45279</c:v>
                </c:pt>
                <c:pt idx="1314">
                  <c:v>45280</c:v>
                </c:pt>
                <c:pt idx="1315">
                  <c:v>45281</c:v>
                </c:pt>
                <c:pt idx="1316">
                  <c:v>45282</c:v>
                </c:pt>
                <c:pt idx="1317">
                  <c:v>45283</c:v>
                </c:pt>
                <c:pt idx="1318">
                  <c:v>45284</c:v>
                </c:pt>
                <c:pt idx="1319">
                  <c:v>45285</c:v>
                </c:pt>
                <c:pt idx="1320">
                  <c:v>45286</c:v>
                </c:pt>
                <c:pt idx="1321">
                  <c:v>45287</c:v>
                </c:pt>
                <c:pt idx="1322">
                  <c:v>45288</c:v>
                </c:pt>
                <c:pt idx="1323">
                  <c:v>45289</c:v>
                </c:pt>
                <c:pt idx="1324">
                  <c:v>45290</c:v>
                </c:pt>
                <c:pt idx="1325">
                  <c:v>45291</c:v>
                </c:pt>
                <c:pt idx="1326">
                  <c:v>45292</c:v>
                </c:pt>
                <c:pt idx="1327">
                  <c:v>45293</c:v>
                </c:pt>
                <c:pt idx="1328">
                  <c:v>45294</c:v>
                </c:pt>
                <c:pt idx="1329">
                  <c:v>45295</c:v>
                </c:pt>
                <c:pt idx="1330">
                  <c:v>45296</c:v>
                </c:pt>
                <c:pt idx="1331">
                  <c:v>45297</c:v>
                </c:pt>
                <c:pt idx="1332">
                  <c:v>45298</c:v>
                </c:pt>
                <c:pt idx="1333">
                  <c:v>45299</c:v>
                </c:pt>
                <c:pt idx="1334">
                  <c:v>45300</c:v>
                </c:pt>
                <c:pt idx="1335">
                  <c:v>45301</c:v>
                </c:pt>
                <c:pt idx="1336">
                  <c:v>45302</c:v>
                </c:pt>
                <c:pt idx="1337">
                  <c:v>45303</c:v>
                </c:pt>
                <c:pt idx="1338">
                  <c:v>45304</c:v>
                </c:pt>
                <c:pt idx="1339">
                  <c:v>45305</c:v>
                </c:pt>
                <c:pt idx="1340">
                  <c:v>45306</c:v>
                </c:pt>
                <c:pt idx="1341">
                  <c:v>45307</c:v>
                </c:pt>
                <c:pt idx="1342">
                  <c:v>45308</c:v>
                </c:pt>
                <c:pt idx="1343">
                  <c:v>45309</c:v>
                </c:pt>
                <c:pt idx="1344">
                  <c:v>45310</c:v>
                </c:pt>
                <c:pt idx="1345">
                  <c:v>45311</c:v>
                </c:pt>
                <c:pt idx="1346">
                  <c:v>45312</c:v>
                </c:pt>
                <c:pt idx="1347">
                  <c:v>45313</c:v>
                </c:pt>
                <c:pt idx="1348">
                  <c:v>45314</c:v>
                </c:pt>
                <c:pt idx="1349">
                  <c:v>45315</c:v>
                </c:pt>
                <c:pt idx="1350">
                  <c:v>45316</c:v>
                </c:pt>
                <c:pt idx="1351">
                  <c:v>45317</c:v>
                </c:pt>
                <c:pt idx="1352">
                  <c:v>45318</c:v>
                </c:pt>
                <c:pt idx="1353">
                  <c:v>45319</c:v>
                </c:pt>
                <c:pt idx="1354">
                  <c:v>45320</c:v>
                </c:pt>
                <c:pt idx="1355">
                  <c:v>45321</c:v>
                </c:pt>
                <c:pt idx="1356">
                  <c:v>45322</c:v>
                </c:pt>
                <c:pt idx="1357">
                  <c:v>45323</c:v>
                </c:pt>
                <c:pt idx="1358">
                  <c:v>45324</c:v>
                </c:pt>
                <c:pt idx="1359">
                  <c:v>45325</c:v>
                </c:pt>
                <c:pt idx="1360">
                  <c:v>45326</c:v>
                </c:pt>
                <c:pt idx="1361">
                  <c:v>45327</c:v>
                </c:pt>
                <c:pt idx="1362">
                  <c:v>45328</c:v>
                </c:pt>
                <c:pt idx="1363">
                  <c:v>45329</c:v>
                </c:pt>
                <c:pt idx="1364">
                  <c:v>45330</c:v>
                </c:pt>
                <c:pt idx="1365">
                  <c:v>45331</c:v>
                </c:pt>
                <c:pt idx="1366">
                  <c:v>45332</c:v>
                </c:pt>
                <c:pt idx="1367">
                  <c:v>45333</c:v>
                </c:pt>
                <c:pt idx="1368">
                  <c:v>45334</c:v>
                </c:pt>
                <c:pt idx="1369">
                  <c:v>45335</c:v>
                </c:pt>
                <c:pt idx="1370">
                  <c:v>45336</c:v>
                </c:pt>
                <c:pt idx="1371">
                  <c:v>45337</c:v>
                </c:pt>
                <c:pt idx="1372">
                  <c:v>45338</c:v>
                </c:pt>
                <c:pt idx="1373">
                  <c:v>45339</c:v>
                </c:pt>
                <c:pt idx="1374">
                  <c:v>45340</c:v>
                </c:pt>
                <c:pt idx="1375">
                  <c:v>45341</c:v>
                </c:pt>
                <c:pt idx="1376">
                  <c:v>45342</c:v>
                </c:pt>
                <c:pt idx="1377">
                  <c:v>45343</c:v>
                </c:pt>
                <c:pt idx="1378">
                  <c:v>45344</c:v>
                </c:pt>
                <c:pt idx="1379">
                  <c:v>45345</c:v>
                </c:pt>
                <c:pt idx="1380">
                  <c:v>45346</c:v>
                </c:pt>
                <c:pt idx="1381">
                  <c:v>45347</c:v>
                </c:pt>
                <c:pt idx="1382">
                  <c:v>45348</c:v>
                </c:pt>
                <c:pt idx="1383">
                  <c:v>45349</c:v>
                </c:pt>
                <c:pt idx="1384">
                  <c:v>45350</c:v>
                </c:pt>
                <c:pt idx="1385">
                  <c:v>45351</c:v>
                </c:pt>
                <c:pt idx="1386">
                  <c:v>45352</c:v>
                </c:pt>
                <c:pt idx="1387">
                  <c:v>45353</c:v>
                </c:pt>
                <c:pt idx="1388">
                  <c:v>45354</c:v>
                </c:pt>
                <c:pt idx="1389">
                  <c:v>45355</c:v>
                </c:pt>
                <c:pt idx="1390">
                  <c:v>45356</c:v>
                </c:pt>
                <c:pt idx="1391">
                  <c:v>45357</c:v>
                </c:pt>
                <c:pt idx="1392">
                  <c:v>45358</c:v>
                </c:pt>
                <c:pt idx="1393">
                  <c:v>45359</c:v>
                </c:pt>
                <c:pt idx="1394">
                  <c:v>45360</c:v>
                </c:pt>
                <c:pt idx="1395">
                  <c:v>45361</c:v>
                </c:pt>
                <c:pt idx="1396">
                  <c:v>45362</c:v>
                </c:pt>
                <c:pt idx="1397">
                  <c:v>45363</c:v>
                </c:pt>
                <c:pt idx="1398">
                  <c:v>45364</c:v>
                </c:pt>
                <c:pt idx="1399">
                  <c:v>45365</c:v>
                </c:pt>
                <c:pt idx="1400">
                  <c:v>45366</c:v>
                </c:pt>
                <c:pt idx="1401">
                  <c:v>45367</c:v>
                </c:pt>
                <c:pt idx="1402">
                  <c:v>45368</c:v>
                </c:pt>
                <c:pt idx="1403">
                  <c:v>45369</c:v>
                </c:pt>
                <c:pt idx="1404">
                  <c:v>45370</c:v>
                </c:pt>
                <c:pt idx="1405">
                  <c:v>45372</c:v>
                </c:pt>
                <c:pt idx="1406">
                  <c:v>45373</c:v>
                </c:pt>
                <c:pt idx="1407">
                  <c:v>45374</c:v>
                </c:pt>
                <c:pt idx="1408">
                  <c:v>45375</c:v>
                </c:pt>
                <c:pt idx="1409">
                  <c:v>45376</c:v>
                </c:pt>
                <c:pt idx="1410">
                  <c:v>45377</c:v>
                </c:pt>
                <c:pt idx="1411">
                  <c:v>45378</c:v>
                </c:pt>
                <c:pt idx="1412">
                  <c:v>45379</c:v>
                </c:pt>
                <c:pt idx="1413">
                  <c:v>45380</c:v>
                </c:pt>
                <c:pt idx="1414">
                  <c:v>45381</c:v>
                </c:pt>
                <c:pt idx="1415">
                  <c:v>45382</c:v>
                </c:pt>
                <c:pt idx="1416">
                  <c:v>45383</c:v>
                </c:pt>
                <c:pt idx="1417">
                  <c:v>45384</c:v>
                </c:pt>
                <c:pt idx="1418">
                  <c:v>45385</c:v>
                </c:pt>
                <c:pt idx="1419">
                  <c:v>45386</c:v>
                </c:pt>
                <c:pt idx="1420">
                  <c:v>45387</c:v>
                </c:pt>
                <c:pt idx="1421">
                  <c:v>45388</c:v>
                </c:pt>
                <c:pt idx="1422">
                  <c:v>45389</c:v>
                </c:pt>
                <c:pt idx="1423">
                  <c:v>45390</c:v>
                </c:pt>
                <c:pt idx="1424">
                  <c:v>45391</c:v>
                </c:pt>
                <c:pt idx="1425">
                  <c:v>45392</c:v>
                </c:pt>
                <c:pt idx="1426">
                  <c:v>45393</c:v>
                </c:pt>
                <c:pt idx="1427">
                  <c:v>45394</c:v>
                </c:pt>
                <c:pt idx="1428">
                  <c:v>45395</c:v>
                </c:pt>
                <c:pt idx="1429">
                  <c:v>45396</c:v>
                </c:pt>
                <c:pt idx="1430">
                  <c:v>45397</c:v>
                </c:pt>
                <c:pt idx="1431">
                  <c:v>45398</c:v>
                </c:pt>
                <c:pt idx="1432">
                  <c:v>45399</c:v>
                </c:pt>
                <c:pt idx="1433">
                  <c:v>45400</c:v>
                </c:pt>
                <c:pt idx="1434">
                  <c:v>45401</c:v>
                </c:pt>
                <c:pt idx="1435">
                  <c:v>45402</c:v>
                </c:pt>
                <c:pt idx="1436">
                  <c:v>45403</c:v>
                </c:pt>
                <c:pt idx="1437">
                  <c:v>45404</c:v>
                </c:pt>
                <c:pt idx="1438">
                  <c:v>45405</c:v>
                </c:pt>
                <c:pt idx="1439">
                  <c:v>45406</c:v>
                </c:pt>
                <c:pt idx="1440">
                  <c:v>45407</c:v>
                </c:pt>
                <c:pt idx="1441">
                  <c:v>45408</c:v>
                </c:pt>
                <c:pt idx="1442">
                  <c:v>45409</c:v>
                </c:pt>
                <c:pt idx="1443">
                  <c:v>45410</c:v>
                </c:pt>
                <c:pt idx="1444">
                  <c:v>45411</c:v>
                </c:pt>
                <c:pt idx="1445">
                  <c:v>45412</c:v>
                </c:pt>
                <c:pt idx="1446">
                  <c:v>45413</c:v>
                </c:pt>
                <c:pt idx="1447">
                  <c:v>45414</c:v>
                </c:pt>
                <c:pt idx="1448">
                  <c:v>45415</c:v>
                </c:pt>
                <c:pt idx="1449">
                  <c:v>45416</c:v>
                </c:pt>
                <c:pt idx="1450">
                  <c:v>45417</c:v>
                </c:pt>
                <c:pt idx="1451">
                  <c:v>45418</c:v>
                </c:pt>
                <c:pt idx="1452">
                  <c:v>45419</c:v>
                </c:pt>
                <c:pt idx="1453">
                  <c:v>45420</c:v>
                </c:pt>
                <c:pt idx="1454">
                  <c:v>45421</c:v>
                </c:pt>
                <c:pt idx="1455">
                  <c:v>45422</c:v>
                </c:pt>
                <c:pt idx="1456">
                  <c:v>45423</c:v>
                </c:pt>
                <c:pt idx="1457">
                  <c:v>45424</c:v>
                </c:pt>
                <c:pt idx="1458">
                  <c:v>45425</c:v>
                </c:pt>
                <c:pt idx="1459">
                  <c:v>45426</c:v>
                </c:pt>
                <c:pt idx="1460">
                  <c:v>45427</c:v>
                </c:pt>
                <c:pt idx="1461">
                  <c:v>45428</c:v>
                </c:pt>
                <c:pt idx="1462">
                  <c:v>45429</c:v>
                </c:pt>
                <c:pt idx="1463">
                  <c:v>45430</c:v>
                </c:pt>
                <c:pt idx="1464">
                  <c:v>45431</c:v>
                </c:pt>
                <c:pt idx="1465">
                  <c:v>45432</c:v>
                </c:pt>
                <c:pt idx="1466">
                  <c:v>45433</c:v>
                </c:pt>
                <c:pt idx="1467">
                  <c:v>45434</c:v>
                </c:pt>
                <c:pt idx="1468">
                  <c:v>45435</c:v>
                </c:pt>
                <c:pt idx="1469">
                  <c:v>45436</c:v>
                </c:pt>
                <c:pt idx="1470">
                  <c:v>45437</c:v>
                </c:pt>
                <c:pt idx="1471">
                  <c:v>45438</c:v>
                </c:pt>
                <c:pt idx="1472">
                  <c:v>45439</c:v>
                </c:pt>
                <c:pt idx="1473">
                  <c:v>45440</c:v>
                </c:pt>
                <c:pt idx="1474">
                  <c:v>45441</c:v>
                </c:pt>
                <c:pt idx="1475">
                  <c:v>45442</c:v>
                </c:pt>
                <c:pt idx="1476">
                  <c:v>45443</c:v>
                </c:pt>
                <c:pt idx="1477">
                  <c:v>45444</c:v>
                </c:pt>
                <c:pt idx="1478">
                  <c:v>45445</c:v>
                </c:pt>
                <c:pt idx="1479">
                  <c:v>45446</c:v>
                </c:pt>
                <c:pt idx="1480">
                  <c:v>45447</c:v>
                </c:pt>
                <c:pt idx="1481">
                  <c:v>45448</c:v>
                </c:pt>
                <c:pt idx="1482">
                  <c:v>45449</c:v>
                </c:pt>
                <c:pt idx="1483">
                  <c:v>45450</c:v>
                </c:pt>
                <c:pt idx="1484">
                  <c:v>45451</c:v>
                </c:pt>
                <c:pt idx="1485">
                  <c:v>45452</c:v>
                </c:pt>
                <c:pt idx="1486">
                  <c:v>45453</c:v>
                </c:pt>
                <c:pt idx="1487">
                  <c:v>45454</c:v>
                </c:pt>
                <c:pt idx="1488">
                  <c:v>45455</c:v>
                </c:pt>
                <c:pt idx="1489">
                  <c:v>45456</c:v>
                </c:pt>
                <c:pt idx="1490">
                  <c:v>45457</c:v>
                </c:pt>
                <c:pt idx="1491">
                  <c:v>45458</c:v>
                </c:pt>
                <c:pt idx="1492">
                  <c:v>45459</c:v>
                </c:pt>
                <c:pt idx="1493">
                  <c:v>45460</c:v>
                </c:pt>
                <c:pt idx="1494">
                  <c:v>45461</c:v>
                </c:pt>
                <c:pt idx="1495">
                  <c:v>45462</c:v>
                </c:pt>
                <c:pt idx="1496">
                  <c:v>45463</c:v>
                </c:pt>
                <c:pt idx="1497">
                  <c:v>45464</c:v>
                </c:pt>
                <c:pt idx="1498">
                  <c:v>45465</c:v>
                </c:pt>
                <c:pt idx="1499">
                  <c:v>45466</c:v>
                </c:pt>
                <c:pt idx="1500">
                  <c:v>45467</c:v>
                </c:pt>
                <c:pt idx="1501">
                  <c:v>45468</c:v>
                </c:pt>
                <c:pt idx="1502">
                  <c:v>45469</c:v>
                </c:pt>
                <c:pt idx="1503">
                  <c:v>45470</c:v>
                </c:pt>
                <c:pt idx="1504">
                  <c:v>45471</c:v>
                </c:pt>
                <c:pt idx="1505">
                  <c:v>45472</c:v>
                </c:pt>
                <c:pt idx="1506">
                  <c:v>45473</c:v>
                </c:pt>
                <c:pt idx="1507">
                  <c:v>45474</c:v>
                </c:pt>
                <c:pt idx="1508">
                  <c:v>45475</c:v>
                </c:pt>
                <c:pt idx="1509">
                  <c:v>45476</c:v>
                </c:pt>
                <c:pt idx="1510">
                  <c:v>45477</c:v>
                </c:pt>
                <c:pt idx="1511">
                  <c:v>45478</c:v>
                </c:pt>
                <c:pt idx="1512">
                  <c:v>45479</c:v>
                </c:pt>
                <c:pt idx="1513">
                  <c:v>45480</c:v>
                </c:pt>
                <c:pt idx="1514">
                  <c:v>45481</c:v>
                </c:pt>
                <c:pt idx="1515">
                  <c:v>45482</c:v>
                </c:pt>
                <c:pt idx="1516">
                  <c:v>45483</c:v>
                </c:pt>
                <c:pt idx="1517">
                  <c:v>45484</c:v>
                </c:pt>
                <c:pt idx="1518">
                  <c:v>45485</c:v>
                </c:pt>
                <c:pt idx="1519">
                  <c:v>45486</c:v>
                </c:pt>
                <c:pt idx="1520">
                  <c:v>45487</c:v>
                </c:pt>
                <c:pt idx="1521">
                  <c:v>45488</c:v>
                </c:pt>
                <c:pt idx="1522">
                  <c:v>45489</c:v>
                </c:pt>
                <c:pt idx="1523">
                  <c:v>45490</c:v>
                </c:pt>
                <c:pt idx="1524">
                  <c:v>45491</c:v>
                </c:pt>
                <c:pt idx="1525">
                  <c:v>45492</c:v>
                </c:pt>
                <c:pt idx="1526">
                  <c:v>45493</c:v>
                </c:pt>
                <c:pt idx="1527">
                  <c:v>45494</c:v>
                </c:pt>
                <c:pt idx="1528">
                  <c:v>45495</c:v>
                </c:pt>
                <c:pt idx="1529">
                  <c:v>45496</c:v>
                </c:pt>
                <c:pt idx="1530">
                  <c:v>45497</c:v>
                </c:pt>
                <c:pt idx="1531">
                  <c:v>45498</c:v>
                </c:pt>
                <c:pt idx="1532">
                  <c:v>45499</c:v>
                </c:pt>
                <c:pt idx="1533">
                  <c:v>45500</c:v>
                </c:pt>
                <c:pt idx="1534">
                  <c:v>45501</c:v>
                </c:pt>
                <c:pt idx="1535">
                  <c:v>45502</c:v>
                </c:pt>
                <c:pt idx="1536">
                  <c:v>45503</c:v>
                </c:pt>
                <c:pt idx="1537">
                  <c:v>45504</c:v>
                </c:pt>
                <c:pt idx="1538">
                  <c:v>45505</c:v>
                </c:pt>
                <c:pt idx="1539">
                  <c:v>45506</c:v>
                </c:pt>
                <c:pt idx="1540">
                  <c:v>45507</c:v>
                </c:pt>
                <c:pt idx="1541">
                  <c:v>45508</c:v>
                </c:pt>
                <c:pt idx="1542">
                  <c:v>45509</c:v>
                </c:pt>
                <c:pt idx="1543">
                  <c:v>45510</c:v>
                </c:pt>
                <c:pt idx="1544">
                  <c:v>45511</c:v>
                </c:pt>
                <c:pt idx="1545">
                  <c:v>45512</c:v>
                </c:pt>
                <c:pt idx="1546">
                  <c:v>45513</c:v>
                </c:pt>
                <c:pt idx="1547">
                  <c:v>45514</c:v>
                </c:pt>
                <c:pt idx="1548">
                  <c:v>45515</c:v>
                </c:pt>
                <c:pt idx="1549">
                  <c:v>45516</c:v>
                </c:pt>
                <c:pt idx="1550">
                  <c:v>45517</c:v>
                </c:pt>
                <c:pt idx="1551">
                  <c:v>45518</c:v>
                </c:pt>
                <c:pt idx="1552">
                  <c:v>45519</c:v>
                </c:pt>
                <c:pt idx="1553">
                  <c:v>45520</c:v>
                </c:pt>
                <c:pt idx="1554">
                  <c:v>45521</c:v>
                </c:pt>
                <c:pt idx="1555">
                  <c:v>45522</c:v>
                </c:pt>
                <c:pt idx="1556">
                  <c:v>45523</c:v>
                </c:pt>
                <c:pt idx="1557">
                  <c:v>45524</c:v>
                </c:pt>
                <c:pt idx="1558">
                  <c:v>45525</c:v>
                </c:pt>
                <c:pt idx="1559">
                  <c:v>45526</c:v>
                </c:pt>
                <c:pt idx="1560">
                  <c:v>45527</c:v>
                </c:pt>
                <c:pt idx="1561">
                  <c:v>45528</c:v>
                </c:pt>
                <c:pt idx="1562">
                  <c:v>45529</c:v>
                </c:pt>
                <c:pt idx="1563">
                  <c:v>45530</c:v>
                </c:pt>
                <c:pt idx="1564">
                  <c:v>45531</c:v>
                </c:pt>
                <c:pt idx="1565">
                  <c:v>45532</c:v>
                </c:pt>
                <c:pt idx="1566">
                  <c:v>45533</c:v>
                </c:pt>
                <c:pt idx="1567">
                  <c:v>45534</c:v>
                </c:pt>
                <c:pt idx="1568">
                  <c:v>45535</c:v>
                </c:pt>
                <c:pt idx="1569">
                  <c:v>45536</c:v>
                </c:pt>
                <c:pt idx="1570">
                  <c:v>45537</c:v>
                </c:pt>
                <c:pt idx="1571">
                  <c:v>45538</c:v>
                </c:pt>
                <c:pt idx="1572">
                  <c:v>45539</c:v>
                </c:pt>
                <c:pt idx="1573">
                  <c:v>45540</c:v>
                </c:pt>
                <c:pt idx="1574">
                  <c:v>45541</c:v>
                </c:pt>
                <c:pt idx="1575">
                  <c:v>45542</c:v>
                </c:pt>
                <c:pt idx="1576">
                  <c:v>45543</c:v>
                </c:pt>
                <c:pt idx="1577">
                  <c:v>45544</c:v>
                </c:pt>
                <c:pt idx="1578">
                  <c:v>45545</c:v>
                </c:pt>
                <c:pt idx="1579">
                  <c:v>45546</c:v>
                </c:pt>
                <c:pt idx="1580">
                  <c:v>45547</c:v>
                </c:pt>
                <c:pt idx="1581">
                  <c:v>45548</c:v>
                </c:pt>
                <c:pt idx="1582">
                  <c:v>45549</c:v>
                </c:pt>
                <c:pt idx="1583">
                  <c:v>45550</c:v>
                </c:pt>
                <c:pt idx="1584">
                  <c:v>45551</c:v>
                </c:pt>
                <c:pt idx="1585">
                  <c:v>45552</c:v>
                </c:pt>
                <c:pt idx="1586">
                  <c:v>45553</c:v>
                </c:pt>
                <c:pt idx="1587">
                  <c:v>45554</c:v>
                </c:pt>
                <c:pt idx="1588">
                  <c:v>45555</c:v>
                </c:pt>
                <c:pt idx="1589">
                  <c:v>45556</c:v>
                </c:pt>
                <c:pt idx="1590">
                  <c:v>45558</c:v>
                </c:pt>
                <c:pt idx="1591">
                  <c:v>45559</c:v>
                </c:pt>
                <c:pt idx="1592">
                  <c:v>45560</c:v>
                </c:pt>
                <c:pt idx="1593">
                  <c:v>45561</c:v>
                </c:pt>
                <c:pt idx="1594">
                  <c:v>45562</c:v>
                </c:pt>
                <c:pt idx="1595">
                  <c:v>45563</c:v>
                </c:pt>
                <c:pt idx="1596">
                  <c:v>45564</c:v>
                </c:pt>
                <c:pt idx="1597">
                  <c:v>45565</c:v>
                </c:pt>
                <c:pt idx="1598">
                  <c:v>45566</c:v>
                </c:pt>
                <c:pt idx="1599">
                  <c:v>45567</c:v>
                </c:pt>
                <c:pt idx="1600">
                  <c:v>45568</c:v>
                </c:pt>
                <c:pt idx="1601">
                  <c:v>45569</c:v>
                </c:pt>
                <c:pt idx="1602">
                  <c:v>45570</c:v>
                </c:pt>
                <c:pt idx="1603">
                  <c:v>45571</c:v>
                </c:pt>
                <c:pt idx="1604">
                  <c:v>45572</c:v>
                </c:pt>
                <c:pt idx="1605">
                  <c:v>45573</c:v>
                </c:pt>
                <c:pt idx="1606">
                  <c:v>45574</c:v>
                </c:pt>
                <c:pt idx="1607">
                  <c:v>45575</c:v>
                </c:pt>
                <c:pt idx="1608">
                  <c:v>45576</c:v>
                </c:pt>
                <c:pt idx="1609">
                  <c:v>45577</c:v>
                </c:pt>
                <c:pt idx="1610">
                  <c:v>45578</c:v>
                </c:pt>
                <c:pt idx="1611">
                  <c:v>45579</c:v>
                </c:pt>
                <c:pt idx="1612">
                  <c:v>45580</c:v>
                </c:pt>
                <c:pt idx="1613">
                  <c:v>45581</c:v>
                </c:pt>
                <c:pt idx="1614">
                  <c:v>45582</c:v>
                </c:pt>
                <c:pt idx="1615">
                  <c:v>45583</c:v>
                </c:pt>
                <c:pt idx="1616">
                  <c:v>45584</c:v>
                </c:pt>
                <c:pt idx="1617">
                  <c:v>45585</c:v>
                </c:pt>
                <c:pt idx="1618">
                  <c:v>45586</c:v>
                </c:pt>
                <c:pt idx="1619">
                  <c:v>45587</c:v>
                </c:pt>
                <c:pt idx="1620">
                  <c:v>45588</c:v>
                </c:pt>
                <c:pt idx="1621">
                  <c:v>45589</c:v>
                </c:pt>
                <c:pt idx="1622">
                  <c:v>45590</c:v>
                </c:pt>
                <c:pt idx="1623">
                  <c:v>45591</c:v>
                </c:pt>
                <c:pt idx="1624">
                  <c:v>45592</c:v>
                </c:pt>
                <c:pt idx="1625">
                  <c:v>45593</c:v>
                </c:pt>
                <c:pt idx="1626">
                  <c:v>45594</c:v>
                </c:pt>
                <c:pt idx="1627">
                  <c:v>45595</c:v>
                </c:pt>
                <c:pt idx="1628">
                  <c:v>45596</c:v>
                </c:pt>
                <c:pt idx="1629">
                  <c:v>45597</c:v>
                </c:pt>
                <c:pt idx="1630">
                  <c:v>45598</c:v>
                </c:pt>
                <c:pt idx="1631">
                  <c:v>45599</c:v>
                </c:pt>
                <c:pt idx="1632">
                  <c:v>45600</c:v>
                </c:pt>
                <c:pt idx="1633">
                  <c:v>45601</c:v>
                </c:pt>
                <c:pt idx="1634">
                  <c:v>45602</c:v>
                </c:pt>
                <c:pt idx="1635">
                  <c:v>45603</c:v>
                </c:pt>
                <c:pt idx="1636">
                  <c:v>45604</c:v>
                </c:pt>
                <c:pt idx="1637">
                  <c:v>45605</c:v>
                </c:pt>
                <c:pt idx="1638">
                  <c:v>45606</c:v>
                </c:pt>
                <c:pt idx="1639">
                  <c:v>45607</c:v>
                </c:pt>
                <c:pt idx="1640">
                  <c:v>45608</c:v>
                </c:pt>
                <c:pt idx="1641">
                  <c:v>45609</c:v>
                </c:pt>
                <c:pt idx="1642">
                  <c:v>45610</c:v>
                </c:pt>
                <c:pt idx="1643">
                  <c:v>45611</c:v>
                </c:pt>
                <c:pt idx="1644">
                  <c:v>45612</c:v>
                </c:pt>
                <c:pt idx="1645">
                  <c:v>45613</c:v>
                </c:pt>
                <c:pt idx="1646">
                  <c:v>45614</c:v>
                </c:pt>
                <c:pt idx="1647">
                  <c:v>45615</c:v>
                </c:pt>
                <c:pt idx="1648">
                  <c:v>45616</c:v>
                </c:pt>
                <c:pt idx="1649">
                  <c:v>45617</c:v>
                </c:pt>
                <c:pt idx="1650">
                  <c:v>45618</c:v>
                </c:pt>
                <c:pt idx="1651">
                  <c:v>45619</c:v>
                </c:pt>
                <c:pt idx="1652">
                  <c:v>45620</c:v>
                </c:pt>
                <c:pt idx="1653">
                  <c:v>45621</c:v>
                </c:pt>
                <c:pt idx="1654">
                  <c:v>45622</c:v>
                </c:pt>
                <c:pt idx="1655">
                  <c:v>45623</c:v>
                </c:pt>
                <c:pt idx="1656">
                  <c:v>45624</c:v>
                </c:pt>
                <c:pt idx="1657">
                  <c:v>45625</c:v>
                </c:pt>
                <c:pt idx="1658">
                  <c:v>45626</c:v>
                </c:pt>
                <c:pt idx="1659">
                  <c:v>45627</c:v>
                </c:pt>
                <c:pt idx="1660">
                  <c:v>45628</c:v>
                </c:pt>
                <c:pt idx="1661">
                  <c:v>45629</c:v>
                </c:pt>
                <c:pt idx="1662">
                  <c:v>45630</c:v>
                </c:pt>
                <c:pt idx="1663">
                  <c:v>45631</c:v>
                </c:pt>
                <c:pt idx="1664">
                  <c:v>45632</c:v>
                </c:pt>
                <c:pt idx="1665">
                  <c:v>45633</c:v>
                </c:pt>
                <c:pt idx="1666">
                  <c:v>45634</c:v>
                </c:pt>
                <c:pt idx="1667">
                  <c:v>45635</c:v>
                </c:pt>
                <c:pt idx="1668">
                  <c:v>45636</c:v>
                </c:pt>
                <c:pt idx="1669">
                  <c:v>45637</c:v>
                </c:pt>
                <c:pt idx="1670">
                  <c:v>45638</c:v>
                </c:pt>
                <c:pt idx="1671">
                  <c:v>45639</c:v>
                </c:pt>
                <c:pt idx="1672">
                  <c:v>45640</c:v>
                </c:pt>
                <c:pt idx="1673">
                  <c:v>45641</c:v>
                </c:pt>
                <c:pt idx="1674">
                  <c:v>45642</c:v>
                </c:pt>
                <c:pt idx="1675">
                  <c:v>45643</c:v>
                </c:pt>
                <c:pt idx="1676">
                  <c:v>45644</c:v>
                </c:pt>
                <c:pt idx="1677">
                  <c:v>45645</c:v>
                </c:pt>
                <c:pt idx="1678">
                  <c:v>45646</c:v>
                </c:pt>
                <c:pt idx="1679">
                  <c:v>45647</c:v>
                </c:pt>
                <c:pt idx="1680">
                  <c:v>45648</c:v>
                </c:pt>
                <c:pt idx="1681">
                  <c:v>45649</c:v>
                </c:pt>
                <c:pt idx="1682">
                  <c:v>45650</c:v>
                </c:pt>
                <c:pt idx="1683">
                  <c:v>45651</c:v>
                </c:pt>
                <c:pt idx="1684">
                  <c:v>45652</c:v>
                </c:pt>
                <c:pt idx="1685">
                  <c:v>45653</c:v>
                </c:pt>
                <c:pt idx="1686">
                  <c:v>45654</c:v>
                </c:pt>
                <c:pt idx="1687">
                  <c:v>45655</c:v>
                </c:pt>
                <c:pt idx="1688">
                  <c:v>45656</c:v>
                </c:pt>
                <c:pt idx="1689">
                  <c:v>45657</c:v>
                </c:pt>
                <c:pt idx="1690">
                  <c:v>45658</c:v>
                </c:pt>
                <c:pt idx="1691">
                  <c:v>45659</c:v>
                </c:pt>
                <c:pt idx="1692">
                  <c:v>45660</c:v>
                </c:pt>
                <c:pt idx="1693">
                  <c:v>45661</c:v>
                </c:pt>
                <c:pt idx="1694">
                  <c:v>45662</c:v>
                </c:pt>
                <c:pt idx="1695">
                  <c:v>45663</c:v>
                </c:pt>
                <c:pt idx="1696">
                  <c:v>45664</c:v>
                </c:pt>
                <c:pt idx="1697">
                  <c:v>45665</c:v>
                </c:pt>
                <c:pt idx="1698">
                  <c:v>45666</c:v>
                </c:pt>
                <c:pt idx="1699">
                  <c:v>45667</c:v>
                </c:pt>
                <c:pt idx="1700">
                  <c:v>45668</c:v>
                </c:pt>
                <c:pt idx="1701">
                  <c:v>45669</c:v>
                </c:pt>
                <c:pt idx="1702">
                  <c:v>45670</c:v>
                </c:pt>
                <c:pt idx="1703">
                  <c:v>45671</c:v>
                </c:pt>
                <c:pt idx="1704">
                  <c:v>45672</c:v>
                </c:pt>
                <c:pt idx="1705">
                  <c:v>45673</c:v>
                </c:pt>
                <c:pt idx="1706">
                  <c:v>45674</c:v>
                </c:pt>
                <c:pt idx="1707">
                  <c:v>45675</c:v>
                </c:pt>
                <c:pt idx="1708">
                  <c:v>45676</c:v>
                </c:pt>
                <c:pt idx="1709">
                  <c:v>45677</c:v>
                </c:pt>
                <c:pt idx="1710">
                  <c:v>45678</c:v>
                </c:pt>
                <c:pt idx="1711">
                  <c:v>45679</c:v>
                </c:pt>
                <c:pt idx="1712">
                  <c:v>45680</c:v>
                </c:pt>
                <c:pt idx="1713">
                  <c:v>45681</c:v>
                </c:pt>
                <c:pt idx="1714">
                  <c:v>45682</c:v>
                </c:pt>
                <c:pt idx="1715">
                  <c:v>45683</c:v>
                </c:pt>
                <c:pt idx="1716">
                  <c:v>45684</c:v>
                </c:pt>
                <c:pt idx="1717">
                  <c:v>45685</c:v>
                </c:pt>
                <c:pt idx="1718">
                  <c:v>45686</c:v>
                </c:pt>
                <c:pt idx="1719">
                  <c:v>45687</c:v>
                </c:pt>
                <c:pt idx="1720">
                  <c:v>45688</c:v>
                </c:pt>
                <c:pt idx="1721">
                  <c:v>45689</c:v>
                </c:pt>
                <c:pt idx="1722">
                  <c:v>45690</c:v>
                </c:pt>
                <c:pt idx="1723">
                  <c:v>45691</c:v>
                </c:pt>
                <c:pt idx="1724">
                  <c:v>45692</c:v>
                </c:pt>
                <c:pt idx="1725">
                  <c:v>45693</c:v>
                </c:pt>
                <c:pt idx="1726">
                  <c:v>45694</c:v>
                </c:pt>
                <c:pt idx="1727">
                  <c:v>45695</c:v>
                </c:pt>
                <c:pt idx="1728">
                  <c:v>45696</c:v>
                </c:pt>
                <c:pt idx="1729">
                  <c:v>45697</c:v>
                </c:pt>
                <c:pt idx="1730">
                  <c:v>45698</c:v>
                </c:pt>
                <c:pt idx="1731">
                  <c:v>45699</c:v>
                </c:pt>
                <c:pt idx="1732">
                  <c:v>45700</c:v>
                </c:pt>
                <c:pt idx="1733">
                  <c:v>45701</c:v>
                </c:pt>
                <c:pt idx="1734">
                  <c:v>45702</c:v>
                </c:pt>
                <c:pt idx="1735">
                  <c:v>45703</c:v>
                </c:pt>
                <c:pt idx="1736">
                  <c:v>45704</c:v>
                </c:pt>
                <c:pt idx="1737">
                  <c:v>45705</c:v>
                </c:pt>
                <c:pt idx="1738">
                  <c:v>45706</c:v>
                </c:pt>
                <c:pt idx="1739">
                  <c:v>45707</c:v>
                </c:pt>
                <c:pt idx="1740">
                  <c:v>45708</c:v>
                </c:pt>
                <c:pt idx="1741">
                  <c:v>45709</c:v>
                </c:pt>
                <c:pt idx="1742">
                  <c:v>45710</c:v>
                </c:pt>
                <c:pt idx="1743">
                  <c:v>45711</c:v>
                </c:pt>
                <c:pt idx="1744">
                  <c:v>45712</c:v>
                </c:pt>
                <c:pt idx="1745">
                  <c:v>45713</c:v>
                </c:pt>
                <c:pt idx="1746">
                  <c:v>45714</c:v>
                </c:pt>
                <c:pt idx="1747">
                  <c:v>45715</c:v>
                </c:pt>
                <c:pt idx="1748">
                  <c:v>45716</c:v>
                </c:pt>
                <c:pt idx="1749">
                  <c:v>45717</c:v>
                </c:pt>
                <c:pt idx="1750">
                  <c:v>45718</c:v>
                </c:pt>
                <c:pt idx="1751">
                  <c:v>45719</c:v>
                </c:pt>
                <c:pt idx="1752">
                  <c:v>45720</c:v>
                </c:pt>
                <c:pt idx="1753">
                  <c:v>45721</c:v>
                </c:pt>
                <c:pt idx="1754">
                  <c:v>45722</c:v>
                </c:pt>
                <c:pt idx="1755">
                  <c:v>45723</c:v>
                </c:pt>
                <c:pt idx="1756">
                  <c:v>45724</c:v>
                </c:pt>
                <c:pt idx="1757">
                  <c:v>45725</c:v>
                </c:pt>
                <c:pt idx="1758">
                  <c:v>45726</c:v>
                </c:pt>
                <c:pt idx="1759">
                  <c:v>45727</c:v>
                </c:pt>
                <c:pt idx="1760">
                  <c:v>45728</c:v>
                </c:pt>
                <c:pt idx="1761">
                  <c:v>45729</c:v>
                </c:pt>
                <c:pt idx="1762">
                  <c:v>45730</c:v>
                </c:pt>
                <c:pt idx="1763">
                  <c:v>45731</c:v>
                </c:pt>
                <c:pt idx="1764">
                  <c:v>45732</c:v>
                </c:pt>
                <c:pt idx="1765">
                  <c:v>45733</c:v>
                </c:pt>
                <c:pt idx="1766">
                  <c:v>45734</c:v>
                </c:pt>
                <c:pt idx="1767">
                  <c:v>45735</c:v>
                </c:pt>
                <c:pt idx="1768">
                  <c:v>45737</c:v>
                </c:pt>
                <c:pt idx="1769">
                  <c:v>45738</c:v>
                </c:pt>
                <c:pt idx="1770">
                  <c:v>45739</c:v>
                </c:pt>
                <c:pt idx="1771">
                  <c:v>45740</c:v>
                </c:pt>
                <c:pt idx="1772">
                  <c:v>45741</c:v>
                </c:pt>
                <c:pt idx="1773">
                  <c:v>45742</c:v>
                </c:pt>
                <c:pt idx="1774">
                  <c:v>45743</c:v>
                </c:pt>
                <c:pt idx="1775">
                  <c:v>45744</c:v>
                </c:pt>
                <c:pt idx="1776">
                  <c:v>45745</c:v>
                </c:pt>
                <c:pt idx="1777">
                  <c:v>45746</c:v>
                </c:pt>
                <c:pt idx="1778">
                  <c:v>45747</c:v>
                </c:pt>
                <c:pt idx="1779">
                  <c:v>45748</c:v>
                </c:pt>
                <c:pt idx="1780">
                  <c:v>45749</c:v>
                </c:pt>
                <c:pt idx="1781">
                  <c:v>45750</c:v>
                </c:pt>
                <c:pt idx="1782">
                  <c:v>45751</c:v>
                </c:pt>
                <c:pt idx="1783">
                  <c:v>45752</c:v>
                </c:pt>
                <c:pt idx="1784">
                  <c:v>45753</c:v>
                </c:pt>
                <c:pt idx="1785">
                  <c:v>45754</c:v>
                </c:pt>
                <c:pt idx="1786">
                  <c:v>45755</c:v>
                </c:pt>
                <c:pt idx="1787">
                  <c:v>45756</c:v>
                </c:pt>
                <c:pt idx="1788">
                  <c:v>45757</c:v>
                </c:pt>
                <c:pt idx="1789">
                  <c:v>45758</c:v>
                </c:pt>
                <c:pt idx="1790">
                  <c:v>45759</c:v>
                </c:pt>
                <c:pt idx="1791">
                  <c:v>45760</c:v>
                </c:pt>
                <c:pt idx="1792">
                  <c:v>45761</c:v>
                </c:pt>
                <c:pt idx="1793">
                  <c:v>45762</c:v>
                </c:pt>
                <c:pt idx="1794">
                  <c:v>45763</c:v>
                </c:pt>
                <c:pt idx="1795">
                  <c:v>45764</c:v>
                </c:pt>
                <c:pt idx="1796">
                  <c:v>45765</c:v>
                </c:pt>
                <c:pt idx="1797">
                  <c:v>45766</c:v>
                </c:pt>
                <c:pt idx="1798">
                  <c:v>45767</c:v>
                </c:pt>
                <c:pt idx="1799">
                  <c:v>45768</c:v>
                </c:pt>
                <c:pt idx="1800">
                  <c:v>45769</c:v>
                </c:pt>
                <c:pt idx="1801">
                  <c:v>45770</c:v>
                </c:pt>
                <c:pt idx="1802">
                  <c:v>45771</c:v>
                </c:pt>
                <c:pt idx="1803">
                  <c:v>45772</c:v>
                </c:pt>
                <c:pt idx="1804">
                  <c:v>45773</c:v>
                </c:pt>
                <c:pt idx="1805">
                  <c:v>45774</c:v>
                </c:pt>
                <c:pt idx="1806">
                  <c:v>45775</c:v>
                </c:pt>
                <c:pt idx="1807">
                  <c:v>45776</c:v>
                </c:pt>
                <c:pt idx="1808">
                  <c:v>45777</c:v>
                </c:pt>
                <c:pt idx="1809">
                  <c:v>45778</c:v>
                </c:pt>
                <c:pt idx="1810">
                  <c:v>45779</c:v>
                </c:pt>
                <c:pt idx="1811">
                  <c:v>45780</c:v>
                </c:pt>
                <c:pt idx="1812">
                  <c:v>45781</c:v>
                </c:pt>
                <c:pt idx="1813">
                  <c:v>45782</c:v>
                </c:pt>
                <c:pt idx="1814">
                  <c:v>45783</c:v>
                </c:pt>
                <c:pt idx="1815">
                  <c:v>45784</c:v>
                </c:pt>
                <c:pt idx="1816">
                  <c:v>45785</c:v>
                </c:pt>
                <c:pt idx="1817">
                  <c:v>45786</c:v>
                </c:pt>
                <c:pt idx="1818">
                  <c:v>45787</c:v>
                </c:pt>
                <c:pt idx="1819">
                  <c:v>45788</c:v>
                </c:pt>
                <c:pt idx="1820">
                  <c:v>45789</c:v>
                </c:pt>
                <c:pt idx="1821">
                  <c:v>45790</c:v>
                </c:pt>
                <c:pt idx="1822">
                  <c:v>45791</c:v>
                </c:pt>
                <c:pt idx="1823">
                  <c:v>45792</c:v>
                </c:pt>
                <c:pt idx="1824">
                  <c:v>45793</c:v>
                </c:pt>
                <c:pt idx="1825">
                  <c:v>45794</c:v>
                </c:pt>
                <c:pt idx="1826">
                  <c:v>45795</c:v>
                </c:pt>
                <c:pt idx="1827">
                  <c:v>45796</c:v>
                </c:pt>
                <c:pt idx="1828">
                  <c:v>45797</c:v>
                </c:pt>
                <c:pt idx="1829">
                  <c:v>45798</c:v>
                </c:pt>
                <c:pt idx="1830">
                  <c:v>45799</c:v>
                </c:pt>
                <c:pt idx="1831">
                  <c:v>45800</c:v>
                </c:pt>
                <c:pt idx="1832">
                  <c:v>45801</c:v>
                </c:pt>
                <c:pt idx="1833">
                  <c:v>45802</c:v>
                </c:pt>
                <c:pt idx="1834">
                  <c:v>45803</c:v>
                </c:pt>
                <c:pt idx="1835">
                  <c:v>45804</c:v>
                </c:pt>
                <c:pt idx="1836">
                  <c:v>45805</c:v>
                </c:pt>
                <c:pt idx="1837">
                  <c:v>45806</c:v>
                </c:pt>
                <c:pt idx="1838">
                  <c:v>45807</c:v>
                </c:pt>
                <c:pt idx="1839">
                  <c:v>45808</c:v>
                </c:pt>
                <c:pt idx="1840">
                  <c:v>45809</c:v>
                </c:pt>
                <c:pt idx="1841">
                  <c:v>45810</c:v>
                </c:pt>
                <c:pt idx="1842">
                  <c:v>45811</c:v>
                </c:pt>
                <c:pt idx="1843">
                  <c:v>45812</c:v>
                </c:pt>
                <c:pt idx="1844">
                  <c:v>45813</c:v>
                </c:pt>
                <c:pt idx="1845">
                  <c:v>45814</c:v>
                </c:pt>
                <c:pt idx="1846">
                  <c:v>45815</c:v>
                </c:pt>
                <c:pt idx="1847">
                  <c:v>45816</c:v>
                </c:pt>
                <c:pt idx="1848">
                  <c:v>45817</c:v>
                </c:pt>
                <c:pt idx="1849">
                  <c:v>45818</c:v>
                </c:pt>
                <c:pt idx="1850">
                  <c:v>45819</c:v>
                </c:pt>
                <c:pt idx="1851">
                  <c:v>45820</c:v>
                </c:pt>
                <c:pt idx="1852">
                  <c:v>45821</c:v>
                </c:pt>
                <c:pt idx="1853">
                  <c:v>45822</c:v>
                </c:pt>
                <c:pt idx="1854">
                  <c:v>45823</c:v>
                </c:pt>
                <c:pt idx="1855">
                  <c:v>45824</c:v>
                </c:pt>
                <c:pt idx="1856">
                  <c:v>45825</c:v>
                </c:pt>
                <c:pt idx="1857">
                  <c:v>45826</c:v>
                </c:pt>
                <c:pt idx="1858">
                  <c:v>45827</c:v>
                </c:pt>
                <c:pt idx="1859">
                  <c:v>45828</c:v>
                </c:pt>
                <c:pt idx="1860">
                  <c:v>45829</c:v>
                </c:pt>
                <c:pt idx="1861">
                  <c:v>45830</c:v>
                </c:pt>
                <c:pt idx="1862">
                  <c:v>45831</c:v>
                </c:pt>
                <c:pt idx="1863">
                  <c:v>45832</c:v>
                </c:pt>
                <c:pt idx="1864">
                  <c:v>45833</c:v>
                </c:pt>
                <c:pt idx="1865">
                  <c:v>45834</c:v>
                </c:pt>
                <c:pt idx="1866">
                  <c:v>45835</c:v>
                </c:pt>
                <c:pt idx="1867">
                  <c:v>45836</c:v>
                </c:pt>
                <c:pt idx="1868">
                  <c:v>45837</c:v>
                </c:pt>
                <c:pt idx="1869">
                  <c:v>45838</c:v>
                </c:pt>
                <c:pt idx="1870">
                  <c:v>45839</c:v>
                </c:pt>
                <c:pt idx="1871">
                  <c:v>45840</c:v>
                </c:pt>
                <c:pt idx="1872">
                  <c:v>45841</c:v>
                </c:pt>
                <c:pt idx="1873">
                  <c:v>45842</c:v>
                </c:pt>
                <c:pt idx="1874">
                  <c:v>45843</c:v>
                </c:pt>
                <c:pt idx="1875">
                  <c:v>45844</c:v>
                </c:pt>
                <c:pt idx="1876">
                  <c:v>45845</c:v>
                </c:pt>
                <c:pt idx="1877">
                  <c:v>45846</c:v>
                </c:pt>
                <c:pt idx="1878">
                  <c:v>45847</c:v>
                </c:pt>
                <c:pt idx="1879">
                  <c:v>45848</c:v>
                </c:pt>
                <c:pt idx="1880">
                  <c:v>45849</c:v>
                </c:pt>
                <c:pt idx="1881">
                  <c:v>45850</c:v>
                </c:pt>
                <c:pt idx="1882">
                  <c:v>45851</c:v>
                </c:pt>
                <c:pt idx="1883">
                  <c:v>45852</c:v>
                </c:pt>
                <c:pt idx="1884">
                  <c:v>45853</c:v>
                </c:pt>
                <c:pt idx="1885">
                  <c:v>45854</c:v>
                </c:pt>
                <c:pt idx="1886">
                  <c:v>45855</c:v>
                </c:pt>
                <c:pt idx="1887">
                  <c:v>45856</c:v>
                </c:pt>
                <c:pt idx="1888">
                  <c:v>45857</c:v>
                </c:pt>
                <c:pt idx="1889">
                  <c:v>45858</c:v>
                </c:pt>
                <c:pt idx="1890">
                  <c:v>45859</c:v>
                </c:pt>
                <c:pt idx="1891">
                  <c:v>45860</c:v>
                </c:pt>
                <c:pt idx="1892">
                  <c:v>45861</c:v>
                </c:pt>
                <c:pt idx="1893">
                  <c:v>45862</c:v>
                </c:pt>
                <c:pt idx="1894">
                  <c:v>45863</c:v>
                </c:pt>
                <c:pt idx="1895">
                  <c:v>45864</c:v>
                </c:pt>
                <c:pt idx="1896">
                  <c:v>45865</c:v>
                </c:pt>
                <c:pt idx="1897">
                  <c:v>45866</c:v>
                </c:pt>
                <c:pt idx="1898">
                  <c:v>45867</c:v>
                </c:pt>
                <c:pt idx="1899">
                  <c:v>45868</c:v>
                </c:pt>
                <c:pt idx="1900">
                  <c:v>45869</c:v>
                </c:pt>
                <c:pt idx="1901">
                  <c:v>45870</c:v>
                </c:pt>
                <c:pt idx="1902">
                  <c:v>45871</c:v>
                </c:pt>
                <c:pt idx="1903">
                  <c:v>45872</c:v>
                </c:pt>
                <c:pt idx="1904">
                  <c:v>45873</c:v>
                </c:pt>
                <c:pt idx="1905">
                  <c:v>45874</c:v>
                </c:pt>
                <c:pt idx="1906">
                  <c:v>45875</c:v>
                </c:pt>
                <c:pt idx="1907">
                  <c:v>45876</c:v>
                </c:pt>
                <c:pt idx="1908">
                  <c:v>45877</c:v>
                </c:pt>
                <c:pt idx="1909">
                  <c:v>45878</c:v>
                </c:pt>
                <c:pt idx="1910">
                  <c:v>45879</c:v>
                </c:pt>
                <c:pt idx="1911">
                  <c:v>45880</c:v>
                </c:pt>
                <c:pt idx="1912">
                  <c:v>45881</c:v>
                </c:pt>
                <c:pt idx="1913">
                  <c:v>45882</c:v>
                </c:pt>
                <c:pt idx="1914">
                  <c:v>45883</c:v>
                </c:pt>
                <c:pt idx="1915">
                  <c:v>45884</c:v>
                </c:pt>
                <c:pt idx="1916">
                  <c:v>45885</c:v>
                </c:pt>
                <c:pt idx="1917">
                  <c:v>45886</c:v>
                </c:pt>
                <c:pt idx="1918">
                  <c:v>45887</c:v>
                </c:pt>
                <c:pt idx="1919">
                  <c:v>45888</c:v>
                </c:pt>
                <c:pt idx="1920">
                  <c:v>45889</c:v>
                </c:pt>
                <c:pt idx="1921">
                  <c:v>45890</c:v>
                </c:pt>
                <c:pt idx="1922">
                  <c:v>45891</c:v>
                </c:pt>
                <c:pt idx="1923">
                  <c:v>45892</c:v>
                </c:pt>
                <c:pt idx="1924">
                  <c:v>45893</c:v>
                </c:pt>
                <c:pt idx="1925">
                  <c:v>45894</c:v>
                </c:pt>
                <c:pt idx="1926">
                  <c:v>45895</c:v>
                </c:pt>
                <c:pt idx="1927">
                  <c:v>45896</c:v>
                </c:pt>
                <c:pt idx="1928">
                  <c:v>45897</c:v>
                </c:pt>
                <c:pt idx="1929">
                  <c:v>45898</c:v>
                </c:pt>
                <c:pt idx="1930">
                  <c:v>45899</c:v>
                </c:pt>
                <c:pt idx="1931">
                  <c:v>45900</c:v>
                </c:pt>
                <c:pt idx="1932">
                  <c:v>45901</c:v>
                </c:pt>
                <c:pt idx="1933">
                  <c:v>45902</c:v>
                </c:pt>
                <c:pt idx="1934">
                  <c:v>45903</c:v>
                </c:pt>
                <c:pt idx="1935">
                  <c:v>45904</c:v>
                </c:pt>
                <c:pt idx="1936">
                  <c:v>45905</c:v>
                </c:pt>
                <c:pt idx="1937">
                  <c:v>45906</c:v>
                </c:pt>
                <c:pt idx="1938">
                  <c:v>45907</c:v>
                </c:pt>
                <c:pt idx="1939">
                  <c:v>45908</c:v>
                </c:pt>
                <c:pt idx="1940">
                  <c:v>45909</c:v>
                </c:pt>
                <c:pt idx="1941">
                  <c:v>45910</c:v>
                </c:pt>
                <c:pt idx="1942">
                  <c:v>45911</c:v>
                </c:pt>
                <c:pt idx="1943">
                  <c:v>45912</c:v>
                </c:pt>
                <c:pt idx="1944">
                  <c:v>45913</c:v>
                </c:pt>
                <c:pt idx="1945">
                  <c:v>45914</c:v>
                </c:pt>
                <c:pt idx="1946">
                  <c:v>45915</c:v>
                </c:pt>
                <c:pt idx="1947">
                  <c:v>45916</c:v>
                </c:pt>
                <c:pt idx="1948">
                  <c:v>45917</c:v>
                </c:pt>
                <c:pt idx="1949">
                  <c:v>45918</c:v>
                </c:pt>
                <c:pt idx="1950">
                  <c:v>45919</c:v>
                </c:pt>
                <c:pt idx="1951">
                  <c:v>45920</c:v>
                </c:pt>
                <c:pt idx="1952">
                  <c:v>45921</c:v>
                </c:pt>
                <c:pt idx="1953">
                  <c:v>45922</c:v>
                </c:pt>
                <c:pt idx="1954">
                  <c:v>45924</c:v>
                </c:pt>
                <c:pt idx="1955">
                  <c:v>45925</c:v>
                </c:pt>
                <c:pt idx="1956">
                  <c:v>45926</c:v>
                </c:pt>
                <c:pt idx="1957">
                  <c:v>45927</c:v>
                </c:pt>
                <c:pt idx="1958">
                  <c:v>45928</c:v>
                </c:pt>
                <c:pt idx="1959">
                  <c:v>45929</c:v>
                </c:pt>
                <c:pt idx="1960">
                  <c:v>45930</c:v>
                </c:pt>
                <c:pt idx="1961">
                  <c:v>45931</c:v>
                </c:pt>
                <c:pt idx="1962">
                  <c:v>45932</c:v>
                </c:pt>
                <c:pt idx="1963">
                  <c:v>45933</c:v>
                </c:pt>
                <c:pt idx="1964">
                  <c:v>45934</c:v>
                </c:pt>
                <c:pt idx="1965">
                  <c:v>45935</c:v>
                </c:pt>
                <c:pt idx="1966">
                  <c:v>45936</c:v>
                </c:pt>
                <c:pt idx="1967">
                  <c:v>45937</c:v>
                </c:pt>
                <c:pt idx="1968">
                  <c:v>45938</c:v>
                </c:pt>
                <c:pt idx="1969">
                  <c:v>45939</c:v>
                </c:pt>
                <c:pt idx="1970">
                  <c:v>45940</c:v>
                </c:pt>
                <c:pt idx="1971">
                  <c:v>45941</c:v>
                </c:pt>
                <c:pt idx="1972">
                  <c:v>45942</c:v>
                </c:pt>
                <c:pt idx="1973">
                  <c:v>45943</c:v>
                </c:pt>
                <c:pt idx="1974">
                  <c:v>45944</c:v>
                </c:pt>
                <c:pt idx="1975">
                  <c:v>45945</c:v>
                </c:pt>
                <c:pt idx="1976">
                  <c:v>45946</c:v>
                </c:pt>
                <c:pt idx="1977">
                  <c:v>45947</c:v>
                </c:pt>
                <c:pt idx="1978">
                  <c:v>45948</c:v>
                </c:pt>
                <c:pt idx="1979">
                  <c:v>45949</c:v>
                </c:pt>
                <c:pt idx="1980">
                  <c:v>45950</c:v>
                </c:pt>
                <c:pt idx="1981">
                  <c:v>45951</c:v>
                </c:pt>
                <c:pt idx="1982">
                  <c:v>45952</c:v>
                </c:pt>
                <c:pt idx="1983">
                  <c:v>45953</c:v>
                </c:pt>
                <c:pt idx="1984">
                  <c:v>45954</c:v>
                </c:pt>
                <c:pt idx="1985">
                  <c:v>45955</c:v>
                </c:pt>
                <c:pt idx="1986">
                  <c:v>45956</c:v>
                </c:pt>
                <c:pt idx="1987">
                  <c:v>45957</c:v>
                </c:pt>
                <c:pt idx="1988">
                  <c:v>45958</c:v>
                </c:pt>
                <c:pt idx="1989">
                  <c:v>45959</c:v>
                </c:pt>
                <c:pt idx="1990">
                  <c:v>45960</c:v>
                </c:pt>
                <c:pt idx="1991">
                  <c:v>45961</c:v>
                </c:pt>
                <c:pt idx="1992">
                  <c:v>45962</c:v>
                </c:pt>
                <c:pt idx="1993">
                  <c:v>45963</c:v>
                </c:pt>
                <c:pt idx="1994">
                  <c:v>45964</c:v>
                </c:pt>
                <c:pt idx="1995">
                  <c:v>45965</c:v>
                </c:pt>
                <c:pt idx="1996">
                  <c:v>45966</c:v>
                </c:pt>
                <c:pt idx="1997">
                  <c:v>45967</c:v>
                </c:pt>
                <c:pt idx="1998">
                  <c:v>45968</c:v>
                </c:pt>
                <c:pt idx="1999">
                  <c:v>45969</c:v>
                </c:pt>
                <c:pt idx="2000">
                  <c:v>45970</c:v>
                </c:pt>
                <c:pt idx="2001">
                  <c:v>45971</c:v>
                </c:pt>
                <c:pt idx="2002">
                  <c:v>45972</c:v>
                </c:pt>
                <c:pt idx="2003">
                  <c:v>45973</c:v>
                </c:pt>
                <c:pt idx="2004">
                  <c:v>45974</c:v>
                </c:pt>
                <c:pt idx="2005">
                  <c:v>45975</c:v>
                </c:pt>
                <c:pt idx="2006">
                  <c:v>45976</c:v>
                </c:pt>
                <c:pt idx="2007">
                  <c:v>45977</c:v>
                </c:pt>
                <c:pt idx="2008">
                  <c:v>45978</c:v>
                </c:pt>
                <c:pt idx="2009">
                  <c:v>45979</c:v>
                </c:pt>
                <c:pt idx="2010">
                  <c:v>45980</c:v>
                </c:pt>
                <c:pt idx="2011">
                  <c:v>45981</c:v>
                </c:pt>
                <c:pt idx="2012">
                  <c:v>45982</c:v>
                </c:pt>
                <c:pt idx="2013">
                  <c:v>45983</c:v>
                </c:pt>
                <c:pt idx="2014">
                  <c:v>45984</c:v>
                </c:pt>
                <c:pt idx="2015">
                  <c:v>45985</c:v>
                </c:pt>
                <c:pt idx="2016">
                  <c:v>45986</c:v>
                </c:pt>
                <c:pt idx="2017">
                  <c:v>45987</c:v>
                </c:pt>
                <c:pt idx="2018">
                  <c:v>45988</c:v>
                </c:pt>
                <c:pt idx="2019">
                  <c:v>45989</c:v>
                </c:pt>
                <c:pt idx="2020">
                  <c:v>45990</c:v>
                </c:pt>
                <c:pt idx="2021">
                  <c:v>45991</c:v>
                </c:pt>
                <c:pt idx="2022">
                  <c:v>45992</c:v>
                </c:pt>
                <c:pt idx="2023">
                  <c:v>45993</c:v>
                </c:pt>
                <c:pt idx="2024">
                  <c:v>45994</c:v>
                </c:pt>
                <c:pt idx="2025">
                  <c:v>45995</c:v>
                </c:pt>
                <c:pt idx="2026">
                  <c:v>45996</c:v>
                </c:pt>
                <c:pt idx="2027">
                  <c:v>45997</c:v>
                </c:pt>
                <c:pt idx="2028">
                  <c:v>45998</c:v>
                </c:pt>
                <c:pt idx="2029">
                  <c:v>45999</c:v>
                </c:pt>
                <c:pt idx="2030">
                  <c:v>46000</c:v>
                </c:pt>
                <c:pt idx="2031">
                  <c:v>46001</c:v>
                </c:pt>
                <c:pt idx="2032">
                  <c:v>46002</c:v>
                </c:pt>
                <c:pt idx="2033">
                  <c:v>46003</c:v>
                </c:pt>
                <c:pt idx="2034">
                  <c:v>46004</c:v>
                </c:pt>
                <c:pt idx="2035">
                  <c:v>46005</c:v>
                </c:pt>
                <c:pt idx="2036">
                  <c:v>46006</c:v>
                </c:pt>
                <c:pt idx="2037">
                  <c:v>46007</c:v>
                </c:pt>
                <c:pt idx="2038">
                  <c:v>46008</c:v>
                </c:pt>
                <c:pt idx="2039">
                  <c:v>46009</c:v>
                </c:pt>
                <c:pt idx="2040">
                  <c:v>46010</c:v>
                </c:pt>
                <c:pt idx="2041">
                  <c:v>46011</c:v>
                </c:pt>
                <c:pt idx="2042">
                  <c:v>46012</c:v>
                </c:pt>
                <c:pt idx="2043">
                  <c:v>46013</c:v>
                </c:pt>
                <c:pt idx="2044">
                  <c:v>46014</c:v>
                </c:pt>
                <c:pt idx="2045">
                  <c:v>46015</c:v>
                </c:pt>
                <c:pt idx="2046">
                  <c:v>46016</c:v>
                </c:pt>
                <c:pt idx="2047">
                  <c:v>46017</c:v>
                </c:pt>
                <c:pt idx="2048">
                  <c:v>46018</c:v>
                </c:pt>
                <c:pt idx="2049">
                  <c:v>46019</c:v>
                </c:pt>
                <c:pt idx="2050">
                  <c:v>46020</c:v>
                </c:pt>
                <c:pt idx="2051">
                  <c:v>46021</c:v>
                </c:pt>
                <c:pt idx="2052">
                  <c:v>46022</c:v>
                </c:pt>
                <c:pt idx="2053">
                  <c:v>46023</c:v>
                </c:pt>
                <c:pt idx="2054">
                  <c:v>46024</c:v>
                </c:pt>
                <c:pt idx="2055">
                  <c:v>46025</c:v>
                </c:pt>
                <c:pt idx="2056">
                  <c:v>46026</c:v>
                </c:pt>
                <c:pt idx="2057">
                  <c:v>46027</c:v>
                </c:pt>
                <c:pt idx="2058">
                  <c:v>46028</c:v>
                </c:pt>
                <c:pt idx="2059">
                  <c:v>46029</c:v>
                </c:pt>
                <c:pt idx="2060">
                  <c:v>46030</c:v>
                </c:pt>
                <c:pt idx="2061">
                  <c:v>46031</c:v>
                </c:pt>
                <c:pt idx="2062">
                  <c:v>46032</c:v>
                </c:pt>
                <c:pt idx="2063">
                  <c:v>46033</c:v>
                </c:pt>
                <c:pt idx="2064">
                  <c:v>46034</c:v>
                </c:pt>
                <c:pt idx="2065">
                  <c:v>46035</c:v>
                </c:pt>
                <c:pt idx="2066">
                  <c:v>46036</c:v>
                </c:pt>
                <c:pt idx="2067">
                  <c:v>46037</c:v>
                </c:pt>
                <c:pt idx="2068">
                  <c:v>46038</c:v>
                </c:pt>
                <c:pt idx="2069">
                  <c:v>46039</c:v>
                </c:pt>
                <c:pt idx="2070">
                  <c:v>46040</c:v>
                </c:pt>
                <c:pt idx="2071">
                  <c:v>46041</c:v>
                </c:pt>
                <c:pt idx="2072">
                  <c:v>46042</c:v>
                </c:pt>
                <c:pt idx="2073">
                  <c:v>46043</c:v>
                </c:pt>
                <c:pt idx="2074">
                  <c:v>46044</c:v>
                </c:pt>
                <c:pt idx="2075">
                  <c:v>46045</c:v>
                </c:pt>
                <c:pt idx="2076">
                  <c:v>46046</c:v>
                </c:pt>
                <c:pt idx="2077">
                  <c:v>46047</c:v>
                </c:pt>
                <c:pt idx="2078">
                  <c:v>46048</c:v>
                </c:pt>
                <c:pt idx="2079">
                  <c:v>46049</c:v>
                </c:pt>
                <c:pt idx="2080">
                  <c:v>46050</c:v>
                </c:pt>
                <c:pt idx="2081">
                  <c:v>46051</c:v>
                </c:pt>
                <c:pt idx="2082">
                  <c:v>46052</c:v>
                </c:pt>
                <c:pt idx="2083">
                  <c:v>46053</c:v>
                </c:pt>
                <c:pt idx="2084">
                  <c:v>46054</c:v>
                </c:pt>
                <c:pt idx="2085">
                  <c:v>46055</c:v>
                </c:pt>
                <c:pt idx="2086">
                  <c:v>46056</c:v>
                </c:pt>
                <c:pt idx="2087">
                  <c:v>46057</c:v>
                </c:pt>
                <c:pt idx="2088">
                  <c:v>46058</c:v>
                </c:pt>
                <c:pt idx="2089">
                  <c:v>46059</c:v>
                </c:pt>
                <c:pt idx="2090">
                  <c:v>46060</c:v>
                </c:pt>
                <c:pt idx="2091">
                  <c:v>46061</c:v>
                </c:pt>
                <c:pt idx="2092">
                  <c:v>46062</c:v>
                </c:pt>
                <c:pt idx="2093">
                  <c:v>46063</c:v>
                </c:pt>
                <c:pt idx="2094">
                  <c:v>46064</c:v>
                </c:pt>
                <c:pt idx="2095">
                  <c:v>46065</c:v>
                </c:pt>
                <c:pt idx="2096">
                  <c:v>46066</c:v>
                </c:pt>
                <c:pt idx="2097">
                  <c:v>46067</c:v>
                </c:pt>
                <c:pt idx="2098">
                  <c:v>46068</c:v>
                </c:pt>
                <c:pt idx="2099">
                  <c:v>46069</c:v>
                </c:pt>
                <c:pt idx="2100">
                  <c:v>46070</c:v>
                </c:pt>
                <c:pt idx="2101">
                  <c:v>46071</c:v>
                </c:pt>
                <c:pt idx="2102">
                  <c:v>46072</c:v>
                </c:pt>
                <c:pt idx="2103">
                  <c:v>46073</c:v>
                </c:pt>
                <c:pt idx="2104">
                  <c:v>46074</c:v>
                </c:pt>
                <c:pt idx="2105">
                  <c:v>46075</c:v>
                </c:pt>
                <c:pt idx="2106">
                  <c:v>46076</c:v>
                </c:pt>
                <c:pt idx="2107">
                  <c:v>46077</c:v>
                </c:pt>
                <c:pt idx="2108">
                  <c:v>46078</c:v>
                </c:pt>
                <c:pt idx="2109">
                  <c:v>46079</c:v>
                </c:pt>
                <c:pt idx="2110">
                  <c:v>46080</c:v>
                </c:pt>
                <c:pt idx="2111">
                  <c:v>46081</c:v>
                </c:pt>
                <c:pt idx="2112">
                  <c:v>46082</c:v>
                </c:pt>
                <c:pt idx="2113">
                  <c:v>46083</c:v>
                </c:pt>
                <c:pt idx="2114">
                  <c:v>46084</c:v>
                </c:pt>
                <c:pt idx="2115">
                  <c:v>46085</c:v>
                </c:pt>
                <c:pt idx="2116">
                  <c:v>46086</c:v>
                </c:pt>
                <c:pt idx="2117">
                  <c:v>46087</c:v>
                </c:pt>
                <c:pt idx="2118">
                  <c:v>46088</c:v>
                </c:pt>
                <c:pt idx="2119">
                  <c:v>46089</c:v>
                </c:pt>
                <c:pt idx="2120">
                  <c:v>46090</c:v>
                </c:pt>
                <c:pt idx="2121">
                  <c:v>46091</c:v>
                </c:pt>
                <c:pt idx="2122">
                  <c:v>46092</c:v>
                </c:pt>
                <c:pt idx="2123">
                  <c:v>46093</c:v>
                </c:pt>
                <c:pt idx="2124">
                  <c:v>46094</c:v>
                </c:pt>
                <c:pt idx="2125">
                  <c:v>46095</c:v>
                </c:pt>
                <c:pt idx="2126">
                  <c:v>46096</c:v>
                </c:pt>
                <c:pt idx="2127">
                  <c:v>46097</c:v>
                </c:pt>
                <c:pt idx="2128">
                  <c:v>46098</c:v>
                </c:pt>
                <c:pt idx="2129">
                  <c:v>46099</c:v>
                </c:pt>
                <c:pt idx="2130">
                  <c:v>46100</c:v>
                </c:pt>
                <c:pt idx="2131">
                  <c:v>46101</c:v>
                </c:pt>
                <c:pt idx="2132">
                  <c:v>46102</c:v>
                </c:pt>
                <c:pt idx="2133">
                  <c:v>46103</c:v>
                </c:pt>
                <c:pt idx="2134">
                  <c:v>46104</c:v>
                </c:pt>
                <c:pt idx="2135">
                  <c:v>46105</c:v>
                </c:pt>
                <c:pt idx="2136">
                  <c:v>46106</c:v>
                </c:pt>
                <c:pt idx="2137">
                  <c:v>46107</c:v>
                </c:pt>
                <c:pt idx="2138">
                  <c:v>46108</c:v>
                </c:pt>
                <c:pt idx="2139">
                  <c:v>46109</c:v>
                </c:pt>
                <c:pt idx="2140">
                  <c:v>46110</c:v>
                </c:pt>
                <c:pt idx="2141">
                  <c:v>46111</c:v>
                </c:pt>
                <c:pt idx="2142">
                  <c:v>46112</c:v>
                </c:pt>
                <c:pt idx="2143">
                  <c:v>46113</c:v>
                </c:pt>
                <c:pt idx="2144">
                  <c:v>46114</c:v>
                </c:pt>
                <c:pt idx="2145">
                  <c:v>46115</c:v>
                </c:pt>
                <c:pt idx="2146">
                  <c:v>46116</c:v>
                </c:pt>
                <c:pt idx="2147">
                  <c:v>46117</c:v>
                </c:pt>
                <c:pt idx="2148">
                  <c:v>46118</c:v>
                </c:pt>
                <c:pt idx="2149">
                  <c:v>46119</c:v>
                </c:pt>
                <c:pt idx="2150">
                  <c:v>46120</c:v>
                </c:pt>
                <c:pt idx="2151">
                  <c:v>46121</c:v>
                </c:pt>
                <c:pt idx="2152">
                  <c:v>46122</c:v>
                </c:pt>
                <c:pt idx="2153">
                  <c:v>46123</c:v>
                </c:pt>
                <c:pt idx="2154">
                  <c:v>46124</c:v>
                </c:pt>
                <c:pt idx="2155">
                  <c:v>46125</c:v>
                </c:pt>
                <c:pt idx="2156">
                  <c:v>46126</c:v>
                </c:pt>
                <c:pt idx="2157">
                  <c:v>46127</c:v>
                </c:pt>
                <c:pt idx="2158">
                  <c:v>46128</c:v>
                </c:pt>
                <c:pt idx="2159">
                  <c:v>46129</c:v>
                </c:pt>
                <c:pt idx="2160">
                  <c:v>46130</c:v>
                </c:pt>
                <c:pt idx="2161">
                  <c:v>46131</c:v>
                </c:pt>
                <c:pt idx="2162">
                  <c:v>46132</c:v>
                </c:pt>
                <c:pt idx="2163">
                  <c:v>46133</c:v>
                </c:pt>
                <c:pt idx="2164">
                  <c:v>46134</c:v>
                </c:pt>
                <c:pt idx="2165">
                  <c:v>46135</c:v>
                </c:pt>
                <c:pt idx="2166">
                  <c:v>46136</c:v>
                </c:pt>
                <c:pt idx="2167">
                  <c:v>46137</c:v>
                </c:pt>
                <c:pt idx="2168">
                  <c:v>46138</c:v>
                </c:pt>
                <c:pt idx="2169">
                  <c:v>46139</c:v>
                </c:pt>
                <c:pt idx="2170">
                  <c:v>46140</c:v>
                </c:pt>
                <c:pt idx="2171">
                  <c:v>46141</c:v>
                </c:pt>
                <c:pt idx="2172">
                  <c:v>46142</c:v>
                </c:pt>
                <c:pt idx="2173">
                  <c:v>46143</c:v>
                </c:pt>
                <c:pt idx="2174">
                  <c:v>46144</c:v>
                </c:pt>
                <c:pt idx="2175">
                  <c:v>46145</c:v>
                </c:pt>
                <c:pt idx="2176">
                  <c:v>46146</c:v>
                </c:pt>
                <c:pt idx="2177">
                  <c:v>46147</c:v>
                </c:pt>
                <c:pt idx="2178">
                  <c:v>46148</c:v>
                </c:pt>
                <c:pt idx="2179">
                  <c:v>46149</c:v>
                </c:pt>
                <c:pt idx="2180">
                  <c:v>46150</c:v>
                </c:pt>
                <c:pt idx="2181">
                  <c:v>46151</c:v>
                </c:pt>
                <c:pt idx="2182">
                  <c:v>46152</c:v>
                </c:pt>
                <c:pt idx="2183">
                  <c:v>46153</c:v>
                </c:pt>
                <c:pt idx="2184">
                  <c:v>46154</c:v>
                </c:pt>
                <c:pt idx="2185">
                  <c:v>46155</c:v>
                </c:pt>
                <c:pt idx="2186">
                  <c:v>46156</c:v>
                </c:pt>
                <c:pt idx="2187">
                  <c:v>46157</c:v>
                </c:pt>
                <c:pt idx="2188">
                  <c:v>46158</c:v>
                </c:pt>
                <c:pt idx="2189">
                  <c:v>46159</c:v>
                </c:pt>
                <c:pt idx="2190">
                  <c:v>46160</c:v>
                </c:pt>
                <c:pt idx="2191">
                  <c:v>46161</c:v>
                </c:pt>
                <c:pt idx="2192">
                  <c:v>46162</c:v>
                </c:pt>
                <c:pt idx="2193">
                  <c:v>46163</c:v>
                </c:pt>
                <c:pt idx="2194">
                  <c:v>46164</c:v>
                </c:pt>
                <c:pt idx="2195">
                  <c:v>46165</c:v>
                </c:pt>
                <c:pt idx="2196">
                  <c:v>46166</c:v>
                </c:pt>
                <c:pt idx="2197">
                  <c:v>46167</c:v>
                </c:pt>
                <c:pt idx="2198">
                  <c:v>46168</c:v>
                </c:pt>
                <c:pt idx="2199">
                  <c:v>46169</c:v>
                </c:pt>
                <c:pt idx="2200">
                  <c:v>46170</c:v>
                </c:pt>
                <c:pt idx="2201">
                  <c:v>46171</c:v>
                </c:pt>
                <c:pt idx="2202">
                  <c:v>46172</c:v>
                </c:pt>
                <c:pt idx="2203">
                  <c:v>46173</c:v>
                </c:pt>
                <c:pt idx="2204">
                  <c:v>46174</c:v>
                </c:pt>
                <c:pt idx="2205">
                  <c:v>46175</c:v>
                </c:pt>
                <c:pt idx="2206">
                  <c:v>46176</c:v>
                </c:pt>
                <c:pt idx="2207">
                  <c:v>46177</c:v>
                </c:pt>
                <c:pt idx="2208">
                  <c:v>46178</c:v>
                </c:pt>
                <c:pt idx="2209">
                  <c:v>46179</c:v>
                </c:pt>
                <c:pt idx="2210">
                  <c:v>46180</c:v>
                </c:pt>
                <c:pt idx="2211">
                  <c:v>46181</c:v>
                </c:pt>
                <c:pt idx="2212">
                  <c:v>46182</c:v>
                </c:pt>
                <c:pt idx="2213">
                  <c:v>46183</c:v>
                </c:pt>
                <c:pt idx="2214">
                  <c:v>46184</c:v>
                </c:pt>
                <c:pt idx="2215">
                  <c:v>46185</c:v>
                </c:pt>
                <c:pt idx="2216">
                  <c:v>46186</c:v>
                </c:pt>
                <c:pt idx="2217">
                  <c:v>46187</c:v>
                </c:pt>
                <c:pt idx="2218">
                  <c:v>46188</c:v>
                </c:pt>
                <c:pt idx="2219">
                  <c:v>46189</c:v>
                </c:pt>
                <c:pt idx="2220">
                  <c:v>46190</c:v>
                </c:pt>
                <c:pt idx="2221">
                  <c:v>46191</c:v>
                </c:pt>
                <c:pt idx="2222">
                  <c:v>46192</c:v>
                </c:pt>
                <c:pt idx="2223">
                  <c:v>46193</c:v>
                </c:pt>
                <c:pt idx="2224">
                  <c:v>46194</c:v>
                </c:pt>
                <c:pt idx="2225">
                  <c:v>46195</c:v>
                </c:pt>
                <c:pt idx="2226">
                  <c:v>46196</c:v>
                </c:pt>
                <c:pt idx="2227">
                  <c:v>46197</c:v>
                </c:pt>
                <c:pt idx="2228">
                  <c:v>46198</c:v>
                </c:pt>
                <c:pt idx="2229">
                  <c:v>46199</c:v>
                </c:pt>
                <c:pt idx="2230">
                  <c:v>46200</c:v>
                </c:pt>
                <c:pt idx="2231">
                  <c:v>46201</c:v>
                </c:pt>
                <c:pt idx="2232">
                  <c:v>46202</c:v>
                </c:pt>
                <c:pt idx="2233">
                  <c:v>46203</c:v>
                </c:pt>
                <c:pt idx="2234">
                  <c:v>46204</c:v>
                </c:pt>
                <c:pt idx="2235">
                  <c:v>46205</c:v>
                </c:pt>
                <c:pt idx="2236">
                  <c:v>46206</c:v>
                </c:pt>
                <c:pt idx="2237">
                  <c:v>46207</c:v>
                </c:pt>
                <c:pt idx="2238">
                  <c:v>46208</c:v>
                </c:pt>
                <c:pt idx="2239">
                  <c:v>46209</c:v>
                </c:pt>
                <c:pt idx="2240">
                  <c:v>46210</c:v>
                </c:pt>
                <c:pt idx="2241">
                  <c:v>46211</c:v>
                </c:pt>
                <c:pt idx="2242">
                  <c:v>46212</c:v>
                </c:pt>
                <c:pt idx="2243">
                  <c:v>46213</c:v>
                </c:pt>
                <c:pt idx="2244">
                  <c:v>46214</c:v>
                </c:pt>
                <c:pt idx="2245">
                  <c:v>46215</c:v>
                </c:pt>
                <c:pt idx="2246">
                  <c:v>46216</c:v>
                </c:pt>
                <c:pt idx="2247">
                  <c:v>46217</c:v>
                </c:pt>
                <c:pt idx="2248">
                  <c:v>46218</c:v>
                </c:pt>
                <c:pt idx="2249">
                  <c:v>46219</c:v>
                </c:pt>
                <c:pt idx="2250">
                  <c:v>46220</c:v>
                </c:pt>
                <c:pt idx="2251">
                  <c:v>46221</c:v>
                </c:pt>
                <c:pt idx="2252">
                  <c:v>46222</c:v>
                </c:pt>
                <c:pt idx="2253">
                  <c:v>46223</c:v>
                </c:pt>
                <c:pt idx="2254">
                  <c:v>46224</c:v>
                </c:pt>
                <c:pt idx="2255">
                  <c:v>46225</c:v>
                </c:pt>
                <c:pt idx="2256">
                  <c:v>46226</c:v>
                </c:pt>
                <c:pt idx="2257">
                  <c:v>46227</c:v>
                </c:pt>
                <c:pt idx="2258">
                  <c:v>46228</c:v>
                </c:pt>
                <c:pt idx="2259">
                  <c:v>46229</c:v>
                </c:pt>
                <c:pt idx="2260">
                  <c:v>46230</c:v>
                </c:pt>
                <c:pt idx="2261">
                  <c:v>46231</c:v>
                </c:pt>
                <c:pt idx="2262">
                  <c:v>46232</c:v>
                </c:pt>
                <c:pt idx="2263">
                  <c:v>46233</c:v>
                </c:pt>
                <c:pt idx="2264">
                  <c:v>46234</c:v>
                </c:pt>
                <c:pt idx="2265">
                  <c:v>46235</c:v>
                </c:pt>
                <c:pt idx="2266">
                  <c:v>46236</c:v>
                </c:pt>
                <c:pt idx="2267">
                  <c:v>46237</c:v>
                </c:pt>
                <c:pt idx="2268">
                  <c:v>46238</c:v>
                </c:pt>
                <c:pt idx="2269">
                  <c:v>46239</c:v>
                </c:pt>
                <c:pt idx="2270">
                  <c:v>46240</c:v>
                </c:pt>
                <c:pt idx="2271">
                  <c:v>46241</c:v>
                </c:pt>
                <c:pt idx="2272">
                  <c:v>46242</c:v>
                </c:pt>
                <c:pt idx="2273">
                  <c:v>46243</c:v>
                </c:pt>
                <c:pt idx="2274">
                  <c:v>46244</c:v>
                </c:pt>
                <c:pt idx="2275">
                  <c:v>46245</c:v>
                </c:pt>
                <c:pt idx="2276">
                  <c:v>46246</c:v>
                </c:pt>
                <c:pt idx="2277">
                  <c:v>46247</c:v>
                </c:pt>
                <c:pt idx="2278">
                  <c:v>46248</c:v>
                </c:pt>
                <c:pt idx="2279">
                  <c:v>46249</c:v>
                </c:pt>
                <c:pt idx="2280">
                  <c:v>46250</c:v>
                </c:pt>
                <c:pt idx="2281">
                  <c:v>46251</c:v>
                </c:pt>
                <c:pt idx="2282">
                  <c:v>46252</c:v>
                </c:pt>
                <c:pt idx="2283">
                  <c:v>46253</c:v>
                </c:pt>
                <c:pt idx="2284">
                  <c:v>46254</c:v>
                </c:pt>
                <c:pt idx="2285">
                  <c:v>46255</c:v>
                </c:pt>
                <c:pt idx="2286">
                  <c:v>46256</c:v>
                </c:pt>
                <c:pt idx="2287">
                  <c:v>46257</c:v>
                </c:pt>
                <c:pt idx="2288">
                  <c:v>46258</c:v>
                </c:pt>
                <c:pt idx="2289">
                  <c:v>46259</c:v>
                </c:pt>
                <c:pt idx="2290">
                  <c:v>46260</c:v>
                </c:pt>
                <c:pt idx="2291">
                  <c:v>46261</c:v>
                </c:pt>
                <c:pt idx="2292">
                  <c:v>46262</c:v>
                </c:pt>
                <c:pt idx="2293">
                  <c:v>46263</c:v>
                </c:pt>
                <c:pt idx="2294">
                  <c:v>46264</c:v>
                </c:pt>
                <c:pt idx="2295">
                  <c:v>46265</c:v>
                </c:pt>
                <c:pt idx="2296">
                  <c:v>46266</c:v>
                </c:pt>
                <c:pt idx="2297">
                  <c:v>46267</c:v>
                </c:pt>
                <c:pt idx="2298">
                  <c:v>46268</c:v>
                </c:pt>
                <c:pt idx="2299">
                  <c:v>46269</c:v>
                </c:pt>
                <c:pt idx="2300">
                  <c:v>46270</c:v>
                </c:pt>
                <c:pt idx="2301">
                  <c:v>46271</c:v>
                </c:pt>
                <c:pt idx="2302">
                  <c:v>46272</c:v>
                </c:pt>
                <c:pt idx="2303">
                  <c:v>46273</c:v>
                </c:pt>
                <c:pt idx="2304">
                  <c:v>46274</c:v>
                </c:pt>
                <c:pt idx="2305">
                  <c:v>46275</c:v>
                </c:pt>
                <c:pt idx="2306">
                  <c:v>46276</c:v>
                </c:pt>
                <c:pt idx="2307">
                  <c:v>46277</c:v>
                </c:pt>
                <c:pt idx="2308">
                  <c:v>46278</c:v>
                </c:pt>
                <c:pt idx="2309">
                  <c:v>46279</c:v>
                </c:pt>
                <c:pt idx="2310">
                  <c:v>46280</c:v>
                </c:pt>
                <c:pt idx="2311">
                  <c:v>46281</c:v>
                </c:pt>
                <c:pt idx="2312">
                  <c:v>46282</c:v>
                </c:pt>
                <c:pt idx="2313">
                  <c:v>46283</c:v>
                </c:pt>
                <c:pt idx="2314">
                  <c:v>46284</c:v>
                </c:pt>
                <c:pt idx="2315">
                  <c:v>46285</c:v>
                </c:pt>
                <c:pt idx="2316">
                  <c:v>46286</c:v>
                </c:pt>
                <c:pt idx="2317">
                  <c:v>46287</c:v>
                </c:pt>
                <c:pt idx="2318">
                  <c:v>46288</c:v>
                </c:pt>
                <c:pt idx="2319">
                  <c:v>46289</c:v>
                </c:pt>
                <c:pt idx="2320">
                  <c:v>46290</c:v>
                </c:pt>
                <c:pt idx="2321">
                  <c:v>46291</c:v>
                </c:pt>
                <c:pt idx="2322">
                  <c:v>46292</c:v>
                </c:pt>
                <c:pt idx="2323">
                  <c:v>46293</c:v>
                </c:pt>
                <c:pt idx="2324">
                  <c:v>46294</c:v>
                </c:pt>
                <c:pt idx="2325">
                  <c:v>46295</c:v>
                </c:pt>
                <c:pt idx="2326">
                  <c:v>46296</c:v>
                </c:pt>
                <c:pt idx="2327">
                  <c:v>46297</c:v>
                </c:pt>
                <c:pt idx="2328">
                  <c:v>46298</c:v>
                </c:pt>
                <c:pt idx="2329">
                  <c:v>46299</c:v>
                </c:pt>
                <c:pt idx="2330">
                  <c:v>46300</c:v>
                </c:pt>
                <c:pt idx="2331">
                  <c:v>46301</c:v>
                </c:pt>
                <c:pt idx="2332">
                  <c:v>46302</c:v>
                </c:pt>
                <c:pt idx="2333">
                  <c:v>46303</c:v>
                </c:pt>
                <c:pt idx="2334">
                  <c:v>46304</c:v>
                </c:pt>
                <c:pt idx="2335">
                  <c:v>46305</c:v>
                </c:pt>
                <c:pt idx="2336">
                  <c:v>46306</c:v>
                </c:pt>
                <c:pt idx="2337">
                  <c:v>46307</c:v>
                </c:pt>
                <c:pt idx="2338">
                  <c:v>46308</c:v>
                </c:pt>
                <c:pt idx="2339">
                  <c:v>46309</c:v>
                </c:pt>
                <c:pt idx="2340">
                  <c:v>46310</c:v>
                </c:pt>
                <c:pt idx="2341">
                  <c:v>46311</c:v>
                </c:pt>
                <c:pt idx="2342">
                  <c:v>46312</c:v>
                </c:pt>
                <c:pt idx="2343">
                  <c:v>46313</c:v>
                </c:pt>
                <c:pt idx="2344">
                  <c:v>46314</c:v>
                </c:pt>
                <c:pt idx="2345">
                  <c:v>46315</c:v>
                </c:pt>
                <c:pt idx="2346">
                  <c:v>46316</c:v>
                </c:pt>
                <c:pt idx="2347">
                  <c:v>46317</c:v>
                </c:pt>
                <c:pt idx="2348">
                  <c:v>46318</c:v>
                </c:pt>
                <c:pt idx="2349">
                  <c:v>46319</c:v>
                </c:pt>
                <c:pt idx="2350">
                  <c:v>46320</c:v>
                </c:pt>
                <c:pt idx="2351">
                  <c:v>46321</c:v>
                </c:pt>
                <c:pt idx="2352">
                  <c:v>46322</c:v>
                </c:pt>
                <c:pt idx="2353">
                  <c:v>46323</c:v>
                </c:pt>
                <c:pt idx="2354">
                  <c:v>46324</c:v>
                </c:pt>
                <c:pt idx="2355">
                  <c:v>46325</c:v>
                </c:pt>
                <c:pt idx="2356">
                  <c:v>46326</c:v>
                </c:pt>
                <c:pt idx="2357">
                  <c:v>46327</c:v>
                </c:pt>
                <c:pt idx="2358">
                  <c:v>46328</c:v>
                </c:pt>
                <c:pt idx="2359">
                  <c:v>46329</c:v>
                </c:pt>
                <c:pt idx="2360">
                  <c:v>46330</c:v>
                </c:pt>
                <c:pt idx="2361">
                  <c:v>46331</c:v>
                </c:pt>
                <c:pt idx="2362">
                  <c:v>46332</c:v>
                </c:pt>
                <c:pt idx="2363">
                  <c:v>46333</c:v>
                </c:pt>
                <c:pt idx="2364">
                  <c:v>46334</c:v>
                </c:pt>
                <c:pt idx="2365">
                  <c:v>46335</c:v>
                </c:pt>
                <c:pt idx="2366">
                  <c:v>46336</c:v>
                </c:pt>
                <c:pt idx="2367">
                  <c:v>46337</c:v>
                </c:pt>
                <c:pt idx="2368">
                  <c:v>46338</c:v>
                </c:pt>
                <c:pt idx="2369">
                  <c:v>46339</c:v>
                </c:pt>
                <c:pt idx="2370">
                  <c:v>46340</c:v>
                </c:pt>
                <c:pt idx="2371">
                  <c:v>46341</c:v>
                </c:pt>
                <c:pt idx="2372">
                  <c:v>46342</c:v>
                </c:pt>
                <c:pt idx="2373">
                  <c:v>46343</c:v>
                </c:pt>
                <c:pt idx="2374">
                  <c:v>46344</c:v>
                </c:pt>
                <c:pt idx="2375">
                  <c:v>46345</c:v>
                </c:pt>
                <c:pt idx="2376">
                  <c:v>46346</c:v>
                </c:pt>
                <c:pt idx="2377">
                  <c:v>46347</c:v>
                </c:pt>
                <c:pt idx="2378">
                  <c:v>46348</c:v>
                </c:pt>
                <c:pt idx="2379">
                  <c:v>46349</c:v>
                </c:pt>
                <c:pt idx="2380">
                  <c:v>46350</c:v>
                </c:pt>
                <c:pt idx="2381">
                  <c:v>46351</c:v>
                </c:pt>
                <c:pt idx="2382">
                  <c:v>46352</c:v>
                </c:pt>
                <c:pt idx="2383">
                  <c:v>46353</c:v>
                </c:pt>
                <c:pt idx="2384">
                  <c:v>46354</c:v>
                </c:pt>
                <c:pt idx="2385">
                  <c:v>46355</c:v>
                </c:pt>
                <c:pt idx="2386">
                  <c:v>46356</c:v>
                </c:pt>
                <c:pt idx="2387">
                  <c:v>46357</c:v>
                </c:pt>
                <c:pt idx="2388">
                  <c:v>46358</c:v>
                </c:pt>
                <c:pt idx="2389">
                  <c:v>46359</c:v>
                </c:pt>
                <c:pt idx="2390">
                  <c:v>46360</c:v>
                </c:pt>
                <c:pt idx="2391">
                  <c:v>46361</c:v>
                </c:pt>
                <c:pt idx="2392">
                  <c:v>46362</c:v>
                </c:pt>
                <c:pt idx="2393">
                  <c:v>46363</c:v>
                </c:pt>
                <c:pt idx="2394">
                  <c:v>46364</c:v>
                </c:pt>
                <c:pt idx="2395">
                  <c:v>46365</c:v>
                </c:pt>
                <c:pt idx="2396">
                  <c:v>46366</c:v>
                </c:pt>
                <c:pt idx="2397">
                  <c:v>46367</c:v>
                </c:pt>
                <c:pt idx="2398">
                  <c:v>46368</c:v>
                </c:pt>
                <c:pt idx="2399">
                  <c:v>46369</c:v>
                </c:pt>
                <c:pt idx="2400">
                  <c:v>46370</c:v>
                </c:pt>
                <c:pt idx="2401">
                  <c:v>46371</c:v>
                </c:pt>
                <c:pt idx="2402">
                  <c:v>46372</c:v>
                </c:pt>
                <c:pt idx="2403">
                  <c:v>46373</c:v>
                </c:pt>
                <c:pt idx="2404">
                  <c:v>46374</c:v>
                </c:pt>
                <c:pt idx="2405">
                  <c:v>46375</c:v>
                </c:pt>
                <c:pt idx="2406">
                  <c:v>46376</c:v>
                </c:pt>
                <c:pt idx="2407">
                  <c:v>46377</c:v>
                </c:pt>
                <c:pt idx="2408">
                  <c:v>46378</c:v>
                </c:pt>
                <c:pt idx="2409">
                  <c:v>46379</c:v>
                </c:pt>
                <c:pt idx="2410">
                  <c:v>46380</c:v>
                </c:pt>
                <c:pt idx="2411">
                  <c:v>46381</c:v>
                </c:pt>
                <c:pt idx="2412">
                  <c:v>46382</c:v>
                </c:pt>
                <c:pt idx="2413">
                  <c:v>46383</c:v>
                </c:pt>
                <c:pt idx="2414">
                  <c:v>46384</c:v>
                </c:pt>
                <c:pt idx="2415">
                  <c:v>46385</c:v>
                </c:pt>
                <c:pt idx="2416">
                  <c:v>46386</c:v>
                </c:pt>
                <c:pt idx="2417">
                  <c:v>46387</c:v>
                </c:pt>
                <c:pt idx="2418">
                  <c:v>46388</c:v>
                </c:pt>
                <c:pt idx="2419">
                  <c:v>46389</c:v>
                </c:pt>
                <c:pt idx="2420">
                  <c:v>46390</c:v>
                </c:pt>
                <c:pt idx="2421">
                  <c:v>46391</c:v>
                </c:pt>
                <c:pt idx="2422">
                  <c:v>46392</c:v>
                </c:pt>
                <c:pt idx="2423">
                  <c:v>46393</c:v>
                </c:pt>
                <c:pt idx="2424">
                  <c:v>46394</c:v>
                </c:pt>
                <c:pt idx="2425">
                  <c:v>46395</c:v>
                </c:pt>
                <c:pt idx="2426">
                  <c:v>46396</c:v>
                </c:pt>
                <c:pt idx="2427">
                  <c:v>46397</c:v>
                </c:pt>
                <c:pt idx="2428">
                  <c:v>46398</c:v>
                </c:pt>
                <c:pt idx="2429">
                  <c:v>46399</c:v>
                </c:pt>
                <c:pt idx="2430">
                  <c:v>46400</c:v>
                </c:pt>
                <c:pt idx="2431">
                  <c:v>46401</c:v>
                </c:pt>
                <c:pt idx="2432">
                  <c:v>46402</c:v>
                </c:pt>
                <c:pt idx="2433">
                  <c:v>46403</c:v>
                </c:pt>
                <c:pt idx="2434">
                  <c:v>46404</c:v>
                </c:pt>
                <c:pt idx="2435">
                  <c:v>46405</c:v>
                </c:pt>
                <c:pt idx="2436">
                  <c:v>46406</c:v>
                </c:pt>
                <c:pt idx="2437">
                  <c:v>46407</c:v>
                </c:pt>
                <c:pt idx="2438">
                  <c:v>46408</c:v>
                </c:pt>
                <c:pt idx="2439">
                  <c:v>46409</c:v>
                </c:pt>
                <c:pt idx="2440">
                  <c:v>46410</c:v>
                </c:pt>
                <c:pt idx="2441">
                  <c:v>46411</c:v>
                </c:pt>
                <c:pt idx="2442">
                  <c:v>46412</c:v>
                </c:pt>
                <c:pt idx="2443">
                  <c:v>46413</c:v>
                </c:pt>
                <c:pt idx="2444">
                  <c:v>46414</c:v>
                </c:pt>
                <c:pt idx="2445">
                  <c:v>46415</c:v>
                </c:pt>
                <c:pt idx="2446">
                  <c:v>46416</c:v>
                </c:pt>
                <c:pt idx="2447">
                  <c:v>46417</c:v>
                </c:pt>
                <c:pt idx="2448">
                  <c:v>46418</c:v>
                </c:pt>
                <c:pt idx="2449">
                  <c:v>46419</c:v>
                </c:pt>
                <c:pt idx="2450">
                  <c:v>46420</c:v>
                </c:pt>
                <c:pt idx="2451">
                  <c:v>46421</c:v>
                </c:pt>
                <c:pt idx="2452">
                  <c:v>46422</c:v>
                </c:pt>
                <c:pt idx="2453">
                  <c:v>46423</c:v>
                </c:pt>
                <c:pt idx="2454">
                  <c:v>46424</c:v>
                </c:pt>
                <c:pt idx="2455">
                  <c:v>46425</c:v>
                </c:pt>
                <c:pt idx="2456">
                  <c:v>46426</c:v>
                </c:pt>
                <c:pt idx="2457">
                  <c:v>46427</c:v>
                </c:pt>
                <c:pt idx="2458">
                  <c:v>46428</c:v>
                </c:pt>
                <c:pt idx="2459">
                  <c:v>46429</c:v>
                </c:pt>
                <c:pt idx="2460">
                  <c:v>46430</c:v>
                </c:pt>
                <c:pt idx="2461">
                  <c:v>46431</c:v>
                </c:pt>
                <c:pt idx="2462">
                  <c:v>46432</c:v>
                </c:pt>
                <c:pt idx="2463">
                  <c:v>46433</c:v>
                </c:pt>
                <c:pt idx="2464">
                  <c:v>46434</c:v>
                </c:pt>
                <c:pt idx="2465">
                  <c:v>46435</c:v>
                </c:pt>
                <c:pt idx="2466">
                  <c:v>46436</c:v>
                </c:pt>
                <c:pt idx="2467">
                  <c:v>46437</c:v>
                </c:pt>
                <c:pt idx="2468">
                  <c:v>46438</c:v>
                </c:pt>
                <c:pt idx="2469">
                  <c:v>46439</c:v>
                </c:pt>
                <c:pt idx="2470">
                  <c:v>46440</c:v>
                </c:pt>
                <c:pt idx="2471">
                  <c:v>46441</c:v>
                </c:pt>
                <c:pt idx="2472">
                  <c:v>46442</c:v>
                </c:pt>
                <c:pt idx="2473">
                  <c:v>46443</c:v>
                </c:pt>
                <c:pt idx="2474">
                  <c:v>46444</c:v>
                </c:pt>
                <c:pt idx="2475">
                  <c:v>46445</c:v>
                </c:pt>
                <c:pt idx="2476">
                  <c:v>46446</c:v>
                </c:pt>
                <c:pt idx="2477">
                  <c:v>46447</c:v>
                </c:pt>
                <c:pt idx="2478">
                  <c:v>46448</c:v>
                </c:pt>
                <c:pt idx="2479">
                  <c:v>46449</c:v>
                </c:pt>
                <c:pt idx="2480">
                  <c:v>46450</c:v>
                </c:pt>
                <c:pt idx="2481">
                  <c:v>46451</c:v>
                </c:pt>
                <c:pt idx="2482">
                  <c:v>46452</c:v>
                </c:pt>
                <c:pt idx="2483">
                  <c:v>46453</c:v>
                </c:pt>
                <c:pt idx="2484">
                  <c:v>46454</c:v>
                </c:pt>
                <c:pt idx="2485">
                  <c:v>46455</c:v>
                </c:pt>
                <c:pt idx="2486">
                  <c:v>46456</c:v>
                </c:pt>
                <c:pt idx="2487">
                  <c:v>46457</c:v>
                </c:pt>
                <c:pt idx="2488">
                  <c:v>46458</c:v>
                </c:pt>
                <c:pt idx="2489">
                  <c:v>46459</c:v>
                </c:pt>
                <c:pt idx="2490">
                  <c:v>46460</c:v>
                </c:pt>
                <c:pt idx="2491">
                  <c:v>46461</c:v>
                </c:pt>
                <c:pt idx="2492">
                  <c:v>46462</c:v>
                </c:pt>
                <c:pt idx="2493">
                  <c:v>46463</c:v>
                </c:pt>
                <c:pt idx="2494">
                  <c:v>46464</c:v>
                </c:pt>
                <c:pt idx="2495">
                  <c:v>46465</c:v>
                </c:pt>
                <c:pt idx="2496">
                  <c:v>46466</c:v>
                </c:pt>
                <c:pt idx="2497">
                  <c:v>46467</c:v>
                </c:pt>
                <c:pt idx="2498">
                  <c:v>46468</c:v>
                </c:pt>
                <c:pt idx="2499">
                  <c:v>46469</c:v>
                </c:pt>
                <c:pt idx="2500">
                  <c:v>46470</c:v>
                </c:pt>
                <c:pt idx="2501">
                  <c:v>46471</c:v>
                </c:pt>
                <c:pt idx="2502">
                  <c:v>46472</c:v>
                </c:pt>
                <c:pt idx="2503">
                  <c:v>46473</c:v>
                </c:pt>
                <c:pt idx="2504">
                  <c:v>46474</c:v>
                </c:pt>
                <c:pt idx="2505">
                  <c:v>46475</c:v>
                </c:pt>
                <c:pt idx="2506">
                  <c:v>46476</c:v>
                </c:pt>
                <c:pt idx="2507">
                  <c:v>46477</c:v>
                </c:pt>
                <c:pt idx="2508">
                  <c:v>46478</c:v>
                </c:pt>
                <c:pt idx="2509">
                  <c:v>46479</c:v>
                </c:pt>
                <c:pt idx="2510">
                  <c:v>46480</c:v>
                </c:pt>
                <c:pt idx="2511">
                  <c:v>46481</c:v>
                </c:pt>
                <c:pt idx="2512">
                  <c:v>46482</c:v>
                </c:pt>
                <c:pt idx="2513">
                  <c:v>46483</c:v>
                </c:pt>
                <c:pt idx="2514">
                  <c:v>46484</c:v>
                </c:pt>
                <c:pt idx="2515">
                  <c:v>46485</c:v>
                </c:pt>
                <c:pt idx="2516">
                  <c:v>46486</c:v>
                </c:pt>
                <c:pt idx="2517">
                  <c:v>46487</c:v>
                </c:pt>
                <c:pt idx="2518">
                  <c:v>46488</c:v>
                </c:pt>
                <c:pt idx="2519">
                  <c:v>46489</c:v>
                </c:pt>
                <c:pt idx="2520">
                  <c:v>46490</c:v>
                </c:pt>
                <c:pt idx="2521">
                  <c:v>46491</c:v>
                </c:pt>
                <c:pt idx="2522">
                  <c:v>46492</c:v>
                </c:pt>
                <c:pt idx="2523">
                  <c:v>46493</c:v>
                </c:pt>
                <c:pt idx="2524">
                  <c:v>46494</c:v>
                </c:pt>
                <c:pt idx="2525">
                  <c:v>46495</c:v>
                </c:pt>
                <c:pt idx="2526">
                  <c:v>46496</c:v>
                </c:pt>
                <c:pt idx="2527">
                  <c:v>46497</c:v>
                </c:pt>
                <c:pt idx="2528">
                  <c:v>46498</c:v>
                </c:pt>
                <c:pt idx="2529">
                  <c:v>46499</c:v>
                </c:pt>
                <c:pt idx="2530">
                  <c:v>46500</c:v>
                </c:pt>
                <c:pt idx="2531">
                  <c:v>46501</c:v>
                </c:pt>
                <c:pt idx="2532">
                  <c:v>46502</c:v>
                </c:pt>
                <c:pt idx="2533">
                  <c:v>46503</c:v>
                </c:pt>
                <c:pt idx="2534">
                  <c:v>46504</c:v>
                </c:pt>
                <c:pt idx="2535">
                  <c:v>46505</c:v>
                </c:pt>
                <c:pt idx="2536">
                  <c:v>46506</c:v>
                </c:pt>
                <c:pt idx="2537">
                  <c:v>46507</c:v>
                </c:pt>
                <c:pt idx="2538">
                  <c:v>46508</c:v>
                </c:pt>
                <c:pt idx="2539">
                  <c:v>46509</c:v>
                </c:pt>
                <c:pt idx="2540">
                  <c:v>46510</c:v>
                </c:pt>
                <c:pt idx="2541">
                  <c:v>46511</c:v>
                </c:pt>
                <c:pt idx="2542">
                  <c:v>46512</c:v>
                </c:pt>
                <c:pt idx="2543">
                  <c:v>46513</c:v>
                </c:pt>
                <c:pt idx="2544">
                  <c:v>46514</c:v>
                </c:pt>
                <c:pt idx="2545">
                  <c:v>46515</c:v>
                </c:pt>
                <c:pt idx="2546">
                  <c:v>46516</c:v>
                </c:pt>
                <c:pt idx="2547">
                  <c:v>46517</c:v>
                </c:pt>
                <c:pt idx="2548">
                  <c:v>46518</c:v>
                </c:pt>
                <c:pt idx="2549">
                  <c:v>46519</c:v>
                </c:pt>
                <c:pt idx="2550">
                  <c:v>46520</c:v>
                </c:pt>
                <c:pt idx="2551">
                  <c:v>46521</c:v>
                </c:pt>
                <c:pt idx="2552">
                  <c:v>46522</c:v>
                </c:pt>
                <c:pt idx="2553">
                  <c:v>46523</c:v>
                </c:pt>
                <c:pt idx="2554">
                  <c:v>46524</c:v>
                </c:pt>
                <c:pt idx="2555">
                  <c:v>46525</c:v>
                </c:pt>
                <c:pt idx="2556">
                  <c:v>46526</c:v>
                </c:pt>
                <c:pt idx="2557">
                  <c:v>46527</c:v>
                </c:pt>
                <c:pt idx="2558">
                  <c:v>46528</c:v>
                </c:pt>
                <c:pt idx="2559">
                  <c:v>46529</c:v>
                </c:pt>
                <c:pt idx="2560">
                  <c:v>46530</c:v>
                </c:pt>
                <c:pt idx="2561">
                  <c:v>46531</c:v>
                </c:pt>
                <c:pt idx="2562">
                  <c:v>46532</c:v>
                </c:pt>
                <c:pt idx="2563">
                  <c:v>46533</c:v>
                </c:pt>
                <c:pt idx="2564">
                  <c:v>46534</c:v>
                </c:pt>
                <c:pt idx="2565">
                  <c:v>46535</c:v>
                </c:pt>
                <c:pt idx="2566">
                  <c:v>46536</c:v>
                </c:pt>
                <c:pt idx="2567">
                  <c:v>46537</c:v>
                </c:pt>
                <c:pt idx="2568">
                  <c:v>46538</c:v>
                </c:pt>
                <c:pt idx="2569">
                  <c:v>46539</c:v>
                </c:pt>
                <c:pt idx="2570">
                  <c:v>46540</c:v>
                </c:pt>
                <c:pt idx="2571">
                  <c:v>46541</c:v>
                </c:pt>
                <c:pt idx="2572">
                  <c:v>46542</c:v>
                </c:pt>
                <c:pt idx="2573">
                  <c:v>46543</c:v>
                </c:pt>
                <c:pt idx="2574">
                  <c:v>46544</c:v>
                </c:pt>
                <c:pt idx="2575">
                  <c:v>46545</c:v>
                </c:pt>
                <c:pt idx="2576">
                  <c:v>46546</c:v>
                </c:pt>
                <c:pt idx="2577">
                  <c:v>46547</c:v>
                </c:pt>
                <c:pt idx="2578">
                  <c:v>46548</c:v>
                </c:pt>
                <c:pt idx="2579">
                  <c:v>46549</c:v>
                </c:pt>
                <c:pt idx="2580">
                  <c:v>46550</c:v>
                </c:pt>
                <c:pt idx="2581">
                  <c:v>46551</c:v>
                </c:pt>
                <c:pt idx="2582">
                  <c:v>46552</c:v>
                </c:pt>
                <c:pt idx="2583">
                  <c:v>46553</c:v>
                </c:pt>
                <c:pt idx="2584">
                  <c:v>46554</c:v>
                </c:pt>
                <c:pt idx="2585">
                  <c:v>46555</c:v>
                </c:pt>
                <c:pt idx="2586">
                  <c:v>46556</c:v>
                </c:pt>
                <c:pt idx="2587">
                  <c:v>46557</c:v>
                </c:pt>
                <c:pt idx="2588">
                  <c:v>46558</c:v>
                </c:pt>
                <c:pt idx="2589">
                  <c:v>46559</c:v>
                </c:pt>
                <c:pt idx="2590">
                  <c:v>46560</c:v>
                </c:pt>
                <c:pt idx="2591">
                  <c:v>46561</c:v>
                </c:pt>
                <c:pt idx="2592">
                  <c:v>46562</c:v>
                </c:pt>
                <c:pt idx="2593">
                  <c:v>46563</c:v>
                </c:pt>
                <c:pt idx="2594">
                  <c:v>46564</c:v>
                </c:pt>
                <c:pt idx="2595">
                  <c:v>46565</c:v>
                </c:pt>
                <c:pt idx="2596">
                  <c:v>46566</c:v>
                </c:pt>
                <c:pt idx="2597">
                  <c:v>46567</c:v>
                </c:pt>
                <c:pt idx="2598">
                  <c:v>46568</c:v>
                </c:pt>
                <c:pt idx="2599">
                  <c:v>46569</c:v>
                </c:pt>
                <c:pt idx="2600">
                  <c:v>46570</c:v>
                </c:pt>
                <c:pt idx="2601">
                  <c:v>46571</c:v>
                </c:pt>
                <c:pt idx="2602">
                  <c:v>46572</c:v>
                </c:pt>
                <c:pt idx="2603">
                  <c:v>46573</c:v>
                </c:pt>
                <c:pt idx="2604">
                  <c:v>46574</c:v>
                </c:pt>
                <c:pt idx="2605">
                  <c:v>46575</c:v>
                </c:pt>
                <c:pt idx="2606">
                  <c:v>46576</c:v>
                </c:pt>
                <c:pt idx="2607">
                  <c:v>46577</c:v>
                </c:pt>
                <c:pt idx="2608">
                  <c:v>46578</c:v>
                </c:pt>
                <c:pt idx="2609">
                  <c:v>46579</c:v>
                </c:pt>
                <c:pt idx="2610">
                  <c:v>46580</c:v>
                </c:pt>
                <c:pt idx="2611">
                  <c:v>46581</c:v>
                </c:pt>
                <c:pt idx="2612">
                  <c:v>46582</c:v>
                </c:pt>
                <c:pt idx="2613">
                  <c:v>46583</c:v>
                </c:pt>
                <c:pt idx="2614">
                  <c:v>46584</c:v>
                </c:pt>
                <c:pt idx="2615">
                  <c:v>46585</c:v>
                </c:pt>
                <c:pt idx="2616">
                  <c:v>46586</c:v>
                </c:pt>
                <c:pt idx="2617">
                  <c:v>46587</c:v>
                </c:pt>
                <c:pt idx="2618">
                  <c:v>46588</c:v>
                </c:pt>
                <c:pt idx="2619">
                  <c:v>46589</c:v>
                </c:pt>
                <c:pt idx="2620">
                  <c:v>46590</c:v>
                </c:pt>
                <c:pt idx="2621">
                  <c:v>46591</c:v>
                </c:pt>
                <c:pt idx="2622">
                  <c:v>46592</c:v>
                </c:pt>
                <c:pt idx="2623">
                  <c:v>46593</c:v>
                </c:pt>
                <c:pt idx="2624">
                  <c:v>46594</c:v>
                </c:pt>
                <c:pt idx="2625">
                  <c:v>46595</c:v>
                </c:pt>
                <c:pt idx="2626">
                  <c:v>46596</c:v>
                </c:pt>
                <c:pt idx="2627">
                  <c:v>46597</c:v>
                </c:pt>
                <c:pt idx="2628">
                  <c:v>46598</c:v>
                </c:pt>
                <c:pt idx="2629">
                  <c:v>46599</c:v>
                </c:pt>
                <c:pt idx="2630">
                  <c:v>46600</c:v>
                </c:pt>
                <c:pt idx="2631">
                  <c:v>46601</c:v>
                </c:pt>
                <c:pt idx="2632">
                  <c:v>46602</c:v>
                </c:pt>
                <c:pt idx="2633">
                  <c:v>46603</c:v>
                </c:pt>
                <c:pt idx="2634">
                  <c:v>46604</c:v>
                </c:pt>
                <c:pt idx="2635">
                  <c:v>46605</c:v>
                </c:pt>
                <c:pt idx="2636">
                  <c:v>46606</c:v>
                </c:pt>
                <c:pt idx="2637">
                  <c:v>46607</c:v>
                </c:pt>
                <c:pt idx="2638">
                  <c:v>46608</c:v>
                </c:pt>
                <c:pt idx="2639">
                  <c:v>46609</c:v>
                </c:pt>
                <c:pt idx="2640">
                  <c:v>46610</c:v>
                </c:pt>
                <c:pt idx="2641">
                  <c:v>46611</c:v>
                </c:pt>
                <c:pt idx="2642">
                  <c:v>46612</c:v>
                </c:pt>
                <c:pt idx="2643">
                  <c:v>46613</c:v>
                </c:pt>
                <c:pt idx="2644">
                  <c:v>46614</c:v>
                </c:pt>
                <c:pt idx="2645">
                  <c:v>46615</c:v>
                </c:pt>
                <c:pt idx="2646">
                  <c:v>46616</c:v>
                </c:pt>
                <c:pt idx="2647">
                  <c:v>46617</c:v>
                </c:pt>
                <c:pt idx="2648">
                  <c:v>46618</c:v>
                </c:pt>
                <c:pt idx="2649">
                  <c:v>46619</c:v>
                </c:pt>
                <c:pt idx="2650">
                  <c:v>46620</c:v>
                </c:pt>
                <c:pt idx="2651">
                  <c:v>46621</c:v>
                </c:pt>
                <c:pt idx="2652">
                  <c:v>46622</c:v>
                </c:pt>
                <c:pt idx="2653">
                  <c:v>46623</c:v>
                </c:pt>
                <c:pt idx="2654">
                  <c:v>46624</c:v>
                </c:pt>
                <c:pt idx="2655">
                  <c:v>46625</c:v>
                </c:pt>
                <c:pt idx="2656">
                  <c:v>46626</c:v>
                </c:pt>
                <c:pt idx="2657">
                  <c:v>46627</c:v>
                </c:pt>
                <c:pt idx="2658">
                  <c:v>46628</c:v>
                </c:pt>
                <c:pt idx="2659">
                  <c:v>46629</c:v>
                </c:pt>
                <c:pt idx="2660">
                  <c:v>46630</c:v>
                </c:pt>
                <c:pt idx="2661">
                  <c:v>46631</c:v>
                </c:pt>
                <c:pt idx="2662">
                  <c:v>46632</c:v>
                </c:pt>
                <c:pt idx="2663">
                  <c:v>46633</c:v>
                </c:pt>
                <c:pt idx="2664">
                  <c:v>46634</c:v>
                </c:pt>
                <c:pt idx="2665">
                  <c:v>46635</c:v>
                </c:pt>
                <c:pt idx="2666">
                  <c:v>46636</c:v>
                </c:pt>
                <c:pt idx="2667">
                  <c:v>46637</c:v>
                </c:pt>
                <c:pt idx="2668">
                  <c:v>46638</c:v>
                </c:pt>
                <c:pt idx="2669">
                  <c:v>46639</c:v>
                </c:pt>
                <c:pt idx="2670">
                  <c:v>46640</c:v>
                </c:pt>
                <c:pt idx="2671">
                  <c:v>46641</c:v>
                </c:pt>
                <c:pt idx="2672">
                  <c:v>46642</c:v>
                </c:pt>
                <c:pt idx="2673">
                  <c:v>46643</c:v>
                </c:pt>
                <c:pt idx="2674">
                  <c:v>46644</c:v>
                </c:pt>
                <c:pt idx="2675">
                  <c:v>46645</c:v>
                </c:pt>
                <c:pt idx="2676">
                  <c:v>46646</c:v>
                </c:pt>
                <c:pt idx="2677">
                  <c:v>46647</c:v>
                </c:pt>
                <c:pt idx="2678">
                  <c:v>46648</c:v>
                </c:pt>
                <c:pt idx="2679">
                  <c:v>46649</c:v>
                </c:pt>
                <c:pt idx="2680">
                  <c:v>46650</c:v>
                </c:pt>
                <c:pt idx="2681">
                  <c:v>46651</c:v>
                </c:pt>
                <c:pt idx="2682">
                  <c:v>46652</c:v>
                </c:pt>
                <c:pt idx="2683">
                  <c:v>46653</c:v>
                </c:pt>
                <c:pt idx="2684">
                  <c:v>46654</c:v>
                </c:pt>
                <c:pt idx="2685">
                  <c:v>46655</c:v>
                </c:pt>
                <c:pt idx="2686">
                  <c:v>46656</c:v>
                </c:pt>
                <c:pt idx="2687">
                  <c:v>46657</c:v>
                </c:pt>
                <c:pt idx="2688">
                  <c:v>46658</c:v>
                </c:pt>
                <c:pt idx="2689">
                  <c:v>46659</c:v>
                </c:pt>
                <c:pt idx="2690">
                  <c:v>46660</c:v>
                </c:pt>
                <c:pt idx="2691">
                  <c:v>46661</c:v>
                </c:pt>
                <c:pt idx="2692">
                  <c:v>46662</c:v>
                </c:pt>
                <c:pt idx="2693">
                  <c:v>46663</c:v>
                </c:pt>
                <c:pt idx="2694">
                  <c:v>46664</c:v>
                </c:pt>
                <c:pt idx="2695">
                  <c:v>46665</c:v>
                </c:pt>
                <c:pt idx="2696">
                  <c:v>46666</c:v>
                </c:pt>
                <c:pt idx="2697">
                  <c:v>46667</c:v>
                </c:pt>
                <c:pt idx="2698">
                  <c:v>46668</c:v>
                </c:pt>
                <c:pt idx="2699">
                  <c:v>46669</c:v>
                </c:pt>
                <c:pt idx="2700">
                  <c:v>46670</c:v>
                </c:pt>
                <c:pt idx="2701">
                  <c:v>46671</c:v>
                </c:pt>
                <c:pt idx="2702">
                  <c:v>46672</c:v>
                </c:pt>
                <c:pt idx="2703">
                  <c:v>46673</c:v>
                </c:pt>
                <c:pt idx="2704">
                  <c:v>46674</c:v>
                </c:pt>
                <c:pt idx="2705">
                  <c:v>46675</c:v>
                </c:pt>
                <c:pt idx="2706">
                  <c:v>46676</c:v>
                </c:pt>
                <c:pt idx="2707">
                  <c:v>46677</c:v>
                </c:pt>
                <c:pt idx="2708">
                  <c:v>46678</c:v>
                </c:pt>
                <c:pt idx="2709">
                  <c:v>46679</c:v>
                </c:pt>
                <c:pt idx="2710">
                  <c:v>46680</c:v>
                </c:pt>
                <c:pt idx="2711">
                  <c:v>46681</c:v>
                </c:pt>
                <c:pt idx="2712">
                  <c:v>46682</c:v>
                </c:pt>
                <c:pt idx="2713">
                  <c:v>46683</c:v>
                </c:pt>
                <c:pt idx="2714">
                  <c:v>46684</c:v>
                </c:pt>
                <c:pt idx="2715">
                  <c:v>46685</c:v>
                </c:pt>
                <c:pt idx="2716">
                  <c:v>46686</c:v>
                </c:pt>
                <c:pt idx="2717">
                  <c:v>46687</c:v>
                </c:pt>
                <c:pt idx="2718">
                  <c:v>46688</c:v>
                </c:pt>
                <c:pt idx="2719">
                  <c:v>46689</c:v>
                </c:pt>
                <c:pt idx="2720">
                  <c:v>46690</c:v>
                </c:pt>
                <c:pt idx="2721">
                  <c:v>46691</c:v>
                </c:pt>
                <c:pt idx="2722">
                  <c:v>46692</c:v>
                </c:pt>
                <c:pt idx="2723">
                  <c:v>46693</c:v>
                </c:pt>
                <c:pt idx="2724">
                  <c:v>46694</c:v>
                </c:pt>
                <c:pt idx="2725">
                  <c:v>46695</c:v>
                </c:pt>
                <c:pt idx="2726">
                  <c:v>46696</c:v>
                </c:pt>
                <c:pt idx="2727">
                  <c:v>46697</c:v>
                </c:pt>
                <c:pt idx="2728">
                  <c:v>46698</c:v>
                </c:pt>
                <c:pt idx="2729">
                  <c:v>46699</c:v>
                </c:pt>
                <c:pt idx="2730">
                  <c:v>46700</c:v>
                </c:pt>
                <c:pt idx="2731">
                  <c:v>46701</c:v>
                </c:pt>
                <c:pt idx="2732">
                  <c:v>46702</c:v>
                </c:pt>
                <c:pt idx="2733">
                  <c:v>46703</c:v>
                </c:pt>
                <c:pt idx="2734">
                  <c:v>46704</c:v>
                </c:pt>
                <c:pt idx="2735">
                  <c:v>46705</c:v>
                </c:pt>
                <c:pt idx="2736">
                  <c:v>46706</c:v>
                </c:pt>
                <c:pt idx="2737">
                  <c:v>46707</c:v>
                </c:pt>
                <c:pt idx="2738">
                  <c:v>46708</c:v>
                </c:pt>
                <c:pt idx="2739">
                  <c:v>46709</c:v>
                </c:pt>
                <c:pt idx="2740">
                  <c:v>46710</c:v>
                </c:pt>
                <c:pt idx="2741">
                  <c:v>46711</c:v>
                </c:pt>
                <c:pt idx="2742">
                  <c:v>46712</c:v>
                </c:pt>
                <c:pt idx="2743">
                  <c:v>46713</c:v>
                </c:pt>
                <c:pt idx="2744">
                  <c:v>46714</c:v>
                </c:pt>
                <c:pt idx="2745">
                  <c:v>46715</c:v>
                </c:pt>
                <c:pt idx="2746">
                  <c:v>46716</c:v>
                </c:pt>
                <c:pt idx="2747">
                  <c:v>46717</c:v>
                </c:pt>
                <c:pt idx="2748">
                  <c:v>46718</c:v>
                </c:pt>
                <c:pt idx="2749">
                  <c:v>46719</c:v>
                </c:pt>
                <c:pt idx="2750">
                  <c:v>46720</c:v>
                </c:pt>
                <c:pt idx="2751">
                  <c:v>46721</c:v>
                </c:pt>
                <c:pt idx="2752">
                  <c:v>46722</c:v>
                </c:pt>
                <c:pt idx="2753">
                  <c:v>46723</c:v>
                </c:pt>
                <c:pt idx="2754">
                  <c:v>46724</c:v>
                </c:pt>
                <c:pt idx="2755">
                  <c:v>46725</c:v>
                </c:pt>
                <c:pt idx="2756">
                  <c:v>46726</c:v>
                </c:pt>
                <c:pt idx="2757">
                  <c:v>46727</c:v>
                </c:pt>
                <c:pt idx="2758">
                  <c:v>46728</c:v>
                </c:pt>
                <c:pt idx="2759">
                  <c:v>46729</c:v>
                </c:pt>
                <c:pt idx="2760">
                  <c:v>46730</c:v>
                </c:pt>
                <c:pt idx="2761">
                  <c:v>46731</c:v>
                </c:pt>
                <c:pt idx="2762">
                  <c:v>46732</c:v>
                </c:pt>
                <c:pt idx="2763">
                  <c:v>46733</c:v>
                </c:pt>
                <c:pt idx="2764">
                  <c:v>46734</c:v>
                </c:pt>
                <c:pt idx="2765">
                  <c:v>46735</c:v>
                </c:pt>
                <c:pt idx="2766">
                  <c:v>46736</c:v>
                </c:pt>
                <c:pt idx="2767">
                  <c:v>46737</c:v>
                </c:pt>
                <c:pt idx="2768">
                  <c:v>46738</c:v>
                </c:pt>
                <c:pt idx="2769">
                  <c:v>46739</c:v>
                </c:pt>
                <c:pt idx="2770">
                  <c:v>46740</c:v>
                </c:pt>
                <c:pt idx="2771">
                  <c:v>46741</c:v>
                </c:pt>
                <c:pt idx="2772">
                  <c:v>46742</c:v>
                </c:pt>
                <c:pt idx="2773">
                  <c:v>46743</c:v>
                </c:pt>
                <c:pt idx="2774">
                  <c:v>46744</c:v>
                </c:pt>
                <c:pt idx="2775">
                  <c:v>46745</c:v>
                </c:pt>
                <c:pt idx="2776">
                  <c:v>46746</c:v>
                </c:pt>
                <c:pt idx="2777">
                  <c:v>46747</c:v>
                </c:pt>
                <c:pt idx="2778">
                  <c:v>46748</c:v>
                </c:pt>
                <c:pt idx="2779">
                  <c:v>46749</c:v>
                </c:pt>
                <c:pt idx="2780">
                  <c:v>46750</c:v>
                </c:pt>
                <c:pt idx="2781">
                  <c:v>46751</c:v>
                </c:pt>
                <c:pt idx="2782">
                  <c:v>46752</c:v>
                </c:pt>
                <c:pt idx="2783">
                  <c:v>46753</c:v>
                </c:pt>
                <c:pt idx="2784">
                  <c:v>46754</c:v>
                </c:pt>
                <c:pt idx="2785">
                  <c:v>46755</c:v>
                </c:pt>
                <c:pt idx="2786">
                  <c:v>46756</c:v>
                </c:pt>
                <c:pt idx="2787">
                  <c:v>46757</c:v>
                </c:pt>
                <c:pt idx="2788">
                  <c:v>46758</c:v>
                </c:pt>
                <c:pt idx="2789">
                  <c:v>46759</c:v>
                </c:pt>
                <c:pt idx="2790">
                  <c:v>46760</c:v>
                </c:pt>
                <c:pt idx="2791">
                  <c:v>46761</c:v>
                </c:pt>
                <c:pt idx="2792">
                  <c:v>46762</c:v>
                </c:pt>
                <c:pt idx="2793">
                  <c:v>46763</c:v>
                </c:pt>
                <c:pt idx="2794">
                  <c:v>46764</c:v>
                </c:pt>
                <c:pt idx="2795">
                  <c:v>46765</c:v>
                </c:pt>
                <c:pt idx="2796">
                  <c:v>46766</c:v>
                </c:pt>
                <c:pt idx="2797">
                  <c:v>46767</c:v>
                </c:pt>
                <c:pt idx="2798">
                  <c:v>46768</c:v>
                </c:pt>
                <c:pt idx="2799">
                  <c:v>46769</c:v>
                </c:pt>
                <c:pt idx="2800">
                  <c:v>46770</c:v>
                </c:pt>
                <c:pt idx="2801">
                  <c:v>46771</c:v>
                </c:pt>
                <c:pt idx="2802">
                  <c:v>46772</c:v>
                </c:pt>
                <c:pt idx="2803">
                  <c:v>46773</c:v>
                </c:pt>
                <c:pt idx="2804">
                  <c:v>46774</c:v>
                </c:pt>
                <c:pt idx="2805">
                  <c:v>46775</c:v>
                </c:pt>
                <c:pt idx="2806">
                  <c:v>46776</c:v>
                </c:pt>
                <c:pt idx="2807">
                  <c:v>46777</c:v>
                </c:pt>
                <c:pt idx="2808">
                  <c:v>46778</c:v>
                </c:pt>
                <c:pt idx="2809">
                  <c:v>46779</c:v>
                </c:pt>
                <c:pt idx="2810">
                  <c:v>46780</c:v>
                </c:pt>
                <c:pt idx="2811">
                  <c:v>46781</c:v>
                </c:pt>
                <c:pt idx="2812">
                  <c:v>46782</c:v>
                </c:pt>
                <c:pt idx="2813">
                  <c:v>46783</c:v>
                </c:pt>
                <c:pt idx="2814">
                  <c:v>46784</c:v>
                </c:pt>
                <c:pt idx="2815">
                  <c:v>46785</c:v>
                </c:pt>
                <c:pt idx="2816">
                  <c:v>46786</c:v>
                </c:pt>
                <c:pt idx="2817">
                  <c:v>46787</c:v>
                </c:pt>
                <c:pt idx="2818">
                  <c:v>46788</c:v>
                </c:pt>
                <c:pt idx="2819">
                  <c:v>46789</c:v>
                </c:pt>
                <c:pt idx="2820">
                  <c:v>46790</c:v>
                </c:pt>
                <c:pt idx="2821">
                  <c:v>46791</c:v>
                </c:pt>
                <c:pt idx="2822">
                  <c:v>46792</c:v>
                </c:pt>
                <c:pt idx="2823">
                  <c:v>46793</c:v>
                </c:pt>
                <c:pt idx="2824">
                  <c:v>46794</c:v>
                </c:pt>
                <c:pt idx="2825">
                  <c:v>46795</c:v>
                </c:pt>
                <c:pt idx="2826">
                  <c:v>46796</c:v>
                </c:pt>
                <c:pt idx="2827">
                  <c:v>46797</c:v>
                </c:pt>
                <c:pt idx="2828">
                  <c:v>46798</c:v>
                </c:pt>
                <c:pt idx="2829">
                  <c:v>46799</c:v>
                </c:pt>
                <c:pt idx="2830">
                  <c:v>46800</c:v>
                </c:pt>
                <c:pt idx="2831">
                  <c:v>46801</c:v>
                </c:pt>
                <c:pt idx="2832">
                  <c:v>46802</c:v>
                </c:pt>
                <c:pt idx="2833">
                  <c:v>46803</c:v>
                </c:pt>
                <c:pt idx="2834">
                  <c:v>46804</c:v>
                </c:pt>
                <c:pt idx="2835">
                  <c:v>46805</c:v>
                </c:pt>
                <c:pt idx="2836">
                  <c:v>46806</c:v>
                </c:pt>
                <c:pt idx="2837">
                  <c:v>46807</c:v>
                </c:pt>
                <c:pt idx="2838">
                  <c:v>46808</c:v>
                </c:pt>
                <c:pt idx="2839">
                  <c:v>46809</c:v>
                </c:pt>
                <c:pt idx="2840">
                  <c:v>46810</c:v>
                </c:pt>
                <c:pt idx="2841">
                  <c:v>46811</c:v>
                </c:pt>
                <c:pt idx="2842">
                  <c:v>46812</c:v>
                </c:pt>
                <c:pt idx="2843">
                  <c:v>46813</c:v>
                </c:pt>
                <c:pt idx="2844">
                  <c:v>46814</c:v>
                </c:pt>
                <c:pt idx="2845">
                  <c:v>46815</c:v>
                </c:pt>
                <c:pt idx="2846">
                  <c:v>46816</c:v>
                </c:pt>
                <c:pt idx="2847">
                  <c:v>46817</c:v>
                </c:pt>
                <c:pt idx="2848">
                  <c:v>46818</c:v>
                </c:pt>
                <c:pt idx="2849">
                  <c:v>46819</c:v>
                </c:pt>
                <c:pt idx="2850">
                  <c:v>46820</c:v>
                </c:pt>
                <c:pt idx="2851">
                  <c:v>46821</c:v>
                </c:pt>
                <c:pt idx="2852">
                  <c:v>46822</c:v>
                </c:pt>
                <c:pt idx="2853">
                  <c:v>46823</c:v>
                </c:pt>
                <c:pt idx="2854">
                  <c:v>46824</c:v>
                </c:pt>
                <c:pt idx="2855">
                  <c:v>46825</c:v>
                </c:pt>
                <c:pt idx="2856">
                  <c:v>46826</c:v>
                </c:pt>
                <c:pt idx="2857">
                  <c:v>46827</c:v>
                </c:pt>
                <c:pt idx="2858">
                  <c:v>46828</c:v>
                </c:pt>
                <c:pt idx="2859">
                  <c:v>46829</c:v>
                </c:pt>
                <c:pt idx="2860">
                  <c:v>46830</c:v>
                </c:pt>
                <c:pt idx="2861">
                  <c:v>46831</c:v>
                </c:pt>
                <c:pt idx="2862">
                  <c:v>46832</c:v>
                </c:pt>
                <c:pt idx="2863">
                  <c:v>46833</c:v>
                </c:pt>
                <c:pt idx="2864">
                  <c:v>46834</c:v>
                </c:pt>
                <c:pt idx="2865">
                  <c:v>46835</c:v>
                </c:pt>
                <c:pt idx="2866">
                  <c:v>46836</c:v>
                </c:pt>
                <c:pt idx="2867">
                  <c:v>46837</c:v>
                </c:pt>
                <c:pt idx="2868">
                  <c:v>46838</c:v>
                </c:pt>
                <c:pt idx="2869">
                  <c:v>46839</c:v>
                </c:pt>
                <c:pt idx="2870">
                  <c:v>46840</c:v>
                </c:pt>
                <c:pt idx="2871">
                  <c:v>46841</c:v>
                </c:pt>
                <c:pt idx="2872">
                  <c:v>46842</c:v>
                </c:pt>
                <c:pt idx="2873">
                  <c:v>46843</c:v>
                </c:pt>
                <c:pt idx="2874">
                  <c:v>46844</c:v>
                </c:pt>
                <c:pt idx="2875">
                  <c:v>46845</c:v>
                </c:pt>
                <c:pt idx="2876">
                  <c:v>46846</c:v>
                </c:pt>
                <c:pt idx="2877">
                  <c:v>46847</c:v>
                </c:pt>
                <c:pt idx="2878">
                  <c:v>46848</c:v>
                </c:pt>
                <c:pt idx="2879">
                  <c:v>46849</c:v>
                </c:pt>
                <c:pt idx="2880">
                  <c:v>46850</c:v>
                </c:pt>
                <c:pt idx="2881">
                  <c:v>46851</c:v>
                </c:pt>
                <c:pt idx="2882">
                  <c:v>46852</c:v>
                </c:pt>
                <c:pt idx="2883">
                  <c:v>46853</c:v>
                </c:pt>
                <c:pt idx="2884">
                  <c:v>46854</c:v>
                </c:pt>
                <c:pt idx="2885">
                  <c:v>46855</c:v>
                </c:pt>
                <c:pt idx="2886">
                  <c:v>46856</c:v>
                </c:pt>
                <c:pt idx="2887">
                  <c:v>46857</c:v>
                </c:pt>
                <c:pt idx="2888">
                  <c:v>46858</c:v>
                </c:pt>
                <c:pt idx="2889">
                  <c:v>46859</c:v>
                </c:pt>
                <c:pt idx="2890">
                  <c:v>46860</c:v>
                </c:pt>
                <c:pt idx="2891">
                  <c:v>46861</c:v>
                </c:pt>
                <c:pt idx="2892">
                  <c:v>46862</c:v>
                </c:pt>
                <c:pt idx="2893">
                  <c:v>46863</c:v>
                </c:pt>
                <c:pt idx="2894">
                  <c:v>46864</c:v>
                </c:pt>
                <c:pt idx="2895">
                  <c:v>46865</c:v>
                </c:pt>
                <c:pt idx="2896">
                  <c:v>46866</c:v>
                </c:pt>
                <c:pt idx="2897">
                  <c:v>46867</c:v>
                </c:pt>
                <c:pt idx="2898">
                  <c:v>46868</c:v>
                </c:pt>
                <c:pt idx="2899">
                  <c:v>46869</c:v>
                </c:pt>
                <c:pt idx="2900">
                  <c:v>46870</c:v>
                </c:pt>
                <c:pt idx="2901">
                  <c:v>46871</c:v>
                </c:pt>
                <c:pt idx="2902">
                  <c:v>46872</c:v>
                </c:pt>
                <c:pt idx="2903">
                  <c:v>46873</c:v>
                </c:pt>
                <c:pt idx="2904">
                  <c:v>46874</c:v>
                </c:pt>
                <c:pt idx="2905">
                  <c:v>46875</c:v>
                </c:pt>
                <c:pt idx="2906">
                  <c:v>46876</c:v>
                </c:pt>
                <c:pt idx="2907">
                  <c:v>46877</c:v>
                </c:pt>
                <c:pt idx="2908">
                  <c:v>46878</c:v>
                </c:pt>
                <c:pt idx="2909">
                  <c:v>46879</c:v>
                </c:pt>
                <c:pt idx="2910">
                  <c:v>46880</c:v>
                </c:pt>
                <c:pt idx="2911">
                  <c:v>46881</c:v>
                </c:pt>
                <c:pt idx="2912">
                  <c:v>46882</c:v>
                </c:pt>
                <c:pt idx="2913">
                  <c:v>46883</c:v>
                </c:pt>
                <c:pt idx="2914">
                  <c:v>46884</c:v>
                </c:pt>
                <c:pt idx="2915">
                  <c:v>46885</c:v>
                </c:pt>
                <c:pt idx="2916">
                  <c:v>46886</c:v>
                </c:pt>
                <c:pt idx="2917">
                  <c:v>46887</c:v>
                </c:pt>
                <c:pt idx="2918">
                  <c:v>46888</c:v>
                </c:pt>
                <c:pt idx="2919">
                  <c:v>46889</c:v>
                </c:pt>
                <c:pt idx="2920">
                  <c:v>46890</c:v>
                </c:pt>
                <c:pt idx="2921">
                  <c:v>46891</c:v>
                </c:pt>
                <c:pt idx="2922">
                  <c:v>46892</c:v>
                </c:pt>
                <c:pt idx="2923">
                  <c:v>46893</c:v>
                </c:pt>
                <c:pt idx="2924">
                  <c:v>46894</c:v>
                </c:pt>
                <c:pt idx="2925">
                  <c:v>46895</c:v>
                </c:pt>
                <c:pt idx="2926">
                  <c:v>46896</c:v>
                </c:pt>
                <c:pt idx="2927">
                  <c:v>46897</c:v>
                </c:pt>
                <c:pt idx="2928">
                  <c:v>46898</c:v>
                </c:pt>
                <c:pt idx="2929">
                  <c:v>46899</c:v>
                </c:pt>
                <c:pt idx="2930">
                  <c:v>46900</c:v>
                </c:pt>
                <c:pt idx="2931">
                  <c:v>46901</c:v>
                </c:pt>
                <c:pt idx="2932">
                  <c:v>46902</c:v>
                </c:pt>
                <c:pt idx="2933">
                  <c:v>46903</c:v>
                </c:pt>
                <c:pt idx="2934">
                  <c:v>46904</c:v>
                </c:pt>
                <c:pt idx="2935">
                  <c:v>46905</c:v>
                </c:pt>
                <c:pt idx="2936">
                  <c:v>46906</c:v>
                </c:pt>
                <c:pt idx="2937">
                  <c:v>46907</c:v>
                </c:pt>
                <c:pt idx="2938">
                  <c:v>46908</c:v>
                </c:pt>
                <c:pt idx="2939">
                  <c:v>46909</c:v>
                </c:pt>
                <c:pt idx="2940">
                  <c:v>46910</c:v>
                </c:pt>
                <c:pt idx="2941">
                  <c:v>46911</c:v>
                </c:pt>
                <c:pt idx="2942">
                  <c:v>46912</c:v>
                </c:pt>
                <c:pt idx="2943">
                  <c:v>46913</c:v>
                </c:pt>
                <c:pt idx="2944">
                  <c:v>46914</c:v>
                </c:pt>
                <c:pt idx="2945">
                  <c:v>46915</c:v>
                </c:pt>
                <c:pt idx="2946">
                  <c:v>46916</c:v>
                </c:pt>
                <c:pt idx="2947">
                  <c:v>46917</c:v>
                </c:pt>
                <c:pt idx="2948">
                  <c:v>46918</c:v>
                </c:pt>
                <c:pt idx="2949">
                  <c:v>46919</c:v>
                </c:pt>
                <c:pt idx="2950">
                  <c:v>46920</c:v>
                </c:pt>
                <c:pt idx="2951">
                  <c:v>46921</c:v>
                </c:pt>
                <c:pt idx="2952">
                  <c:v>46922</c:v>
                </c:pt>
                <c:pt idx="2953">
                  <c:v>46923</c:v>
                </c:pt>
                <c:pt idx="2954">
                  <c:v>46924</c:v>
                </c:pt>
                <c:pt idx="2955">
                  <c:v>46925</c:v>
                </c:pt>
                <c:pt idx="2956">
                  <c:v>46926</c:v>
                </c:pt>
                <c:pt idx="2957">
                  <c:v>46927</c:v>
                </c:pt>
                <c:pt idx="2958">
                  <c:v>46928</c:v>
                </c:pt>
                <c:pt idx="2959">
                  <c:v>46929</c:v>
                </c:pt>
                <c:pt idx="2960">
                  <c:v>46930</c:v>
                </c:pt>
                <c:pt idx="2961">
                  <c:v>46931</c:v>
                </c:pt>
                <c:pt idx="2962">
                  <c:v>46932</c:v>
                </c:pt>
                <c:pt idx="2963">
                  <c:v>46933</c:v>
                </c:pt>
                <c:pt idx="2964">
                  <c:v>46934</c:v>
                </c:pt>
                <c:pt idx="2965">
                  <c:v>46935</c:v>
                </c:pt>
                <c:pt idx="2966">
                  <c:v>46936</c:v>
                </c:pt>
                <c:pt idx="2967">
                  <c:v>46937</c:v>
                </c:pt>
                <c:pt idx="2968">
                  <c:v>46938</c:v>
                </c:pt>
                <c:pt idx="2969">
                  <c:v>46939</c:v>
                </c:pt>
                <c:pt idx="2970">
                  <c:v>46940</c:v>
                </c:pt>
                <c:pt idx="2971">
                  <c:v>46941</c:v>
                </c:pt>
                <c:pt idx="2972">
                  <c:v>46942</c:v>
                </c:pt>
                <c:pt idx="2973">
                  <c:v>46943</c:v>
                </c:pt>
                <c:pt idx="2974">
                  <c:v>46944</c:v>
                </c:pt>
                <c:pt idx="2975">
                  <c:v>46945</c:v>
                </c:pt>
                <c:pt idx="2976">
                  <c:v>46946</c:v>
                </c:pt>
                <c:pt idx="2977">
                  <c:v>46947</c:v>
                </c:pt>
                <c:pt idx="2978">
                  <c:v>46948</c:v>
                </c:pt>
                <c:pt idx="2979">
                  <c:v>46949</c:v>
                </c:pt>
                <c:pt idx="2980">
                  <c:v>46950</c:v>
                </c:pt>
                <c:pt idx="2981">
                  <c:v>46951</c:v>
                </c:pt>
                <c:pt idx="2982">
                  <c:v>46952</c:v>
                </c:pt>
                <c:pt idx="2983">
                  <c:v>46953</c:v>
                </c:pt>
                <c:pt idx="2984">
                  <c:v>46954</c:v>
                </c:pt>
                <c:pt idx="2985">
                  <c:v>46955</c:v>
                </c:pt>
                <c:pt idx="2986">
                  <c:v>46956</c:v>
                </c:pt>
                <c:pt idx="2987">
                  <c:v>46957</c:v>
                </c:pt>
                <c:pt idx="2988">
                  <c:v>46958</c:v>
                </c:pt>
                <c:pt idx="2989">
                  <c:v>46959</c:v>
                </c:pt>
                <c:pt idx="2990">
                  <c:v>46960</c:v>
                </c:pt>
                <c:pt idx="2991">
                  <c:v>46961</c:v>
                </c:pt>
                <c:pt idx="2992">
                  <c:v>46962</c:v>
                </c:pt>
                <c:pt idx="2993">
                  <c:v>46963</c:v>
                </c:pt>
                <c:pt idx="2994">
                  <c:v>46964</c:v>
                </c:pt>
                <c:pt idx="2995">
                  <c:v>46965</c:v>
                </c:pt>
                <c:pt idx="2996">
                  <c:v>46966</c:v>
                </c:pt>
                <c:pt idx="2997">
                  <c:v>46967</c:v>
                </c:pt>
                <c:pt idx="2998">
                  <c:v>46968</c:v>
                </c:pt>
                <c:pt idx="2999">
                  <c:v>46969</c:v>
                </c:pt>
                <c:pt idx="3000">
                  <c:v>46970</c:v>
                </c:pt>
                <c:pt idx="3001">
                  <c:v>46971</c:v>
                </c:pt>
                <c:pt idx="3002">
                  <c:v>46972</c:v>
                </c:pt>
                <c:pt idx="3003">
                  <c:v>46973</c:v>
                </c:pt>
                <c:pt idx="3004">
                  <c:v>46974</c:v>
                </c:pt>
                <c:pt idx="3005">
                  <c:v>46975</c:v>
                </c:pt>
                <c:pt idx="3006">
                  <c:v>46976</c:v>
                </c:pt>
                <c:pt idx="3007">
                  <c:v>46977</c:v>
                </c:pt>
                <c:pt idx="3008">
                  <c:v>46978</c:v>
                </c:pt>
                <c:pt idx="3009">
                  <c:v>46979</c:v>
                </c:pt>
                <c:pt idx="3010">
                  <c:v>46980</c:v>
                </c:pt>
                <c:pt idx="3011">
                  <c:v>46981</c:v>
                </c:pt>
                <c:pt idx="3012">
                  <c:v>46982</c:v>
                </c:pt>
                <c:pt idx="3013">
                  <c:v>46983</c:v>
                </c:pt>
                <c:pt idx="3014">
                  <c:v>46984</c:v>
                </c:pt>
                <c:pt idx="3015">
                  <c:v>46985</c:v>
                </c:pt>
                <c:pt idx="3016">
                  <c:v>46986</c:v>
                </c:pt>
                <c:pt idx="3017">
                  <c:v>46987</c:v>
                </c:pt>
                <c:pt idx="3018">
                  <c:v>46988</c:v>
                </c:pt>
                <c:pt idx="3019">
                  <c:v>46989</c:v>
                </c:pt>
                <c:pt idx="3020">
                  <c:v>46990</c:v>
                </c:pt>
                <c:pt idx="3021">
                  <c:v>46991</c:v>
                </c:pt>
                <c:pt idx="3022">
                  <c:v>46992</c:v>
                </c:pt>
                <c:pt idx="3023">
                  <c:v>46993</c:v>
                </c:pt>
                <c:pt idx="3024">
                  <c:v>46994</c:v>
                </c:pt>
                <c:pt idx="3025">
                  <c:v>46995</c:v>
                </c:pt>
                <c:pt idx="3026">
                  <c:v>46996</c:v>
                </c:pt>
                <c:pt idx="3027">
                  <c:v>46997</c:v>
                </c:pt>
                <c:pt idx="3028">
                  <c:v>46998</c:v>
                </c:pt>
                <c:pt idx="3029">
                  <c:v>46999</c:v>
                </c:pt>
                <c:pt idx="3030">
                  <c:v>47000</c:v>
                </c:pt>
                <c:pt idx="3031">
                  <c:v>47001</c:v>
                </c:pt>
                <c:pt idx="3032">
                  <c:v>47002</c:v>
                </c:pt>
                <c:pt idx="3033">
                  <c:v>47003</c:v>
                </c:pt>
                <c:pt idx="3034">
                  <c:v>47004</c:v>
                </c:pt>
                <c:pt idx="3035">
                  <c:v>47005</c:v>
                </c:pt>
                <c:pt idx="3036">
                  <c:v>47006</c:v>
                </c:pt>
                <c:pt idx="3037">
                  <c:v>47007</c:v>
                </c:pt>
                <c:pt idx="3038">
                  <c:v>47008</c:v>
                </c:pt>
                <c:pt idx="3039">
                  <c:v>47009</c:v>
                </c:pt>
                <c:pt idx="3040">
                  <c:v>47010</c:v>
                </c:pt>
                <c:pt idx="3041">
                  <c:v>47011</c:v>
                </c:pt>
                <c:pt idx="3042">
                  <c:v>47012</c:v>
                </c:pt>
                <c:pt idx="3043">
                  <c:v>47013</c:v>
                </c:pt>
                <c:pt idx="3044">
                  <c:v>47014</c:v>
                </c:pt>
                <c:pt idx="3045">
                  <c:v>47015</c:v>
                </c:pt>
                <c:pt idx="3046">
                  <c:v>47016</c:v>
                </c:pt>
                <c:pt idx="3047">
                  <c:v>47017</c:v>
                </c:pt>
                <c:pt idx="3048">
                  <c:v>47018</c:v>
                </c:pt>
                <c:pt idx="3049">
                  <c:v>47019</c:v>
                </c:pt>
                <c:pt idx="3050">
                  <c:v>47020</c:v>
                </c:pt>
                <c:pt idx="3051">
                  <c:v>47021</c:v>
                </c:pt>
                <c:pt idx="3052">
                  <c:v>47022</c:v>
                </c:pt>
                <c:pt idx="3053">
                  <c:v>47023</c:v>
                </c:pt>
                <c:pt idx="3054">
                  <c:v>47024</c:v>
                </c:pt>
                <c:pt idx="3055">
                  <c:v>47025</c:v>
                </c:pt>
                <c:pt idx="3056">
                  <c:v>47026</c:v>
                </c:pt>
                <c:pt idx="3057">
                  <c:v>47027</c:v>
                </c:pt>
                <c:pt idx="3058">
                  <c:v>47028</c:v>
                </c:pt>
                <c:pt idx="3059">
                  <c:v>47029</c:v>
                </c:pt>
                <c:pt idx="3060">
                  <c:v>47030</c:v>
                </c:pt>
                <c:pt idx="3061">
                  <c:v>47031</c:v>
                </c:pt>
                <c:pt idx="3062">
                  <c:v>47032</c:v>
                </c:pt>
                <c:pt idx="3063">
                  <c:v>47033</c:v>
                </c:pt>
                <c:pt idx="3064">
                  <c:v>47034</c:v>
                </c:pt>
                <c:pt idx="3065">
                  <c:v>47035</c:v>
                </c:pt>
                <c:pt idx="3066">
                  <c:v>47036</c:v>
                </c:pt>
                <c:pt idx="3067">
                  <c:v>47037</c:v>
                </c:pt>
                <c:pt idx="3068">
                  <c:v>47038</c:v>
                </c:pt>
                <c:pt idx="3069">
                  <c:v>47039</c:v>
                </c:pt>
                <c:pt idx="3070">
                  <c:v>47040</c:v>
                </c:pt>
                <c:pt idx="3071">
                  <c:v>47041</c:v>
                </c:pt>
                <c:pt idx="3072">
                  <c:v>47042</c:v>
                </c:pt>
                <c:pt idx="3073">
                  <c:v>47043</c:v>
                </c:pt>
                <c:pt idx="3074">
                  <c:v>47044</c:v>
                </c:pt>
                <c:pt idx="3075">
                  <c:v>47045</c:v>
                </c:pt>
                <c:pt idx="3076">
                  <c:v>47046</c:v>
                </c:pt>
                <c:pt idx="3077">
                  <c:v>47047</c:v>
                </c:pt>
                <c:pt idx="3078">
                  <c:v>47048</c:v>
                </c:pt>
                <c:pt idx="3079">
                  <c:v>47049</c:v>
                </c:pt>
                <c:pt idx="3080">
                  <c:v>47050</c:v>
                </c:pt>
                <c:pt idx="3081">
                  <c:v>47051</c:v>
                </c:pt>
                <c:pt idx="3082">
                  <c:v>47052</c:v>
                </c:pt>
                <c:pt idx="3083">
                  <c:v>47053</c:v>
                </c:pt>
                <c:pt idx="3084">
                  <c:v>47054</c:v>
                </c:pt>
                <c:pt idx="3085">
                  <c:v>47055</c:v>
                </c:pt>
                <c:pt idx="3086">
                  <c:v>47056</c:v>
                </c:pt>
                <c:pt idx="3087">
                  <c:v>47057</c:v>
                </c:pt>
                <c:pt idx="3088">
                  <c:v>47058</c:v>
                </c:pt>
                <c:pt idx="3089">
                  <c:v>47059</c:v>
                </c:pt>
                <c:pt idx="3090">
                  <c:v>47060</c:v>
                </c:pt>
                <c:pt idx="3091">
                  <c:v>47061</c:v>
                </c:pt>
                <c:pt idx="3092">
                  <c:v>47062</c:v>
                </c:pt>
                <c:pt idx="3093">
                  <c:v>47063</c:v>
                </c:pt>
                <c:pt idx="3094">
                  <c:v>47064</c:v>
                </c:pt>
                <c:pt idx="3095">
                  <c:v>47065</c:v>
                </c:pt>
                <c:pt idx="3096">
                  <c:v>47066</c:v>
                </c:pt>
                <c:pt idx="3097">
                  <c:v>47067</c:v>
                </c:pt>
                <c:pt idx="3098">
                  <c:v>47068</c:v>
                </c:pt>
                <c:pt idx="3099">
                  <c:v>47069</c:v>
                </c:pt>
                <c:pt idx="3100">
                  <c:v>47070</c:v>
                </c:pt>
                <c:pt idx="3101">
                  <c:v>47071</c:v>
                </c:pt>
                <c:pt idx="3102">
                  <c:v>47072</c:v>
                </c:pt>
                <c:pt idx="3103">
                  <c:v>47073</c:v>
                </c:pt>
                <c:pt idx="3104">
                  <c:v>47074</c:v>
                </c:pt>
                <c:pt idx="3105">
                  <c:v>47075</c:v>
                </c:pt>
                <c:pt idx="3106">
                  <c:v>47076</c:v>
                </c:pt>
                <c:pt idx="3107">
                  <c:v>47077</c:v>
                </c:pt>
                <c:pt idx="3108">
                  <c:v>47078</c:v>
                </c:pt>
                <c:pt idx="3109">
                  <c:v>47079</c:v>
                </c:pt>
                <c:pt idx="3110">
                  <c:v>47080</c:v>
                </c:pt>
                <c:pt idx="3111">
                  <c:v>47081</c:v>
                </c:pt>
                <c:pt idx="3112">
                  <c:v>47082</c:v>
                </c:pt>
                <c:pt idx="3113">
                  <c:v>47083</c:v>
                </c:pt>
                <c:pt idx="3114">
                  <c:v>47084</c:v>
                </c:pt>
                <c:pt idx="3115">
                  <c:v>47085</c:v>
                </c:pt>
                <c:pt idx="3116">
                  <c:v>47086</c:v>
                </c:pt>
                <c:pt idx="3117">
                  <c:v>47087</c:v>
                </c:pt>
                <c:pt idx="3118">
                  <c:v>47088</c:v>
                </c:pt>
                <c:pt idx="3119">
                  <c:v>47089</c:v>
                </c:pt>
                <c:pt idx="3120">
                  <c:v>47090</c:v>
                </c:pt>
                <c:pt idx="3121">
                  <c:v>47091</c:v>
                </c:pt>
                <c:pt idx="3122">
                  <c:v>47092</c:v>
                </c:pt>
                <c:pt idx="3123">
                  <c:v>47093</c:v>
                </c:pt>
                <c:pt idx="3124">
                  <c:v>47094</c:v>
                </c:pt>
                <c:pt idx="3125">
                  <c:v>47095</c:v>
                </c:pt>
                <c:pt idx="3126">
                  <c:v>47096</c:v>
                </c:pt>
                <c:pt idx="3127">
                  <c:v>47097</c:v>
                </c:pt>
                <c:pt idx="3128">
                  <c:v>47098</c:v>
                </c:pt>
                <c:pt idx="3129">
                  <c:v>47099</c:v>
                </c:pt>
                <c:pt idx="3130">
                  <c:v>47100</c:v>
                </c:pt>
                <c:pt idx="3131">
                  <c:v>47101</c:v>
                </c:pt>
                <c:pt idx="3132">
                  <c:v>47102</c:v>
                </c:pt>
                <c:pt idx="3133">
                  <c:v>47103</c:v>
                </c:pt>
                <c:pt idx="3134">
                  <c:v>47104</c:v>
                </c:pt>
                <c:pt idx="3135">
                  <c:v>47105</c:v>
                </c:pt>
                <c:pt idx="3136">
                  <c:v>47106</c:v>
                </c:pt>
                <c:pt idx="3137">
                  <c:v>47107</c:v>
                </c:pt>
                <c:pt idx="3138">
                  <c:v>47108</c:v>
                </c:pt>
                <c:pt idx="3139">
                  <c:v>47109</c:v>
                </c:pt>
                <c:pt idx="3140">
                  <c:v>47110</c:v>
                </c:pt>
                <c:pt idx="3141">
                  <c:v>47111</c:v>
                </c:pt>
                <c:pt idx="3142">
                  <c:v>47112</c:v>
                </c:pt>
                <c:pt idx="3143">
                  <c:v>47113</c:v>
                </c:pt>
                <c:pt idx="3144">
                  <c:v>47114</c:v>
                </c:pt>
                <c:pt idx="3145">
                  <c:v>47115</c:v>
                </c:pt>
                <c:pt idx="3146">
                  <c:v>47116</c:v>
                </c:pt>
                <c:pt idx="3147">
                  <c:v>47117</c:v>
                </c:pt>
                <c:pt idx="3148">
                  <c:v>47118</c:v>
                </c:pt>
                <c:pt idx="3149">
                  <c:v>47119</c:v>
                </c:pt>
                <c:pt idx="3150">
                  <c:v>47120</c:v>
                </c:pt>
                <c:pt idx="3151">
                  <c:v>47121</c:v>
                </c:pt>
                <c:pt idx="3152">
                  <c:v>47122</c:v>
                </c:pt>
                <c:pt idx="3153">
                  <c:v>47123</c:v>
                </c:pt>
                <c:pt idx="3154">
                  <c:v>47124</c:v>
                </c:pt>
                <c:pt idx="3155">
                  <c:v>47125</c:v>
                </c:pt>
                <c:pt idx="3156">
                  <c:v>47126</c:v>
                </c:pt>
                <c:pt idx="3157">
                  <c:v>47127</c:v>
                </c:pt>
                <c:pt idx="3158">
                  <c:v>47128</c:v>
                </c:pt>
                <c:pt idx="3159">
                  <c:v>47129</c:v>
                </c:pt>
                <c:pt idx="3160">
                  <c:v>47130</c:v>
                </c:pt>
                <c:pt idx="3161">
                  <c:v>47131</c:v>
                </c:pt>
                <c:pt idx="3162">
                  <c:v>47132</c:v>
                </c:pt>
                <c:pt idx="3163">
                  <c:v>47133</c:v>
                </c:pt>
                <c:pt idx="3164">
                  <c:v>47134</c:v>
                </c:pt>
                <c:pt idx="3165">
                  <c:v>47135</c:v>
                </c:pt>
                <c:pt idx="3166">
                  <c:v>47136</c:v>
                </c:pt>
                <c:pt idx="3167">
                  <c:v>47137</c:v>
                </c:pt>
                <c:pt idx="3168">
                  <c:v>47138</c:v>
                </c:pt>
                <c:pt idx="3169">
                  <c:v>47139</c:v>
                </c:pt>
                <c:pt idx="3170">
                  <c:v>47140</c:v>
                </c:pt>
                <c:pt idx="3171">
                  <c:v>47141</c:v>
                </c:pt>
                <c:pt idx="3172">
                  <c:v>47142</c:v>
                </c:pt>
                <c:pt idx="3173">
                  <c:v>47143</c:v>
                </c:pt>
                <c:pt idx="3174">
                  <c:v>47144</c:v>
                </c:pt>
                <c:pt idx="3175">
                  <c:v>47145</c:v>
                </c:pt>
                <c:pt idx="3176">
                  <c:v>47146</c:v>
                </c:pt>
                <c:pt idx="3177">
                  <c:v>47147</c:v>
                </c:pt>
                <c:pt idx="3178">
                  <c:v>47148</c:v>
                </c:pt>
                <c:pt idx="3179">
                  <c:v>47149</c:v>
                </c:pt>
                <c:pt idx="3180">
                  <c:v>47150</c:v>
                </c:pt>
                <c:pt idx="3181">
                  <c:v>47151</c:v>
                </c:pt>
                <c:pt idx="3182">
                  <c:v>47152</c:v>
                </c:pt>
                <c:pt idx="3183">
                  <c:v>47153</c:v>
                </c:pt>
                <c:pt idx="3184">
                  <c:v>47154</c:v>
                </c:pt>
                <c:pt idx="3185">
                  <c:v>47155</c:v>
                </c:pt>
                <c:pt idx="3186">
                  <c:v>47156</c:v>
                </c:pt>
                <c:pt idx="3187">
                  <c:v>47157</c:v>
                </c:pt>
                <c:pt idx="3188">
                  <c:v>47158</c:v>
                </c:pt>
                <c:pt idx="3189">
                  <c:v>47159</c:v>
                </c:pt>
                <c:pt idx="3190">
                  <c:v>47160</c:v>
                </c:pt>
                <c:pt idx="3191">
                  <c:v>47161</c:v>
                </c:pt>
                <c:pt idx="3192">
                  <c:v>47162</c:v>
                </c:pt>
                <c:pt idx="3193">
                  <c:v>47163</c:v>
                </c:pt>
                <c:pt idx="3194">
                  <c:v>47164</c:v>
                </c:pt>
                <c:pt idx="3195">
                  <c:v>47165</c:v>
                </c:pt>
                <c:pt idx="3196">
                  <c:v>47166</c:v>
                </c:pt>
                <c:pt idx="3197">
                  <c:v>47167</c:v>
                </c:pt>
                <c:pt idx="3198">
                  <c:v>47168</c:v>
                </c:pt>
                <c:pt idx="3199">
                  <c:v>47169</c:v>
                </c:pt>
                <c:pt idx="3200">
                  <c:v>47170</c:v>
                </c:pt>
                <c:pt idx="3201">
                  <c:v>47171</c:v>
                </c:pt>
                <c:pt idx="3202">
                  <c:v>47172</c:v>
                </c:pt>
                <c:pt idx="3203">
                  <c:v>47173</c:v>
                </c:pt>
                <c:pt idx="3204">
                  <c:v>47174</c:v>
                </c:pt>
                <c:pt idx="3205">
                  <c:v>47175</c:v>
                </c:pt>
                <c:pt idx="3206">
                  <c:v>47176</c:v>
                </c:pt>
                <c:pt idx="3207">
                  <c:v>47177</c:v>
                </c:pt>
                <c:pt idx="3208">
                  <c:v>47178</c:v>
                </c:pt>
                <c:pt idx="3209">
                  <c:v>47179</c:v>
                </c:pt>
                <c:pt idx="3210">
                  <c:v>47180</c:v>
                </c:pt>
                <c:pt idx="3211">
                  <c:v>47181</c:v>
                </c:pt>
                <c:pt idx="3212">
                  <c:v>47182</c:v>
                </c:pt>
                <c:pt idx="3213">
                  <c:v>47183</c:v>
                </c:pt>
                <c:pt idx="3214">
                  <c:v>47184</c:v>
                </c:pt>
                <c:pt idx="3215">
                  <c:v>47185</c:v>
                </c:pt>
                <c:pt idx="3216">
                  <c:v>47186</c:v>
                </c:pt>
                <c:pt idx="3217">
                  <c:v>47187</c:v>
                </c:pt>
                <c:pt idx="3218">
                  <c:v>47188</c:v>
                </c:pt>
                <c:pt idx="3219">
                  <c:v>47189</c:v>
                </c:pt>
                <c:pt idx="3220">
                  <c:v>47190</c:v>
                </c:pt>
                <c:pt idx="3221">
                  <c:v>47191</c:v>
                </c:pt>
                <c:pt idx="3222">
                  <c:v>47192</c:v>
                </c:pt>
                <c:pt idx="3223">
                  <c:v>47193</c:v>
                </c:pt>
                <c:pt idx="3224">
                  <c:v>47194</c:v>
                </c:pt>
                <c:pt idx="3225">
                  <c:v>47195</c:v>
                </c:pt>
                <c:pt idx="3226">
                  <c:v>47196</c:v>
                </c:pt>
                <c:pt idx="3227">
                  <c:v>47197</c:v>
                </c:pt>
                <c:pt idx="3228">
                  <c:v>47198</c:v>
                </c:pt>
                <c:pt idx="3229">
                  <c:v>47199</c:v>
                </c:pt>
                <c:pt idx="3230">
                  <c:v>47200</c:v>
                </c:pt>
                <c:pt idx="3231">
                  <c:v>47201</c:v>
                </c:pt>
                <c:pt idx="3232">
                  <c:v>47202</c:v>
                </c:pt>
                <c:pt idx="3233">
                  <c:v>47203</c:v>
                </c:pt>
                <c:pt idx="3234">
                  <c:v>47204</c:v>
                </c:pt>
                <c:pt idx="3235">
                  <c:v>47205</c:v>
                </c:pt>
                <c:pt idx="3236">
                  <c:v>47206</c:v>
                </c:pt>
                <c:pt idx="3237">
                  <c:v>47207</c:v>
                </c:pt>
                <c:pt idx="3238">
                  <c:v>47208</c:v>
                </c:pt>
                <c:pt idx="3239">
                  <c:v>47209</c:v>
                </c:pt>
                <c:pt idx="3240">
                  <c:v>47210</c:v>
                </c:pt>
                <c:pt idx="3241">
                  <c:v>47211</c:v>
                </c:pt>
                <c:pt idx="3242">
                  <c:v>47212</c:v>
                </c:pt>
                <c:pt idx="3243">
                  <c:v>47213</c:v>
                </c:pt>
                <c:pt idx="3244">
                  <c:v>47214</c:v>
                </c:pt>
                <c:pt idx="3245">
                  <c:v>47215</c:v>
                </c:pt>
                <c:pt idx="3246">
                  <c:v>47216</c:v>
                </c:pt>
                <c:pt idx="3247">
                  <c:v>47217</c:v>
                </c:pt>
                <c:pt idx="3248">
                  <c:v>47218</c:v>
                </c:pt>
                <c:pt idx="3249">
                  <c:v>47219</c:v>
                </c:pt>
                <c:pt idx="3250">
                  <c:v>47220</c:v>
                </c:pt>
                <c:pt idx="3251">
                  <c:v>47221</c:v>
                </c:pt>
                <c:pt idx="3252">
                  <c:v>47222</c:v>
                </c:pt>
                <c:pt idx="3253">
                  <c:v>47223</c:v>
                </c:pt>
                <c:pt idx="3254">
                  <c:v>47224</c:v>
                </c:pt>
                <c:pt idx="3255">
                  <c:v>47225</c:v>
                </c:pt>
                <c:pt idx="3256">
                  <c:v>47226</c:v>
                </c:pt>
                <c:pt idx="3257">
                  <c:v>47227</c:v>
                </c:pt>
                <c:pt idx="3258">
                  <c:v>47228</c:v>
                </c:pt>
                <c:pt idx="3259">
                  <c:v>47229</c:v>
                </c:pt>
                <c:pt idx="3260">
                  <c:v>47230</c:v>
                </c:pt>
                <c:pt idx="3261">
                  <c:v>47231</c:v>
                </c:pt>
                <c:pt idx="3262">
                  <c:v>47232</c:v>
                </c:pt>
                <c:pt idx="3263">
                  <c:v>47233</c:v>
                </c:pt>
                <c:pt idx="3264">
                  <c:v>47234</c:v>
                </c:pt>
                <c:pt idx="3265">
                  <c:v>47235</c:v>
                </c:pt>
                <c:pt idx="3266">
                  <c:v>47236</c:v>
                </c:pt>
                <c:pt idx="3267">
                  <c:v>47237</c:v>
                </c:pt>
                <c:pt idx="3268">
                  <c:v>47238</c:v>
                </c:pt>
                <c:pt idx="3269">
                  <c:v>47239</c:v>
                </c:pt>
                <c:pt idx="3270">
                  <c:v>47240</c:v>
                </c:pt>
                <c:pt idx="3271">
                  <c:v>47241</c:v>
                </c:pt>
                <c:pt idx="3272">
                  <c:v>47242</c:v>
                </c:pt>
                <c:pt idx="3273">
                  <c:v>47243</c:v>
                </c:pt>
                <c:pt idx="3274">
                  <c:v>47244</c:v>
                </c:pt>
                <c:pt idx="3275">
                  <c:v>47245</c:v>
                </c:pt>
                <c:pt idx="3276">
                  <c:v>47246</c:v>
                </c:pt>
                <c:pt idx="3277">
                  <c:v>47247</c:v>
                </c:pt>
                <c:pt idx="3278">
                  <c:v>47248</c:v>
                </c:pt>
                <c:pt idx="3279">
                  <c:v>47249</c:v>
                </c:pt>
                <c:pt idx="3280">
                  <c:v>47250</c:v>
                </c:pt>
                <c:pt idx="3281">
                  <c:v>47251</c:v>
                </c:pt>
                <c:pt idx="3282">
                  <c:v>47252</c:v>
                </c:pt>
                <c:pt idx="3283">
                  <c:v>47253</c:v>
                </c:pt>
                <c:pt idx="3284">
                  <c:v>47254</c:v>
                </c:pt>
                <c:pt idx="3285">
                  <c:v>47255</c:v>
                </c:pt>
                <c:pt idx="3286">
                  <c:v>47256</c:v>
                </c:pt>
                <c:pt idx="3287">
                  <c:v>47257</c:v>
                </c:pt>
                <c:pt idx="3288">
                  <c:v>47258</c:v>
                </c:pt>
                <c:pt idx="3289">
                  <c:v>47259</c:v>
                </c:pt>
                <c:pt idx="3290">
                  <c:v>47260</c:v>
                </c:pt>
                <c:pt idx="3291">
                  <c:v>47261</c:v>
                </c:pt>
                <c:pt idx="3292">
                  <c:v>47262</c:v>
                </c:pt>
                <c:pt idx="3293">
                  <c:v>47263</c:v>
                </c:pt>
                <c:pt idx="3294">
                  <c:v>47264</c:v>
                </c:pt>
                <c:pt idx="3295">
                  <c:v>47265</c:v>
                </c:pt>
                <c:pt idx="3296">
                  <c:v>47266</c:v>
                </c:pt>
                <c:pt idx="3297">
                  <c:v>47267</c:v>
                </c:pt>
                <c:pt idx="3298">
                  <c:v>47268</c:v>
                </c:pt>
                <c:pt idx="3299">
                  <c:v>47269</c:v>
                </c:pt>
                <c:pt idx="3300">
                  <c:v>47270</c:v>
                </c:pt>
                <c:pt idx="3301">
                  <c:v>47271</c:v>
                </c:pt>
                <c:pt idx="3302">
                  <c:v>47272</c:v>
                </c:pt>
                <c:pt idx="3303">
                  <c:v>47273</c:v>
                </c:pt>
                <c:pt idx="3304">
                  <c:v>47274</c:v>
                </c:pt>
                <c:pt idx="3305">
                  <c:v>47275</c:v>
                </c:pt>
                <c:pt idx="3306">
                  <c:v>47276</c:v>
                </c:pt>
                <c:pt idx="3307">
                  <c:v>47277</c:v>
                </c:pt>
                <c:pt idx="3308">
                  <c:v>47278</c:v>
                </c:pt>
                <c:pt idx="3309">
                  <c:v>47279</c:v>
                </c:pt>
                <c:pt idx="3310">
                  <c:v>47280</c:v>
                </c:pt>
                <c:pt idx="3311">
                  <c:v>47281</c:v>
                </c:pt>
                <c:pt idx="3312">
                  <c:v>47282</c:v>
                </c:pt>
                <c:pt idx="3313">
                  <c:v>47283</c:v>
                </c:pt>
                <c:pt idx="3314">
                  <c:v>47284</c:v>
                </c:pt>
                <c:pt idx="3315">
                  <c:v>47285</c:v>
                </c:pt>
                <c:pt idx="3316">
                  <c:v>47286</c:v>
                </c:pt>
                <c:pt idx="3317">
                  <c:v>47287</c:v>
                </c:pt>
                <c:pt idx="3318">
                  <c:v>47288</c:v>
                </c:pt>
                <c:pt idx="3319">
                  <c:v>47289</c:v>
                </c:pt>
                <c:pt idx="3320">
                  <c:v>47290</c:v>
                </c:pt>
                <c:pt idx="3321">
                  <c:v>47291</c:v>
                </c:pt>
                <c:pt idx="3322">
                  <c:v>47292</c:v>
                </c:pt>
                <c:pt idx="3323">
                  <c:v>47293</c:v>
                </c:pt>
                <c:pt idx="3324">
                  <c:v>47294</c:v>
                </c:pt>
                <c:pt idx="3325">
                  <c:v>47295</c:v>
                </c:pt>
                <c:pt idx="3326">
                  <c:v>47296</c:v>
                </c:pt>
                <c:pt idx="3327">
                  <c:v>47297</c:v>
                </c:pt>
                <c:pt idx="3328">
                  <c:v>47298</c:v>
                </c:pt>
                <c:pt idx="3329">
                  <c:v>47299</c:v>
                </c:pt>
                <c:pt idx="3330">
                  <c:v>47300</c:v>
                </c:pt>
                <c:pt idx="3331">
                  <c:v>47301</c:v>
                </c:pt>
                <c:pt idx="3332">
                  <c:v>47302</c:v>
                </c:pt>
                <c:pt idx="3333">
                  <c:v>47303</c:v>
                </c:pt>
                <c:pt idx="3334">
                  <c:v>47304</c:v>
                </c:pt>
                <c:pt idx="3335">
                  <c:v>47305</c:v>
                </c:pt>
                <c:pt idx="3336">
                  <c:v>47306</c:v>
                </c:pt>
                <c:pt idx="3337">
                  <c:v>47307</c:v>
                </c:pt>
                <c:pt idx="3338">
                  <c:v>47308</c:v>
                </c:pt>
                <c:pt idx="3339">
                  <c:v>47309</c:v>
                </c:pt>
                <c:pt idx="3340">
                  <c:v>47310</c:v>
                </c:pt>
                <c:pt idx="3341">
                  <c:v>47311</c:v>
                </c:pt>
                <c:pt idx="3342">
                  <c:v>47312</c:v>
                </c:pt>
                <c:pt idx="3343">
                  <c:v>47313</c:v>
                </c:pt>
                <c:pt idx="3344">
                  <c:v>47314</c:v>
                </c:pt>
                <c:pt idx="3345">
                  <c:v>47315</c:v>
                </c:pt>
                <c:pt idx="3346">
                  <c:v>47316</c:v>
                </c:pt>
                <c:pt idx="3347">
                  <c:v>47317</c:v>
                </c:pt>
                <c:pt idx="3348">
                  <c:v>47318</c:v>
                </c:pt>
                <c:pt idx="3349">
                  <c:v>47319</c:v>
                </c:pt>
                <c:pt idx="3350">
                  <c:v>47320</c:v>
                </c:pt>
                <c:pt idx="3351">
                  <c:v>47321</c:v>
                </c:pt>
                <c:pt idx="3352">
                  <c:v>47322</c:v>
                </c:pt>
                <c:pt idx="3353">
                  <c:v>47323</c:v>
                </c:pt>
                <c:pt idx="3354">
                  <c:v>47324</c:v>
                </c:pt>
                <c:pt idx="3355">
                  <c:v>47325</c:v>
                </c:pt>
                <c:pt idx="3356">
                  <c:v>47326</c:v>
                </c:pt>
                <c:pt idx="3357">
                  <c:v>47327</c:v>
                </c:pt>
                <c:pt idx="3358">
                  <c:v>47328</c:v>
                </c:pt>
                <c:pt idx="3359">
                  <c:v>47329</c:v>
                </c:pt>
                <c:pt idx="3360">
                  <c:v>47330</c:v>
                </c:pt>
                <c:pt idx="3361">
                  <c:v>47331</c:v>
                </c:pt>
                <c:pt idx="3362">
                  <c:v>47332</c:v>
                </c:pt>
                <c:pt idx="3363">
                  <c:v>47333</c:v>
                </c:pt>
                <c:pt idx="3364">
                  <c:v>47334</c:v>
                </c:pt>
                <c:pt idx="3365">
                  <c:v>47335</c:v>
                </c:pt>
                <c:pt idx="3366">
                  <c:v>47336</c:v>
                </c:pt>
                <c:pt idx="3367">
                  <c:v>47337</c:v>
                </c:pt>
                <c:pt idx="3368">
                  <c:v>47338</c:v>
                </c:pt>
                <c:pt idx="3369">
                  <c:v>47339</c:v>
                </c:pt>
                <c:pt idx="3370">
                  <c:v>47340</c:v>
                </c:pt>
                <c:pt idx="3371">
                  <c:v>47341</c:v>
                </c:pt>
                <c:pt idx="3372">
                  <c:v>47342</c:v>
                </c:pt>
                <c:pt idx="3373">
                  <c:v>47343</c:v>
                </c:pt>
                <c:pt idx="3374">
                  <c:v>47344</c:v>
                </c:pt>
                <c:pt idx="3375">
                  <c:v>47345</c:v>
                </c:pt>
                <c:pt idx="3376">
                  <c:v>47346</c:v>
                </c:pt>
                <c:pt idx="3377">
                  <c:v>47347</c:v>
                </c:pt>
                <c:pt idx="3378">
                  <c:v>47348</c:v>
                </c:pt>
                <c:pt idx="3379">
                  <c:v>47349</c:v>
                </c:pt>
                <c:pt idx="3380">
                  <c:v>47350</c:v>
                </c:pt>
                <c:pt idx="3381">
                  <c:v>47351</c:v>
                </c:pt>
                <c:pt idx="3382">
                  <c:v>47352</c:v>
                </c:pt>
                <c:pt idx="3383">
                  <c:v>47353</c:v>
                </c:pt>
                <c:pt idx="3384">
                  <c:v>47354</c:v>
                </c:pt>
                <c:pt idx="3385">
                  <c:v>47355</c:v>
                </c:pt>
                <c:pt idx="3386">
                  <c:v>47356</c:v>
                </c:pt>
                <c:pt idx="3387">
                  <c:v>47357</c:v>
                </c:pt>
                <c:pt idx="3388">
                  <c:v>47358</c:v>
                </c:pt>
                <c:pt idx="3389">
                  <c:v>47359</c:v>
                </c:pt>
                <c:pt idx="3390">
                  <c:v>47360</c:v>
                </c:pt>
                <c:pt idx="3391">
                  <c:v>47361</c:v>
                </c:pt>
                <c:pt idx="3392">
                  <c:v>47362</c:v>
                </c:pt>
                <c:pt idx="3393">
                  <c:v>47363</c:v>
                </c:pt>
                <c:pt idx="3394">
                  <c:v>47364</c:v>
                </c:pt>
                <c:pt idx="3395">
                  <c:v>47365</c:v>
                </c:pt>
                <c:pt idx="3396">
                  <c:v>47366</c:v>
                </c:pt>
                <c:pt idx="3397">
                  <c:v>47367</c:v>
                </c:pt>
                <c:pt idx="3398">
                  <c:v>47368</c:v>
                </c:pt>
                <c:pt idx="3399">
                  <c:v>47369</c:v>
                </c:pt>
                <c:pt idx="3400">
                  <c:v>47370</c:v>
                </c:pt>
                <c:pt idx="3401">
                  <c:v>47371</c:v>
                </c:pt>
                <c:pt idx="3402">
                  <c:v>47372</c:v>
                </c:pt>
                <c:pt idx="3403">
                  <c:v>47373</c:v>
                </c:pt>
                <c:pt idx="3404">
                  <c:v>47374</c:v>
                </c:pt>
                <c:pt idx="3405">
                  <c:v>47375</c:v>
                </c:pt>
                <c:pt idx="3406">
                  <c:v>47376</c:v>
                </c:pt>
                <c:pt idx="3407">
                  <c:v>47377</c:v>
                </c:pt>
                <c:pt idx="3408">
                  <c:v>47378</c:v>
                </c:pt>
                <c:pt idx="3409">
                  <c:v>47379</c:v>
                </c:pt>
                <c:pt idx="3410">
                  <c:v>47380</c:v>
                </c:pt>
                <c:pt idx="3411">
                  <c:v>47381</c:v>
                </c:pt>
                <c:pt idx="3412">
                  <c:v>47382</c:v>
                </c:pt>
                <c:pt idx="3413">
                  <c:v>47383</c:v>
                </c:pt>
                <c:pt idx="3414">
                  <c:v>47384</c:v>
                </c:pt>
                <c:pt idx="3415">
                  <c:v>47385</c:v>
                </c:pt>
                <c:pt idx="3416">
                  <c:v>47386</c:v>
                </c:pt>
                <c:pt idx="3417">
                  <c:v>47387</c:v>
                </c:pt>
                <c:pt idx="3418">
                  <c:v>47388</c:v>
                </c:pt>
                <c:pt idx="3419">
                  <c:v>47389</c:v>
                </c:pt>
                <c:pt idx="3420">
                  <c:v>47390</c:v>
                </c:pt>
                <c:pt idx="3421">
                  <c:v>47391</c:v>
                </c:pt>
                <c:pt idx="3422">
                  <c:v>47392</c:v>
                </c:pt>
                <c:pt idx="3423">
                  <c:v>47393</c:v>
                </c:pt>
                <c:pt idx="3424">
                  <c:v>47394</c:v>
                </c:pt>
                <c:pt idx="3425">
                  <c:v>47395</c:v>
                </c:pt>
                <c:pt idx="3426">
                  <c:v>47396</c:v>
                </c:pt>
                <c:pt idx="3427">
                  <c:v>47397</c:v>
                </c:pt>
                <c:pt idx="3428">
                  <c:v>47398</c:v>
                </c:pt>
                <c:pt idx="3429">
                  <c:v>47399</c:v>
                </c:pt>
                <c:pt idx="3430">
                  <c:v>47400</c:v>
                </c:pt>
                <c:pt idx="3431">
                  <c:v>47401</c:v>
                </c:pt>
                <c:pt idx="3432">
                  <c:v>47402</c:v>
                </c:pt>
                <c:pt idx="3433">
                  <c:v>47403</c:v>
                </c:pt>
                <c:pt idx="3434">
                  <c:v>47404</c:v>
                </c:pt>
                <c:pt idx="3435">
                  <c:v>47405</c:v>
                </c:pt>
                <c:pt idx="3436">
                  <c:v>47406</c:v>
                </c:pt>
                <c:pt idx="3437">
                  <c:v>47407</c:v>
                </c:pt>
                <c:pt idx="3438">
                  <c:v>47408</c:v>
                </c:pt>
                <c:pt idx="3439">
                  <c:v>47409</c:v>
                </c:pt>
                <c:pt idx="3440">
                  <c:v>47410</c:v>
                </c:pt>
                <c:pt idx="3441">
                  <c:v>47411</c:v>
                </c:pt>
                <c:pt idx="3442">
                  <c:v>47412</c:v>
                </c:pt>
                <c:pt idx="3443">
                  <c:v>47413</c:v>
                </c:pt>
                <c:pt idx="3444">
                  <c:v>47414</c:v>
                </c:pt>
                <c:pt idx="3445">
                  <c:v>47415</c:v>
                </c:pt>
                <c:pt idx="3446">
                  <c:v>47416</c:v>
                </c:pt>
                <c:pt idx="3447">
                  <c:v>47417</c:v>
                </c:pt>
                <c:pt idx="3448">
                  <c:v>47418</c:v>
                </c:pt>
                <c:pt idx="3449">
                  <c:v>47419</c:v>
                </c:pt>
                <c:pt idx="3450">
                  <c:v>47420</c:v>
                </c:pt>
                <c:pt idx="3451">
                  <c:v>47421</c:v>
                </c:pt>
                <c:pt idx="3452">
                  <c:v>47422</c:v>
                </c:pt>
                <c:pt idx="3453">
                  <c:v>47423</c:v>
                </c:pt>
                <c:pt idx="3454">
                  <c:v>47424</c:v>
                </c:pt>
                <c:pt idx="3455">
                  <c:v>47425</c:v>
                </c:pt>
                <c:pt idx="3456">
                  <c:v>47426</c:v>
                </c:pt>
                <c:pt idx="3457">
                  <c:v>47427</c:v>
                </c:pt>
                <c:pt idx="3458">
                  <c:v>47428</c:v>
                </c:pt>
                <c:pt idx="3459">
                  <c:v>47429</c:v>
                </c:pt>
                <c:pt idx="3460">
                  <c:v>47430</c:v>
                </c:pt>
                <c:pt idx="3461">
                  <c:v>47431</c:v>
                </c:pt>
                <c:pt idx="3462">
                  <c:v>47432</c:v>
                </c:pt>
                <c:pt idx="3463">
                  <c:v>47433</c:v>
                </c:pt>
                <c:pt idx="3464">
                  <c:v>47434</c:v>
                </c:pt>
                <c:pt idx="3465">
                  <c:v>47435</c:v>
                </c:pt>
                <c:pt idx="3466">
                  <c:v>47436</c:v>
                </c:pt>
                <c:pt idx="3467">
                  <c:v>47437</c:v>
                </c:pt>
                <c:pt idx="3468">
                  <c:v>47438</c:v>
                </c:pt>
                <c:pt idx="3469">
                  <c:v>47439</c:v>
                </c:pt>
                <c:pt idx="3470">
                  <c:v>47440</c:v>
                </c:pt>
                <c:pt idx="3471">
                  <c:v>47441</c:v>
                </c:pt>
                <c:pt idx="3472">
                  <c:v>47442</c:v>
                </c:pt>
                <c:pt idx="3473">
                  <c:v>47443</c:v>
                </c:pt>
                <c:pt idx="3474">
                  <c:v>47444</c:v>
                </c:pt>
                <c:pt idx="3475">
                  <c:v>47445</c:v>
                </c:pt>
                <c:pt idx="3476">
                  <c:v>47446</c:v>
                </c:pt>
                <c:pt idx="3477">
                  <c:v>47447</c:v>
                </c:pt>
                <c:pt idx="3478">
                  <c:v>47448</c:v>
                </c:pt>
                <c:pt idx="3479">
                  <c:v>47449</c:v>
                </c:pt>
                <c:pt idx="3480">
                  <c:v>47450</c:v>
                </c:pt>
                <c:pt idx="3481">
                  <c:v>47451</c:v>
                </c:pt>
                <c:pt idx="3482">
                  <c:v>47452</c:v>
                </c:pt>
                <c:pt idx="3483">
                  <c:v>47453</c:v>
                </c:pt>
                <c:pt idx="3484">
                  <c:v>47454</c:v>
                </c:pt>
                <c:pt idx="3485">
                  <c:v>47455</c:v>
                </c:pt>
                <c:pt idx="3486">
                  <c:v>47456</c:v>
                </c:pt>
                <c:pt idx="3487">
                  <c:v>47457</c:v>
                </c:pt>
                <c:pt idx="3488">
                  <c:v>47458</c:v>
                </c:pt>
                <c:pt idx="3489">
                  <c:v>47459</c:v>
                </c:pt>
                <c:pt idx="3490">
                  <c:v>47460</c:v>
                </c:pt>
                <c:pt idx="3491">
                  <c:v>47461</c:v>
                </c:pt>
                <c:pt idx="3492">
                  <c:v>47462</c:v>
                </c:pt>
                <c:pt idx="3493">
                  <c:v>47463</c:v>
                </c:pt>
                <c:pt idx="3494">
                  <c:v>47464</c:v>
                </c:pt>
                <c:pt idx="3495">
                  <c:v>47465</c:v>
                </c:pt>
                <c:pt idx="3496">
                  <c:v>47466</c:v>
                </c:pt>
                <c:pt idx="3497">
                  <c:v>47467</c:v>
                </c:pt>
                <c:pt idx="3498">
                  <c:v>47468</c:v>
                </c:pt>
                <c:pt idx="3499">
                  <c:v>47469</c:v>
                </c:pt>
                <c:pt idx="3500">
                  <c:v>47470</c:v>
                </c:pt>
                <c:pt idx="3501">
                  <c:v>47471</c:v>
                </c:pt>
                <c:pt idx="3502">
                  <c:v>47472</c:v>
                </c:pt>
                <c:pt idx="3503">
                  <c:v>47473</c:v>
                </c:pt>
                <c:pt idx="3504">
                  <c:v>47474</c:v>
                </c:pt>
                <c:pt idx="3505">
                  <c:v>47475</c:v>
                </c:pt>
                <c:pt idx="3506">
                  <c:v>47476</c:v>
                </c:pt>
                <c:pt idx="3507">
                  <c:v>47477</c:v>
                </c:pt>
                <c:pt idx="3508">
                  <c:v>47478</c:v>
                </c:pt>
                <c:pt idx="3509">
                  <c:v>47479</c:v>
                </c:pt>
                <c:pt idx="3510">
                  <c:v>47480</c:v>
                </c:pt>
                <c:pt idx="3511">
                  <c:v>47481</c:v>
                </c:pt>
                <c:pt idx="3512">
                  <c:v>47482</c:v>
                </c:pt>
                <c:pt idx="3513">
                  <c:v>47483</c:v>
                </c:pt>
                <c:pt idx="3514">
                  <c:v>47484</c:v>
                </c:pt>
                <c:pt idx="3515">
                  <c:v>47485</c:v>
                </c:pt>
                <c:pt idx="3516">
                  <c:v>47486</c:v>
                </c:pt>
                <c:pt idx="3517">
                  <c:v>47487</c:v>
                </c:pt>
                <c:pt idx="3518">
                  <c:v>47488</c:v>
                </c:pt>
                <c:pt idx="3519">
                  <c:v>47489</c:v>
                </c:pt>
                <c:pt idx="3520">
                  <c:v>47490</c:v>
                </c:pt>
                <c:pt idx="3521">
                  <c:v>47491</c:v>
                </c:pt>
                <c:pt idx="3522">
                  <c:v>47492</c:v>
                </c:pt>
                <c:pt idx="3523">
                  <c:v>47493</c:v>
                </c:pt>
                <c:pt idx="3524">
                  <c:v>47494</c:v>
                </c:pt>
                <c:pt idx="3525">
                  <c:v>47495</c:v>
                </c:pt>
                <c:pt idx="3526">
                  <c:v>47496</c:v>
                </c:pt>
                <c:pt idx="3527">
                  <c:v>47497</c:v>
                </c:pt>
                <c:pt idx="3528">
                  <c:v>47498</c:v>
                </c:pt>
                <c:pt idx="3529">
                  <c:v>47499</c:v>
                </c:pt>
                <c:pt idx="3530">
                  <c:v>47500</c:v>
                </c:pt>
                <c:pt idx="3531">
                  <c:v>47501</c:v>
                </c:pt>
                <c:pt idx="3532">
                  <c:v>47502</c:v>
                </c:pt>
                <c:pt idx="3533">
                  <c:v>47503</c:v>
                </c:pt>
                <c:pt idx="3534">
                  <c:v>47504</c:v>
                </c:pt>
                <c:pt idx="3535">
                  <c:v>47505</c:v>
                </c:pt>
                <c:pt idx="3536">
                  <c:v>47506</c:v>
                </c:pt>
                <c:pt idx="3537">
                  <c:v>47507</c:v>
                </c:pt>
                <c:pt idx="3538">
                  <c:v>47508</c:v>
                </c:pt>
                <c:pt idx="3539">
                  <c:v>47509</c:v>
                </c:pt>
                <c:pt idx="3540">
                  <c:v>47510</c:v>
                </c:pt>
                <c:pt idx="3541">
                  <c:v>47511</c:v>
                </c:pt>
                <c:pt idx="3542">
                  <c:v>47512</c:v>
                </c:pt>
                <c:pt idx="3543">
                  <c:v>47513</c:v>
                </c:pt>
                <c:pt idx="3544">
                  <c:v>47514</c:v>
                </c:pt>
                <c:pt idx="3545">
                  <c:v>47515</c:v>
                </c:pt>
                <c:pt idx="3546">
                  <c:v>47516</c:v>
                </c:pt>
                <c:pt idx="3547">
                  <c:v>47517</c:v>
                </c:pt>
                <c:pt idx="3548">
                  <c:v>47518</c:v>
                </c:pt>
                <c:pt idx="3549">
                  <c:v>47519</c:v>
                </c:pt>
                <c:pt idx="3550">
                  <c:v>47520</c:v>
                </c:pt>
                <c:pt idx="3551">
                  <c:v>47521</c:v>
                </c:pt>
                <c:pt idx="3552">
                  <c:v>47522</c:v>
                </c:pt>
                <c:pt idx="3553">
                  <c:v>47523</c:v>
                </c:pt>
                <c:pt idx="3554">
                  <c:v>47524</c:v>
                </c:pt>
                <c:pt idx="3555">
                  <c:v>47525</c:v>
                </c:pt>
                <c:pt idx="3556">
                  <c:v>47526</c:v>
                </c:pt>
                <c:pt idx="3557">
                  <c:v>47527</c:v>
                </c:pt>
                <c:pt idx="3558">
                  <c:v>47528</c:v>
                </c:pt>
                <c:pt idx="3559">
                  <c:v>47529</c:v>
                </c:pt>
                <c:pt idx="3560">
                  <c:v>47530</c:v>
                </c:pt>
                <c:pt idx="3561">
                  <c:v>47531</c:v>
                </c:pt>
                <c:pt idx="3562">
                  <c:v>47532</c:v>
                </c:pt>
                <c:pt idx="3563">
                  <c:v>47533</c:v>
                </c:pt>
                <c:pt idx="3564">
                  <c:v>47534</c:v>
                </c:pt>
                <c:pt idx="3565">
                  <c:v>47535</c:v>
                </c:pt>
                <c:pt idx="3566">
                  <c:v>47536</c:v>
                </c:pt>
                <c:pt idx="3567">
                  <c:v>47537</c:v>
                </c:pt>
                <c:pt idx="3568">
                  <c:v>47538</c:v>
                </c:pt>
                <c:pt idx="3569">
                  <c:v>47539</c:v>
                </c:pt>
                <c:pt idx="3570">
                  <c:v>47540</c:v>
                </c:pt>
                <c:pt idx="3571">
                  <c:v>47541</c:v>
                </c:pt>
                <c:pt idx="3572">
                  <c:v>47542</c:v>
                </c:pt>
                <c:pt idx="3573">
                  <c:v>47543</c:v>
                </c:pt>
                <c:pt idx="3574">
                  <c:v>47544</c:v>
                </c:pt>
                <c:pt idx="3575">
                  <c:v>47545</c:v>
                </c:pt>
                <c:pt idx="3576">
                  <c:v>47546</c:v>
                </c:pt>
                <c:pt idx="3577">
                  <c:v>47547</c:v>
                </c:pt>
                <c:pt idx="3578">
                  <c:v>47548</c:v>
                </c:pt>
                <c:pt idx="3579">
                  <c:v>47549</c:v>
                </c:pt>
                <c:pt idx="3580">
                  <c:v>47550</c:v>
                </c:pt>
                <c:pt idx="3581">
                  <c:v>47551</c:v>
                </c:pt>
                <c:pt idx="3582">
                  <c:v>47552</c:v>
                </c:pt>
                <c:pt idx="3583">
                  <c:v>47553</c:v>
                </c:pt>
                <c:pt idx="3584">
                  <c:v>47554</c:v>
                </c:pt>
                <c:pt idx="3585">
                  <c:v>47555</c:v>
                </c:pt>
                <c:pt idx="3586">
                  <c:v>47556</c:v>
                </c:pt>
                <c:pt idx="3587">
                  <c:v>47557</c:v>
                </c:pt>
                <c:pt idx="3588">
                  <c:v>47558</c:v>
                </c:pt>
                <c:pt idx="3589">
                  <c:v>47559</c:v>
                </c:pt>
                <c:pt idx="3590">
                  <c:v>47560</c:v>
                </c:pt>
                <c:pt idx="3591">
                  <c:v>47561</c:v>
                </c:pt>
                <c:pt idx="3592">
                  <c:v>47562</c:v>
                </c:pt>
                <c:pt idx="3593">
                  <c:v>47563</c:v>
                </c:pt>
                <c:pt idx="3594">
                  <c:v>47564</c:v>
                </c:pt>
                <c:pt idx="3595">
                  <c:v>47565</c:v>
                </c:pt>
                <c:pt idx="3596">
                  <c:v>47566</c:v>
                </c:pt>
                <c:pt idx="3597">
                  <c:v>47567</c:v>
                </c:pt>
                <c:pt idx="3598">
                  <c:v>47568</c:v>
                </c:pt>
                <c:pt idx="3599">
                  <c:v>47569</c:v>
                </c:pt>
                <c:pt idx="3600">
                  <c:v>47570</c:v>
                </c:pt>
                <c:pt idx="3601">
                  <c:v>47571</c:v>
                </c:pt>
                <c:pt idx="3602">
                  <c:v>47572</c:v>
                </c:pt>
                <c:pt idx="3603">
                  <c:v>47573</c:v>
                </c:pt>
                <c:pt idx="3604">
                  <c:v>47574</c:v>
                </c:pt>
                <c:pt idx="3605">
                  <c:v>47575</c:v>
                </c:pt>
                <c:pt idx="3606">
                  <c:v>47576</c:v>
                </c:pt>
                <c:pt idx="3607">
                  <c:v>47577</c:v>
                </c:pt>
                <c:pt idx="3608">
                  <c:v>47578</c:v>
                </c:pt>
                <c:pt idx="3609">
                  <c:v>47579</c:v>
                </c:pt>
                <c:pt idx="3610">
                  <c:v>47580</c:v>
                </c:pt>
                <c:pt idx="3611">
                  <c:v>47581</c:v>
                </c:pt>
                <c:pt idx="3612">
                  <c:v>47582</c:v>
                </c:pt>
                <c:pt idx="3613">
                  <c:v>47583</c:v>
                </c:pt>
                <c:pt idx="3614">
                  <c:v>47584</c:v>
                </c:pt>
                <c:pt idx="3615">
                  <c:v>47585</c:v>
                </c:pt>
                <c:pt idx="3616">
                  <c:v>47586</c:v>
                </c:pt>
                <c:pt idx="3617">
                  <c:v>47587</c:v>
                </c:pt>
                <c:pt idx="3618">
                  <c:v>47588</c:v>
                </c:pt>
                <c:pt idx="3619">
                  <c:v>47589</c:v>
                </c:pt>
                <c:pt idx="3620">
                  <c:v>47590</c:v>
                </c:pt>
                <c:pt idx="3621">
                  <c:v>47591</c:v>
                </c:pt>
                <c:pt idx="3622">
                  <c:v>47592</c:v>
                </c:pt>
                <c:pt idx="3623">
                  <c:v>47593</c:v>
                </c:pt>
                <c:pt idx="3624">
                  <c:v>47594</c:v>
                </c:pt>
                <c:pt idx="3625">
                  <c:v>47595</c:v>
                </c:pt>
                <c:pt idx="3626">
                  <c:v>47596</c:v>
                </c:pt>
                <c:pt idx="3627">
                  <c:v>47597</c:v>
                </c:pt>
                <c:pt idx="3628">
                  <c:v>47598</c:v>
                </c:pt>
                <c:pt idx="3629">
                  <c:v>47599</c:v>
                </c:pt>
                <c:pt idx="3630">
                  <c:v>47600</c:v>
                </c:pt>
                <c:pt idx="3631">
                  <c:v>47601</c:v>
                </c:pt>
                <c:pt idx="3632">
                  <c:v>47602</c:v>
                </c:pt>
                <c:pt idx="3633">
                  <c:v>47603</c:v>
                </c:pt>
                <c:pt idx="3634">
                  <c:v>47604</c:v>
                </c:pt>
                <c:pt idx="3635">
                  <c:v>47605</c:v>
                </c:pt>
                <c:pt idx="3636">
                  <c:v>47606</c:v>
                </c:pt>
                <c:pt idx="3637">
                  <c:v>47607</c:v>
                </c:pt>
                <c:pt idx="3638">
                  <c:v>47608</c:v>
                </c:pt>
                <c:pt idx="3639">
                  <c:v>47609</c:v>
                </c:pt>
                <c:pt idx="3640">
                  <c:v>47610</c:v>
                </c:pt>
                <c:pt idx="3641">
                  <c:v>47611</c:v>
                </c:pt>
                <c:pt idx="3642">
                  <c:v>47612</c:v>
                </c:pt>
                <c:pt idx="3643">
                  <c:v>47613</c:v>
                </c:pt>
                <c:pt idx="3644">
                  <c:v>47614</c:v>
                </c:pt>
                <c:pt idx="3645">
                  <c:v>47615</c:v>
                </c:pt>
                <c:pt idx="3646">
                  <c:v>47616</c:v>
                </c:pt>
                <c:pt idx="3647">
                  <c:v>47617</c:v>
                </c:pt>
                <c:pt idx="3648">
                  <c:v>47618</c:v>
                </c:pt>
                <c:pt idx="3649">
                  <c:v>47619</c:v>
                </c:pt>
                <c:pt idx="3650">
                  <c:v>47620</c:v>
                </c:pt>
                <c:pt idx="3651">
                  <c:v>47621</c:v>
                </c:pt>
                <c:pt idx="3652">
                  <c:v>47622</c:v>
                </c:pt>
                <c:pt idx="3653">
                  <c:v>47623</c:v>
                </c:pt>
                <c:pt idx="3654">
                  <c:v>47624</c:v>
                </c:pt>
                <c:pt idx="3655">
                  <c:v>47625</c:v>
                </c:pt>
                <c:pt idx="3656">
                  <c:v>47626</c:v>
                </c:pt>
                <c:pt idx="3657">
                  <c:v>47627</c:v>
                </c:pt>
                <c:pt idx="3658">
                  <c:v>47628</c:v>
                </c:pt>
                <c:pt idx="3659">
                  <c:v>47629</c:v>
                </c:pt>
                <c:pt idx="3660">
                  <c:v>47630</c:v>
                </c:pt>
                <c:pt idx="3661">
                  <c:v>47631</c:v>
                </c:pt>
                <c:pt idx="3662">
                  <c:v>47632</c:v>
                </c:pt>
                <c:pt idx="3663">
                  <c:v>47633</c:v>
                </c:pt>
                <c:pt idx="3664">
                  <c:v>47634</c:v>
                </c:pt>
                <c:pt idx="3665">
                  <c:v>47635</c:v>
                </c:pt>
                <c:pt idx="3666">
                  <c:v>47636</c:v>
                </c:pt>
                <c:pt idx="3667">
                  <c:v>47637</c:v>
                </c:pt>
                <c:pt idx="3668">
                  <c:v>47638</c:v>
                </c:pt>
                <c:pt idx="3669">
                  <c:v>47639</c:v>
                </c:pt>
                <c:pt idx="3670">
                  <c:v>47640</c:v>
                </c:pt>
                <c:pt idx="3671">
                  <c:v>47641</c:v>
                </c:pt>
                <c:pt idx="3672">
                  <c:v>47642</c:v>
                </c:pt>
                <c:pt idx="3673">
                  <c:v>47643</c:v>
                </c:pt>
                <c:pt idx="3674">
                  <c:v>47644</c:v>
                </c:pt>
                <c:pt idx="3675">
                  <c:v>47645</c:v>
                </c:pt>
                <c:pt idx="3676">
                  <c:v>47646</c:v>
                </c:pt>
                <c:pt idx="3677">
                  <c:v>47647</c:v>
                </c:pt>
                <c:pt idx="3678">
                  <c:v>47648</c:v>
                </c:pt>
                <c:pt idx="3679">
                  <c:v>47649</c:v>
                </c:pt>
                <c:pt idx="3680">
                  <c:v>47650</c:v>
                </c:pt>
                <c:pt idx="3681">
                  <c:v>47651</c:v>
                </c:pt>
                <c:pt idx="3682">
                  <c:v>47652</c:v>
                </c:pt>
                <c:pt idx="3683">
                  <c:v>47653</c:v>
                </c:pt>
                <c:pt idx="3684">
                  <c:v>47654</c:v>
                </c:pt>
                <c:pt idx="3685">
                  <c:v>47655</c:v>
                </c:pt>
                <c:pt idx="3686">
                  <c:v>47656</c:v>
                </c:pt>
                <c:pt idx="3687">
                  <c:v>47657</c:v>
                </c:pt>
                <c:pt idx="3688">
                  <c:v>47658</c:v>
                </c:pt>
                <c:pt idx="3689">
                  <c:v>47659</c:v>
                </c:pt>
                <c:pt idx="3690">
                  <c:v>47660</c:v>
                </c:pt>
                <c:pt idx="3691">
                  <c:v>47661</c:v>
                </c:pt>
                <c:pt idx="3692">
                  <c:v>47662</c:v>
                </c:pt>
                <c:pt idx="3693">
                  <c:v>47663</c:v>
                </c:pt>
                <c:pt idx="3694">
                  <c:v>47664</c:v>
                </c:pt>
                <c:pt idx="3695">
                  <c:v>47665</c:v>
                </c:pt>
                <c:pt idx="3696">
                  <c:v>47666</c:v>
                </c:pt>
                <c:pt idx="3697">
                  <c:v>47667</c:v>
                </c:pt>
                <c:pt idx="3698">
                  <c:v>47668</c:v>
                </c:pt>
                <c:pt idx="3699">
                  <c:v>47669</c:v>
                </c:pt>
                <c:pt idx="3700">
                  <c:v>47670</c:v>
                </c:pt>
                <c:pt idx="3701">
                  <c:v>47671</c:v>
                </c:pt>
                <c:pt idx="3702">
                  <c:v>47672</c:v>
                </c:pt>
                <c:pt idx="3703">
                  <c:v>47673</c:v>
                </c:pt>
                <c:pt idx="3704">
                  <c:v>47674</c:v>
                </c:pt>
                <c:pt idx="3705">
                  <c:v>47675</c:v>
                </c:pt>
                <c:pt idx="3706">
                  <c:v>47676</c:v>
                </c:pt>
                <c:pt idx="3707">
                  <c:v>47677</c:v>
                </c:pt>
                <c:pt idx="3708">
                  <c:v>47678</c:v>
                </c:pt>
                <c:pt idx="3709">
                  <c:v>47679</c:v>
                </c:pt>
                <c:pt idx="3710">
                  <c:v>47680</c:v>
                </c:pt>
                <c:pt idx="3711">
                  <c:v>47681</c:v>
                </c:pt>
                <c:pt idx="3712">
                  <c:v>47682</c:v>
                </c:pt>
                <c:pt idx="3713">
                  <c:v>47683</c:v>
                </c:pt>
                <c:pt idx="3714">
                  <c:v>47684</c:v>
                </c:pt>
                <c:pt idx="3715">
                  <c:v>47685</c:v>
                </c:pt>
                <c:pt idx="3716">
                  <c:v>47686</c:v>
                </c:pt>
                <c:pt idx="3717">
                  <c:v>47687</c:v>
                </c:pt>
                <c:pt idx="3718">
                  <c:v>47688</c:v>
                </c:pt>
                <c:pt idx="3719">
                  <c:v>47689</c:v>
                </c:pt>
                <c:pt idx="3720">
                  <c:v>47690</c:v>
                </c:pt>
                <c:pt idx="3721">
                  <c:v>47691</c:v>
                </c:pt>
                <c:pt idx="3722">
                  <c:v>47692</c:v>
                </c:pt>
                <c:pt idx="3723">
                  <c:v>47693</c:v>
                </c:pt>
                <c:pt idx="3724">
                  <c:v>47694</c:v>
                </c:pt>
                <c:pt idx="3725">
                  <c:v>47695</c:v>
                </c:pt>
                <c:pt idx="3726">
                  <c:v>47696</c:v>
                </c:pt>
                <c:pt idx="3727">
                  <c:v>47697</c:v>
                </c:pt>
                <c:pt idx="3728">
                  <c:v>47698</c:v>
                </c:pt>
                <c:pt idx="3729">
                  <c:v>47699</c:v>
                </c:pt>
                <c:pt idx="3730">
                  <c:v>47700</c:v>
                </c:pt>
                <c:pt idx="3731">
                  <c:v>47701</c:v>
                </c:pt>
                <c:pt idx="3732">
                  <c:v>47702</c:v>
                </c:pt>
                <c:pt idx="3733">
                  <c:v>47703</c:v>
                </c:pt>
                <c:pt idx="3734">
                  <c:v>47704</c:v>
                </c:pt>
                <c:pt idx="3735">
                  <c:v>47705</c:v>
                </c:pt>
                <c:pt idx="3736">
                  <c:v>47706</c:v>
                </c:pt>
                <c:pt idx="3737">
                  <c:v>47707</c:v>
                </c:pt>
                <c:pt idx="3738">
                  <c:v>47708</c:v>
                </c:pt>
                <c:pt idx="3739">
                  <c:v>47709</c:v>
                </c:pt>
                <c:pt idx="3740">
                  <c:v>47710</c:v>
                </c:pt>
                <c:pt idx="3741">
                  <c:v>47711</c:v>
                </c:pt>
                <c:pt idx="3742">
                  <c:v>47712</c:v>
                </c:pt>
                <c:pt idx="3743">
                  <c:v>47713</c:v>
                </c:pt>
                <c:pt idx="3744">
                  <c:v>47714</c:v>
                </c:pt>
                <c:pt idx="3745">
                  <c:v>47715</c:v>
                </c:pt>
                <c:pt idx="3746">
                  <c:v>47716</c:v>
                </c:pt>
                <c:pt idx="3747">
                  <c:v>47717</c:v>
                </c:pt>
                <c:pt idx="3748">
                  <c:v>47718</c:v>
                </c:pt>
                <c:pt idx="3749">
                  <c:v>47719</c:v>
                </c:pt>
                <c:pt idx="3750">
                  <c:v>47720</c:v>
                </c:pt>
                <c:pt idx="3751">
                  <c:v>47721</c:v>
                </c:pt>
                <c:pt idx="3752">
                  <c:v>47722</c:v>
                </c:pt>
                <c:pt idx="3753">
                  <c:v>47723</c:v>
                </c:pt>
                <c:pt idx="3754">
                  <c:v>47724</c:v>
                </c:pt>
                <c:pt idx="3755">
                  <c:v>47725</c:v>
                </c:pt>
                <c:pt idx="3756">
                  <c:v>47726</c:v>
                </c:pt>
                <c:pt idx="3757">
                  <c:v>47727</c:v>
                </c:pt>
                <c:pt idx="3758">
                  <c:v>47728</c:v>
                </c:pt>
                <c:pt idx="3759">
                  <c:v>47729</c:v>
                </c:pt>
                <c:pt idx="3760">
                  <c:v>47730</c:v>
                </c:pt>
                <c:pt idx="3761">
                  <c:v>47731</c:v>
                </c:pt>
                <c:pt idx="3762">
                  <c:v>47732</c:v>
                </c:pt>
                <c:pt idx="3763">
                  <c:v>47733</c:v>
                </c:pt>
                <c:pt idx="3764">
                  <c:v>47734</c:v>
                </c:pt>
                <c:pt idx="3765">
                  <c:v>47735</c:v>
                </c:pt>
                <c:pt idx="3766">
                  <c:v>47736</c:v>
                </c:pt>
                <c:pt idx="3767">
                  <c:v>47737</c:v>
                </c:pt>
                <c:pt idx="3768">
                  <c:v>47738</c:v>
                </c:pt>
                <c:pt idx="3769">
                  <c:v>47739</c:v>
                </c:pt>
                <c:pt idx="3770">
                  <c:v>47740</c:v>
                </c:pt>
                <c:pt idx="3771">
                  <c:v>47741</c:v>
                </c:pt>
                <c:pt idx="3772">
                  <c:v>47742</c:v>
                </c:pt>
                <c:pt idx="3773">
                  <c:v>47743</c:v>
                </c:pt>
                <c:pt idx="3774">
                  <c:v>47744</c:v>
                </c:pt>
                <c:pt idx="3775">
                  <c:v>47745</c:v>
                </c:pt>
                <c:pt idx="3776">
                  <c:v>47746</c:v>
                </c:pt>
                <c:pt idx="3777">
                  <c:v>47747</c:v>
                </c:pt>
                <c:pt idx="3778">
                  <c:v>47748</c:v>
                </c:pt>
                <c:pt idx="3779">
                  <c:v>47749</c:v>
                </c:pt>
                <c:pt idx="3780">
                  <c:v>47750</c:v>
                </c:pt>
                <c:pt idx="3781">
                  <c:v>47751</c:v>
                </c:pt>
                <c:pt idx="3782">
                  <c:v>47752</c:v>
                </c:pt>
                <c:pt idx="3783">
                  <c:v>47753</c:v>
                </c:pt>
                <c:pt idx="3784">
                  <c:v>47754</c:v>
                </c:pt>
                <c:pt idx="3785">
                  <c:v>47755</c:v>
                </c:pt>
                <c:pt idx="3786">
                  <c:v>47756</c:v>
                </c:pt>
                <c:pt idx="3787">
                  <c:v>47757</c:v>
                </c:pt>
                <c:pt idx="3788">
                  <c:v>47758</c:v>
                </c:pt>
                <c:pt idx="3789">
                  <c:v>47759</c:v>
                </c:pt>
                <c:pt idx="3790">
                  <c:v>47760</c:v>
                </c:pt>
                <c:pt idx="3791">
                  <c:v>47761</c:v>
                </c:pt>
                <c:pt idx="3792">
                  <c:v>47762</c:v>
                </c:pt>
                <c:pt idx="3793">
                  <c:v>47763</c:v>
                </c:pt>
                <c:pt idx="3794">
                  <c:v>47764</c:v>
                </c:pt>
                <c:pt idx="3795">
                  <c:v>47765</c:v>
                </c:pt>
                <c:pt idx="3796">
                  <c:v>47766</c:v>
                </c:pt>
                <c:pt idx="3797">
                  <c:v>47767</c:v>
                </c:pt>
                <c:pt idx="3798">
                  <c:v>47768</c:v>
                </c:pt>
                <c:pt idx="3799">
                  <c:v>47769</c:v>
                </c:pt>
                <c:pt idx="3800">
                  <c:v>47770</c:v>
                </c:pt>
                <c:pt idx="3801">
                  <c:v>47771</c:v>
                </c:pt>
                <c:pt idx="3802">
                  <c:v>47772</c:v>
                </c:pt>
                <c:pt idx="3803">
                  <c:v>47773</c:v>
                </c:pt>
                <c:pt idx="3804">
                  <c:v>47774</c:v>
                </c:pt>
                <c:pt idx="3805">
                  <c:v>47775</c:v>
                </c:pt>
                <c:pt idx="3806">
                  <c:v>47776</c:v>
                </c:pt>
                <c:pt idx="3807">
                  <c:v>47777</c:v>
                </c:pt>
                <c:pt idx="3808">
                  <c:v>47778</c:v>
                </c:pt>
                <c:pt idx="3809">
                  <c:v>47779</c:v>
                </c:pt>
                <c:pt idx="3810">
                  <c:v>47780</c:v>
                </c:pt>
                <c:pt idx="3811">
                  <c:v>47781</c:v>
                </c:pt>
                <c:pt idx="3812">
                  <c:v>47782</c:v>
                </c:pt>
                <c:pt idx="3813">
                  <c:v>47783</c:v>
                </c:pt>
                <c:pt idx="3814">
                  <c:v>47784</c:v>
                </c:pt>
                <c:pt idx="3815">
                  <c:v>47785</c:v>
                </c:pt>
                <c:pt idx="3816">
                  <c:v>47786</c:v>
                </c:pt>
                <c:pt idx="3817">
                  <c:v>47787</c:v>
                </c:pt>
                <c:pt idx="3818">
                  <c:v>47788</c:v>
                </c:pt>
                <c:pt idx="3819">
                  <c:v>47789</c:v>
                </c:pt>
                <c:pt idx="3820">
                  <c:v>47790</c:v>
                </c:pt>
                <c:pt idx="3821">
                  <c:v>47791</c:v>
                </c:pt>
                <c:pt idx="3822">
                  <c:v>47792</c:v>
                </c:pt>
                <c:pt idx="3823">
                  <c:v>47793</c:v>
                </c:pt>
                <c:pt idx="3824">
                  <c:v>47794</c:v>
                </c:pt>
                <c:pt idx="3825">
                  <c:v>47795</c:v>
                </c:pt>
                <c:pt idx="3826">
                  <c:v>47796</c:v>
                </c:pt>
                <c:pt idx="3827">
                  <c:v>47797</c:v>
                </c:pt>
                <c:pt idx="3828">
                  <c:v>47798</c:v>
                </c:pt>
                <c:pt idx="3829">
                  <c:v>47799</c:v>
                </c:pt>
                <c:pt idx="3830">
                  <c:v>47800</c:v>
                </c:pt>
                <c:pt idx="3831">
                  <c:v>47801</c:v>
                </c:pt>
                <c:pt idx="3832">
                  <c:v>47802</c:v>
                </c:pt>
                <c:pt idx="3833">
                  <c:v>47803</c:v>
                </c:pt>
                <c:pt idx="3834">
                  <c:v>47804</c:v>
                </c:pt>
                <c:pt idx="3835">
                  <c:v>47805</c:v>
                </c:pt>
                <c:pt idx="3836">
                  <c:v>47806</c:v>
                </c:pt>
                <c:pt idx="3837">
                  <c:v>47807</c:v>
                </c:pt>
                <c:pt idx="3838">
                  <c:v>47808</c:v>
                </c:pt>
                <c:pt idx="3839">
                  <c:v>47809</c:v>
                </c:pt>
                <c:pt idx="3840">
                  <c:v>47810</c:v>
                </c:pt>
                <c:pt idx="3841">
                  <c:v>47811</c:v>
                </c:pt>
                <c:pt idx="3842">
                  <c:v>47812</c:v>
                </c:pt>
                <c:pt idx="3843">
                  <c:v>47813</c:v>
                </c:pt>
                <c:pt idx="3844">
                  <c:v>47814</c:v>
                </c:pt>
                <c:pt idx="3845">
                  <c:v>47815</c:v>
                </c:pt>
                <c:pt idx="3846">
                  <c:v>47816</c:v>
                </c:pt>
                <c:pt idx="3847">
                  <c:v>47817</c:v>
                </c:pt>
                <c:pt idx="3848">
                  <c:v>47818</c:v>
                </c:pt>
                <c:pt idx="3849">
                  <c:v>47819</c:v>
                </c:pt>
                <c:pt idx="3850">
                  <c:v>47820</c:v>
                </c:pt>
                <c:pt idx="3851">
                  <c:v>47821</c:v>
                </c:pt>
                <c:pt idx="3852">
                  <c:v>47822</c:v>
                </c:pt>
                <c:pt idx="3853">
                  <c:v>47823</c:v>
                </c:pt>
                <c:pt idx="3854">
                  <c:v>47824</c:v>
                </c:pt>
                <c:pt idx="3855">
                  <c:v>47825</c:v>
                </c:pt>
                <c:pt idx="3856">
                  <c:v>47826</c:v>
                </c:pt>
                <c:pt idx="3857">
                  <c:v>47827</c:v>
                </c:pt>
                <c:pt idx="3858">
                  <c:v>47828</c:v>
                </c:pt>
                <c:pt idx="3859">
                  <c:v>47829</c:v>
                </c:pt>
                <c:pt idx="3860">
                  <c:v>47830</c:v>
                </c:pt>
                <c:pt idx="3861">
                  <c:v>47831</c:v>
                </c:pt>
                <c:pt idx="3862">
                  <c:v>47832</c:v>
                </c:pt>
                <c:pt idx="3863">
                  <c:v>47833</c:v>
                </c:pt>
                <c:pt idx="3864">
                  <c:v>47834</c:v>
                </c:pt>
                <c:pt idx="3865">
                  <c:v>47835</c:v>
                </c:pt>
                <c:pt idx="3866">
                  <c:v>47836</c:v>
                </c:pt>
                <c:pt idx="3867">
                  <c:v>47837</c:v>
                </c:pt>
                <c:pt idx="3868">
                  <c:v>47838</c:v>
                </c:pt>
                <c:pt idx="3869">
                  <c:v>47839</c:v>
                </c:pt>
                <c:pt idx="3870">
                  <c:v>47840</c:v>
                </c:pt>
                <c:pt idx="3871">
                  <c:v>47841</c:v>
                </c:pt>
                <c:pt idx="3872">
                  <c:v>47842</c:v>
                </c:pt>
                <c:pt idx="3873">
                  <c:v>47843</c:v>
                </c:pt>
                <c:pt idx="3874">
                  <c:v>47844</c:v>
                </c:pt>
                <c:pt idx="3875">
                  <c:v>47845</c:v>
                </c:pt>
                <c:pt idx="3876">
                  <c:v>47846</c:v>
                </c:pt>
                <c:pt idx="3877">
                  <c:v>47847</c:v>
                </c:pt>
                <c:pt idx="3878">
                  <c:v>47848</c:v>
                </c:pt>
                <c:pt idx="3879">
                  <c:v>47849</c:v>
                </c:pt>
                <c:pt idx="3880">
                  <c:v>47850</c:v>
                </c:pt>
                <c:pt idx="3881">
                  <c:v>47851</c:v>
                </c:pt>
                <c:pt idx="3882">
                  <c:v>47852</c:v>
                </c:pt>
                <c:pt idx="3883">
                  <c:v>47853</c:v>
                </c:pt>
                <c:pt idx="3884">
                  <c:v>47854</c:v>
                </c:pt>
                <c:pt idx="3885">
                  <c:v>47855</c:v>
                </c:pt>
                <c:pt idx="3886">
                  <c:v>47856</c:v>
                </c:pt>
                <c:pt idx="3887">
                  <c:v>47857</c:v>
                </c:pt>
                <c:pt idx="3888">
                  <c:v>47858</c:v>
                </c:pt>
                <c:pt idx="3889">
                  <c:v>47859</c:v>
                </c:pt>
                <c:pt idx="3890">
                  <c:v>47860</c:v>
                </c:pt>
                <c:pt idx="3891">
                  <c:v>47861</c:v>
                </c:pt>
                <c:pt idx="3892">
                  <c:v>47862</c:v>
                </c:pt>
                <c:pt idx="3893">
                  <c:v>47863</c:v>
                </c:pt>
                <c:pt idx="3894">
                  <c:v>47864</c:v>
                </c:pt>
                <c:pt idx="3895">
                  <c:v>47865</c:v>
                </c:pt>
                <c:pt idx="3896">
                  <c:v>47866</c:v>
                </c:pt>
                <c:pt idx="3897">
                  <c:v>47867</c:v>
                </c:pt>
                <c:pt idx="3898">
                  <c:v>47868</c:v>
                </c:pt>
                <c:pt idx="3899">
                  <c:v>47869</c:v>
                </c:pt>
                <c:pt idx="3900">
                  <c:v>47870</c:v>
                </c:pt>
                <c:pt idx="3901">
                  <c:v>47871</c:v>
                </c:pt>
                <c:pt idx="3902">
                  <c:v>47872</c:v>
                </c:pt>
                <c:pt idx="3903">
                  <c:v>47873</c:v>
                </c:pt>
                <c:pt idx="3904">
                  <c:v>47874</c:v>
                </c:pt>
                <c:pt idx="3905">
                  <c:v>47875</c:v>
                </c:pt>
                <c:pt idx="3906">
                  <c:v>47876</c:v>
                </c:pt>
                <c:pt idx="3907">
                  <c:v>47877</c:v>
                </c:pt>
                <c:pt idx="3908">
                  <c:v>47878</c:v>
                </c:pt>
                <c:pt idx="3909">
                  <c:v>47879</c:v>
                </c:pt>
                <c:pt idx="3910">
                  <c:v>47880</c:v>
                </c:pt>
                <c:pt idx="3911">
                  <c:v>47881</c:v>
                </c:pt>
                <c:pt idx="3912">
                  <c:v>47882</c:v>
                </c:pt>
                <c:pt idx="3913">
                  <c:v>47883</c:v>
                </c:pt>
                <c:pt idx="3914">
                  <c:v>47884</c:v>
                </c:pt>
                <c:pt idx="3915">
                  <c:v>47885</c:v>
                </c:pt>
                <c:pt idx="3916">
                  <c:v>47886</c:v>
                </c:pt>
                <c:pt idx="3917">
                  <c:v>47887</c:v>
                </c:pt>
                <c:pt idx="3918">
                  <c:v>47888</c:v>
                </c:pt>
                <c:pt idx="3919">
                  <c:v>47889</c:v>
                </c:pt>
                <c:pt idx="3920">
                  <c:v>47890</c:v>
                </c:pt>
                <c:pt idx="3921">
                  <c:v>47891</c:v>
                </c:pt>
                <c:pt idx="3922">
                  <c:v>47892</c:v>
                </c:pt>
                <c:pt idx="3923">
                  <c:v>47893</c:v>
                </c:pt>
                <c:pt idx="3924">
                  <c:v>47894</c:v>
                </c:pt>
                <c:pt idx="3925">
                  <c:v>47895</c:v>
                </c:pt>
                <c:pt idx="3926">
                  <c:v>47896</c:v>
                </c:pt>
                <c:pt idx="3927">
                  <c:v>47897</c:v>
                </c:pt>
                <c:pt idx="3928">
                  <c:v>47898</c:v>
                </c:pt>
                <c:pt idx="3929">
                  <c:v>47899</c:v>
                </c:pt>
                <c:pt idx="3930">
                  <c:v>47900</c:v>
                </c:pt>
                <c:pt idx="3931">
                  <c:v>47901</c:v>
                </c:pt>
                <c:pt idx="3932">
                  <c:v>47902</c:v>
                </c:pt>
                <c:pt idx="3933">
                  <c:v>47903</c:v>
                </c:pt>
                <c:pt idx="3934">
                  <c:v>47904</c:v>
                </c:pt>
                <c:pt idx="3935">
                  <c:v>47905</c:v>
                </c:pt>
                <c:pt idx="3936">
                  <c:v>47906</c:v>
                </c:pt>
                <c:pt idx="3937">
                  <c:v>47907</c:v>
                </c:pt>
                <c:pt idx="3938">
                  <c:v>47908</c:v>
                </c:pt>
                <c:pt idx="3939">
                  <c:v>47909</c:v>
                </c:pt>
                <c:pt idx="3940">
                  <c:v>47910</c:v>
                </c:pt>
                <c:pt idx="3941">
                  <c:v>47911</c:v>
                </c:pt>
                <c:pt idx="3942">
                  <c:v>47912</c:v>
                </c:pt>
                <c:pt idx="3943">
                  <c:v>47913</c:v>
                </c:pt>
                <c:pt idx="3944">
                  <c:v>47914</c:v>
                </c:pt>
                <c:pt idx="3945">
                  <c:v>47915</c:v>
                </c:pt>
                <c:pt idx="3946">
                  <c:v>47916</c:v>
                </c:pt>
                <c:pt idx="3947">
                  <c:v>47917</c:v>
                </c:pt>
                <c:pt idx="3948">
                  <c:v>47918</c:v>
                </c:pt>
                <c:pt idx="3949">
                  <c:v>47919</c:v>
                </c:pt>
                <c:pt idx="3950">
                  <c:v>47920</c:v>
                </c:pt>
                <c:pt idx="3951">
                  <c:v>47921</c:v>
                </c:pt>
                <c:pt idx="3952">
                  <c:v>47922</c:v>
                </c:pt>
                <c:pt idx="3953">
                  <c:v>47923</c:v>
                </c:pt>
                <c:pt idx="3954">
                  <c:v>47924</c:v>
                </c:pt>
                <c:pt idx="3955">
                  <c:v>47925</c:v>
                </c:pt>
                <c:pt idx="3956">
                  <c:v>47926</c:v>
                </c:pt>
                <c:pt idx="3957">
                  <c:v>47927</c:v>
                </c:pt>
                <c:pt idx="3958">
                  <c:v>47928</c:v>
                </c:pt>
                <c:pt idx="3959">
                  <c:v>47929</c:v>
                </c:pt>
                <c:pt idx="3960">
                  <c:v>47930</c:v>
                </c:pt>
                <c:pt idx="3961">
                  <c:v>47931</c:v>
                </c:pt>
                <c:pt idx="3962">
                  <c:v>47932</c:v>
                </c:pt>
                <c:pt idx="3963">
                  <c:v>47933</c:v>
                </c:pt>
                <c:pt idx="3964">
                  <c:v>47934</c:v>
                </c:pt>
                <c:pt idx="3965">
                  <c:v>47935</c:v>
                </c:pt>
                <c:pt idx="3966">
                  <c:v>47936</c:v>
                </c:pt>
                <c:pt idx="3967">
                  <c:v>47937</c:v>
                </c:pt>
                <c:pt idx="3968">
                  <c:v>47938</c:v>
                </c:pt>
                <c:pt idx="3969">
                  <c:v>47939</c:v>
                </c:pt>
                <c:pt idx="3970">
                  <c:v>47940</c:v>
                </c:pt>
                <c:pt idx="3971">
                  <c:v>47941</c:v>
                </c:pt>
                <c:pt idx="3972">
                  <c:v>47942</c:v>
                </c:pt>
                <c:pt idx="3973">
                  <c:v>47943</c:v>
                </c:pt>
                <c:pt idx="3974">
                  <c:v>47944</c:v>
                </c:pt>
                <c:pt idx="3975">
                  <c:v>47945</c:v>
                </c:pt>
                <c:pt idx="3976">
                  <c:v>47946</c:v>
                </c:pt>
                <c:pt idx="3977">
                  <c:v>47947</c:v>
                </c:pt>
                <c:pt idx="3978">
                  <c:v>47948</c:v>
                </c:pt>
                <c:pt idx="3979">
                  <c:v>47949</c:v>
                </c:pt>
                <c:pt idx="3980">
                  <c:v>47950</c:v>
                </c:pt>
                <c:pt idx="3981">
                  <c:v>47951</c:v>
                </c:pt>
                <c:pt idx="3982">
                  <c:v>47952</c:v>
                </c:pt>
                <c:pt idx="3983">
                  <c:v>47953</c:v>
                </c:pt>
                <c:pt idx="3984">
                  <c:v>47954</c:v>
                </c:pt>
                <c:pt idx="3985">
                  <c:v>47955</c:v>
                </c:pt>
                <c:pt idx="3986">
                  <c:v>47956</c:v>
                </c:pt>
                <c:pt idx="3987">
                  <c:v>47957</c:v>
                </c:pt>
                <c:pt idx="3988">
                  <c:v>47958</c:v>
                </c:pt>
                <c:pt idx="3989">
                  <c:v>47959</c:v>
                </c:pt>
                <c:pt idx="3990">
                  <c:v>47960</c:v>
                </c:pt>
                <c:pt idx="3991">
                  <c:v>47961</c:v>
                </c:pt>
                <c:pt idx="3992">
                  <c:v>47962</c:v>
                </c:pt>
                <c:pt idx="3993">
                  <c:v>47963</c:v>
                </c:pt>
                <c:pt idx="3994">
                  <c:v>47964</c:v>
                </c:pt>
                <c:pt idx="3995">
                  <c:v>47965</c:v>
                </c:pt>
                <c:pt idx="3996">
                  <c:v>47966</c:v>
                </c:pt>
                <c:pt idx="3997">
                  <c:v>47967</c:v>
                </c:pt>
                <c:pt idx="3998">
                  <c:v>47968</c:v>
                </c:pt>
                <c:pt idx="3999">
                  <c:v>47969</c:v>
                </c:pt>
                <c:pt idx="4000">
                  <c:v>47970</c:v>
                </c:pt>
                <c:pt idx="4001">
                  <c:v>47971</c:v>
                </c:pt>
                <c:pt idx="4002">
                  <c:v>47972</c:v>
                </c:pt>
                <c:pt idx="4003">
                  <c:v>47973</c:v>
                </c:pt>
                <c:pt idx="4004">
                  <c:v>47974</c:v>
                </c:pt>
                <c:pt idx="4005">
                  <c:v>47975</c:v>
                </c:pt>
                <c:pt idx="4006">
                  <c:v>47976</c:v>
                </c:pt>
                <c:pt idx="4007">
                  <c:v>47977</c:v>
                </c:pt>
                <c:pt idx="4008">
                  <c:v>47978</c:v>
                </c:pt>
                <c:pt idx="4009">
                  <c:v>47979</c:v>
                </c:pt>
                <c:pt idx="4010">
                  <c:v>47980</c:v>
                </c:pt>
                <c:pt idx="4011">
                  <c:v>47981</c:v>
                </c:pt>
                <c:pt idx="4012">
                  <c:v>47982</c:v>
                </c:pt>
                <c:pt idx="4013">
                  <c:v>47983</c:v>
                </c:pt>
                <c:pt idx="4014">
                  <c:v>47984</c:v>
                </c:pt>
                <c:pt idx="4015">
                  <c:v>47985</c:v>
                </c:pt>
                <c:pt idx="4016">
                  <c:v>47986</c:v>
                </c:pt>
                <c:pt idx="4017">
                  <c:v>47987</c:v>
                </c:pt>
                <c:pt idx="4018">
                  <c:v>47988</c:v>
                </c:pt>
                <c:pt idx="4019">
                  <c:v>47989</c:v>
                </c:pt>
                <c:pt idx="4020">
                  <c:v>47990</c:v>
                </c:pt>
                <c:pt idx="4021">
                  <c:v>47991</c:v>
                </c:pt>
                <c:pt idx="4022">
                  <c:v>47992</c:v>
                </c:pt>
                <c:pt idx="4023">
                  <c:v>47993</c:v>
                </c:pt>
                <c:pt idx="4024">
                  <c:v>47994</c:v>
                </c:pt>
                <c:pt idx="4025">
                  <c:v>47995</c:v>
                </c:pt>
                <c:pt idx="4026">
                  <c:v>47996</c:v>
                </c:pt>
                <c:pt idx="4027">
                  <c:v>47997</c:v>
                </c:pt>
                <c:pt idx="4028">
                  <c:v>47998</c:v>
                </c:pt>
                <c:pt idx="4029">
                  <c:v>47999</c:v>
                </c:pt>
                <c:pt idx="4030">
                  <c:v>48000</c:v>
                </c:pt>
                <c:pt idx="4031">
                  <c:v>48001</c:v>
                </c:pt>
                <c:pt idx="4032">
                  <c:v>48002</c:v>
                </c:pt>
                <c:pt idx="4033">
                  <c:v>48003</c:v>
                </c:pt>
                <c:pt idx="4034">
                  <c:v>48004</c:v>
                </c:pt>
                <c:pt idx="4035">
                  <c:v>48005</c:v>
                </c:pt>
                <c:pt idx="4036">
                  <c:v>48006</c:v>
                </c:pt>
                <c:pt idx="4037">
                  <c:v>48007</c:v>
                </c:pt>
                <c:pt idx="4038">
                  <c:v>48008</c:v>
                </c:pt>
                <c:pt idx="4039">
                  <c:v>48009</c:v>
                </c:pt>
                <c:pt idx="4040">
                  <c:v>48010</c:v>
                </c:pt>
                <c:pt idx="4041">
                  <c:v>48011</c:v>
                </c:pt>
                <c:pt idx="4042">
                  <c:v>48012</c:v>
                </c:pt>
                <c:pt idx="4043">
                  <c:v>48013</c:v>
                </c:pt>
                <c:pt idx="4044">
                  <c:v>48014</c:v>
                </c:pt>
                <c:pt idx="4045">
                  <c:v>48015</c:v>
                </c:pt>
                <c:pt idx="4046">
                  <c:v>48016</c:v>
                </c:pt>
                <c:pt idx="4047">
                  <c:v>48017</c:v>
                </c:pt>
                <c:pt idx="4048">
                  <c:v>48018</c:v>
                </c:pt>
                <c:pt idx="4049">
                  <c:v>48019</c:v>
                </c:pt>
                <c:pt idx="4050">
                  <c:v>48020</c:v>
                </c:pt>
                <c:pt idx="4051">
                  <c:v>48021</c:v>
                </c:pt>
                <c:pt idx="4052">
                  <c:v>48022</c:v>
                </c:pt>
                <c:pt idx="4053">
                  <c:v>48023</c:v>
                </c:pt>
                <c:pt idx="4054">
                  <c:v>48024</c:v>
                </c:pt>
                <c:pt idx="4055">
                  <c:v>48025</c:v>
                </c:pt>
                <c:pt idx="4056">
                  <c:v>48026</c:v>
                </c:pt>
                <c:pt idx="4057">
                  <c:v>48027</c:v>
                </c:pt>
                <c:pt idx="4058">
                  <c:v>48028</c:v>
                </c:pt>
                <c:pt idx="4059">
                  <c:v>48029</c:v>
                </c:pt>
                <c:pt idx="4060">
                  <c:v>48030</c:v>
                </c:pt>
                <c:pt idx="4061">
                  <c:v>48031</c:v>
                </c:pt>
                <c:pt idx="4062">
                  <c:v>48032</c:v>
                </c:pt>
                <c:pt idx="4063">
                  <c:v>48033</c:v>
                </c:pt>
                <c:pt idx="4064">
                  <c:v>48034</c:v>
                </c:pt>
                <c:pt idx="4065">
                  <c:v>48035</c:v>
                </c:pt>
                <c:pt idx="4066">
                  <c:v>48036</c:v>
                </c:pt>
                <c:pt idx="4067">
                  <c:v>48037</c:v>
                </c:pt>
                <c:pt idx="4068">
                  <c:v>48038</c:v>
                </c:pt>
                <c:pt idx="4069">
                  <c:v>48039</c:v>
                </c:pt>
                <c:pt idx="4070">
                  <c:v>48040</c:v>
                </c:pt>
                <c:pt idx="4071">
                  <c:v>48041</c:v>
                </c:pt>
                <c:pt idx="4072">
                  <c:v>48042</c:v>
                </c:pt>
                <c:pt idx="4073">
                  <c:v>48043</c:v>
                </c:pt>
                <c:pt idx="4074">
                  <c:v>48044</c:v>
                </c:pt>
                <c:pt idx="4075">
                  <c:v>48045</c:v>
                </c:pt>
                <c:pt idx="4076">
                  <c:v>48046</c:v>
                </c:pt>
                <c:pt idx="4077">
                  <c:v>48047</c:v>
                </c:pt>
                <c:pt idx="4078">
                  <c:v>48048</c:v>
                </c:pt>
                <c:pt idx="4079">
                  <c:v>48049</c:v>
                </c:pt>
                <c:pt idx="4080">
                  <c:v>48050</c:v>
                </c:pt>
                <c:pt idx="4081">
                  <c:v>48051</c:v>
                </c:pt>
                <c:pt idx="4082">
                  <c:v>48052</c:v>
                </c:pt>
                <c:pt idx="4083">
                  <c:v>48053</c:v>
                </c:pt>
                <c:pt idx="4084">
                  <c:v>48054</c:v>
                </c:pt>
                <c:pt idx="4085">
                  <c:v>48055</c:v>
                </c:pt>
                <c:pt idx="4086">
                  <c:v>48056</c:v>
                </c:pt>
                <c:pt idx="4087">
                  <c:v>48057</c:v>
                </c:pt>
                <c:pt idx="4088">
                  <c:v>48058</c:v>
                </c:pt>
                <c:pt idx="4089">
                  <c:v>48059</c:v>
                </c:pt>
                <c:pt idx="4090">
                  <c:v>48060</c:v>
                </c:pt>
                <c:pt idx="4091">
                  <c:v>48061</c:v>
                </c:pt>
                <c:pt idx="4092">
                  <c:v>48062</c:v>
                </c:pt>
                <c:pt idx="4093">
                  <c:v>48063</c:v>
                </c:pt>
                <c:pt idx="4094">
                  <c:v>48064</c:v>
                </c:pt>
                <c:pt idx="4095">
                  <c:v>48065</c:v>
                </c:pt>
                <c:pt idx="4096">
                  <c:v>48066</c:v>
                </c:pt>
                <c:pt idx="4097">
                  <c:v>48067</c:v>
                </c:pt>
                <c:pt idx="4098">
                  <c:v>48068</c:v>
                </c:pt>
                <c:pt idx="4099">
                  <c:v>48069</c:v>
                </c:pt>
                <c:pt idx="4100">
                  <c:v>48070</c:v>
                </c:pt>
                <c:pt idx="4101">
                  <c:v>48071</c:v>
                </c:pt>
                <c:pt idx="4102">
                  <c:v>48072</c:v>
                </c:pt>
                <c:pt idx="4103">
                  <c:v>48073</c:v>
                </c:pt>
                <c:pt idx="4104">
                  <c:v>48074</c:v>
                </c:pt>
                <c:pt idx="4105">
                  <c:v>48075</c:v>
                </c:pt>
                <c:pt idx="4106">
                  <c:v>48076</c:v>
                </c:pt>
                <c:pt idx="4107">
                  <c:v>48077</c:v>
                </c:pt>
                <c:pt idx="4108">
                  <c:v>48078</c:v>
                </c:pt>
                <c:pt idx="4109">
                  <c:v>48079</c:v>
                </c:pt>
                <c:pt idx="4110">
                  <c:v>48080</c:v>
                </c:pt>
                <c:pt idx="4111">
                  <c:v>48081</c:v>
                </c:pt>
                <c:pt idx="4112">
                  <c:v>48082</c:v>
                </c:pt>
                <c:pt idx="4113">
                  <c:v>48083</c:v>
                </c:pt>
                <c:pt idx="4114">
                  <c:v>48084</c:v>
                </c:pt>
                <c:pt idx="4115">
                  <c:v>48085</c:v>
                </c:pt>
                <c:pt idx="4116">
                  <c:v>48086</c:v>
                </c:pt>
                <c:pt idx="4117">
                  <c:v>48087</c:v>
                </c:pt>
                <c:pt idx="4118">
                  <c:v>48088</c:v>
                </c:pt>
                <c:pt idx="4119">
                  <c:v>48089</c:v>
                </c:pt>
                <c:pt idx="4120">
                  <c:v>48090</c:v>
                </c:pt>
                <c:pt idx="4121">
                  <c:v>48091</c:v>
                </c:pt>
                <c:pt idx="4122">
                  <c:v>48092</c:v>
                </c:pt>
                <c:pt idx="4123">
                  <c:v>48093</c:v>
                </c:pt>
                <c:pt idx="4124">
                  <c:v>48094</c:v>
                </c:pt>
                <c:pt idx="4125">
                  <c:v>48095</c:v>
                </c:pt>
                <c:pt idx="4126">
                  <c:v>48096</c:v>
                </c:pt>
                <c:pt idx="4127">
                  <c:v>48097</c:v>
                </c:pt>
                <c:pt idx="4128">
                  <c:v>48098</c:v>
                </c:pt>
                <c:pt idx="4129">
                  <c:v>48099</c:v>
                </c:pt>
                <c:pt idx="4130">
                  <c:v>48100</c:v>
                </c:pt>
                <c:pt idx="4131">
                  <c:v>48101</c:v>
                </c:pt>
                <c:pt idx="4132">
                  <c:v>48102</c:v>
                </c:pt>
                <c:pt idx="4133">
                  <c:v>48103</c:v>
                </c:pt>
                <c:pt idx="4134">
                  <c:v>48104</c:v>
                </c:pt>
                <c:pt idx="4135">
                  <c:v>48105</c:v>
                </c:pt>
                <c:pt idx="4136">
                  <c:v>48106</c:v>
                </c:pt>
                <c:pt idx="4137">
                  <c:v>48107</c:v>
                </c:pt>
                <c:pt idx="4138">
                  <c:v>48108</c:v>
                </c:pt>
                <c:pt idx="4139">
                  <c:v>48109</c:v>
                </c:pt>
                <c:pt idx="4140">
                  <c:v>48110</c:v>
                </c:pt>
                <c:pt idx="4141">
                  <c:v>48111</c:v>
                </c:pt>
                <c:pt idx="4142">
                  <c:v>48112</c:v>
                </c:pt>
                <c:pt idx="4143">
                  <c:v>48113</c:v>
                </c:pt>
                <c:pt idx="4144">
                  <c:v>48114</c:v>
                </c:pt>
                <c:pt idx="4145">
                  <c:v>48115</c:v>
                </c:pt>
                <c:pt idx="4146">
                  <c:v>48116</c:v>
                </c:pt>
                <c:pt idx="4147">
                  <c:v>48117</c:v>
                </c:pt>
                <c:pt idx="4148">
                  <c:v>48118</c:v>
                </c:pt>
                <c:pt idx="4149">
                  <c:v>48119</c:v>
                </c:pt>
                <c:pt idx="4150">
                  <c:v>48120</c:v>
                </c:pt>
                <c:pt idx="4151">
                  <c:v>48121</c:v>
                </c:pt>
                <c:pt idx="4152">
                  <c:v>48122</c:v>
                </c:pt>
                <c:pt idx="4153">
                  <c:v>48123</c:v>
                </c:pt>
                <c:pt idx="4154">
                  <c:v>48124</c:v>
                </c:pt>
                <c:pt idx="4155">
                  <c:v>48125</c:v>
                </c:pt>
                <c:pt idx="4156">
                  <c:v>48126</c:v>
                </c:pt>
                <c:pt idx="4157">
                  <c:v>48127</c:v>
                </c:pt>
                <c:pt idx="4158">
                  <c:v>48128</c:v>
                </c:pt>
                <c:pt idx="4159">
                  <c:v>48129</c:v>
                </c:pt>
                <c:pt idx="4160">
                  <c:v>48130</c:v>
                </c:pt>
                <c:pt idx="4161">
                  <c:v>48131</c:v>
                </c:pt>
                <c:pt idx="4162">
                  <c:v>48132</c:v>
                </c:pt>
                <c:pt idx="4163">
                  <c:v>48133</c:v>
                </c:pt>
                <c:pt idx="4164">
                  <c:v>48134</c:v>
                </c:pt>
                <c:pt idx="4165">
                  <c:v>48135</c:v>
                </c:pt>
                <c:pt idx="4166">
                  <c:v>48136</c:v>
                </c:pt>
                <c:pt idx="4167">
                  <c:v>48137</c:v>
                </c:pt>
                <c:pt idx="4168">
                  <c:v>48138</c:v>
                </c:pt>
                <c:pt idx="4169">
                  <c:v>48139</c:v>
                </c:pt>
                <c:pt idx="4170">
                  <c:v>48140</c:v>
                </c:pt>
                <c:pt idx="4171">
                  <c:v>48141</c:v>
                </c:pt>
                <c:pt idx="4172">
                  <c:v>48142</c:v>
                </c:pt>
                <c:pt idx="4173">
                  <c:v>48143</c:v>
                </c:pt>
                <c:pt idx="4174">
                  <c:v>48144</c:v>
                </c:pt>
                <c:pt idx="4175">
                  <c:v>48145</c:v>
                </c:pt>
                <c:pt idx="4176">
                  <c:v>48146</c:v>
                </c:pt>
                <c:pt idx="4177">
                  <c:v>48147</c:v>
                </c:pt>
                <c:pt idx="4178">
                  <c:v>48148</c:v>
                </c:pt>
                <c:pt idx="4179">
                  <c:v>48149</c:v>
                </c:pt>
                <c:pt idx="4180">
                  <c:v>48150</c:v>
                </c:pt>
                <c:pt idx="4181">
                  <c:v>48151</c:v>
                </c:pt>
                <c:pt idx="4182">
                  <c:v>48152</c:v>
                </c:pt>
                <c:pt idx="4183">
                  <c:v>48153</c:v>
                </c:pt>
                <c:pt idx="4184">
                  <c:v>48154</c:v>
                </c:pt>
                <c:pt idx="4185">
                  <c:v>48155</c:v>
                </c:pt>
                <c:pt idx="4186">
                  <c:v>48156</c:v>
                </c:pt>
                <c:pt idx="4187">
                  <c:v>48157</c:v>
                </c:pt>
                <c:pt idx="4188">
                  <c:v>48158</c:v>
                </c:pt>
                <c:pt idx="4189">
                  <c:v>48159</c:v>
                </c:pt>
                <c:pt idx="4190">
                  <c:v>48160</c:v>
                </c:pt>
                <c:pt idx="4191">
                  <c:v>48161</c:v>
                </c:pt>
                <c:pt idx="4192">
                  <c:v>48162</c:v>
                </c:pt>
                <c:pt idx="4193">
                  <c:v>48163</c:v>
                </c:pt>
                <c:pt idx="4194">
                  <c:v>48164</c:v>
                </c:pt>
                <c:pt idx="4195">
                  <c:v>48165</c:v>
                </c:pt>
                <c:pt idx="4196">
                  <c:v>48166</c:v>
                </c:pt>
                <c:pt idx="4197">
                  <c:v>48167</c:v>
                </c:pt>
                <c:pt idx="4198">
                  <c:v>48168</c:v>
                </c:pt>
                <c:pt idx="4199">
                  <c:v>48169</c:v>
                </c:pt>
                <c:pt idx="4200">
                  <c:v>48170</c:v>
                </c:pt>
                <c:pt idx="4201">
                  <c:v>48171</c:v>
                </c:pt>
                <c:pt idx="4202">
                  <c:v>48172</c:v>
                </c:pt>
                <c:pt idx="4203">
                  <c:v>48173</c:v>
                </c:pt>
                <c:pt idx="4204">
                  <c:v>48174</c:v>
                </c:pt>
                <c:pt idx="4205">
                  <c:v>48175</c:v>
                </c:pt>
                <c:pt idx="4206">
                  <c:v>48176</c:v>
                </c:pt>
                <c:pt idx="4207">
                  <c:v>48177</c:v>
                </c:pt>
                <c:pt idx="4208">
                  <c:v>48178</c:v>
                </c:pt>
                <c:pt idx="4209">
                  <c:v>48179</c:v>
                </c:pt>
                <c:pt idx="4210">
                  <c:v>48180</c:v>
                </c:pt>
                <c:pt idx="4211">
                  <c:v>48181</c:v>
                </c:pt>
                <c:pt idx="4212">
                  <c:v>48182</c:v>
                </c:pt>
                <c:pt idx="4213">
                  <c:v>48183</c:v>
                </c:pt>
                <c:pt idx="4214">
                  <c:v>48184</c:v>
                </c:pt>
                <c:pt idx="4215">
                  <c:v>48185</c:v>
                </c:pt>
                <c:pt idx="4216">
                  <c:v>48186</c:v>
                </c:pt>
                <c:pt idx="4217">
                  <c:v>48187</c:v>
                </c:pt>
                <c:pt idx="4218">
                  <c:v>48188</c:v>
                </c:pt>
                <c:pt idx="4219">
                  <c:v>48189</c:v>
                </c:pt>
                <c:pt idx="4220">
                  <c:v>48190</c:v>
                </c:pt>
                <c:pt idx="4221">
                  <c:v>48191</c:v>
                </c:pt>
                <c:pt idx="4222">
                  <c:v>48192</c:v>
                </c:pt>
                <c:pt idx="4223">
                  <c:v>48193</c:v>
                </c:pt>
                <c:pt idx="4224">
                  <c:v>48194</c:v>
                </c:pt>
                <c:pt idx="4225">
                  <c:v>48195</c:v>
                </c:pt>
                <c:pt idx="4226">
                  <c:v>48196</c:v>
                </c:pt>
                <c:pt idx="4227">
                  <c:v>48197</c:v>
                </c:pt>
                <c:pt idx="4228">
                  <c:v>48198</c:v>
                </c:pt>
                <c:pt idx="4229">
                  <c:v>48199</c:v>
                </c:pt>
                <c:pt idx="4230">
                  <c:v>48200</c:v>
                </c:pt>
                <c:pt idx="4231">
                  <c:v>48201</c:v>
                </c:pt>
                <c:pt idx="4232">
                  <c:v>48202</c:v>
                </c:pt>
                <c:pt idx="4233">
                  <c:v>48203</c:v>
                </c:pt>
                <c:pt idx="4234">
                  <c:v>48204</c:v>
                </c:pt>
                <c:pt idx="4235">
                  <c:v>48205</c:v>
                </c:pt>
                <c:pt idx="4236">
                  <c:v>48206</c:v>
                </c:pt>
                <c:pt idx="4237">
                  <c:v>48207</c:v>
                </c:pt>
                <c:pt idx="4238">
                  <c:v>48208</c:v>
                </c:pt>
                <c:pt idx="4239">
                  <c:v>48209</c:v>
                </c:pt>
                <c:pt idx="4240">
                  <c:v>48210</c:v>
                </c:pt>
                <c:pt idx="4241">
                  <c:v>48211</c:v>
                </c:pt>
                <c:pt idx="4242">
                  <c:v>48212</c:v>
                </c:pt>
                <c:pt idx="4243">
                  <c:v>48213</c:v>
                </c:pt>
                <c:pt idx="4244">
                  <c:v>48214</c:v>
                </c:pt>
                <c:pt idx="4245">
                  <c:v>48215</c:v>
                </c:pt>
                <c:pt idx="4246">
                  <c:v>48216</c:v>
                </c:pt>
                <c:pt idx="4247">
                  <c:v>48217</c:v>
                </c:pt>
                <c:pt idx="4248">
                  <c:v>48218</c:v>
                </c:pt>
                <c:pt idx="4249">
                  <c:v>48219</c:v>
                </c:pt>
                <c:pt idx="4250">
                  <c:v>48220</c:v>
                </c:pt>
                <c:pt idx="4251">
                  <c:v>48221</c:v>
                </c:pt>
                <c:pt idx="4252">
                  <c:v>48222</c:v>
                </c:pt>
                <c:pt idx="4253">
                  <c:v>48223</c:v>
                </c:pt>
                <c:pt idx="4254">
                  <c:v>48224</c:v>
                </c:pt>
                <c:pt idx="4255">
                  <c:v>48225</c:v>
                </c:pt>
                <c:pt idx="4256">
                  <c:v>48226</c:v>
                </c:pt>
                <c:pt idx="4257">
                  <c:v>48227</c:v>
                </c:pt>
                <c:pt idx="4258">
                  <c:v>48228</c:v>
                </c:pt>
                <c:pt idx="4259">
                  <c:v>48229</c:v>
                </c:pt>
                <c:pt idx="4260">
                  <c:v>48230</c:v>
                </c:pt>
                <c:pt idx="4261">
                  <c:v>48231</c:v>
                </c:pt>
                <c:pt idx="4262">
                  <c:v>48232</c:v>
                </c:pt>
                <c:pt idx="4263">
                  <c:v>48233</c:v>
                </c:pt>
                <c:pt idx="4264">
                  <c:v>48234</c:v>
                </c:pt>
                <c:pt idx="4265">
                  <c:v>48235</c:v>
                </c:pt>
                <c:pt idx="4266">
                  <c:v>48236</c:v>
                </c:pt>
                <c:pt idx="4267">
                  <c:v>48237</c:v>
                </c:pt>
                <c:pt idx="4268">
                  <c:v>48238</c:v>
                </c:pt>
                <c:pt idx="4269">
                  <c:v>48239</c:v>
                </c:pt>
                <c:pt idx="4270">
                  <c:v>48240</c:v>
                </c:pt>
                <c:pt idx="4271">
                  <c:v>48241</c:v>
                </c:pt>
                <c:pt idx="4272">
                  <c:v>48242</c:v>
                </c:pt>
                <c:pt idx="4273">
                  <c:v>48243</c:v>
                </c:pt>
                <c:pt idx="4274">
                  <c:v>48244</c:v>
                </c:pt>
                <c:pt idx="4275">
                  <c:v>48245</c:v>
                </c:pt>
                <c:pt idx="4276">
                  <c:v>48246</c:v>
                </c:pt>
                <c:pt idx="4277">
                  <c:v>48247</c:v>
                </c:pt>
                <c:pt idx="4278">
                  <c:v>48248</c:v>
                </c:pt>
                <c:pt idx="4279">
                  <c:v>48249</c:v>
                </c:pt>
                <c:pt idx="4280">
                  <c:v>48250</c:v>
                </c:pt>
                <c:pt idx="4281">
                  <c:v>48251</c:v>
                </c:pt>
                <c:pt idx="4282">
                  <c:v>48252</c:v>
                </c:pt>
                <c:pt idx="4283">
                  <c:v>48253</c:v>
                </c:pt>
                <c:pt idx="4284">
                  <c:v>48254</c:v>
                </c:pt>
                <c:pt idx="4285">
                  <c:v>48255</c:v>
                </c:pt>
                <c:pt idx="4286">
                  <c:v>48256</c:v>
                </c:pt>
                <c:pt idx="4287">
                  <c:v>48257</c:v>
                </c:pt>
                <c:pt idx="4288">
                  <c:v>48258</c:v>
                </c:pt>
                <c:pt idx="4289">
                  <c:v>48259</c:v>
                </c:pt>
                <c:pt idx="4290">
                  <c:v>48260</c:v>
                </c:pt>
                <c:pt idx="4291">
                  <c:v>48261</c:v>
                </c:pt>
                <c:pt idx="4292">
                  <c:v>48262</c:v>
                </c:pt>
                <c:pt idx="4293">
                  <c:v>48263</c:v>
                </c:pt>
                <c:pt idx="4294">
                  <c:v>48264</c:v>
                </c:pt>
                <c:pt idx="4295">
                  <c:v>48265</c:v>
                </c:pt>
                <c:pt idx="4296">
                  <c:v>48266</c:v>
                </c:pt>
                <c:pt idx="4297">
                  <c:v>48267</c:v>
                </c:pt>
                <c:pt idx="4298">
                  <c:v>48268</c:v>
                </c:pt>
                <c:pt idx="4299">
                  <c:v>48269</c:v>
                </c:pt>
                <c:pt idx="4300">
                  <c:v>48270</c:v>
                </c:pt>
                <c:pt idx="4301">
                  <c:v>48271</c:v>
                </c:pt>
                <c:pt idx="4302">
                  <c:v>48272</c:v>
                </c:pt>
                <c:pt idx="4303">
                  <c:v>48273</c:v>
                </c:pt>
                <c:pt idx="4304">
                  <c:v>48274</c:v>
                </c:pt>
                <c:pt idx="4305">
                  <c:v>48275</c:v>
                </c:pt>
                <c:pt idx="4306">
                  <c:v>48276</c:v>
                </c:pt>
                <c:pt idx="4307">
                  <c:v>48277</c:v>
                </c:pt>
                <c:pt idx="4308">
                  <c:v>48278</c:v>
                </c:pt>
                <c:pt idx="4309">
                  <c:v>48279</c:v>
                </c:pt>
                <c:pt idx="4310">
                  <c:v>48280</c:v>
                </c:pt>
                <c:pt idx="4311">
                  <c:v>48281</c:v>
                </c:pt>
                <c:pt idx="4312">
                  <c:v>48282</c:v>
                </c:pt>
                <c:pt idx="4313">
                  <c:v>48283</c:v>
                </c:pt>
                <c:pt idx="4314">
                  <c:v>48284</c:v>
                </c:pt>
                <c:pt idx="4315">
                  <c:v>48285</c:v>
                </c:pt>
                <c:pt idx="4316">
                  <c:v>48286</c:v>
                </c:pt>
                <c:pt idx="4317">
                  <c:v>48287</c:v>
                </c:pt>
                <c:pt idx="4318">
                  <c:v>48288</c:v>
                </c:pt>
                <c:pt idx="4319">
                  <c:v>48289</c:v>
                </c:pt>
                <c:pt idx="4320">
                  <c:v>48290</c:v>
                </c:pt>
                <c:pt idx="4321">
                  <c:v>48291</c:v>
                </c:pt>
                <c:pt idx="4322">
                  <c:v>48292</c:v>
                </c:pt>
                <c:pt idx="4323">
                  <c:v>48293</c:v>
                </c:pt>
                <c:pt idx="4324">
                  <c:v>48294</c:v>
                </c:pt>
                <c:pt idx="4325">
                  <c:v>48295</c:v>
                </c:pt>
                <c:pt idx="4326">
                  <c:v>48296</c:v>
                </c:pt>
                <c:pt idx="4327">
                  <c:v>48297</c:v>
                </c:pt>
                <c:pt idx="4328">
                  <c:v>48298</c:v>
                </c:pt>
                <c:pt idx="4329">
                  <c:v>48299</c:v>
                </c:pt>
                <c:pt idx="4330">
                  <c:v>48300</c:v>
                </c:pt>
                <c:pt idx="4331">
                  <c:v>48301</c:v>
                </c:pt>
                <c:pt idx="4332">
                  <c:v>48302</c:v>
                </c:pt>
                <c:pt idx="4333">
                  <c:v>48303</c:v>
                </c:pt>
                <c:pt idx="4334">
                  <c:v>48304</c:v>
                </c:pt>
                <c:pt idx="4335">
                  <c:v>48305</c:v>
                </c:pt>
                <c:pt idx="4336">
                  <c:v>48306</c:v>
                </c:pt>
                <c:pt idx="4337">
                  <c:v>48307</c:v>
                </c:pt>
                <c:pt idx="4338">
                  <c:v>48308</c:v>
                </c:pt>
                <c:pt idx="4339">
                  <c:v>48309</c:v>
                </c:pt>
                <c:pt idx="4340">
                  <c:v>48310</c:v>
                </c:pt>
                <c:pt idx="4341">
                  <c:v>48311</c:v>
                </c:pt>
                <c:pt idx="4342">
                  <c:v>48312</c:v>
                </c:pt>
                <c:pt idx="4343">
                  <c:v>48313</c:v>
                </c:pt>
                <c:pt idx="4344">
                  <c:v>48314</c:v>
                </c:pt>
                <c:pt idx="4345">
                  <c:v>48315</c:v>
                </c:pt>
                <c:pt idx="4346">
                  <c:v>48316</c:v>
                </c:pt>
                <c:pt idx="4347">
                  <c:v>48317</c:v>
                </c:pt>
                <c:pt idx="4348">
                  <c:v>48318</c:v>
                </c:pt>
                <c:pt idx="4349">
                  <c:v>48319</c:v>
                </c:pt>
                <c:pt idx="4350">
                  <c:v>48320</c:v>
                </c:pt>
                <c:pt idx="4351">
                  <c:v>48321</c:v>
                </c:pt>
                <c:pt idx="4352">
                  <c:v>48322</c:v>
                </c:pt>
                <c:pt idx="4353">
                  <c:v>48323</c:v>
                </c:pt>
                <c:pt idx="4354">
                  <c:v>48324</c:v>
                </c:pt>
                <c:pt idx="4355">
                  <c:v>48325</c:v>
                </c:pt>
                <c:pt idx="4356">
                  <c:v>48326</c:v>
                </c:pt>
                <c:pt idx="4357">
                  <c:v>48327</c:v>
                </c:pt>
                <c:pt idx="4358">
                  <c:v>48328</c:v>
                </c:pt>
                <c:pt idx="4359">
                  <c:v>48329</c:v>
                </c:pt>
                <c:pt idx="4360">
                  <c:v>48330</c:v>
                </c:pt>
                <c:pt idx="4361">
                  <c:v>48331</c:v>
                </c:pt>
                <c:pt idx="4362">
                  <c:v>48332</c:v>
                </c:pt>
                <c:pt idx="4363">
                  <c:v>48333</c:v>
                </c:pt>
                <c:pt idx="4364">
                  <c:v>48334</c:v>
                </c:pt>
                <c:pt idx="4365">
                  <c:v>48335</c:v>
                </c:pt>
                <c:pt idx="4366">
                  <c:v>48336</c:v>
                </c:pt>
                <c:pt idx="4367">
                  <c:v>48337</c:v>
                </c:pt>
                <c:pt idx="4368">
                  <c:v>48338</c:v>
                </c:pt>
                <c:pt idx="4369">
                  <c:v>48339</c:v>
                </c:pt>
                <c:pt idx="4370">
                  <c:v>48340</c:v>
                </c:pt>
                <c:pt idx="4371">
                  <c:v>48341</c:v>
                </c:pt>
                <c:pt idx="4372">
                  <c:v>48342</c:v>
                </c:pt>
                <c:pt idx="4373">
                  <c:v>48343</c:v>
                </c:pt>
                <c:pt idx="4374">
                  <c:v>48344</c:v>
                </c:pt>
                <c:pt idx="4375">
                  <c:v>48345</c:v>
                </c:pt>
                <c:pt idx="4376">
                  <c:v>48346</c:v>
                </c:pt>
                <c:pt idx="4377">
                  <c:v>48347</c:v>
                </c:pt>
                <c:pt idx="4378">
                  <c:v>48348</c:v>
                </c:pt>
                <c:pt idx="4379">
                  <c:v>48349</c:v>
                </c:pt>
                <c:pt idx="4380">
                  <c:v>48350</c:v>
                </c:pt>
                <c:pt idx="4381">
                  <c:v>48351</c:v>
                </c:pt>
                <c:pt idx="4382">
                  <c:v>48352</c:v>
                </c:pt>
                <c:pt idx="4383">
                  <c:v>48353</c:v>
                </c:pt>
                <c:pt idx="4384">
                  <c:v>48354</c:v>
                </c:pt>
                <c:pt idx="4385">
                  <c:v>48355</c:v>
                </c:pt>
                <c:pt idx="4386">
                  <c:v>48356</c:v>
                </c:pt>
                <c:pt idx="4387">
                  <c:v>48357</c:v>
                </c:pt>
                <c:pt idx="4388">
                  <c:v>48358</c:v>
                </c:pt>
                <c:pt idx="4389">
                  <c:v>48359</c:v>
                </c:pt>
                <c:pt idx="4390">
                  <c:v>48360</c:v>
                </c:pt>
                <c:pt idx="4391">
                  <c:v>48361</c:v>
                </c:pt>
                <c:pt idx="4392">
                  <c:v>48362</c:v>
                </c:pt>
                <c:pt idx="4393">
                  <c:v>48363</c:v>
                </c:pt>
                <c:pt idx="4394">
                  <c:v>48364</c:v>
                </c:pt>
                <c:pt idx="4395">
                  <c:v>48365</c:v>
                </c:pt>
                <c:pt idx="4396">
                  <c:v>48366</c:v>
                </c:pt>
                <c:pt idx="4397">
                  <c:v>48367</c:v>
                </c:pt>
                <c:pt idx="4398">
                  <c:v>48368</c:v>
                </c:pt>
                <c:pt idx="4399">
                  <c:v>48369</c:v>
                </c:pt>
                <c:pt idx="4400">
                  <c:v>48370</c:v>
                </c:pt>
                <c:pt idx="4401">
                  <c:v>48371</c:v>
                </c:pt>
                <c:pt idx="4402">
                  <c:v>48372</c:v>
                </c:pt>
                <c:pt idx="4403">
                  <c:v>48373</c:v>
                </c:pt>
                <c:pt idx="4404">
                  <c:v>48374</c:v>
                </c:pt>
                <c:pt idx="4405">
                  <c:v>48375</c:v>
                </c:pt>
                <c:pt idx="4406">
                  <c:v>48376</c:v>
                </c:pt>
                <c:pt idx="4407">
                  <c:v>48377</c:v>
                </c:pt>
                <c:pt idx="4408">
                  <c:v>48378</c:v>
                </c:pt>
                <c:pt idx="4409">
                  <c:v>48379</c:v>
                </c:pt>
                <c:pt idx="4410">
                  <c:v>48380</c:v>
                </c:pt>
                <c:pt idx="4411">
                  <c:v>48381</c:v>
                </c:pt>
                <c:pt idx="4412">
                  <c:v>48382</c:v>
                </c:pt>
                <c:pt idx="4413">
                  <c:v>48383</c:v>
                </c:pt>
                <c:pt idx="4414">
                  <c:v>48384</c:v>
                </c:pt>
                <c:pt idx="4415">
                  <c:v>48385</c:v>
                </c:pt>
                <c:pt idx="4416">
                  <c:v>48386</c:v>
                </c:pt>
                <c:pt idx="4417">
                  <c:v>48387</c:v>
                </c:pt>
                <c:pt idx="4418">
                  <c:v>48388</c:v>
                </c:pt>
                <c:pt idx="4419">
                  <c:v>48389</c:v>
                </c:pt>
                <c:pt idx="4420">
                  <c:v>48390</c:v>
                </c:pt>
                <c:pt idx="4421">
                  <c:v>48391</c:v>
                </c:pt>
                <c:pt idx="4422">
                  <c:v>48392</c:v>
                </c:pt>
                <c:pt idx="4423">
                  <c:v>48393</c:v>
                </c:pt>
                <c:pt idx="4424">
                  <c:v>48394</c:v>
                </c:pt>
                <c:pt idx="4425">
                  <c:v>48395</c:v>
                </c:pt>
                <c:pt idx="4426">
                  <c:v>48396</c:v>
                </c:pt>
                <c:pt idx="4427">
                  <c:v>48397</c:v>
                </c:pt>
                <c:pt idx="4428">
                  <c:v>48398</c:v>
                </c:pt>
                <c:pt idx="4429">
                  <c:v>48399</c:v>
                </c:pt>
                <c:pt idx="4430">
                  <c:v>48400</c:v>
                </c:pt>
                <c:pt idx="4431">
                  <c:v>48401</c:v>
                </c:pt>
                <c:pt idx="4432">
                  <c:v>48402</c:v>
                </c:pt>
                <c:pt idx="4433">
                  <c:v>48403</c:v>
                </c:pt>
                <c:pt idx="4434">
                  <c:v>48404</c:v>
                </c:pt>
                <c:pt idx="4435">
                  <c:v>48405</c:v>
                </c:pt>
                <c:pt idx="4436">
                  <c:v>48406</c:v>
                </c:pt>
                <c:pt idx="4437">
                  <c:v>48407</c:v>
                </c:pt>
                <c:pt idx="4438">
                  <c:v>48408</c:v>
                </c:pt>
                <c:pt idx="4439">
                  <c:v>48409</c:v>
                </c:pt>
                <c:pt idx="4440">
                  <c:v>48410</c:v>
                </c:pt>
                <c:pt idx="4441">
                  <c:v>48411</c:v>
                </c:pt>
                <c:pt idx="4442">
                  <c:v>48412</c:v>
                </c:pt>
                <c:pt idx="4443">
                  <c:v>48413</c:v>
                </c:pt>
                <c:pt idx="4444">
                  <c:v>48414</c:v>
                </c:pt>
                <c:pt idx="4445">
                  <c:v>48415</c:v>
                </c:pt>
                <c:pt idx="4446">
                  <c:v>48416</c:v>
                </c:pt>
                <c:pt idx="4447">
                  <c:v>48417</c:v>
                </c:pt>
                <c:pt idx="4448">
                  <c:v>48418</c:v>
                </c:pt>
                <c:pt idx="4449">
                  <c:v>48419</c:v>
                </c:pt>
                <c:pt idx="4450">
                  <c:v>48420</c:v>
                </c:pt>
                <c:pt idx="4451">
                  <c:v>48421</c:v>
                </c:pt>
                <c:pt idx="4452">
                  <c:v>48422</c:v>
                </c:pt>
                <c:pt idx="4453">
                  <c:v>48423</c:v>
                </c:pt>
                <c:pt idx="4454">
                  <c:v>48424</c:v>
                </c:pt>
                <c:pt idx="4455">
                  <c:v>48425</c:v>
                </c:pt>
                <c:pt idx="4456">
                  <c:v>48426</c:v>
                </c:pt>
                <c:pt idx="4457">
                  <c:v>48427</c:v>
                </c:pt>
                <c:pt idx="4458">
                  <c:v>48428</c:v>
                </c:pt>
                <c:pt idx="4459">
                  <c:v>48429</c:v>
                </c:pt>
                <c:pt idx="4460">
                  <c:v>48430</c:v>
                </c:pt>
                <c:pt idx="4461">
                  <c:v>48431</c:v>
                </c:pt>
                <c:pt idx="4462">
                  <c:v>48432</c:v>
                </c:pt>
                <c:pt idx="4463">
                  <c:v>48433</c:v>
                </c:pt>
                <c:pt idx="4464">
                  <c:v>48434</c:v>
                </c:pt>
                <c:pt idx="4465">
                  <c:v>48435</c:v>
                </c:pt>
                <c:pt idx="4466">
                  <c:v>48436</c:v>
                </c:pt>
                <c:pt idx="4467">
                  <c:v>48437</c:v>
                </c:pt>
                <c:pt idx="4468">
                  <c:v>48438</c:v>
                </c:pt>
                <c:pt idx="4469">
                  <c:v>48439</c:v>
                </c:pt>
                <c:pt idx="4470">
                  <c:v>48440</c:v>
                </c:pt>
                <c:pt idx="4471">
                  <c:v>48441</c:v>
                </c:pt>
                <c:pt idx="4472">
                  <c:v>48442</c:v>
                </c:pt>
                <c:pt idx="4473">
                  <c:v>48443</c:v>
                </c:pt>
                <c:pt idx="4474">
                  <c:v>48444</c:v>
                </c:pt>
                <c:pt idx="4475">
                  <c:v>48445</c:v>
                </c:pt>
                <c:pt idx="4476">
                  <c:v>48446</c:v>
                </c:pt>
                <c:pt idx="4477">
                  <c:v>48447</c:v>
                </c:pt>
                <c:pt idx="4478">
                  <c:v>48448</c:v>
                </c:pt>
                <c:pt idx="4479">
                  <c:v>48449</c:v>
                </c:pt>
                <c:pt idx="4480">
                  <c:v>48450</c:v>
                </c:pt>
                <c:pt idx="4481">
                  <c:v>48451</c:v>
                </c:pt>
                <c:pt idx="4482">
                  <c:v>48452</c:v>
                </c:pt>
                <c:pt idx="4483">
                  <c:v>48453</c:v>
                </c:pt>
                <c:pt idx="4484">
                  <c:v>48454</c:v>
                </c:pt>
                <c:pt idx="4485">
                  <c:v>48455</c:v>
                </c:pt>
                <c:pt idx="4486">
                  <c:v>48456</c:v>
                </c:pt>
                <c:pt idx="4487">
                  <c:v>48457</c:v>
                </c:pt>
                <c:pt idx="4488">
                  <c:v>48458</c:v>
                </c:pt>
                <c:pt idx="4489">
                  <c:v>48459</c:v>
                </c:pt>
                <c:pt idx="4490">
                  <c:v>48460</c:v>
                </c:pt>
                <c:pt idx="4491">
                  <c:v>48461</c:v>
                </c:pt>
                <c:pt idx="4492">
                  <c:v>48462</c:v>
                </c:pt>
                <c:pt idx="4493">
                  <c:v>48463</c:v>
                </c:pt>
                <c:pt idx="4494">
                  <c:v>48464</c:v>
                </c:pt>
                <c:pt idx="4495">
                  <c:v>48465</c:v>
                </c:pt>
                <c:pt idx="4496">
                  <c:v>48466</c:v>
                </c:pt>
                <c:pt idx="4497">
                  <c:v>48467</c:v>
                </c:pt>
                <c:pt idx="4498">
                  <c:v>48468</c:v>
                </c:pt>
                <c:pt idx="4499">
                  <c:v>48469</c:v>
                </c:pt>
                <c:pt idx="4500">
                  <c:v>48470</c:v>
                </c:pt>
                <c:pt idx="4501">
                  <c:v>48471</c:v>
                </c:pt>
                <c:pt idx="4502">
                  <c:v>48472</c:v>
                </c:pt>
                <c:pt idx="4503">
                  <c:v>48473</c:v>
                </c:pt>
                <c:pt idx="4504">
                  <c:v>48474</c:v>
                </c:pt>
                <c:pt idx="4505">
                  <c:v>48475</c:v>
                </c:pt>
                <c:pt idx="4506">
                  <c:v>48476</c:v>
                </c:pt>
                <c:pt idx="4507">
                  <c:v>48477</c:v>
                </c:pt>
                <c:pt idx="4508">
                  <c:v>48478</c:v>
                </c:pt>
                <c:pt idx="4509">
                  <c:v>48479</c:v>
                </c:pt>
                <c:pt idx="4510">
                  <c:v>48480</c:v>
                </c:pt>
                <c:pt idx="4511">
                  <c:v>48481</c:v>
                </c:pt>
                <c:pt idx="4512">
                  <c:v>48482</c:v>
                </c:pt>
                <c:pt idx="4513">
                  <c:v>48483</c:v>
                </c:pt>
                <c:pt idx="4514">
                  <c:v>48484</c:v>
                </c:pt>
                <c:pt idx="4515">
                  <c:v>48485</c:v>
                </c:pt>
                <c:pt idx="4516">
                  <c:v>48486</c:v>
                </c:pt>
                <c:pt idx="4517">
                  <c:v>48487</c:v>
                </c:pt>
                <c:pt idx="4518">
                  <c:v>48488</c:v>
                </c:pt>
                <c:pt idx="4519">
                  <c:v>48489</c:v>
                </c:pt>
                <c:pt idx="4520">
                  <c:v>48490</c:v>
                </c:pt>
                <c:pt idx="4521">
                  <c:v>48491</c:v>
                </c:pt>
                <c:pt idx="4522">
                  <c:v>48492</c:v>
                </c:pt>
                <c:pt idx="4523">
                  <c:v>48493</c:v>
                </c:pt>
                <c:pt idx="4524">
                  <c:v>48494</c:v>
                </c:pt>
                <c:pt idx="4525">
                  <c:v>48495</c:v>
                </c:pt>
                <c:pt idx="4526">
                  <c:v>48496</c:v>
                </c:pt>
                <c:pt idx="4527">
                  <c:v>48497</c:v>
                </c:pt>
                <c:pt idx="4528">
                  <c:v>48498</c:v>
                </c:pt>
                <c:pt idx="4529">
                  <c:v>48499</c:v>
                </c:pt>
                <c:pt idx="4530">
                  <c:v>48500</c:v>
                </c:pt>
                <c:pt idx="4531">
                  <c:v>48501</c:v>
                </c:pt>
                <c:pt idx="4532">
                  <c:v>48502</c:v>
                </c:pt>
                <c:pt idx="4533">
                  <c:v>48503</c:v>
                </c:pt>
                <c:pt idx="4534">
                  <c:v>48504</c:v>
                </c:pt>
                <c:pt idx="4535">
                  <c:v>48505</c:v>
                </c:pt>
                <c:pt idx="4536">
                  <c:v>48506</c:v>
                </c:pt>
                <c:pt idx="4537">
                  <c:v>48507</c:v>
                </c:pt>
                <c:pt idx="4538">
                  <c:v>48508</c:v>
                </c:pt>
                <c:pt idx="4539">
                  <c:v>48509</c:v>
                </c:pt>
                <c:pt idx="4540">
                  <c:v>48510</c:v>
                </c:pt>
                <c:pt idx="4541">
                  <c:v>48511</c:v>
                </c:pt>
                <c:pt idx="4542">
                  <c:v>48512</c:v>
                </c:pt>
                <c:pt idx="4543">
                  <c:v>48513</c:v>
                </c:pt>
                <c:pt idx="4544">
                  <c:v>48514</c:v>
                </c:pt>
                <c:pt idx="4545">
                  <c:v>48515</c:v>
                </c:pt>
                <c:pt idx="4546">
                  <c:v>48516</c:v>
                </c:pt>
                <c:pt idx="4547">
                  <c:v>48517</c:v>
                </c:pt>
                <c:pt idx="4548">
                  <c:v>48518</c:v>
                </c:pt>
                <c:pt idx="4549">
                  <c:v>48519</c:v>
                </c:pt>
                <c:pt idx="4550">
                  <c:v>48520</c:v>
                </c:pt>
                <c:pt idx="4551">
                  <c:v>48521</c:v>
                </c:pt>
                <c:pt idx="4552">
                  <c:v>48522</c:v>
                </c:pt>
                <c:pt idx="4553">
                  <c:v>48523</c:v>
                </c:pt>
                <c:pt idx="4554">
                  <c:v>48524</c:v>
                </c:pt>
                <c:pt idx="4555">
                  <c:v>48525</c:v>
                </c:pt>
                <c:pt idx="4556">
                  <c:v>48526</c:v>
                </c:pt>
                <c:pt idx="4557">
                  <c:v>48527</c:v>
                </c:pt>
                <c:pt idx="4558">
                  <c:v>48528</c:v>
                </c:pt>
                <c:pt idx="4559">
                  <c:v>48529</c:v>
                </c:pt>
                <c:pt idx="4560">
                  <c:v>48530</c:v>
                </c:pt>
                <c:pt idx="4561">
                  <c:v>48531</c:v>
                </c:pt>
                <c:pt idx="4562">
                  <c:v>48532</c:v>
                </c:pt>
                <c:pt idx="4563">
                  <c:v>48533</c:v>
                </c:pt>
                <c:pt idx="4564">
                  <c:v>48534</c:v>
                </c:pt>
                <c:pt idx="4565">
                  <c:v>48535</c:v>
                </c:pt>
                <c:pt idx="4566">
                  <c:v>48536</c:v>
                </c:pt>
                <c:pt idx="4567">
                  <c:v>48537</c:v>
                </c:pt>
                <c:pt idx="4568">
                  <c:v>48538</c:v>
                </c:pt>
                <c:pt idx="4569">
                  <c:v>48539</c:v>
                </c:pt>
                <c:pt idx="4570">
                  <c:v>48540</c:v>
                </c:pt>
                <c:pt idx="4571">
                  <c:v>48541</c:v>
                </c:pt>
                <c:pt idx="4572">
                  <c:v>48542</c:v>
                </c:pt>
                <c:pt idx="4573">
                  <c:v>48543</c:v>
                </c:pt>
                <c:pt idx="4574">
                  <c:v>48544</c:v>
                </c:pt>
                <c:pt idx="4575">
                  <c:v>48545</c:v>
                </c:pt>
                <c:pt idx="4576">
                  <c:v>48546</c:v>
                </c:pt>
                <c:pt idx="4577">
                  <c:v>48547</c:v>
                </c:pt>
                <c:pt idx="4578">
                  <c:v>48548</c:v>
                </c:pt>
                <c:pt idx="4579">
                  <c:v>48549</c:v>
                </c:pt>
                <c:pt idx="4580">
                  <c:v>48550</c:v>
                </c:pt>
                <c:pt idx="4581">
                  <c:v>48551</c:v>
                </c:pt>
                <c:pt idx="4582">
                  <c:v>48552</c:v>
                </c:pt>
                <c:pt idx="4583">
                  <c:v>48553</c:v>
                </c:pt>
                <c:pt idx="4584">
                  <c:v>48554</c:v>
                </c:pt>
                <c:pt idx="4585">
                  <c:v>48555</c:v>
                </c:pt>
                <c:pt idx="4586">
                  <c:v>48556</c:v>
                </c:pt>
                <c:pt idx="4587">
                  <c:v>48557</c:v>
                </c:pt>
                <c:pt idx="4588">
                  <c:v>48558</c:v>
                </c:pt>
                <c:pt idx="4589">
                  <c:v>48559</c:v>
                </c:pt>
                <c:pt idx="4590">
                  <c:v>48560</c:v>
                </c:pt>
                <c:pt idx="4591">
                  <c:v>48561</c:v>
                </c:pt>
                <c:pt idx="4592">
                  <c:v>48562</c:v>
                </c:pt>
                <c:pt idx="4593">
                  <c:v>48563</c:v>
                </c:pt>
                <c:pt idx="4594">
                  <c:v>48564</c:v>
                </c:pt>
                <c:pt idx="4595">
                  <c:v>48565</c:v>
                </c:pt>
                <c:pt idx="4596">
                  <c:v>48566</c:v>
                </c:pt>
                <c:pt idx="4597">
                  <c:v>48567</c:v>
                </c:pt>
                <c:pt idx="4598">
                  <c:v>48568</c:v>
                </c:pt>
                <c:pt idx="4599">
                  <c:v>48569</c:v>
                </c:pt>
                <c:pt idx="4600">
                  <c:v>48570</c:v>
                </c:pt>
                <c:pt idx="4601">
                  <c:v>48571</c:v>
                </c:pt>
                <c:pt idx="4602">
                  <c:v>48572</c:v>
                </c:pt>
                <c:pt idx="4603">
                  <c:v>48573</c:v>
                </c:pt>
                <c:pt idx="4604">
                  <c:v>48574</c:v>
                </c:pt>
                <c:pt idx="4605">
                  <c:v>48575</c:v>
                </c:pt>
                <c:pt idx="4606">
                  <c:v>48576</c:v>
                </c:pt>
                <c:pt idx="4607">
                  <c:v>48577</c:v>
                </c:pt>
                <c:pt idx="4608">
                  <c:v>48578</c:v>
                </c:pt>
                <c:pt idx="4609">
                  <c:v>48579</c:v>
                </c:pt>
                <c:pt idx="4610">
                  <c:v>48580</c:v>
                </c:pt>
                <c:pt idx="4611">
                  <c:v>48581</c:v>
                </c:pt>
                <c:pt idx="4612">
                  <c:v>48582</c:v>
                </c:pt>
                <c:pt idx="4613">
                  <c:v>48583</c:v>
                </c:pt>
                <c:pt idx="4614">
                  <c:v>48584</c:v>
                </c:pt>
                <c:pt idx="4615">
                  <c:v>48585</c:v>
                </c:pt>
                <c:pt idx="4616">
                  <c:v>48586</c:v>
                </c:pt>
                <c:pt idx="4617">
                  <c:v>48587</c:v>
                </c:pt>
                <c:pt idx="4618">
                  <c:v>48588</c:v>
                </c:pt>
                <c:pt idx="4619">
                  <c:v>48589</c:v>
                </c:pt>
                <c:pt idx="4620">
                  <c:v>48590</c:v>
                </c:pt>
                <c:pt idx="4621">
                  <c:v>48591</c:v>
                </c:pt>
                <c:pt idx="4622">
                  <c:v>48592</c:v>
                </c:pt>
                <c:pt idx="4623">
                  <c:v>48593</c:v>
                </c:pt>
                <c:pt idx="4624">
                  <c:v>48594</c:v>
                </c:pt>
                <c:pt idx="4625">
                  <c:v>48595</c:v>
                </c:pt>
                <c:pt idx="4626">
                  <c:v>48596</c:v>
                </c:pt>
                <c:pt idx="4627">
                  <c:v>48597</c:v>
                </c:pt>
                <c:pt idx="4628">
                  <c:v>48598</c:v>
                </c:pt>
                <c:pt idx="4629">
                  <c:v>48599</c:v>
                </c:pt>
                <c:pt idx="4630">
                  <c:v>48600</c:v>
                </c:pt>
                <c:pt idx="4631">
                  <c:v>48601</c:v>
                </c:pt>
                <c:pt idx="4632">
                  <c:v>48602</c:v>
                </c:pt>
                <c:pt idx="4633">
                  <c:v>48603</c:v>
                </c:pt>
                <c:pt idx="4634">
                  <c:v>48604</c:v>
                </c:pt>
                <c:pt idx="4635">
                  <c:v>48605</c:v>
                </c:pt>
                <c:pt idx="4636">
                  <c:v>48606</c:v>
                </c:pt>
                <c:pt idx="4637">
                  <c:v>48607</c:v>
                </c:pt>
                <c:pt idx="4638">
                  <c:v>48608</c:v>
                </c:pt>
                <c:pt idx="4639">
                  <c:v>48609</c:v>
                </c:pt>
                <c:pt idx="4640">
                  <c:v>48610</c:v>
                </c:pt>
                <c:pt idx="4641">
                  <c:v>48611</c:v>
                </c:pt>
                <c:pt idx="4642">
                  <c:v>48612</c:v>
                </c:pt>
                <c:pt idx="4643">
                  <c:v>48613</c:v>
                </c:pt>
                <c:pt idx="4644">
                  <c:v>48614</c:v>
                </c:pt>
                <c:pt idx="4645">
                  <c:v>48615</c:v>
                </c:pt>
                <c:pt idx="4646">
                  <c:v>48616</c:v>
                </c:pt>
                <c:pt idx="4647">
                  <c:v>48617</c:v>
                </c:pt>
                <c:pt idx="4648">
                  <c:v>48618</c:v>
                </c:pt>
                <c:pt idx="4649">
                  <c:v>48619</c:v>
                </c:pt>
                <c:pt idx="4650">
                  <c:v>48620</c:v>
                </c:pt>
                <c:pt idx="4651">
                  <c:v>48621</c:v>
                </c:pt>
                <c:pt idx="4652">
                  <c:v>48622</c:v>
                </c:pt>
                <c:pt idx="4653">
                  <c:v>48623</c:v>
                </c:pt>
                <c:pt idx="4654">
                  <c:v>48624</c:v>
                </c:pt>
                <c:pt idx="4655">
                  <c:v>48625</c:v>
                </c:pt>
                <c:pt idx="4656">
                  <c:v>48626</c:v>
                </c:pt>
                <c:pt idx="4657">
                  <c:v>48627</c:v>
                </c:pt>
                <c:pt idx="4658">
                  <c:v>48628</c:v>
                </c:pt>
                <c:pt idx="4659">
                  <c:v>48629</c:v>
                </c:pt>
                <c:pt idx="4660">
                  <c:v>48630</c:v>
                </c:pt>
                <c:pt idx="4661">
                  <c:v>48631</c:v>
                </c:pt>
                <c:pt idx="4662">
                  <c:v>48632</c:v>
                </c:pt>
                <c:pt idx="4663">
                  <c:v>48633</c:v>
                </c:pt>
                <c:pt idx="4664">
                  <c:v>48634</c:v>
                </c:pt>
                <c:pt idx="4665">
                  <c:v>48635</c:v>
                </c:pt>
                <c:pt idx="4666">
                  <c:v>48636</c:v>
                </c:pt>
                <c:pt idx="4667">
                  <c:v>48637</c:v>
                </c:pt>
                <c:pt idx="4668">
                  <c:v>48638</c:v>
                </c:pt>
                <c:pt idx="4669">
                  <c:v>48639</c:v>
                </c:pt>
                <c:pt idx="4670">
                  <c:v>48640</c:v>
                </c:pt>
                <c:pt idx="4671">
                  <c:v>48641</c:v>
                </c:pt>
                <c:pt idx="4672">
                  <c:v>48642</c:v>
                </c:pt>
                <c:pt idx="4673">
                  <c:v>48643</c:v>
                </c:pt>
                <c:pt idx="4674">
                  <c:v>48644</c:v>
                </c:pt>
                <c:pt idx="4675">
                  <c:v>48645</c:v>
                </c:pt>
                <c:pt idx="4676">
                  <c:v>48646</c:v>
                </c:pt>
                <c:pt idx="4677">
                  <c:v>48647</c:v>
                </c:pt>
                <c:pt idx="4678">
                  <c:v>48648</c:v>
                </c:pt>
                <c:pt idx="4679">
                  <c:v>48649</c:v>
                </c:pt>
                <c:pt idx="4680">
                  <c:v>48650</c:v>
                </c:pt>
                <c:pt idx="4681">
                  <c:v>48651</c:v>
                </c:pt>
                <c:pt idx="4682">
                  <c:v>48652</c:v>
                </c:pt>
                <c:pt idx="4683">
                  <c:v>48653</c:v>
                </c:pt>
                <c:pt idx="4684">
                  <c:v>48654</c:v>
                </c:pt>
                <c:pt idx="4685">
                  <c:v>48655</c:v>
                </c:pt>
                <c:pt idx="4686">
                  <c:v>48656</c:v>
                </c:pt>
                <c:pt idx="4687">
                  <c:v>48657</c:v>
                </c:pt>
                <c:pt idx="4688">
                  <c:v>48658</c:v>
                </c:pt>
                <c:pt idx="4689">
                  <c:v>48659</c:v>
                </c:pt>
                <c:pt idx="4690">
                  <c:v>48660</c:v>
                </c:pt>
                <c:pt idx="4691">
                  <c:v>48661</c:v>
                </c:pt>
                <c:pt idx="4692">
                  <c:v>48662</c:v>
                </c:pt>
                <c:pt idx="4693">
                  <c:v>48663</c:v>
                </c:pt>
                <c:pt idx="4694">
                  <c:v>48664</c:v>
                </c:pt>
                <c:pt idx="4695">
                  <c:v>48665</c:v>
                </c:pt>
                <c:pt idx="4696">
                  <c:v>48666</c:v>
                </c:pt>
                <c:pt idx="4697">
                  <c:v>48667</c:v>
                </c:pt>
                <c:pt idx="4698">
                  <c:v>48668</c:v>
                </c:pt>
                <c:pt idx="4699">
                  <c:v>48669</c:v>
                </c:pt>
                <c:pt idx="4700">
                  <c:v>48670</c:v>
                </c:pt>
                <c:pt idx="4701">
                  <c:v>48671</c:v>
                </c:pt>
                <c:pt idx="4702">
                  <c:v>48672</c:v>
                </c:pt>
                <c:pt idx="4703">
                  <c:v>48673</c:v>
                </c:pt>
                <c:pt idx="4704">
                  <c:v>48674</c:v>
                </c:pt>
                <c:pt idx="4705">
                  <c:v>48675</c:v>
                </c:pt>
                <c:pt idx="4706">
                  <c:v>48676</c:v>
                </c:pt>
                <c:pt idx="4707">
                  <c:v>48677</c:v>
                </c:pt>
                <c:pt idx="4708">
                  <c:v>48678</c:v>
                </c:pt>
                <c:pt idx="4709">
                  <c:v>48679</c:v>
                </c:pt>
                <c:pt idx="4710">
                  <c:v>48680</c:v>
                </c:pt>
                <c:pt idx="4711">
                  <c:v>48681</c:v>
                </c:pt>
                <c:pt idx="4712">
                  <c:v>48682</c:v>
                </c:pt>
                <c:pt idx="4713">
                  <c:v>48683</c:v>
                </c:pt>
                <c:pt idx="4714">
                  <c:v>48684</c:v>
                </c:pt>
                <c:pt idx="4715">
                  <c:v>48685</c:v>
                </c:pt>
                <c:pt idx="4716">
                  <c:v>48686</c:v>
                </c:pt>
                <c:pt idx="4717">
                  <c:v>48687</c:v>
                </c:pt>
                <c:pt idx="4718">
                  <c:v>48688</c:v>
                </c:pt>
                <c:pt idx="4719">
                  <c:v>48689</c:v>
                </c:pt>
                <c:pt idx="4720">
                  <c:v>48690</c:v>
                </c:pt>
                <c:pt idx="4721">
                  <c:v>48691</c:v>
                </c:pt>
                <c:pt idx="4722">
                  <c:v>48692</c:v>
                </c:pt>
                <c:pt idx="4723">
                  <c:v>48693</c:v>
                </c:pt>
                <c:pt idx="4724">
                  <c:v>48694</c:v>
                </c:pt>
                <c:pt idx="4725">
                  <c:v>48695</c:v>
                </c:pt>
                <c:pt idx="4726">
                  <c:v>48696</c:v>
                </c:pt>
                <c:pt idx="4727">
                  <c:v>48697</c:v>
                </c:pt>
                <c:pt idx="4728">
                  <c:v>48698</c:v>
                </c:pt>
                <c:pt idx="4729">
                  <c:v>48699</c:v>
                </c:pt>
                <c:pt idx="4730">
                  <c:v>48700</c:v>
                </c:pt>
                <c:pt idx="4731">
                  <c:v>48701</c:v>
                </c:pt>
                <c:pt idx="4732">
                  <c:v>48702</c:v>
                </c:pt>
                <c:pt idx="4733">
                  <c:v>48703</c:v>
                </c:pt>
                <c:pt idx="4734">
                  <c:v>48704</c:v>
                </c:pt>
                <c:pt idx="4735">
                  <c:v>48705</c:v>
                </c:pt>
                <c:pt idx="4736">
                  <c:v>48706</c:v>
                </c:pt>
                <c:pt idx="4737">
                  <c:v>48707</c:v>
                </c:pt>
                <c:pt idx="4738">
                  <c:v>48708</c:v>
                </c:pt>
                <c:pt idx="4739">
                  <c:v>48709</c:v>
                </c:pt>
                <c:pt idx="4740">
                  <c:v>48710</c:v>
                </c:pt>
                <c:pt idx="4741">
                  <c:v>48711</c:v>
                </c:pt>
                <c:pt idx="4742">
                  <c:v>48712</c:v>
                </c:pt>
                <c:pt idx="4743">
                  <c:v>48713</c:v>
                </c:pt>
                <c:pt idx="4744">
                  <c:v>48714</c:v>
                </c:pt>
                <c:pt idx="4745">
                  <c:v>48715</c:v>
                </c:pt>
                <c:pt idx="4746">
                  <c:v>48716</c:v>
                </c:pt>
                <c:pt idx="4747">
                  <c:v>48717</c:v>
                </c:pt>
                <c:pt idx="4748">
                  <c:v>48718</c:v>
                </c:pt>
                <c:pt idx="4749">
                  <c:v>48719</c:v>
                </c:pt>
                <c:pt idx="4750">
                  <c:v>48720</c:v>
                </c:pt>
                <c:pt idx="4751">
                  <c:v>48721</c:v>
                </c:pt>
                <c:pt idx="4752">
                  <c:v>48722</c:v>
                </c:pt>
                <c:pt idx="4753">
                  <c:v>48723</c:v>
                </c:pt>
                <c:pt idx="4754">
                  <c:v>48724</c:v>
                </c:pt>
                <c:pt idx="4755">
                  <c:v>48725</c:v>
                </c:pt>
                <c:pt idx="4756">
                  <c:v>48726</c:v>
                </c:pt>
                <c:pt idx="4757">
                  <c:v>48727</c:v>
                </c:pt>
                <c:pt idx="4758">
                  <c:v>48728</c:v>
                </c:pt>
                <c:pt idx="4759">
                  <c:v>48729</c:v>
                </c:pt>
                <c:pt idx="4760">
                  <c:v>48730</c:v>
                </c:pt>
                <c:pt idx="4761">
                  <c:v>48731</c:v>
                </c:pt>
                <c:pt idx="4762">
                  <c:v>48732</c:v>
                </c:pt>
                <c:pt idx="4763">
                  <c:v>48733</c:v>
                </c:pt>
                <c:pt idx="4764">
                  <c:v>48734</c:v>
                </c:pt>
                <c:pt idx="4765">
                  <c:v>48735</c:v>
                </c:pt>
                <c:pt idx="4766">
                  <c:v>48736</c:v>
                </c:pt>
                <c:pt idx="4767">
                  <c:v>48737</c:v>
                </c:pt>
                <c:pt idx="4768">
                  <c:v>48738</c:v>
                </c:pt>
                <c:pt idx="4769">
                  <c:v>48739</c:v>
                </c:pt>
                <c:pt idx="4770">
                  <c:v>48740</c:v>
                </c:pt>
                <c:pt idx="4771">
                  <c:v>48741</c:v>
                </c:pt>
                <c:pt idx="4772">
                  <c:v>48742</c:v>
                </c:pt>
                <c:pt idx="4773">
                  <c:v>48743</c:v>
                </c:pt>
                <c:pt idx="4774">
                  <c:v>48744</c:v>
                </c:pt>
                <c:pt idx="4775">
                  <c:v>48745</c:v>
                </c:pt>
                <c:pt idx="4776">
                  <c:v>48746</c:v>
                </c:pt>
                <c:pt idx="4777">
                  <c:v>48747</c:v>
                </c:pt>
                <c:pt idx="4778">
                  <c:v>48748</c:v>
                </c:pt>
                <c:pt idx="4779">
                  <c:v>48749</c:v>
                </c:pt>
                <c:pt idx="4780">
                  <c:v>48750</c:v>
                </c:pt>
                <c:pt idx="4781">
                  <c:v>48751</c:v>
                </c:pt>
                <c:pt idx="4782">
                  <c:v>48752</c:v>
                </c:pt>
                <c:pt idx="4783">
                  <c:v>48753</c:v>
                </c:pt>
                <c:pt idx="4784">
                  <c:v>48754</c:v>
                </c:pt>
                <c:pt idx="4785">
                  <c:v>48755</c:v>
                </c:pt>
                <c:pt idx="4786">
                  <c:v>48756</c:v>
                </c:pt>
                <c:pt idx="4787">
                  <c:v>48757</c:v>
                </c:pt>
                <c:pt idx="4788">
                  <c:v>48758</c:v>
                </c:pt>
                <c:pt idx="4789">
                  <c:v>48759</c:v>
                </c:pt>
                <c:pt idx="4790">
                  <c:v>48760</c:v>
                </c:pt>
                <c:pt idx="4791">
                  <c:v>48761</c:v>
                </c:pt>
                <c:pt idx="4792">
                  <c:v>48762</c:v>
                </c:pt>
                <c:pt idx="4793">
                  <c:v>48763</c:v>
                </c:pt>
                <c:pt idx="4794">
                  <c:v>48764</c:v>
                </c:pt>
                <c:pt idx="4795">
                  <c:v>48765</c:v>
                </c:pt>
                <c:pt idx="4796">
                  <c:v>48766</c:v>
                </c:pt>
                <c:pt idx="4797">
                  <c:v>48767</c:v>
                </c:pt>
                <c:pt idx="4798">
                  <c:v>48768</c:v>
                </c:pt>
                <c:pt idx="4799">
                  <c:v>48769</c:v>
                </c:pt>
                <c:pt idx="4800">
                  <c:v>48770</c:v>
                </c:pt>
                <c:pt idx="4801">
                  <c:v>48771</c:v>
                </c:pt>
                <c:pt idx="4802">
                  <c:v>48772</c:v>
                </c:pt>
                <c:pt idx="4803">
                  <c:v>48773</c:v>
                </c:pt>
                <c:pt idx="4804">
                  <c:v>48774</c:v>
                </c:pt>
                <c:pt idx="4805">
                  <c:v>48775</c:v>
                </c:pt>
                <c:pt idx="4806">
                  <c:v>48776</c:v>
                </c:pt>
                <c:pt idx="4807">
                  <c:v>48777</c:v>
                </c:pt>
                <c:pt idx="4808">
                  <c:v>48778</c:v>
                </c:pt>
                <c:pt idx="4809">
                  <c:v>48779</c:v>
                </c:pt>
                <c:pt idx="4810">
                  <c:v>48780</c:v>
                </c:pt>
                <c:pt idx="4811">
                  <c:v>48781</c:v>
                </c:pt>
                <c:pt idx="4812">
                  <c:v>48782</c:v>
                </c:pt>
                <c:pt idx="4813">
                  <c:v>48783</c:v>
                </c:pt>
                <c:pt idx="4814">
                  <c:v>48784</c:v>
                </c:pt>
                <c:pt idx="4815">
                  <c:v>48785</c:v>
                </c:pt>
                <c:pt idx="4816">
                  <c:v>48786</c:v>
                </c:pt>
                <c:pt idx="4817">
                  <c:v>48787</c:v>
                </c:pt>
                <c:pt idx="4818">
                  <c:v>48788</c:v>
                </c:pt>
                <c:pt idx="4819">
                  <c:v>48789</c:v>
                </c:pt>
                <c:pt idx="4820">
                  <c:v>48790</c:v>
                </c:pt>
                <c:pt idx="4821">
                  <c:v>48791</c:v>
                </c:pt>
                <c:pt idx="4822">
                  <c:v>48792</c:v>
                </c:pt>
                <c:pt idx="4823">
                  <c:v>48793</c:v>
                </c:pt>
                <c:pt idx="4824">
                  <c:v>48794</c:v>
                </c:pt>
                <c:pt idx="4825">
                  <c:v>48795</c:v>
                </c:pt>
                <c:pt idx="4826">
                  <c:v>48796</c:v>
                </c:pt>
                <c:pt idx="4827">
                  <c:v>48797</c:v>
                </c:pt>
                <c:pt idx="4828">
                  <c:v>48798</c:v>
                </c:pt>
                <c:pt idx="4829">
                  <c:v>48799</c:v>
                </c:pt>
                <c:pt idx="4830">
                  <c:v>48800</c:v>
                </c:pt>
                <c:pt idx="4831">
                  <c:v>48801</c:v>
                </c:pt>
                <c:pt idx="4832">
                  <c:v>48802</c:v>
                </c:pt>
                <c:pt idx="4833">
                  <c:v>48803</c:v>
                </c:pt>
                <c:pt idx="4834">
                  <c:v>48804</c:v>
                </c:pt>
                <c:pt idx="4835">
                  <c:v>48805</c:v>
                </c:pt>
                <c:pt idx="4836">
                  <c:v>48806</c:v>
                </c:pt>
                <c:pt idx="4837">
                  <c:v>48807</c:v>
                </c:pt>
                <c:pt idx="4838">
                  <c:v>48808</c:v>
                </c:pt>
                <c:pt idx="4839">
                  <c:v>48809</c:v>
                </c:pt>
                <c:pt idx="4840">
                  <c:v>48810</c:v>
                </c:pt>
                <c:pt idx="4841">
                  <c:v>48811</c:v>
                </c:pt>
                <c:pt idx="4842">
                  <c:v>48812</c:v>
                </c:pt>
                <c:pt idx="4843">
                  <c:v>48813</c:v>
                </c:pt>
                <c:pt idx="4844">
                  <c:v>48814</c:v>
                </c:pt>
                <c:pt idx="4845">
                  <c:v>48815</c:v>
                </c:pt>
                <c:pt idx="4846">
                  <c:v>48816</c:v>
                </c:pt>
                <c:pt idx="4847">
                  <c:v>48817</c:v>
                </c:pt>
                <c:pt idx="4848">
                  <c:v>48818</c:v>
                </c:pt>
                <c:pt idx="4849">
                  <c:v>48819</c:v>
                </c:pt>
                <c:pt idx="4850">
                  <c:v>48820</c:v>
                </c:pt>
                <c:pt idx="4851">
                  <c:v>48821</c:v>
                </c:pt>
                <c:pt idx="4852">
                  <c:v>48822</c:v>
                </c:pt>
                <c:pt idx="4853">
                  <c:v>48823</c:v>
                </c:pt>
                <c:pt idx="4854">
                  <c:v>48824</c:v>
                </c:pt>
                <c:pt idx="4855">
                  <c:v>48825</c:v>
                </c:pt>
                <c:pt idx="4856">
                  <c:v>48826</c:v>
                </c:pt>
                <c:pt idx="4857">
                  <c:v>48827</c:v>
                </c:pt>
                <c:pt idx="4858">
                  <c:v>48828</c:v>
                </c:pt>
                <c:pt idx="4859">
                  <c:v>48829</c:v>
                </c:pt>
                <c:pt idx="4860">
                  <c:v>48830</c:v>
                </c:pt>
                <c:pt idx="4861">
                  <c:v>48831</c:v>
                </c:pt>
                <c:pt idx="4862">
                  <c:v>48832</c:v>
                </c:pt>
                <c:pt idx="4863">
                  <c:v>48833</c:v>
                </c:pt>
                <c:pt idx="4864">
                  <c:v>48834</c:v>
                </c:pt>
                <c:pt idx="4865">
                  <c:v>48835</c:v>
                </c:pt>
                <c:pt idx="4866">
                  <c:v>48836</c:v>
                </c:pt>
                <c:pt idx="4867">
                  <c:v>48837</c:v>
                </c:pt>
                <c:pt idx="4868">
                  <c:v>48838</c:v>
                </c:pt>
                <c:pt idx="4869">
                  <c:v>48839</c:v>
                </c:pt>
                <c:pt idx="4870">
                  <c:v>48840</c:v>
                </c:pt>
                <c:pt idx="4871">
                  <c:v>48841</c:v>
                </c:pt>
                <c:pt idx="4872">
                  <c:v>48842</c:v>
                </c:pt>
                <c:pt idx="4873">
                  <c:v>48843</c:v>
                </c:pt>
                <c:pt idx="4874">
                  <c:v>48844</c:v>
                </c:pt>
                <c:pt idx="4875">
                  <c:v>48845</c:v>
                </c:pt>
                <c:pt idx="4876">
                  <c:v>48846</c:v>
                </c:pt>
                <c:pt idx="4877">
                  <c:v>48847</c:v>
                </c:pt>
                <c:pt idx="4878">
                  <c:v>48848</c:v>
                </c:pt>
                <c:pt idx="4879">
                  <c:v>48849</c:v>
                </c:pt>
                <c:pt idx="4880">
                  <c:v>48850</c:v>
                </c:pt>
                <c:pt idx="4881">
                  <c:v>48851</c:v>
                </c:pt>
                <c:pt idx="4882">
                  <c:v>48852</c:v>
                </c:pt>
                <c:pt idx="4883">
                  <c:v>48853</c:v>
                </c:pt>
                <c:pt idx="4884">
                  <c:v>48854</c:v>
                </c:pt>
                <c:pt idx="4885">
                  <c:v>48855</c:v>
                </c:pt>
                <c:pt idx="4886">
                  <c:v>48856</c:v>
                </c:pt>
                <c:pt idx="4887">
                  <c:v>48857</c:v>
                </c:pt>
                <c:pt idx="4888">
                  <c:v>48858</c:v>
                </c:pt>
                <c:pt idx="4889">
                  <c:v>48859</c:v>
                </c:pt>
                <c:pt idx="4890">
                  <c:v>48860</c:v>
                </c:pt>
                <c:pt idx="4891">
                  <c:v>48861</c:v>
                </c:pt>
                <c:pt idx="4892">
                  <c:v>48862</c:v>
                </c:pt>
                <c:pt idx="4893">
                  <c:v>48863</c:v>
                </c:pt>
                <c:pt idx="4894">
                  <c:v>48864</c:v>
                </c:pt>
                <c:pt idx="4895">
                  <c:v>48865</c:v>
                </c:pt>
                <c:pt idx="4896">
                  <c:v>48866</c:v>
                </c:pt>
                <c:pt idx="4897">
                  <c:v>48867</c:v>
                </c:pt>
                <c:pt idx="4898">
                  <c:v>48868</c:v>
                </c:pt>
                <c:pt idx="4899">
                  <c:v>48869</c:v>
                </c:pt>
                <c:pt idx="4900">
                  <c:v>48870</c:v>
                </c:pt>
                <c:pt idx="4901">
                  <c:v>48871</c:v>
                </c:pt>
                <c:pt idx="4902">
                  <c:v>48872</c:v>
                </c:pt>
                <c:pt idx="4903">
                  <c:v>48873</c:v>
                </c:pt>
                <c:pt idx="4904">
                  <c:v>48874</c:v>
                </c:pt>
                <c:pt idx="4905">
                  <c:v>48875</c:v>
                </c:pt>
                <c:pt idx="4906">
                  <c:v>48876</c:v>
                </c:pt>
                <c:pt idx="4907">
                  <c:v>48877</c:v>
                </c:pt>
                <c:pt idx="4908">
                  <c:v>48878</c:v>
                </c:pt>
                <c:pt idx="4909">
                  <c:v>48879</c:v>
                </c:pt>
                <c:pt idx="4910">
                  <c:v>48880</c:v>
                </c:pt>
                <c:pt idx="4911">
                  <c:v>48881</c:v>
                </c:pt>
                <c:pt idx="4912">
                  <c:v>48882</c:v>
                </c:pt>
                <c:pt idx="4913">
                  <c:v>48883</c:v>
                </c:pt>
                <c:pt idx="4914">
                  <c:v>48884</c:v>
                </c:pt>
                <c:pt idx="4915">
                  <c:v>48885</c:v>
                </c:pt>
                <c:pt idx="4916">
                  <c:v>48886</c:v>
                </c:pt>
                <c:pt idx="4917">
                  <c:v>48887</c:v>
                </c:pt>
                <c:pt idx="4918">
                  <c:v>48888</c:v>
                </c:pt>
                <c:pt idx="4919">
                  <c:v>48889</c:v>
                </c:pt>
                <c:pt idx="4920">
                  <c:v>48890</c:v>
                </c:pt>
                <c:pt idx="4921">
                  <c:v>48891</c:v>
                </c:pt>
                <c:pt idx="4922">
                  <c:v>48892</c:v>
                </c:pt>
                <c:pt idx="4923">
                  <c:v>48893</c:v>
                </c:pt>
                <c:pt idx="4924">
                  <c:v>48894</c:v>
                </c:pt>
                <c:pt idx="4925">
                  <c:v>48895</c:v>
                </c:pt>
                <c:pt idx="4926">
                  <c:v>48896</c:v>
                </c:pt>
                <c:pt idx="4927">
                  <c:v>48897</c:v>
                </c:pt>
                <c:pt idx="4928">
                  <c:v>48898</c:v>
                </c:pt>
                <c:pt idx="4929">
                  <c:v>48899</c:v>
                </c:pt>
                <c:pt idx="4930">
                  <c:v>48900</c:v>
                </c:pt>
                <c:pt idx="4931">
                  <c:v>48901</c:v>
                </c:pt>
                <c:pt idx="4932">
                  <c:v>48902</c:v>
                </c:pt>
                <c:pt idx="4933">
                  <c:v>48903</c:v>
                </c:pt>
                <c:pt idx="4934">
                  <c:v>48904</c:v>
                </c:pt>
                <c:pt idx="4935">
                  <c:v>48905</c:v>
                </c:pt>
                <c:pt idx="4936">
                  <c:v>48906</c:v>
                </c:pt>
                <c:pt idx="4937">
                  <c:v>48907</c:v>
                </c:pt>
                <c:pt idx="4938">
                  <c:v>48908</c:v>
                </c:pt>
                <c:pt idx="4939">
                  <c:v>48909</c:v>
                </c:pt>
                <c:pt idx="4940">
                  <c:v>48910</c:v>
                </c:pt>
                <c:pt idx="4941">
                  <c:v>48911</c:v>
                </c:pt>
                <c:pt idx="4942">
                  <c:v>48912</c:v>
                </c:pt>
                <c:pt idx="4943">
                  <c:v>48913</c:v>
                </c:pt>
                <c:pt idx="4944">
                  <c:v>48914</c:v>
                </c:pt>
                <c:pt idx="4945">
                  <c:v>48915</c:v>
                </c:pt>
                <c:pt idx="4946">
                  <c:v>48916</c:v>
                </c:pt>
                <c:pt idx="4947">
                  <c:v>48917</c:v>
                </c:pt>
                <c:pt idx="4948">
                  <c:v>48918</c:v>
                </c:pt>
                <c:pt idx="4949">
                  <c:v>48919</c:v>
                </c:pt>
                <c:pt idx="4950">
                  <c:v>48920</c:v>
                </c:pt>
                <c:pt idx="4951">
                  <c:v>48921</c:v>
                </c:pt>
                <c:pt idx="4952">
                  <c:v>48922</c:v>
                </c:pt>
                <c:pt idx="4953">
                  <c:v>48923</c:v>
                </c:pt>
                <c:pt idx="4954">
                  <c:v>48924</c:v>
                </c:pt>
                <c:pt idx="4955">
                  <c:v>48925</c:v>
                </c:pt>
                <c:pt idx="4956">
                  <c:v>48926</c:v>
                </c:pt>
                <c:pt idx="4957">
                  <c:v>48927</c:v>
                </c:pt>
                <c:pt idx="4958">
                  <c:v>48928</c:v>
                </c:pt>
                <c:pt idx="4959">
                  <c:v>48929</c:v>
                </c:pt>
                <c:pt idx="4960">
                  <c:v>48930</c:v>
                </c:pt>
                <c:pt idx="4961">
                  <c:v>48931</c:v>
                </c:pt>
                <c:pt idx="4962">
                  <c:v>48932</c:v>
                </c:pt>
                <c:pt idx="4963">
                  <c:v>48933</c:v>
                </c:pt>
                <c:pt idx="4964">
                  <c:v>48934</c:v>
                </c:pt>
                <c:pt idx="4965">
                  <c:v>48935</c:v>
                </c:pt>
                <c:pt idx="4966">
                  <c:v>48936</c:v>
                </c:pt>
                <c:pt idx="4967">
                  <c:v>48937</c:v>
                </c:pt>
                <c:pt idx="4968">
                  <c:v>48938</c:v>
                </c:pt>
                <c:pt idx="4969">
                  <c:v>48939</c:v>
                </c:pt>
                <c:pt idx="4970">
                  <c:v>48940</c:v>
                </c:pt>
                <c:pt idx="4971">
                  <c:v>48941</c:v>
                </c:pt>
                <c:pt idx="4972">
                  <c:v>48942</c:v>
                </c:pt>
                <c:pt idx="4973">
                  <c:v>48943</c:v>
                </c:pt>
                <c:pt idx="4974">
                  <c:v>48944</c:v>
                </c:pt>
              </c:numCache>
            </c:numRef>
          </c:cat>
          <c:val>
            <c:numRef>
              <c:f>'Sheet2 (2)'!$G$2:$G$4976</c:f>
              <c:numCache>
                <c:formatCode>General</c:formatCode>
                <c:ptCount val="4975"/>
                <c:pt idx="3">
                  <c:v>16756338104.615999</c:v>
                </c:pt>
                <c:pt idx="146">
                  <c:v>16688032498.857</c:v>
                </c:pt>
                <c:pt idx="234">
                  <c:v>16538038473.714001</c:v>
                </c:pt>
                <c:pt idx="323">
                  <c:v>16596160316.537001</c:v>
                </c:pt>
                <c:pt idx="415">
                  <c:v>16695926132.908001</c:v>
                </c:pt>
                <c:pt idx="508">
                  <c:v>16587970301.612</c:v>
                </c:pt>
                <c:pt idx="685">
                  <c:v>16529119798.739</c:v>
                </c:pt>
                <c:pt idx="867">
                  <c:v>16540369578.968</c:v>
                </c:pt>
                <c:pt idx="1045">
                  <c:v>16460118461.378</c:v>
                </c:pt>
                <c:pt idx="1228">
                  <c:v>16470477111.162001</c:v>
                </c:pt>
                <c:pt idx="1404">
                  <c:v>16418255899.773001</c:v>
                </c:pt>
                <c:pt idx="1589">
                  <c:v>16429128988.469999</c:v>
                </c:pt>
                <c:pt idx="1767">
                  <c:v>16343445667.000999</c:v>
                </c:pt>
                <c:pt idx="1953">
                  <c:v>16418445479.679001</c:v>
                </c:pt>
                <c:pt idx="2131">
                  <c:v>16355916415.8165</c:v>
                </c:pt>
                <c:pt idx="2318">
                  <c:v>16337145628.8281</c:v>
                </c:pt>
                <c:pt idx="2496">
                  <c:v>16319299956.7651</c:v>
                </c:pt>
                <c:pt idx="2683">
                  <c:v>16302379399.627501</c:v>
                </c:pt>
                <c:pt idx="2861">
                  <c:v>16286383957.4153</c:v>
                </c:pt>
                <c:pt idx="3048">
                  <c:v>16271313630.1285</c:v>
                </c:pt>
                <c:pt idx="3227">
                  <c:v>16257168417.767099</c:v>
                </c:pt>
                <c:pt idx="3413">
                  <c:v>16243948320.3311</c:v>
                </c:pt>
                <c:pt idx="3592">
                  <c:v>16231653337.820499</c:v>
                </c:pt>
                <c:pt idx="3778">
                  <c:v>16220283470.2353</c:v>
                </c:pt>
                <c:pt idx="3957">
                  <c:v>16209838717.5755</c:v>
                </c:pt>
                <c:pt idx="4144">
                  <c:v>16200319079.841101</c:v>
                </c:pt>
                <c:pt idx="4322">
                  <c:v>16191724557.032101</c:v>
                </c:pt>
                <c:pt idx="4509">
                  <c:v>16184055149.1485</c:v>
                </c:pt>
                <c:pt idx="4688">
                  <c:v>16177310856.1903</c:v>
                </c:pt>
                <c:pt idx="4874">
                  <c:v>16171491678.157499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9F-499A-A699-6FA03F439BB4}"/>
            </c:ext>
          </c:extLst>
        </c:ser>
        <c:ser>
          <c:idx val="1"/>
          <c:order val="1"/>
          <c:tx>
            <c:strRef>
              <c:f>'Sheet2 (2)'!$C$1</c:f>
              <c:strCache>
                <c:ptCount val="1"/>
                <c:pt idx="0">
                  <c:v>WSD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noFill/>
              </a:ln>
              <a:effectLst/>
            </c:spPr>
          </c:marker>
          <c:trendline>
            <c:spPr>
              <a:ln w="31750" cap="rnd">
                <a:solidFill>
                  <a:srgbClr val="00B050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'Sheet2 (2)'!$A$2:$A$4976</c:f>
              <c:numCache>
                <c:formatCode>m/d/yyyy</c:formatCode>
                <c:ptCount val="4975"/>
                <c:pt idx="0">
                  <c:v>43944</c:v>
                </c:pt>
                <c:pt idx="1">
                  <c:v>43945</c:v>
                </c:pt>
                <c:pt idx="2">
                  <c:v>43946</c:v>
                </c:pt>
                <c:pt idx="3">
                  <c:v>43948</c:v>
                </c:pt>
                <c:pt idx="4">
                  <c:v>43950</c:v>
                </c:pt>
                <c:pt idx="5">
                  <c:v>43951</c:v>
                </c:pt>
                <c:pt idx="6">
                  <c:v>43952</c:v>
                </c:pt>
                <c:pt idx="7">
                  <c:v>43953</c:v>
                </c:pt>
                <c:pt idx="8">
                  <c:v>43954</c:v>
                </c:pt>
                <c:pt idx="9">
                  <c:v>43955</c:v>
                </c:pt>
                <c:pt idx="10">
                  <c:v>43956</c:v>
                </c:pt>
                <c:pt idx="11">
                  <c:v>43957</c:v>
                </c:pt>
                <c:pt idx="12">
                  <c:v>43958</c:v>
                </c:pt>
                <c:pt idx="13">
                  <c:v>43959</c:v>
                </c:pt>
                <c:pt idx="14">
                  <c:v>43960</c:v>
                </c:pt>
                <c:pt idx="15">
                  <c:v>43961</c:v>
                </c:pt>
                <c:pt idx="16">
                  <c:v>43962</c:v>
                </c:pt>
                <c:pt idx="17">
                  <c:v>43963</c:v>
                </c:pt>
                <c:pt idx="18">
                  <c:v>43964</c:v>
                </c:pt>
                <c:pt idx="19">
                  <c:v>43965</c:v>
                </c:pt>
                <c:pt idx="20">
                  <c:v>43966</c:v>
                </c:pt>
                <c:pt idx="21">
                  <c:v>43967</c:v>
                </c:pt>
                <c:pt idx="22">
                  <c:v>43968</c:v>
                </c:pt>
                <c:pt idx="23">
                  <c:v>43969</c:v>
                </c:pt>
                <c:pt idx="24">
                  <c:v>43970</c:v>
                </c:pt>
                <c:pt idx="25">
                  <c:v>43971</c:v>
                </c:pt>
                <c:pt idx="26">
                  <c:v>43972</c:v>
                </c:pt>
                <c:pt idx="27">
                  <c:v>43974</c:v>
                </c:pt>
                <c:pt idx="28">
                  <c:v>43975</c:v>
                </c:pt>
                <c:pt idx="29">
                  <c:v>43976</c:v>
                </c:pt>
                <c:pt idx="30">
                  <c:v>43977</c:v>
                </c:pt>
                <c:pt idx="31">
                  <c:v>43978</c:v>
                </c:pt>
                <c:pt idx="32">
                  <c:v>43979</c:v>
                </c:pt>
                <c:pt idx="33">
                  <c:v>43980</c:v>
                </c:pt>
                <c:pt idx="34">
                  <c:v>43981</c:v>
                </c:pt>
                <c:pt idx="35">
                  <c:v>43982</c:v>
                </c:pt>
                <c:pt idx="36">
                  <c:v>43983</c:v>
                </c:pt>
                <c:pt idx="37">
                  <c:v>43984</c:v>
                </c:pt>
                <c:pt idx="38">
                  <c:v>43985</c:v>
                </c:pt>
                <c:pt idx="39">
                  <c:v>43986</c:v>
                </c:pt>
                <c:pt idx="40">
                  <c:v>43987</c:v>
                </c:pt>
                <c:pt idx="41">
                  <c:v>43989</c:v>
                </c:pt>
                <c:pt idx="42">
                  <c:v>43990</c:v>
                </c:pt>
                <c:pt idx="43">
                  <c:v>43991</c:v>
                </c:pt>
                <c:pt idx="44">
                  <c:v>43992</c:v>
                </c:pt>
                <c:pt idx="45">
                  <c:v>43993</c:v>
                </c:pt>
                <c:pt idx="46">
                  <c:v>43994</c:v>
                </c:pt>
                <c:pt idx="47">
                  <c:v>43995</c:v>
                </c:pt>
                <c:pt idx="48">
                  <c:v>43996</c:v>
                </c:pt>
                <c:pt idx="49">
                  <c:v>43997</c:v>
                </c:pt>
                <c:pt idx="50">
                  <c:v>43998</c:v>
                </c:pt>
                <c:pt idx="51">
                  <c:v>43999</c:v>
                </c:pt>
                <c:pt idx="52">
                  <c:v>44000</c:v>
                </c:pt>
                <c:pt idx="53">
                  <c:v>44001</c:v>
                </c:pt>
                <c:pt idx="54">
                  <c:v>44002</c:v>
                </c:pt>
                <c:pt idx="55">
                  <c:v>44003</c:v>
                </c:pt>
                <c:pt idx="56">
                  <c:v>44004</c:v>
                </c:pt>
                <c:pt idx="57">
                  <c:v>44005</c:v>
                </c:pt>
                <c:pt idx="58">
                  <c:v>44006</c:v>
                </c:pt>
                <c:pt idx="59">
                  <c:v>44007</c:v>
                </c:pt>
                <c:pt idx="60">
                  <c:v>44008</c:v>
                </c:pt>
                <c:pt idx="61">
                  <c:v>44009</c:v>
                </c:pt>
                <c:pt idx="62">
                  <c:v>44010</c:v>
                </c:pt>
                <c:pt idx="63">
                  <c:v>44011</c:v>
                </c:pt>
                <c:pt idx="64">
                  <c:v>44012</c:v>
                </c:pt>
                <c:pt idx="65">
                  <c:v>44013</c:v>
                </c:pt>
                <c:pt idx="66">
                  <c:v>44014</c:v>
                </c:pt>
                <c:pt idx="67">
                  <c:v>44015</c:v>
                </c:pt>
                <c:pt idx="68">
                  <c:v>44016</c:v>
                </c:pt>
                <c:pt idx="69">
                  <c:v>44017</c:v>
                </c:pt>
                <c:pt idx="70">
                  <c:v>44018</c:v>
                </c:pt>
                <c:pt idx="71">
                  <c:v>44019</c:v>
                </c:pt>
                <c:pt idx="72">
                  <c:v>44020</c:v>
                </c:pt>
                <c:pt idx="73">
                  <c:v>44021</c:v>
                </c:pt>
                <c:pt idx="74">
                  <c:v>44022</c:v>
                </c:pt>
                <c:pt idx="75">
                  <c:v>44023</c:v>
                </c:pt>
                <c:pt idx="76">
                  <c:v>44024</c:v>
                </c:pt>
                <c:pt idx="77">
                  <c:v>44025</c:v>
                </c:pt>
                <c:pt idx="78">
                  <c:v>44026</c:v>
                </c:pt>
                <c:pt idx="79">
                  <c:v>44027</c:v>
                </c:pt>
                <c:pt idx="80">
                  <c:v>44028</c:v>
                </c:pt>
                <c:pt idx="81">
                  <c:v>44029</c:v>
                </c:pt>
                <c:pt idx="82">
                  <c:v>44030</c:v>
                </c:pt>
                <c:pt idx="83">
                  <c:v>44031</c:v>
                </c:pt>
                <c:pt idx="84">
                  <c:v>44032</c:v>
                </c:pt>
                <c:pt idx="85">
                  <c:v>44033</c:v>
                </c:pt>
                <c:pt idx="86">
                  <c:v>44034</c:v>
                </c:pt>
                <c:pt idx="87">
                  <c:v>44035</c:v>
                </c:pt>
                <c:pt idx="88">
                  <c:v>44036</c:v>
                </c:pt>
                <c:pt idx="89">
                  <c:v>44037</c:v>
                </c:pt>
                <c:pt idx="90">
                  <c:v>44038</c:v>
                </c:pt>
                <c:pt idx="91">
                  <c:v>44039</c:v>
                </c:pt>
                <c:pt idx="92">
                  <c:v>44040</c:v>
                </c:pt>
                <c:pt idx="93">
                  <c:v>44041</c:v>
                </c:pt>
                <c:pt idx="94">
                  <c:v>44042</c:v>
                </c:pt>
                <c:pt idx="95">
                  <c:v>44043</c:v>
                </c:pt>
                <c:pt idx="96">
                  <c:v>44044</c:v>
                </c:pt>
                <c:pt idx="97">
                  <c:v>44045</c:v>
                </c:pt>
                <c:pt idx="98">
                  <c:v>44046</c:v>
                </c:pt>
                <c:pt idx="99">
                  <c:v>44047</c:v>
                </c:pt>
                <c:pt idx="100">
                  <c:v>44048</c:v>
                </c:pt>
                <c:pt idx="101">
                  <c:v>44049</c:v>
                </c:pt>
                <c:pt idx="102">
                  <c:v>44050</c:v>
                </c:pt>
                <c:pt idx="103">
                  <c:v>44051</c:v>
                </c:pt>
                <c:pt idx="104">
                  <c:v>44052</c:v>
                </c:pt>
                <c:pt idx="105">
                  <c:v>44053</c:v>
                </c:pt>
                <c:pt idx="106">
                  <c:v>44054</c:v>
                </c:pt>
                <c:pt idx="107">
                  <c:v>44055</c:v>
                </c:pt>
                <c:pt idx="108">
                  <c:v>44056</c:v>
                </c:pt>
                <c:pt idx="109">
                  <c:v>44057</c:v>
                </c:pt>
                <c:pt idx="110">
                  <c:v>44058</c:v>
                </c:pt>
                <c:pt idx="111">
                  <c:v>44059</c:v>
                </c:pt>
                <c:pt idx="112">
                  <c:v>44060</c:v>
                </c:pt>
                <c:pt idx="113">
                  <c:v>44062</c:v>
                </c:pt>
                <c:pt idx="114">
                  <c:v>44063</c:v>
                </c:pt>
                <c:pt idx="115">
                  <c:v>44064</c:v>
                </c:pt>
                <c:pt idx="116">
                  <c:v>44065</c:v>
                </c:pt>
                <c:pt idx="117">
                  <c:v>44066</c:v>
                </c:pt>
                <c:pt idx="118">
                  <c:v>44067</c:v>
                </c:pt>
                <c:pt idx="119">
                  <c:v>44068</c:v>
                </c:pt>
                <c:pt idx="120">
                  <c:v>44069</c:v>
                </c:pt>
                <c:pt idx="121">
                  <c:v>44070</c:v>
                </c:pt>
                <c:pt idx="122">
                  <c:v>44071</c:v>
                </c:pt>
                <c:pt idx="123">
                  <c:v>44072</c:v>
                </c:pt>
                <c:pt idx="124">
                  <c:v>44073</c:v>
                </c:pt>
                <c:pt idx="125">
                  <c:v>44074</c:v>
                </c:pt>
                <c:pt idx="126">
                  <c:v>44075</c:v>
                </c:pt>
                <c:pt idx="127">
                  <c:v>44076</c:v>
                </c:pt>
                <c:pt idx="128">
                  <c:v>44077</c:v>
                </c:pt>
                <c:pt idx="129">
                  <c:v>44078</c:v>
                </c:pt>
                <c:pt idx="130">
                  <c:v>44079</c:v>
                </c:pt>
                <c:pt idx="131">
                  <c:v>44080</c:v>
                </c:pt>
                <c:pt idx="132">
                  <c:v>44081</c:v>
                </c:pt>
                <c:pt idx="133">
                  <c:v>44082</c:v>
                </c:pt>
                <c:pt idx="134">
                  <c:v>44083</c:v>
                </c:pt>
                <c:pt idx="135">
                  <c:v>44084</c:v>
                </c:pt>
                <c:pt idx="136">
                  <c:v>44085</c:v>
                </c:pt>
                <c:pt idx="137">
                  <c:v>44086</c:v>
                </c:pt>
                <c:pt idx="138">
                  <c:v>44087</c:v>
                </c:pt>
                <c:pt idx="139">
                  <c:v>44088</c:v>
                </c:pt>
                <c:pt idx="140">
                  <c:v>44089</c:v>
                </c:pt>
                <c:pt idx="141">
                  <c:v>44090</c:v>
                </c:pt>
                <c:pt idx="142">
                  <c:v>44091</c:v>
                </c:pt>
                <c:pt idx="143">
                  <c:v>44092</c:v>
                </c:pt>
                <c:pt idx="144">
                  <c:v>44093</c:v>
                </c:pt>
                <c:pt idx="145">
                  <c:v>44094</c:v>
                </c:pt>
                <c:pt idx="146">
                  <c:v>44095</c:v>
                </c:pt>
                <c:pt idx="147">
                  <c:v>44097</c:v>
                </c:pt>
                <c:pt idx="148">
                  <c:v>44098</c:v>
                </c:pt>
                <c:pt idx="149">
                  <c:v>44099</c:v>
                </c:pt>
                <c:pt idx="150">
                  <c:v>44100</c:v>
                </c:pt>
                <c:pt idx="151">
                  <c:v>44101</c:v>
                </c:pt>
                <c:pt idx="152">
                  <c:v>44102</c:v>
                </c:pt>
                <c:pt idx="153">
                  <c:v>44103</c:v>
                </c:pt>
                <c:pt idx="154">
                  <c:v>44104</c:v>
                </c:pt>
                <c:pt idx="155">
                  <c:v>44105</c:v>
                </c:pt>
                <c:pt idx="156">
                  <c:v>44106</c:v>
                </c:pt>
                <c:pt idx="157">
                  <c:v>44107</c:v>
                </c:pt>
                <c:pt idx="158">
                  <c:v>44108</c:v>
                </c:pt>
                <c:pt idx="159">
                  <c:v>44109</c:v>
                </c:pt>
                <c:pt idx="160">
                  <c:v>44110</c:v>
                </c:pt>
                <c:pt idx="161">
                  <c:v>44111</c:v>
                </c:pt>
                <c:pt idx="162">
                  <c:v>44112</c:v>
                </c:pt>
                <c:pt idx="163">
                  <c:v>44113</c:v>
                </c:pt>
                <c:pt idx="164">
                  <c:v>44114</c:v>
                </c:pt>
                <c:pt idx="165">
                  <c:v>44115</c:v>
                </c:pt>
                <c:pt idx="166">
                  <c:v>44116</c:v>
                </c:pt>
                <c:pt idx="167">
                  <c:v>44117</c:v>
                </c:pt>
                <c:pt idx="168">
                  <c:v>44118</c:v>
                </c:pt>
                <c:pt idx="169">
                  <c:v>44119</c:v>
                </c:pt>
                <c:pt idx="170">
                  <c:v>44120</c:v>
                </c:pt>
                <c:pt idx="171">
                  <c:v>44121</c:v>
                </c:pt>
                <c:pt idx="172">
                  <c:v>44122</c:v>
                </c:pt>
                <c:pt idx="173">
                  <c:v>44123</c:v>
                </c:pt>
                <c:pt idx="174">
                  <c:v>44124</c:v>
                </c:pt>
                <c:pt idx="175">
                  <c:v>44125</c:v>
                </c:pt>
                <c:pt idx="176">
                  <c:v>44126</c:v>
                </c:pt>
                <c:pt idx="177">
                  <c:v>44127</c:v>
                </c:pt>
                <c:pt idx="178">
                  <c:v>44128</c:v>
                </c:pt>
                <c:pt idx="179">
                  <c:v>44129</c:v>
                </c:pt>
                <c:pt idx="180">
                  <c:v>44130</c:v>
                </c:pt>
                <c:pt idx="181">
                  <c:v>44131</c:v>
                </c:pt>
                <c:pt idx="182">
                  <c:v>44132</c:v>
                </c:pt>
                <c:pt idx="183">
                  <c:v>44133</c:v>
                </c:pt>
                <c:pt idx="184">
                  <c:v>44134</c:v>
                </c:pt>
                <c:pt idx="185">
                  <c:v>44135</c:v>
                </c:pt>
                <c:pt idx="186">
                  <c:v>44136</c:v>
                </c:pt>
                <c:pt idx="187">
                  <c:v>44137</c:v>
                </c:pt>
                <c:pt idx="188">
                  <c:v>44138</c:v>
                </c:pt>
                <c:pt idx="189">
                  <c:v>44139</c:v>
                </c:pt>
                <c:pt idx="190">
                  <c:v>44140</c:v>
                </c:pt>
                <c:pt idx="191">
                  <c:v>44141</c:v>
                </c:pt>
                <c:pt idx="192">
                  <c:v>44142</c:v>
                </c:pt>
                <c:pt idx="193">
                  <c:v>44143</c:v>
                </c:pt>
                <c:pt idx="194">
                  <c:v>44144</c:v>
                </c:pt>
                <c:pt idx="195">
                  <c:v>44145</c:v>
                </c:pt>
                <c:pt idx="196">
                  <c:v>44146</c:v>
                </c:pt>
                <c:pt idx="197">
                  <c:v>44147</c:v>
                </c:pt>
                <c:pt idx="198">
                  <c:v>44148</c:v>
                </c:pt>
                <c:pt idx="199">
                  <c:v>44149</c:v>
                </c:pt>
                <c:pt idx="200">
                  <c:v>44150</c:v>
                </c:pt>
                <c:pt idx="201">
                  <c:v>44151</c:v>
                </c:pt>
                <c:pt idx="202">
                  <c:v>44152</c:v>
                </c:pt>
                <c:pt idx="203">
                  <c:v>44153</c:v>
                </c:pt>
                <c:pt idx="204">
                  <c:v>44154</c:v>
                </c:pt>
                <c:pt idx="205">
                  <c:v>44155</c:v>
                </c:pt>
                <c:pt idx="206">
                  <c:v>44156</c:v>
                </c:pt>
                <c:pt idx="207">
                  <c:v>44157</c:v>
                </c:pt>
                <c:pt idx="208">
                  <c:v>44158</c:v>
                </c:pt>
                <c:pt idx="209">
                  <c:v>44159</c:v>
                </c:pt>
                <c:pt idx="210">
                  <c:v>44160</c:v>
                </c:pt>
                <c:pt idx="211">
                  <c:v>44161</c:v>
                </c:pt>
                <c:pt idx="212">
                  <c:v>44162</c:v>
                </c:pt>
                <c:pt idx="213">
                  <c:v>44163</c:v>
                </c:pt>
                <c:pt idx="214">
                  <c:v>44164</c:v>
                </c:pt>
                <c:pt idx="215">
                  <c:v>44165</c:v>
                </c:pt>
                <c:pt idx="216">
                  <c:v>44166</c:v>
                </c:pt>
                <c:pt idx="217">
                  <c:v>44167</c:v>
                </c:pt>
                <c:pt idx="218">
                  <c:v>44168</c:v>
                </c:pt>
                <c:pt idx="219">
                  <c:v>44169</c:v>
                </c:pt>
                <c:pt idx="220">
                  <c:v>44170</c:v>
                </c:pt>
                <c:pt idx="221">
                  <c:v>44171</c:v>
                </c:pt>
                <c:pt idx="222">
                  <c:v>44172</c:v>
                </c:pt>
                <c:pt idx="223">
                  <c:v>44173</c:v>
                </c:pt>
                <c:pt idx="224">
                  <c:v>44174</c:v>
                </c:pt>
                <c:pt idx="225">
                  <c:v>44175</c:v>
                </c:pt>
                <c:pt idx="226">
                  <c:v>44176</c:v>
                </c:pt>
                <c:pt idx="227">
                  <c:v>44177</c:v>
                </c:pt>
                <c:pt idx="228">
                  <c:v>44178</c:v>
                </c:pt>
                <c:pt idx="229">
                  <c:v>44179</c:v>
                </c:pt>
                <c:pt idx="230">
                  <c:v>44180</c:v>
                </c:pt>
                <c:pt idx="231">
                  <c:v>44181</c:v>
                </c:pt>
                <c:pt idx="232">
                  <c:v>44182</c:v>
                </c:pt>
                <c:pt idx="233">
                  <c:v>44183</c:v>
                </c:pt>
                <c:pt idx="234">
                  <c:v>44184</c:v>
                </c:pt>
                <c:pt idx="235">
                  <c:v>44186</c:v>
                </c:pt>
                <c:pt idx="236">
                  <c:v>44187</c:v>
                </c:pt>
                <c:pt idx="237">
                  <c:v>44188</c:v>
                </c:pt>
                <c:pt idx="238">
                  <c:v>44189</c:v>
                </c:pt>
                <c:pt idx="239">
                  <c:v>44190</c:v>
                </c:pt>
                <c:pt idx="240">
                  <c:v>44191</c:v>
                </c:pt>
                <c:pt idx="241">
                  <c:v>44192</c:v>
                </c:pt>
                <c:pt idx="242">
                  <c:v>44193</c:v>
                </c:pt>
                <c:pt idx="243">
                  <c:v>44194</c:v>
                </c:pt>
                <c:pt idx="244">
                  <c:v>44195</c:v>
                </c:pt>
                <c:pt idx="245">
                  <c:v>44196</c:v>
                </c:pt>
                <c:pt idx="246">
                  <c:v>44197</c:v>
                </c:pt>
                <c:pt idx="247">
                  <c:v>44198</c:v>
                </c:pt>
                <c:pt idx="248">
                  <c:v>44199</c:v>
                </c:pt>
                <c:pt idx="249">
                  <c:v>44200</c:v>
                </c:pt>
                <c:pt idx="250">
                  <c:v>44201</c:v>
                </c:pt>
                <c:pt idx="251">
                  <c:v>44202</c:v>
                </c:pt>
                <c:pt idx="252">
                  <c:v>44203</c:v>
                </c:pt>
                <c:pt idx="253">
                  <c:v>44204</c:v>
                </c:pt>
                <c:pt idx="254">
                  <c:v>44205</c:v>
                </c:pt>
                <c:pt idx="255">
                  <c:v>44206</c:v>
                </c:pt>
                <c:pt idx="256">
                  <c:v>44207</c:v>
                </c:pt>
                <c:pt idx="257">
                  <c:v>44208</c:v>
                </c:pt>
                <c:pt idx="258">
                  <c:v>44209</c:v>
                </c:pt>
                <c:pt idx="259">
                  <c:v>44210</c:v>
                </c:pt>
                <c:pt idx="260">
                  <c:v>44211</c:v>
                </c:pt>
                <c:pt idx="261">
                  <c:v>44212</c:v>
                </c:pt>
                <c:pt idx="262">
                  <c:v>44213</c:v>
                </c:pt>
                <c:pt idx="263">
                  <c:v>44214</c:v>
                </c:pt>
                <c:pt idx="264">
                  <c:v>44215</c:v>
                </c:pt>
                <c:pt idx="265">
                  <c:v>44216</c:v>
                </c:pt>
                <c:pt idx="266">
                  <c:v>44217</c:v>
                </c:pt>
                <c:pt idx="267">
                  <c:v>44218</c:v>
                </c:pt>
                <c:pt idx="268">
                  <c:v>44219</c:v>
                </c:pt>
                <c:pt idx="269">
                  <c:v>44220</c:v>
                </c:pt>
                <c:pt idx="270">
                  <c:v>44221</c:v>
                </c:pt>
                <c:pt idx="271">
                  <c:v>44222</c:v>
                </c:pt>
                <c:pt idx="272">
                  <c:v>44223</c:v>
                </c:pt>
                <c:pt idx="273">
                  <c:v>44224</c:v>
                </c:pt>
                <c:pt idx="274">
                  <c:v>44225</c:v>
                </c:pt>
                <c:pt idx="275">
                  <c:v>44226</c:v>
                </c:pt>
                <c:pt idx="276">
                  <c:v>44227</c:v>
                </c:pt>
                <c:pt idx="277">
                  <c:v>44228</c:v>
                </c:pt>
                <c:pt idx="278">
                  <c:v>44229</c:v>
                </c:pt>
                <c:pt idx="279">
                  <c:v>44230</c:v>
                </c:pt>
                <c:pt idx="280">
                  <c:v>44231</c:v>
                </c:pt>
                <c:pt idx="281">
                  <c:v>44232</c:v>
                </c:pt>
                <c:pt idx="282">
                  <c:v>44233</c:v>
                </c:pt>
                <c:pt idx="283">
                  <c:v>44234</c:v>
                </c:pt>
                <c:pt idx="284">
                  <c:v>44235</c:v>
                </c:pt>
                <c:pt idx="285">
                  <c:v>44236</c:v>
                </c:pt>
                <c:pt idx="286">
                  <c:v>44237</c:v>
                </c:pt>
                <c:pt idx="287">
                  <c:v>44238</c:v>
                </c:pt>
                <c:pt idx="288">
                  <c:v>44239</c:v>
                </c:pt>
                <c:pt idx="289">
                  <c:v>44240</c:v>
                </c:pt>
                <c:pt idx="290">
                  <c:v>44241</c:v>
                </c:pt>
                <c:pt idx="291">
                  <c:v>44242</c:v>
                </c:pt>
                <c:pt idx="292">
                  <c:v>44243</c:v>
                </c:pt>
                <c:pt idx="293">
                  <c:v>44244</c:v>
                </c:pt>
                <c:pt idx="294">
                  <c:v>44245</c:v>
                </c:pt>
                <c:pt idx="295">
                  <c:v>44246</c:v>
                </c:pt>
                <c:pt idx="296">
                  <c:v>44247</c:v>
                </c:pt>
                <c:pt idx="297">
                  <c:v>44248</c:v>
                </c:pt>
                <c:pt idx="298">
                  <c:v>44249</c:v>
                </c:pt>
                <c:pt idx="299">
                  <c:v>44250</c:v>
                </c:pt>
                <c:pt idx="300">
                  <c:v>44251</c:v>
                </c:pt>
                <c:pt idx="301">
                  <c:v>44252</c:v>
                </c:pt>
                <c:pt idx="302">
                  <c:v>44253</c:v>
                </c:pt>
                <c:pt idx="303">
                  <c:v>44254</c:v>
                </c:pt>
                <c:pt idx="304">
                  <c:v>44255</c:v>
                </c:pt>
                <c:pt idx="305">
                  <c:v>44256</c:v>
                </c:pt>
                <c:pt idx="306">
                  <c:v>44257</c:v>
                </c:pt>
                <c:pt idx="307">
                  <c:v>44258</c:v>
                </c:pt>
                <c:pt idx="308">
                  <c:v>44259</c:v>
                </c:pt>
                <c:pt idx="309">
                  <c:v>44260</c:v>
                </c:pt>
                <c:pt idx="310">
                  <c:v>44261</c:v>
                </c:pt>
                <c:pt idx="311">
                  <c:v>44262</c:v>
                </c:pt>
                <c:pt idx="312">
                  <c:v>44263</c:v>
                </c:pt>
                <c:pt idx="313">
                  <c:v>44264</c:v>
                </c:pt>
                <c:pt idx="314">
                  <c:v>44265</c:v>
                </c:pt>
                <c:pt idx="315">
                  <c:v>44266</c:v>
                </c:pt>
                <c:pt idx="316">
                  <c:v>44267</c:v>
                </c:pt>
                <c:pt idx="317">
                  <c:v>44268</c:v>
                </c:pt>
                <c:pt idx="318">
                  <c:v>44269</c:v>
                </c:pt>
                <c:pt idx="319">
                  <c:v>44270</c:v>
                </c:pt>
                <c:pt idx="320">
                  <c:v>44271</c:v>
                </c:pt>
                <c:pt idx="321">
                  <c:v>44272</c:v>
                </c:pt>
                <c:pt idx="322">
                  <c:v>44273</c:v>
                </c:pt>
                <c:pt idx="323">
                  <c:v>44274</c:v>
                </c:pt>
                <c:pt idx="324">
                  <c:v>44276</c:v>
                </c:pt>
                <c:pt idx="325">
                  <c:v>44277</c:v>
                </c:pt>
                <c:pt idx="326">
                  <c:v>44278</c:v>
                </c:pt>
                <c:pt idx="327">
                  <c:v>44279</c:v>
                </c:pt>
                <c:pt idx="328">
                  <c:v>44280</c:v>
                </c:pt>
                <c:pt idx="329">
                  <c:v>44281</c:v>
                </c:pt>
                <c:pt idx="330">
                  <c:v>44282</c:v>
                </c:pt>
                <c:pt idx="331">
                  <c:v>44283</c:v>
                </c:pt>
                <c:pt idx="332">
                  <c:v>44284</c:v>
                </c:pt>
                <c:pt idx="333">
                  <c:v>44285</c:v>
                </c:pt>
                <c:pt idx="334">
                  <c:v>44286</c:v>
                </c:pt>
                <c:pt idx="335">
                  <c:v>44287</c:v>
                </c:pt>
                <c:pt idx="336">
                  <c:v>44288</c:v>
                </c:pt>
                <c:pt idx="337">
                  <c:v>44289</c:v>
                </c:pt>
                <c:pt idx="338">
                  <c:v>44290</c:v>
                </c:pt>
                <c:pt idx="339">
                  <c:v>44291</c:v>
                </c:pt>
                <c:pt idx="340">
                  <c:v>44292</c:v>
                </c:pt>
                <c:pt idx="341">
                  <c:v>44293</c:v>
                </c:pt>
                <c:pt idx="342">
                  <c:v>44294</c:v>
                </c:pt>
                <c:pt idx="343">
                  <c:v>44295</c:v>
                </c:pt>
                <c:pt idx="344">
                  <c:v>44296</c:v>
                </c:pt>
                <c:pt idx="345">
                  <c:v>44297</c:v>
                </c:pt>
                <c:pt idx="346">
                  <c:v>44298</c:v>
                </c:pt>
                <c:pt idx="347">
                  <c:v>44299</c:v>
                </c:pt>
                <c:pt idx="348">
                  <c:v>44300</c:v>
                </c:pt>
                <c:pt idx="349">
                  <c:v>44301</c:v>
                </c:pt>
                <c:pt idx="350">
                  <c:v>44302</c:v>
                </c:pt>
                <c:pt idx="351">
                  <c:v>44303</c:v>
                </c:pt>
                <c:pt idx="352">
                  <c:v>44304</c:v>
                </c:pt>
                <c:pt idx="353">
                  <c:v>44305</c:v>
                </c:pt>
                <c:pt idx="354">
                  <c:v>44306</c:v>
                </c:pt>
                <c:pt idx="355">
                  <c:v>44307</c:v>
                </c:pt>
                <c:pt idx="356">
                  <c:v>44308</c:v>
                </c:pt>
                <c:pt idx="357">
                  <c:v>44309</c:v>
                </c:pt>
                <c:pt idx="358">
                  <c:v>44310</c:v>
                </c:pt>
                <c:pt idx="359">
                  <c:v>44311</c:v>
                </c:pt>
                <c:pt idx="360">
                  <c:v>44312</c:v>
                </c:pt>
                <c:pt idx="361">
                  <c:v>44313</c:v>
                </c:pt>
                <c:pt idx="362">
                  <c:v>44314</c:v>
                </c:pt>
                <c:pt idx="363">
                  <c:v>44315</c:v>
                </c:pt>
                <c:pt idx="364">
                  <c:v>44316</c:v>
                </c:pt>
                <c:pt idx="365">
                  <c:v>44317</c:v>
                </c:pt>
                <c:pt idx="366">
                  <c:v>44318</c:v>
                </c:pt>
                <c:pt idx="367">
                  <c:v>44319</c:v>
                </c:pt>
                <c:pt idx="368">
                  <c:v>44320</c:v>
                </c:pt>
                <c:pt idx="369">
                  <c:v>44321</c:v>
                </c:pt>
                <c:pt idx="370">
                  <c:v>44322</c:v>
                </c:pt>
                <c:pt idx="371">
                  <c:v>44323</c:v>
                </c:pt>
                <c:pt idx="372">
                  <c:v>44324</c:v>
                </c:pt>
                <c:pt idx="373">
                  <c:v>44325</c:v>
                </c:pt>
                <c:pt idx="374">
                  <c:v>44326</c:v>
                </c:pt>
                <c:pt idx="375">
                  <c:v>44327</c:v>
                </c:pt>
                <c:pt idx="376">
                  <c:v>44328</c:v>
                </c:pt>
                <c:pt idx="377">
                  <c:v>44329</c:v>
                </c:pt>
                <c:pt idx="378">
                  <c:v>44330</c:v>
                </c:pt>
                <c:pt idx="379">
                  <c:v>44331</c:v>
                </c:pt>
                <c:pt idx="380">
                  <c:v>44332</c:v>
                </c:pt>
                <c:pt idx="381">
                  <c:v>44333</c:v>
                </c:pt>
                <c:pt idx="382">
                  <c:v>44334</c:v>
                </c:pt>
                <c:pt idx="383">
                  <c:v>44335</c:v>
                </c:pt>
                <c:pt idx="384">
                  <c:v>44336</c:v>
                </c:pt>
                <c:pt idx="385">
                  <c:v>44337</c:v>
                </c:pt>
                <c:pt idx="386">
                  <c:v>44338</c:v>
                </c:pt>
                <c:pt idx="387">
                  <c:v>44339</c:v>
                </c:pt>
                <c:pt idx="388">
                  <c:v>44340</c:v>
                </c:pt>
                <c:pt idx="389">
                  <c:v>44341</c:v>
                </c:pt>
                <c:pt idx="390">
                  <c:v>44342</c:v>
                </c:pt>
                <c:pt idx="391">
                  <c:v>44343</c:v>
                </c:pt>
                <c:pt idx="392">
                  <c:v>44344</c:v>
                </c:pt>
                <c:pt idx="393">
                  <c:v>44345</c:v>
                </c:pt>
                <c:pt idx="394">
                  <c:v>44346</c:v>
                </c:pt>
                <c:pt idx="395">
                  <c:v>44347</c:v>
                </c:pt>
                <c:pt idx="396">
                  <c:v>44348</c:v>
                </c:pt>
                <c:pt idx="397">
                  <c:v>44349</c:v>
                </c:pt>
                <c:pt idx="398">
                  <c:v>44350</c:v>
                </c:pt>
                <c:pt idx="399">
                  <c:v>44351</c:v>
                </c:pt>
                <c:pt idx="400">
                  <c:v>44352</c:v>
                </c:pt>
                <c:pt idx="401">
                  <c:v>44353</c:v>
                </c:pt>
                <c:pt idx="402">
                  <c:v>44354</c:v>
                </c:pt>
                <c:pt idx="403">
                  <c:v>44355</c:v>
                </c:pt>
                <c:pt idx="404">
                  <c:v>44356</c:v>
                </c:pt>
                <c:pt idx="405">
                  <c:v>44357</c:v>
                </c:pt>
                <c:pt idx="406">
                  <c:v>44358</c:v>
                </c:pt>
                <c:pt idx="407">
                  <c:v>44359</c:v>
                </c:pt>
                <c:pt idx="408">
                  <c:v>44360</c:v>
                </c:pt>
                <c:pt idx="409">
                  <c:v>44361</c:v>
                </c:pt>
                <c:pt idx="410">
                  <c:v>44362</c:v>
                </c:pt>
                <c:pt idx="411">
                  <c:v>44363</c:v>
                </c:pt>
                <c:pt idx="412">
                  <c:v>44364</c:v>
                </c:pt>
                <c:pt idx="413">
                  <c:v>44365</c:v>
                </c:pt>
                <c:pt idx="414">
                  <c:v>44366</c:v>
                </c:pt>
                <c:pt idx="415">
                  <c:v>44367</c:v>
                </c:pt>
                <c:pt idx="416">
                  <c:v>44369</c:v>
                </c:pt>
                <c:pt idx="417">
                  <c:v>44370</c:v>
                </c:pt>
                <c:pt idx="418">
                  <c:v>44371</c:v>
                </c:pt>
                <c:pt idx="419">
                  <c:v>44372</c:v>
                </c:pt>
                <c:pt idx="420">
                  <c:v>44373</c:v>
                </c:pt>
                <c:pt idx="421">
                  <c:v>44374</c:v>
                </c:pt>
                <c:pt idx="422">
                  <c:v>44375</c:v>
                </c:pt>
                <c:pt idx="423">
                  <c:v>44376</c:v>
                </c:pt>
                <c:pt idx="424">
                  <c:v>44377</c:v>
                </c:pt>
                <c:pt idx="425">
                  <c:v>44378</c:v>
                </c:pt>
                <c:pt idx="426">
                  <c:v>44379</c:v>
                </c:pt>
                <c:pt idx="427">
                  <c:v>44380</c:v>
                </c:pt>
                <c:pt idx="428">
                  <c:v>44381</c:v>
                </c:pt>
                <c:pt idx="429">
                  <c:v>44382</c:v>
                </c:pt>
                <c:pt idx="430">
                  <c:v>44383</c:v>
                </c:pt>
                <c:pt idx="431">
                  <c:v>44384</c:v>
                </c:pt>
                <c:pt idx="432">
                  <c:v>44385</c:v>
                </c:pt>
                <c:pt idx="433">
                  <c:v>44386</c:v>
                </c:pt>
                <c:pt idx="434">
                  <c:v>44387</c:v>
                </c:pt>
                <c:pt idx="435">
                  <c:v>44388</c:v>
                </c:pt>
                <c:pt idx="436">
                  <c:v>44389</c:v>
                </c:pt>
                <c:pt idx="437">
                  <c:v>44390</c:v>
                </c:pt>
                <c:pt idx="438">
                  <c:v>44391</c:v>
                </c:pt>
                <c:pt idx="439">
                  <c:v>44392</c:v>
                </c:pt>
                <c:pt idx="440">
                  <c:v>44393</c:v>
                </c:pt>
                <c:pt idx="441">
                  <c:v>44394</c:v>
                </c:pt>
                <c:pt idx="442">
                  <c:v>44395</c:v>
                </c:pt>
                <c:pt idx="443">
                  <c:v>44396</c:v>
                </c:pt>
                <c:pt idx="444">
                  <c:v>44397</c:v>
                </c:pt>
                <c:pt idx="445">
                  <c:v>44398</c:v>
                </c:pt>
                <c:pt idx="446">
                  <c:v>44399</c:v>
                </c:pt>
                <c:pt idx="447">
                  <c:v>44400</c:v>
                </c:pt>
                <c:pt idx="448">
                  <c:v>44401</c:v>
                </c:pt>
                <c:pt idx="449">
                  <c:v>44402</c:v>
                </c:pt>
                <c:pt idx="450">
                  <c:v>44403</c:v>
                </c:pt>
                <c:pt idx="451">
                  <c:v>44404</c:v>
                </c:pt>
                <c:pt idx="452">
                  <c:v>44405</c:v>
                </c:pt>
                <c:pt idx="453">
                  <c:v>44406</c:v>
                </c:pt>
                <c:pt idx="454">
                  <c:v>44407</c:v>
                </c:pt>
                <c:pt idx="455">
                  <c:v>44408</c:v>
                </c:pt>
                <c:pt idx="456">
                  <c:v>44409</c:v>
                </c:pt>
                <c:pt idx="457">
                  <c:v>44410</c:v>
                </c:pt>
                <c:pt idx="458">
                  <c:v>44411</c:v>
                </c:pt>
                <c:pt idx="459">
                  <c:v>44412</c:v>
                </c:pt>
                <c:pt idx="460">
                  <c:v>44413</c:v>
                </c:pt>
                <c:pt idx="461">
                  <c:v>44414</c:v>
                </c:pt>
                <c:pt idx="462">
                  <c:v>44415</c:v>
                </c:pt>
                <c:pt idx="463">
                  <c:v>44416</c:v>
                </c:pt>
                <c:pt idx="464">
                  <c:v>44417</c:v>
                </c:pt>
                <c:pt idx="465">
                  <c:v>44418</c:v>
                </c:pt>
                <c:pt idx="466">
                  <c:v>44419</c:v>
                </c:pt>
                <c:pt idx="467">
                  <c:v>44420</c:v>
                </c:pt>
                <c:pt idx="468">
                  <c:v>44421</c:v>
                </c:pt>
                <c:pt idx="469">
                  <c:v>44422</c:v>
                </c:pt>
                <c:pt idx="470">
                  <c:v>44423</c:v>
                </c:pt>
                <c:pt idx="471">
                  <c:v>44424</c:v>
                </c:pt>
                <c:pt idx="472">
                  <c:v>44425</c:v>
                </c:pt>
                <c:pt idx="473">
                  <c:v>44426</c:v>
                </c:pt>
                <c:pt idx="474">
                  <c:v>44427</c:v>
                </c:pt>
                <c:pt idx="475">
                  <c:v>44428</c:v>
                </c:pt>
                <c:pt idx="476">
                  <c:v>44429</c:v>
                </c:pt>
                <c:pt idx="477">
                  <c:v>44430</c:v>
                </c:pt>
                <c:pt idx="478">
                  <c:v>44431</c:v>
                </c:pt>
                <c:pt idx="479">
                  <c:v>44432</c:v>
                </c:pt>
                <c:pt idx="480">
                  <c:v>44433</c:v>
                </c:pt>
                <c:pt idx="481">
                  <c:v>44434</c:v>
                </c:pt>
                <c:pt idx="482">
                  <c:v>44435</c:v>
                </c:pt>
                <c:pt idx="483">
                  <c:v>44436</c:v>
                </c:pt>
                <c:pt idx="484">
                  <c:v>44437</c:v>
                </c:pt>
                <c:pt idx="485">
                  <c:v>44438</c:v>
                </c:pt>
                <c:pt idx="486">
                  <c:v>44439</c:v>
                </c:pt>
                <c:pt idx="487">
                  <c:v>44440</c:v>
                </c:pt>
                <c:pt idx="488">
                  <c:v>44441</c:v>
                </c:pt>
                <c:pt idx="489">
                  <c:v>44442</c:v>
                </c:pt>
                <c:pt idx="490">
                  <c:v>44443</c:v>
                </c:pt>
                <c:pt idx="491">
                  <c:v>44444</c:v>
                </c:pt>
                <c:pt idx="492">
                  <c:v>44445</c:v>
                </c:pt>
                <c:pt idx="493">
                  <c:v>44446</c:v>
                </c:pt>
                <c:pt idx="494">
                  <c:v>44447</c:v>
                </c:pt>
                <c:pt idx="495">
                  <c:v>44448</c:v>
                </c:pt>
                <c:pt idx="496">
                  <c:v>44449</c:v>
                </c:pt>
                <c:pt idx="497">
                  <c:v>44450</c:v>
                </c:pt>
                <c:pt idx="498">
                  <c:v>44451</c:v>
                </c:pt>
                <c:pt idx="499">
                  <c:v>44452</c:v>
                </c:pt>
                <c:pt idx="500">
                  <c:v>44453</c:v>
                </c:pt>
                <c:pt idx="501">
                  <c:v>44454</c:v>
                </c:pt>
                <c:pt idx="502">
                  <c:v>44455</c:v>
                </c:pt>
                <c:pt idx="503">
                  <c:v>44456</c:v>
                </c:pt>
                <c:pt idx="504">
                  <c:v>44457</c:v>
                </c:pt>
                <c:pt idx="505">
                  <c:v>44458</c:v>
                </c:pt>
                <c:pt idx="506">
                  <c:v>44459</c:v>
                </c:pt>
                <c:pt idx="507">
                  <c:v>44460</c:v>
                </c:pt>
                <c:pt idx="508">
                  <c:v>44461</c:v>
                </c:pt>
                <c:pt idx="509">
                  <c:v>44463</c:v>
                </c:pt>
                <c:pt idx="510">
                  <c:v>44464</c:v>
                </c:pt>
                <c:pt idx="511">
                  <c:v>44465</c:v>
                </c:pt>
                <c:pt idx="512">
                  <c:v>44466</c:v>
                </c:pt>
                <c:pt idx="513">
                  <c:v>44467</c:v>
                </c:pt>
                <c:pt idx="514">
                  <c:v>44468</c:v>
                </c:pt>
                <c:pt idx="515">
                  <c:v>44469</c:v>
                </c:pt>
                <c:pt idx="516">
                  <c:v>44470</c:v>
                </c:pt>
                <c:pt idx="517">
                  <c:v>44471</c:v>
                </c:pt>
                <c:pt idx="518">
                  <c:v>44472</c:v>
                </c:pt>
                <c:pt idx="519">
                  <c:v>44473</c:v>
                </c:pt>
                <c:pt idx="520">
                  <c:v>44474</c:v>
                </c:pt>
                <c:pt idx="521">
                  <c:v>44475</c:v>
                </c:pt>
                <c:pt idx="522">
                  <c:v>44476</c:v>
                </c:pt>
                <c:pt idx="523">
                  <c:v>44477</c:v>
                </c:pt>
                <c:pt idx="524">
                  <c:v>44478</c:v>
                </c:pt>
                <c:pt idx="525">
                  <c:v>44479</c:v>
                </c:pt>
                <c:pt idx="526">
                  <c:v>44480</c:v>
                </c:pt>
                <c:pt idx="527">
                  <c:v>44481</c:v>
                </c:pt>
                <c:pt idx="528">
                  <c:v>44482</c:v>
                </c:pt>
                <c:pt idx="529">
                  <c:v>44483</c:v>
                </c:pt>
                <c:pt idx="530">
                  <c:v>44484</c:v>
                </c:pt>
                <c:pt idx="531">
                  <c:v>44485</c:v>
                </c:pt>
                <c:pt idx="532">
                  <c:v>44486</c:v>
                </c:pt>
                <c:pt idx="533">
                  <c:v>44487</c:v>
                </c:pt>
                <c:pt idx="534">
                  <c:v>44488</c:v>
                </c:pt>
                <c:pt idx="535">
                  <c:v>44489</c:v>
                </c:pt>
                <c:pt idx="536">
                  <c:v>44490</c:v>
                </c:pt>
                <c:pt idx="537">
                  <c:v>44491</c:v>
                </c:pt>
                <c:pt idx="538">
                  <c:v>44492</c:v>
                </c:pt>
                <c:pt idx="539">
                  <c:v>44493</c:v>
                </c:pt>
                <c:pt idx="540">
                  <c:v>44494</c:v>
                </c:pt>
                <c:pt idx="541">
                  <c:v>44495</c:v>
                </c:pt>
                <c:pt idx="542">
                  <c:v>44496</c:v>
                </c:pt>
                <c:pt idx="543">
                  <c:v>44497</c:v>
                </c:pt>
                <c:pt idx="544">
                  <c:v>44498</c:v>
                </c:pt>
                <c:pt idx="545">
                  <c:v>44499</c:v>
                </c:pt>
                <c:pt idx="546">
                  <c:v>44500</c:v>
                </c:pt>
                <c:pt idx="547">
                  <c:v>44501</c:v>
                </c:pt>
                <c:pt idx="548">
                  <c:v>44502</c:v>
                </c:pt>
                <c:pt idx="549">
                  <c:v>44503</c:v>
                </c:pt>
                <c:pt idx="550">
                  <c:v>44504</c:v>
                </c:pt>
                <c:pt idx="551">
                  <c:v>44505</c:v>
                </c:pt>
                <c:pt idx="552">
                  <c:v>44506</c:v>
                </c:pt>
                <c:pt idx="553">
                  <c:v>44507</c:v>
                </c:pt>
                <c:pt idx="554">
                  <c:v>44508</c:v>
                </c:pt>
                <c:pt idx="555">
                  <c:v>44509</c:v>
                </c:pt>
                <c:pt idx="556">
                  <c:v>44510</c:v>
                </c:pt>
                <c:pt idx="557">
                  <c:v>44511</c:v>
                </c:pt>
                <c:pt idx="558">
                  <c:v>44512</c:v>
                </c:pt>
                <c:pt idx="559">
                  <c:v>44513</c:v>
                </c:pt>
                <c:pt idx="560">
                  <c:v>44514</c:v>
                </c:pt>
                <c:pt idx="561">
                  <c:v>44515</c:v>
                </c:pt>
                <c:pt idx="562">
                  <c:v>44516</c:v>
                </c:pt>
                <c:pt idx="563">
                  <c:v>44517</c:v>
                </c:pt>
                <c:pt idx="564">
                  <c:v>44518</c:v>
                </c:pt>
                <c:pt idx="565">
                  <c:v>44519</c:v>
                </c:pt>
                <c:pt idx="566">
                  <c:v>44520</c:v>
                </c:pt>
                <c:pt idx="567">
                  <c:v>44521</c:v>
                </c:pt>
                <c:pt idx="568">
                  <c:v>44522</c:v>
                </c:pt>
                <c:pt idx="569">
                  <c:v>44523</c:v>
                </c:pt>
                <c:pt idx="570">
                  <c:v>44524</c:v>
                </c:pt>
                <c:pt idx="571">
                  <c:v>44525</c:v>
                </c:pt>
                <c:pt idx="572">
                  <c:v>44526</c:v>
                </c:pt>
                <c:pt idx="573">
                  <c:v>44527</c:v>
                </c:pt>
                <c:pt idx="574">
                  <c:v>44528</c:v>
                </c:pt>
                <c:pt idx="575">
                  <c:v>44529</c:v>
                </c:pt>
                <c:pt idx="576">
                  <c:v>44530</c:v>
                </c:pt>
                <c:pt idx="577">
                  <c:v>44531</c:v>
                </c:pt>
                <c:pt idx="578">
                  <c:v>44532</c:v>
                </c:pt>
                <c:pt idx="579">
                  <c:v>44533</c:v>
                </c:pt>
                <c:pt idx="580">
                  <c:v>44534</c:v>
                </c:pt>
                <c:pt idx="581">
                  <c:v>44535</c:v>
                </c:pt>
                <c:pt idx="582">
                  <c:v>44536</c:v>
                </c:pt>
                <c:pt idx="583">
                  <c:v>44537</c:v>
                </c:pt>
                <c:pt idx="584">
                  <c:v>44538</c:v>
                </c:pt>
                <c:pt idx="585">
                  <c:v>44539</c:v>
                </c:pt>
                <c:pt idx="586">
                  <c:v>44540</c:v>
                </c:pt>
                <c:pt idx="587">
                  <c:v>44541</c:v>
                </c:pt>
                <c:pt idx="588">
                  <c:v>44542</c:v>
                </c:pt>
                <c:pt idx="589">
                  <c:v>44543</c:v>
                </c:pt>
                <c:pt idx="590">
                  <c:v>44544</c:v>
                </c:pt>
                <c:pt idx="591">
                  <c:v>44545</c:v>
                </c:pt>
                <c:pt idx="592">
                  <c:v>44546</c:v>
                </c:pt>
                <c:pt idx="593">
                  <c:v>44547</c:v>
                </c:pt>
                <c:pt idx="594">
                  <c:v>44548</c:v>
                </c:pt>
                <c:pt idx="595">
                  <c:v>44549</c:v>
                </c:pt>
                <c:pt idx="596">
                  <c:v>44550</c:v>
                </c:pt>
                <c:pt idx="597">
                  <c:v>44551</c:v>
                </c:pt>
                <c:pt idx="598">
                  <c:v>44552</c:v>
                </c:pt>
                <c:pt idx="599">
                  <c:v>44553</c:v>
                </c:pt>
                <c:pt idx="600">
                  <c:v>44554</c:v>
                </c:pt>
                <c:pt idx="601">
                  <c:v>44555</c:v>
                </c:pt>
                <c:pt idx="602">
                  <c:v>44556</c:v>
                </c:pt>
                <c:pt idx="603">
                  <c:v>44557</c:v>
                </c:pt>
                <c:pt idx="604">
                  <c:v>44558</c:v>
                </c:pt>
                <c:pt idx="605">
                  <c:v>44559</c:v>
                </c:pt>
                <c:pt idx="606">
                  <c:v>44560</c:v>
                </c:pt>
                <c:pt idx="607">
                  <c:v>44561</c:v>
                </c:pt>
                <c:pt idx="608">
                  <c:v>44562</c:v>
                </c:pt>
                <c:pt idx="609">
                  <c:v>44563</c:v>
                </c:pt>
                <c:pt idx="610">
                  <c:v>44564</c:v>
                </c:pt>
                <c:pt idx="611">
                  <c:v>44565</c:v>
                </c:pt>
                <c:pt idx="612">
                  <c:v>44566</c:v>
                </c:pt>
                <c:pt idx="613">
                  <c:v>44567</c:v>
                </c:pt>
                <c:pt idx="614">
                  <c:v>44568</c:v>
                </c:pt>
                <c:pt idx="615">
                  <c:v>44569</c:v>
                </c:pt>
                <c:pt idx="616">
                  <c:v>44570</c:v>
                </c:pt>
                <c:pt idx="617">
                  <c:v>44571</c:v>
                </c:pt>
                <c:pt idx="618">
                  <c:v>44572</c:v>
                </c:pt>
                <c:pt idx="619">
                  <c:v>44574</c:v>
                </c:pt>
                <c:pt idx="620">
                  <c:v>44575</c:v>
                </c:pt>
                <c:pt idx="621">
                  <c:v>44576</c:v>
                </c:pt>
                <c:pt idx="622">
                  <c:v>44577</c:v>
                </c:pt>
                <c:pt idx="623">
                  <c:v>44578</c:v>
                </c:pt>
                <c:pt idx="624">
                  <c:v>44579</c:v>
                </c:pt>
                <c:pt idx="625">
                  <c:v>44580</c:v>
                </c:pt>
                <c:pt idx="626">
                  <c:v>44581</c:v>
                </c:pt>
                <c:pt idx="627">
                  <c:v>44582</c:v>
                </c:pt>
                <c:pt idx="628">
                  <c:v>44583</c:v>
                </c:pt>
                <c:pt idx="629">
                  <c:v>44584</c:v>
                </c:pt>
                <c:pt idx="630">
                  <c:v>44585</c:v>
                </c:pt>
                <c:pt idx="631">
                  <c:v>44586</c:v>
                </c:pt>
                <c:pt idx="632">
                  <c:v>44587</c:v>
                </c:pt>
                <c:pt idx="633">
                  <c:v>44588</c:v>
                </c:pt>
                <c:pt idx="634">
                  <c:v>44589</c:v>
                </c:pt>
                <c:pt idx="635">
                  <c:v>44590</c:v>
                </c:pt>
                <c:pt idx="636">
                  <c:v>44591</c:v>
                </c:pt>
                <c:pt idx="637">
                  <c:v>44592</c:v>
                </c:pt>
                <c:pt idx="638">
                  <c:v>44593</c:v>
                </c:pt>
                <c:pt idx="639">
                  <c:v>44594</c:v>
                </c:pt>
                <c:pt idx="640">
                  <c:v>44595</c:v>
                </c:pt>
                <c:pt idx="641">
                  <c:v>44596</c:v>
                </c:pt>
                <c:pt idx="642">
                  <c:v>44597</c:v>
                </c:pt>
                <c:pt idx="643">
                  <c:v>44598</c:v>
                </c:pt>
                <c:pt idx="644">
                  <c:v>44599</c:v>
                </c:pt>
                <c:pt idx="645">
                  <c:v>44600</c:v>
                </c:pt>
                <c:pt idx="646">
                  <c:v>44601</c:v>
                </c:pt>
                <c:pt idx="647">
                  <c:v>44602</c:v>
                </c:pt>
                <c:pt idx="648">
                  <c:v>44603</c:v>
                </c:pt>
                <c:pt idx="649">
                  <c:v>44604</c:v>
                </c:pt>
                <c:pt idx="650">
                  <c:v>44605</c:v>
                </c:pt>
                <c:pt idx="651">
                  <c:v>44606</c:v>
                </c:pt>
                <c:pt idx="652">
                  <c:v>44607</c:v>
                </c:pt>
                <c:pt idx="653">
                  <c:v>44608</c:v>
                </c:pt>
                <c:pt idx="654">
                  <c:v>44609</c:v>
                </c:pt>
                <c:pt idx="655">
                  <c:v>44610</c:v>
                </c:pt>
                <c:pt idx="656">
                  <c:v>44611</c:v>
                </c:pt>
                <c:pt idx="657">
                  <c:v>44612</c:v>
                </c:pt>
                <c:pt idx="658">
                  <c:v>44613</c:v>
                </c:pt>
                <c:pt idx="659">
                  <c:v>44614</c:v>
                </c:pt>
                <c:pt idx="660">
                  <c:v>44615</c:v>
                </c:pt>
                <c:pt idx="661">
                  <c:v>44616</c:v>
                </c:pt>
                <c:pt idx="662">
                  <c:v>44617</c:v>
                </c:pt>
                <c:pt idx="663">
                  <c:v>44618</c:v>
                </c:pt>
                <c:pt idx="664">
                  <c:v>44619</c:v>
                </c:pt>
                <c:pt idx="665">
                  <c:v>44620</c:v>
                </c:pt>
                <c:pt idx="666">
                  <c:v>44621</c:v>
                </c:pt>
                <c:pt idx="667">
                  <c:v>44622</c:v>
                </c:pt>
                <c:pt idx="668">
                  <c:v>44623</c:v>
                </c:pt>
                <c:pt idx="669">
                  <c:v>44624</c:v>
                </c:pt>
                <c:pt idx="670">
                  <c:v>44625</c:v>
                </c:pt>
                <c:pt idx="671">
                  <c:v>44626</c:v>
                </c:pt>
                <c:pt idx="672">
                  <c:v>44627</c:v>
                </c:pt>
                <c:pt idx="673">
                  <c:v>44628</c:v>
                </c:pt>
                <c:pt idx="674">
                  <c:v>44629</c:v>
                </c:pt>
                <c:pt idx="675">
                  <c:v>44630</c:v>
                </c:pt>
                <c:pt idx="676">
                  <c:v>44631</c:v>
                </c:pt>
                <c:pt idx="677">
                  <c:v>44632</c:v>
                </c:pt>
                <c:pt idx="678">
                  <c:v>44633</c:v>
                </c:pt>
                <c:pt idx="679">
                  <c:v>44634</c:v>
                </c:pt>
                <c:pt idx="680">
                  <c:v>44635</c:v>
                </c:pt>
                <c:pt idx="681">
                  <c:v>44636</c:v>
                </c:pt>
                <c:pt idx="682">
                  <c:v>44637</c:v>
                </c:pt>
                <c:pt idx="683">
                  <c:v>44638</c:v>
                </c:pt>
                <c:pt idx="684">
                  <c:v>44639</c:v>
                </c:pt>
                <c:pt idx="685">
                  <c:v>44640</c:v>
                </c:pt>
                <c:pt idx="686">
                  <c:v>44642</c:v>
                </c:pt>
                <c:pt idx="687">
                  <c:v>44643</c:v>
                </c:pt>
                <c:pt idx="688">
                  <c:v>44644</c:v>
                </c:pt>
                <c:pt idx="689">
                  <c:v>44645</c:v>
                </c:pt>
                <c:pt idx="690">
                  <c:v>44646</c:v>
                </c:pt>
                <c:pt idx="691">
                  <c:v>44647</c:v>
                </c:pt>
                <c:pt idx="692">
                  <c:v>44648</c:v>
                </c:pt>
                <c:pt idx="693">
                  <c:v>44649</c:v>
                </c:pt>
                <c:pt idx="694">
                  <c:v>44650</c:v>
                </c:pt>
                <c:pt idx="695">
                  <c:v>44651</c:v>
                </c:pt>
                <c:pt idx="696">
                  <c:v>44653</c:v>
                </c:pt>
                <c:pt idx="697">
                  <c:v>44654</c:v>
                </c:pt>
                <c:pt idx="698">
                  <c:v>44655</c:v>
                </c:pt>
                <c:pt idx="699">
                  <c:v>44656</c:v>
                </c:pt>
                <c:pt idx="700">
                  <c:v>44657</c:v>
                </c:pt>
                <c:pt idx="701">
                  <c:v>44658</c:v>
                </c:pt>
                <c:pt idx="702">
                  <c:v>44659</c:v>
                </c:pt>
                <c:pt idx="703">
                  <c:v>44660</c:v>
                </c:pt>
                <c:pt idx="704">
                  <c:v>44661</c:v>
                </c:pt>
                <c:pt idx="705">
                  <c:v>44662</c:v>
                </c:pt>
                <c:pt idx="706">
                  <c:v>44663</c:v>
                </c:pt>
                <c:pt idx="707">
                  <c:v>44664</c:v>
                </c:pt>
                <c:pt idx="708">
                  <c:v>44665</c:v>
                </c:pt>
                <c:pt idx="709">
                  <c:v>44666</c:v>
                </c:pt>
                <c:pt idx="710">
                  <c:v>44667</c:v>
                </c:pt>
                <c:pt idx="711">
                  <c:v>44668</c:v>
                </c:pt>
                <c:pt idx="712">
                  <c:v>44669</c:v>
                </c:pt>
                <c:pt idx="713">
                  <c:v>44670</c:v>
                </c:pt>
                <c:pt idx="714">
                  <c:v>44671</c:v>
                </c:pt>
                <c:pt idx="715">
                  <c:v>44672</c:v>
                </c:pt>
                <c:pt idx="716">
                  <c:v>44673</c:v>
                </c:pt>
                <c:pt idx="717">
                  <c:v>44674</c:v>
                </c:pt>
                <c:pt idx="718">
                  <c:v>44675</c:v>
                </c:pt>
                <c:pt idx="719">
                  <c:v>44676</c:v>
                </c:pt>
                <c:pt idx="720">
                  <c:v>44677</c:v>
                </c:pt>
                <c:pt idx="721">
                  <c:v>44678</c:v>
                </c:pt>
                <c:pt idx="722">
                  <c:v>44679</c:v>
                </c:pt>
                <c:pt idx="723">
                  <c:v>44680</c:v>
                </c:pt>
                <c:pt idx="724">
                  <c:v>44681</c:v>
                </c:pt>
                <c:pt idx="725">
                  <c:v>44682</c:v>
                </c:pt>
                <c:pt idx="726">
                  <c:v>44683</c:v>
                </c:pt>
                <c:pt idx="727">
                  <c:v>44684</c:v>
                </c:pt>
                <c:pt idx="728">
                  <c:v>44685</c:v>
                </c:pt>
                <c:pt idx="729">
                  <c:v>44686</c:v>
                </c:pt>
                <c:pt idx="730">
                  <c:v>44687</c:v>
                </c:pt>
                <c:pt idx="731">
                  <c:v>44688</c:v>
                </c:pt>
                <c:pt idx="732">
                  <c:v>44689</c:v>
                </c:pt>
                <c:pt idx="733">
                  <c:v>44690</c:v>
                </c:pt>
                <c:pt idx="734">
                  <c:v>44691</c:v>
                </c:pt>
                <c:pt idx="735">
                  <c:v>44692</c:v>
                </c:pt>
                <c:pt idx="736">
                  <c:v>44693</c:v>
                </c:pt>
                <c:pt idx="737">
                  <c:v>44694</c:v>
                </c:pt>
                <c:pt idx="738">
                  <c:v>44695</c:v>
                </c:pt>
                <c:pt idx="739">
                  <c:v>44696</c:v>
                </c:pt>
                <c:pt idx="740">
                  <c:v>44697</c:v>
                </c:pt>
                <c:pt idx="741">
                  <c:v>44698</c:v>
                </c:pt>
                <c:pt idx="742">
                  <c:v>44699</c:v>
                </c:pt>
                <c:pt idx="743">
                  <c:v>44700</c:v>
                </c:pt>
                <c:pt idx="744">
                  <c:v>44701</c:v>
                </c:pt>
                <c:pt idx="745">
                  <c:v>44702</c:v>
                </c:pt>
                <c:pt idx="746">
                  <c:v>44703</c:v>
                </c:pt>
                <c:pt idx="747">
                  <c:v>44704</c:v>
                </c:pt>
                <c:pt idx="748">
                  <c:v>44705</c:v>
                </c:pt>
                <c:pt idx="749">
                  <c:v>44706</c:v>
                </c:pt>
                <c:pt idx="750">
                  <c:v>44707</c:v>
                </c:pt>
                <c:pt idx="751">
                  <c:v>44708</c:v>
                </c:pt>
                <c:pt idx="752">
                  <c:v>44709</c:v>
                </c:pt>
                <c:pt idx="753">
                  <c:v>44710</c:v>
                </c:pt>
                <c:pt idx="754">
                  <c:v>44711</c:v>
                </c:pt>
                <c:pt idx="755">
                  <c:v>44712</c:v>
                </c:pt>
                <c:pt idx="756">
                  <c:v>44713</c:v>
                </c:pt>
                <c:pt idx="757">
                  <c:v>44714</c:v>
                </c:pt>
                <c:pt idx="758">
                  <c:v>44715</c:v>
                </c:pt>
                <c:pt idx="759">
                  <c:v>44716</c:v>
                </c:pt>
                <c:pt idx="760">
                  <c:v>44717</c:v>
                </c:pt>
                <c:pt idx="761">
                  <c:v>44718</c:v>
                </c:pt>
                <c:pt idx="762">
                  <c:v>44719</c:v>
                </c:pt>
                <c:pt idx="763">
                  <c:v>44720</c:v>
                </c:pt>
                <c:pt idx="764">
                  <c:v>44721</c:v>
                </c:pt>
                <c:pt idx="765">
                  <c:v>44722</c:v>
                </c:pt>
                <c:pt idx="766">
                  <c:v>44723</c:v>
                </c:pt>
                <c:pt idx="767">
                  <c:v>44724</c:v>
                </c:pt>
                <c:pt idx="768">
                  <c:v>44725</c:v>
                </c:pt>
                <c:pt idx="769">
                  <c:v>44726</c:v>
                </c:pt>
                <c:pt idx="770">
                  <c:v>44727</c:v>
                </c:pt>
                <c:pt idx="771">
                  <c:v>44728</c:v>
                </c:pt>
                <c:pt idx="772">
                  <c:v>44729</c:v>
                </c:pt>
                <c:pt idx="773">
                  <c:v>44730</c:v>
                </c:pt>
                <c:pt idx="774">
                  <c:v>44731</c:v>
                </c:pt>
                <c:pt idx="775">
                  <c:v>44732</c:v>
                </c:pt>
                <c:pt idx="776">
                  <c:v>44733</c:v>
                </c:pt>
                <c:pt idx="777">
                  <c:v>44734</c:v>
                </c:pt>
                <c:pt idx="778">
                  <c:v>44735</c:v>
                </c:pt>
                <c:pt idx="779">
                  <c:v>44736</c:v>
                </c:pt>
                <c:pt idx="780">
                  <c:v>44737</c:v>
                </c:pt>
                <c:pt idx="781">
                  <c:v>44738</c:v>
                </c:pt>
                <c:pt idx="782">
                  <c:v>44739</c:v>
                </c:pt>
                <c:pt idx="783">
                  <c:v>44740</c:v>
                </c:pt>
                <c:pt idx="784">
                  <c:v>44741</c:v>
                </c:pt>
                <c:pt idx="785">
                  <c:v>44742</c:v>
                </c:pt>
                <c:pt idx="786">
                  <c:v>44743</c:v>
                </c:pt>
                <c:pt idx="787">
                  <c:v>44744</c:v>
                </c:pt>
                <c:pt idx="788">
                  <c:v>44745</c:v>
                </c:pt>
                <c:pt idx="789">
                  <c:v>44746</c:v>
                </c:pt>
                <c:pt idx="790">
                  <c:v>44747</c:v>
                </c:pt>
                <c:pt idx="791">
                  <c:v>44748</c:v>
                </c:pt>
                <c:pt idx="792">
                  <c:v>44749</c:v>
                </c:pt>
                <c:pt idx="793">
                  <c:v>44750</c:v>
                </c:pt>
                <c:pt idx="794">
                  <c:v>44751</c:v>
                </c:pt>
                <c:pt idx="795">
                  <c:v>44752</c:v>
                </c:pt>
                <c:pt idx="796">
                  <c:v>44753</c:v>
                </c:pt>
                <c:pt idx="797">
                  <c:v>44754</c:v>
                </c:pt>
                <c:pt idx="798">
                  <c:v>44755</c:v>
                </c:pt>
                <c:pt idx="799">
                  <c:v>44756</c:v>
                </c:pt>
                <c:pt idx="800">
                  <c:v>44757</c:v>
                </c:pt>
                <c:pt idx="801">
                  <c:v>44758</c:v>
                </c:pt>
                <c:pt idx="802">
                  <c:v>44759</c:v>
                </c:pt>
                <c:pt idx="803">
                  <c:v>44760</c:v>
                </c:pt>
                <c:pt idx="804">
                  <c:v>44761</c:v>
                </c:pt>
                <c:pt idx="805">
                  <c:v>44762</c:v>
                </c:pt>
                <c:pt idx="806">
                  <c:v>44763</c:v>
                </c:pt>
                <c:pt idx="807">
                  <c:v>44764</c:v>
                </c:pt>
                <c:pt idx="808">
                  <c:v>44765</c:v>
                </c:pt>
                <c:pt idx="809">
                  <c:v>44766</c:v>
                </c:pt>
                <c:pt idx="810">
                  <c:v>44767</c:v>
                </c:pt>
                <c:pt idx="811">
                  <c:v>44768</c:v>
                </c:pt>
                <c:pt idx="812">
                  <c:v>44769</c:v>
                </c:pt>
                <c:pt idx="813">
                  <c:v>44770</c:v>
                </c:pt>
                <c:pt idx="814">
                  <c:v>44771</c:v>
                </c:pt>
                <c:pt idx="815">
                  <c:v>44772</c:v>
                </c:pt>
                <c:pt idx="816">
                  <c:v>44773</c:v>
                </c:pt>
                <c:pt idx="817">
                  <c:v>44774</c:v>
                </c:pt>
                <c:pt idx="818">
                  <c:v>44775</c:v>
                </c:pt>
                <c:pt idx="819">
                  <c:v>44776</c:v>
                </c:pt>
                <c:pt idx="820">
                  <c:v>44777</c:v>
                </c:pt>
                <c:pt idx="821">
                  <c:v>44779</c:v>
                </c:pt>
                <c:pt idx="822">
                  <c:v>44780</c:v>
                </c:pt>
                <c:pt idx="823">
                  <c:v>44781</c:v>
                </c:pt>
                <c:pt idx="824">
                  <c:v>44782</c:v>
                </c:pt>
                <c:pt idx="825">
                  <c:v>44783</c:v>
                </c:pt>
                <c:pt idx="826">
                  <c:v>44784</c:v>
                </c:pt>
                <c:pt idx="827">
                  <c:v>44785</c:v>
                </c:pt>
                <c:pt idx="828">
                  <c:v>44786</c:v>
                </c:pt>
                <c:pt idx="829">
                  <c:v>44787</c:v>
                </c:pt>
                <c:pt idx="830">
                  <c:v>44788</c:v>
                </c:pt>
                <c:pt idx="831">
                  <c:v>44789</c:v>
                </c:pt>
                <c:pt idx="832">
                  <c:v>44790</c:v>
                </c:pt>
                <c:pt idx="833">
                  <c:v>44791</c:v>
                </c:pt>
                <c:pt idx="834">
                  <c:v>44792</c:v>
                </c:pt>
                <c:pt idx="835">
                  <c:v>44793</c:v>
                </c:pt>
                <c:pt idx="836">
                  <c:v>44794</c:v>
                </c:pt>
                <c:pt idx="837">
                  <c:v>44795</c:v>
                </c:pt>
                <c:pt idx="838">
                  <c:v>44796</c:v>
                </c:pt>
                <c:pt idx="839">
                  <c:v>44797</c:v>
                </c:pt>
                <c:pt idx="840">
                  <c:v>44798</c:v>
                </c:pt>
                <c:pt idx="841">
                  <c:v>44799</c:v>
                </c:pt>
                <c:pt idx="842">
                  <c:v>44800</c:v>
                </c:pt>
                <c:pt idx="843">
                  <c:v>44801</c:v>
                </c:pt>
                <c:pt idx="844">
                  <c:v>44802</c:v>
                </c:pt>
                <c:pt idx="845">
                  <c:v>44803</c:v>
                </c:pt>
                <c:pt idx="846">
                  <c:v>44804</c:v>
                </c:pt>
                <c:pt idx="847">
                  <c:v>44805</c:v>
                </c:pt>
                <c:pt idx="848">
                  <c:v>44806</c:v>
                </c:pt>
                <c:pt idx="849">
                  <c:v>44808</c:v>
                </c:pt>
                <c:pt idx="850">
                  <c:v>44809</c:v>
                </c:pt>
                <c:pt idx="851">
                  <c:v>44810</c:v>
                </c:pt>
                <c:pt idx="852">
                  <c:v>44811</c:v>
                </c:pt>
                <c:pt idx="853">
                  <c:v>44812</c:v>
                </c:pt>
                <c:pt idx="854">
                  <c:v>44813</c:v>
                </c:pt>
                <c:pt idx="855">
                  <c:v>44814</c:v>
                </c:pt>
                <c:pt idx="856">
                  <c:v>44815</c:v>
                </c:pt>
                <c:pt idx="857">
                  <c:v>44816</c:v>
                </c:pt>
                <c:pt idx="858">
                  <c:v>44817</c:v>
                </c:pt>
                <c:pt idx="859">
                  <c:v>44818</c:v>
                </c:pt>
                <c:pt idx="860">
                  <c:v>44819</c:v>
                </c:pt>
                <c:pt idx="861">
                  <c:v>44820</c:v>
                </c:pt>
                <c:pt idx="862">
                  <c:v>44821</c:v>
                </c:pt>
                <c:pt idx="863">
                  <c:v>44822</c:v>
                </c:pt>
                <c:pt idx="864">
                  <c:v>44823</c:v>
                </c:pt>
                <c:pt idx="865">
                  <c:v>44824</c:v>
                </c:pt>
                <c:pt idx="866">
                  <c:v>44825</c:v>
                </c:pt>
                <c:pt idx="867">
                  <c:v>44826</c:v>
                </c:pt>
                <c:pt idx="868">
                  <c:v>44828</c:v>
                </c:pt>
                <c:pt idx="869">
                  <c:v>44829</c:v>
                </c:pt>
                <c:pt idx="870">
                  <c:v>44830</c:v>
                </c:pt>
                <c:pt idx="871">
                  <c:v>44831</c:v>
                </c:pt>
                <c:pt idx="872">
                  <c:v>44832</c:v>
                </c:pt>
                <c:pt idx="873">
                  <c:v>44833</c:v>
                </c:pt>
                <c:pt idx="874">
                  <c:v>44834</c:v>
                </c:pt>
                <c:pt idx="875">
                  <c:v>44835</c:v>
                </c:pt>
                <c:pt idx="876">
                  <c:v>44836</c:v>
                </c:pt>
                <c:pt idx="877">
                  <c:v>44837</c:v>
                </c:pt>
                <c:pt idx="878">
                  <c:v>44838</c:v>
                </c:pt>
                <c:pt idx="879">
                  <c:v>44839</c:v>
                </c:pt>
                <c:pt idx="880">
                  <c:v>44840</c:v>
                </c:pt>
                <c:pt idx="881">
                  <c:v>44841</c:v>
                </c:pt>
                <c:pt idx="882">
                  <c:v>44842</c:v>
                </c:pt>
                <c:pt idx="883">
                  <c:v>44843</c:v>
                </c:pt>
                <c:pt idx="884">
                  <c:v>44844</c:v>
                </c:pt>
                <c:pt idx="885">
                  <c:v>44845</c:v>
                </c:pt>
                <c:pt idx="886">
                  <c:v>44846</c:v>
                </c:pt>
                <c:pt idx="887">
                  <c:v>44847</c:v>
                </c:pt>
                <c:pt idx="888">
                  <c:v>44848</c:v>
                </c:pt>
                <c:pt idx="889">
                  <c:v>44849</c:v>
                </c:pt>
                <c:pt idx="890">
                  <c:v>44850</c:v>
                </c:pt>
                <c:pt idx="891">
                  <c:v>44851</c:v>
                </c:pt>
                <c:pt idx="892">
                  <c:v>44852</c:v>
                </c:pt>
                <c:pt idx="893">
                  <c:v>44853</c:v>
                </c:pt>
                <c:pt idx="894">
                  <c:v>44854</c:v>
                </c:pt>
                <c:pt idx="895">
                  <c:v>44855</c:v>
                </c:pt>
                <c:pt idx="896">
                  <c:v>44856</c:v>
                </c:pt>
                <c:pt idx="897">
                  <c:v>44857</c:v>
                </c:pt>
                <c:pt idx="898">
                  <c:v>44858</c:v>
                </c:pt>
                <c:pt idx="899">
                  <c:v>44859</c:v>
                </c:pt>
                <c:pt idx="900">
                  <c:v>44860</c:v>
                </c:pt>
                <c:pt idx="901">
                  <c:v>44861</c:v>
                </c:pt>
                <c:pt idx="902">
                  <c:v>44862</c:v>
                </c:pt>
                <c:pt idx="903">
                  <c:v>44863</c:v>
                </c:pt>
                <c:pt idx="904">
                  <c:v>44864</c:v>
                </c:pt>
                <c:pt idx="905">
                  <c:v>44865</c:v>
                </c:pt>
                <c:pt idx="906">
                  <c:v>44866</c:v>
                </c:pt>
                <c:pt idx="907">
                  <c:v>44867</c:v>
                </c:pt>
                <c:pt idx="908">
                  <c:v>44868</c:v>
                </c:pt>
                <c:pt idx="909">
                  <c:v>44869</c:v>
                </c:pt>
                <c:pt idx="910">
                  <c:v>44870</c:v>
                </c:pt>
                <c:pt idx="911">
                  <c:v>44871</c:v>
                </c:pt>
                <c:pt idx="912">
                  <c:v>44872</c:v>
                </c:pt>
                <c:pt idx="913">
                  <c:v>44873</c:v>
                </c:pt>
                <c:pt idx="914">
                  <c:v>44874</c:v>
                </c:pt>
                <c:pt idx="915">
                  <c:v>44875</c:v>
                </c:pt>
                <c:pt idx="916">
                  <c:v>44876</c:v>
                </c:pt>
                <c:pt idx="917">
                  <c:v>44877</c:v>
                </c:pt>
                <c:pt idx="918">
                  <c:v>44878</c:v>
                </c:pt>
                <c:pt idx="919">
                  <c:v>44879</c:v>
                </c:pt>
                <c:pt idx="920">
                  <c:v>44880</c:v>
                </c:pt>
                <c:pt idx="921">
                  <c:v>44881</c:v>
                </c:pt>
                <c:pt idx="922">
                  <c:v>44882</c:v>
                </c:pt>
                <c:pt idx="923">
                  <c:v>44883</c:v>
                </c:pt>
                <c:pt idx="924">
                  <c:v>44884</c:v>
                </c:pt>
                <c:pt idx="925">
                  <c:v>44885</c:v>
                </c:pt>
                <c:pt idx="926">
                  <c:v>44886</c:v>
                </c:pt>
                <c:pt idx="927">
                  <c:v>44887</c:v>
                </c:pt>
                <c:pt idx="928">
                  <c:v>44888</c:v>
                </c:pt>
                <c:pt idx="929">
                  <c:v>44889</c:v>
                </c:pt>
                <c:pt idx="930">
                  <c:v>44890</c:v>
                </c:pt>
                <c:pt idx="931">
                  <c:v>44891</c:v>
                </c:pt>
                <c:pt idx="932">
                  <c:v>44892</c:v>
                </c:pt>
                <c:pt idx="933">
                  <c:v>44893</c:v>
                </c:pt>
                <c:pt idx="934">
                  <c:v>44894</c:v>
                </c:pt>
                <c:pt idx="935">
                  <c:v>44895</c:v>
                </c:pt>
                <c:pt idx="936">
                  <c:v>44896</c:v>
                </c:pt>
                <c:pt idx="937">
                  <c:v>44897</c:v>
                </c:pt>
                <c:pt idx="938">
                  <c:v>44898</c:v>
                </c:pt>
                <c:pt idx="939">
                  <c:v>44899</c:v>
                </c:pt>
                <c:pt idx="940">
                  <c:v>44900</c:v>
                </c:pt>
                <c:pt idx="941">
                  <c:v>44901</c:v>
                </c:pt>
                <c:pt idx="942">
                  <c:v>44902</c:v>
                </c:pt>
                <c:pt idx="943">
                  <c:v>44903</c:v>
                </c:pt>
                <c:pt idx="944">
                  <c:v>44904</c:v>
                </c:pt>
                <c:pt idx="945">
                  <c:v>44905</c:v>
                </c:pt>
                <c:pt idx="946">
                  <c:v>44906</c:v>
                </c:pt>
                <c:pt idx="947">
                  <c:v>44907</c:v>
                </c:pt>
                <c:pt idx="948">
                  <c:v>44908</c:v>
                </c:pt>
                <c:pt idx="949">
                  <c:v>44909</c:v>
                </c:pt>
                <c:pt idx="950">
                  <c:v>44910</c:v>
                </c:pt>
                <c:pt idx="951">
                  <c:v>44911</c:v>
                </c:pt>
                <c:pt idx="952">
                  <c:v>44912</c:v>
                </c:pt>
                <c:pt idx="953">
                  <c:v>44913</c:v>
                </c:pt>
                <c:pt idx="954">
                  <c:v>44914</c:v>
                </c:pt>
                <c:pt idx="955">
                  <c:v>44915</c:v>
                </c:pt>
                <c:pt idx="956">
                  <c:v>44916</c:v>
                </c:pt>
                <c:pt idx="957">
                  <c:v>44917</c:v>
                </c:pt>
                <c:pt idx="958">
                  <c:v>44918</c:v>
                </c:pt>
                <c:pt idx="959">
                  <c:v>44919</c:v>
                </c:pt>
                <c:pt idx="960">
                  <c:v>44920</c:v>
                </c:pt>
                <c:pt idx="961">
                  <c:v>44921</c:v>
                </c:pt>
                <c:pt idx="962">
                  <c:v>44922</c:v>
                </c:pt>
                <c:pt idx="963">
                  <c:v>44923</c:v>
                </c:pt>
                <c:pt idx="964">
                  <c:v>44924</c:v>
                </c:pt>
                <c:pt idx="965">
                  <c:v>44925</c:v>
                </c:pt>
                <c:pt idx="966">
                  <c:v>44926</c:v>
                </c:pt>
                <c:pt idx="967">
                  <c:v>44927</c:v>
                </c:pt>
                <c:pt idx="968">
                  <c:v>44928</c:v>
                </c:pt>
                <c:pt idx="969">
                  <c:v>44929</c:v>
                </c:pt>
                <c:pt idx="970">
                  <c:v>44930</c:v>
                </c:pt>
                <c:pt idx="971">
                  <c:v>44931</c:v>
                </c:pt>
                <c:pt idx="972">
                  <c:v>44932</c:v>
                </c:pt>
                <c:pt idx="973">
                  <c:v>44933</c:v>
                </c:pt>
                <c:pt idx="974">
                  <c:v>44934</c:v>
                </c:pt>
                <c:pt idx="975">
                  <c:v>44935</c:v>
                </c:pt>
                <c:pt idx="976">
                  <c:v>44936</c:v>
                </c:pt>
                <c:pt idx="977">
                  <c:v>44937</c:v>
                </c:pt>
                <c:pt idx="978">
                  <c:v>44938</c:v>
                </c:pt>
                <c:pt idx="979">
                  <c:v>44939</c:v>
                </c:pt>
                <c:pt idx="980">
                  <c:v>44940</c:v>
                </c:pt>
                <c:pt idx="981">
                  <c:v>44941</c:v>
                </c:pt>
                <c:pt idx="982">
                  <c:v>44942</c:v>
                </c:pt>
                <c:pt idx="983">
                  <c:v>44943</c:v>
                </c:pt>
                <c:pt idx="984">
                  <c:v>44944</c:v>
                </c:pt>
                <c:pt idx="985">
                  <c:v>44945</c:v>
                </c:pt>
                <c:pt idx="986">
                  <c:v>44946</c:v>
                </c:pt>
                <c:pt idx="987">
                  <c:v>44947</c:v>
                </c:pt>
                <c:pt idx="988">
                  <c:v>44948</c:v>
                </c:pt>
                <c:pt idx="989">
                  <c:v>44949</c:v>
                </c:pt>
                <c:pt idx="990">
                  <c:v>44950</c:v>
                </c:pt>
                <c:pt idx="991">
                  <c:v>44951</c:v>
                </c:pt>
                <c:pt idx="992">
                  <c:v>44952</c:v>
                </c:pt>
                <c:pt idx="993">
                  <c:v>44953</c:v>
                </c:pt>
                <c:pt idx="994">
                  <c:v>44954</c:v>
                </c:pt>
                <c:pt idx="995">
                  <c:v>44955</c:v>
                </c:pt>
                <c:pt idx="996">
                  <c:v>44956</c:v>
                </c:pt>
                <c:pt idx="997">
                  <c:v>44957</c:v>
                </c:pt>
                <c:pt idx="998">
                  <c:v>44958</c:v>
                </c:pt>
                <c:pt idx="999">
                  <c:v>44959</c:v>
                </c:pt>
                <c:pt idx="1000">
                  <c:v>44960</c:v>
                </c:pt>
                <c:pt idx="1001">
                  <c:v>44961</c:v>
                </c:pt>
                <c:pt idx="1002">
                  <c:v>44962</c:v>
                </c:pt>
                <c:pt idx="1003">
                  <c:v>44963</c:v>
                </c:pt>
                <c:pt idx="1004">
                  <c:v>44964</c:v>
                </c:pt>
                <c:pt idx="1005">
                  <c:v>44965</c:v>
                </c:pt>
                <c:pt idx="1006">
                  <c:v>44966</c:v>
                </c:pt>
                <c:pt idx="1007">
                  <c:v>44967</c:v>
                </c:pt>
                <c:pt idx="1008">
                  <c:v>44968</c:v>
                </c:pt>
                <c:pt idx="1009">
                  <c:v>44969</c:v>
                </c:pt>
                <c:pt idx="1010">
                  <c:v>44970</c:v>
                </c:pt>
                <c:pt idx="1011">
                  <c:v>44971</c:v>
                </c:pt>
                <c:pt idx="1012">
                  <c:v>44972</c:v>
                </c:pt>
                <c:pt idx="1013">
                  <c:v>44973</c:v>
                </c:pt>
                <c:pt idx="1014">
                  <c:v>44974</c:v>
                </c:pt>
                <c:pt idx="1015">
                  <c:v>44975</c:v>
                </c:pt>
                <c:pt idx="1016">
                  <c:v>44976</c:v>
                </c:pt>
                <c:pt idx="1017">
                  <c:v>44977</c:v>
                </c:pt>
                <c:pt idx="1018">
                  <c:v>44978</c:v>
                </c:pt>
                <c:pt idx="1019">
                  <c:v>44979</c:v>
                </c:pt>
                <c:pt idx="1020">
                  <c:v>44980</c:v>
                </c:pt>
                <c:pt idx="1021">
                  <c:v>44981</c:v>
                </c:pt>
                <c:pt idx="1022">
                  <c:v>44982</c:v>
                </c:pt>
                <c:pt idx="1023">
                  <c:v>44983</c:v>
                </c:pt>
                <c:pt idx="1024">
                  <c:v>44984</c:v>
                </c:pt>
                <c:pt idx="1025">
                  <c:v>44985</c:v>
                </c:pt>
                <c:pt idx="1026">
                  <c:v>44986</c:v>
                </c:pt>
                <c:pt idx="1027">
                  <c:v>44987</c:v>
                </c:pt>
                <c:pt idx="1028">
                  <c:v>44988</c:v>
                </c:pt>
                <c:pt idx="1029">
                  <c:v>44989</c:v>
                </c:pt>
                <c:pt idx="1030">
                  <c:v>44990</c:v>
                </c:pt>
                <c:pt idx="1031">
                  <c:v>44991</c:v>
                </c:pt>
                <c:pt idx="1032">
                  <c:v>44992</c:v>
                </c:pt>
                <c:pt idx="1033">
                  <c:v>44993</c:v>
                </c:pt>
                <c:pt idx="1034">
                  <c:v>44994</c:v>
                </c:pt>
                <c:pt idx="1035">
                  <c:v>44995</c:v>
                </c:pt>
                <c:pt idx="1036">
                  <c:v>44996</c:v>
                </c:pt>
                <c:pt idx="1037">
                  <c:v>44997</c:v>
                </c:pt>
                <c:pt idx="1038">
                  <c:v>44998</c:v>
                </c:pt>
                <c:pt idx="1039">
                  <c:v>44999</c:v>
                </c:pt>
                <c:pt idx="1040">
                  <c:v>45000</c:v>
                </c:pt>
                <c:pt idx="1041">
                  <c:v>45001</c:v>
                </c:pt>
                <c:pt idx="1042">
                  <c:v>45002</c:v>
                </c:pt>
                <c:pt idx="1043">
                  <c:v>45003</c:v>
                </c:pt>
                <c:pt idx="1044">
                  <c:v>45004</c:v>
                </c:pt>
                <c:pt idx="1045">
                  <c:v>45005</c:v>
                </c:pt>
                <c:pt idx="1046">
                  <c:v>45007</c:v>
                </c:pt>
                <c:pt idx="1047">
                  <c:v>45008</c:v>
                </c:pt>
                <c:pt idx="1048">
                  <c:v>45009</c:v>
                </c:pt>
                <c:pt idx="1049">
                  <c:v>45010</c:v>
                </c:pt>
                <c:pt idx="1050">
                  <c:v>45011</c:v>
                </c:pt>
                <c:pt idx="1051">
                  <c:v>45012</c:v>
                </c:pt>
                <c:pt idx="1052">
                  <c:v>45013</c:v>
                </c:pt>
                <c:pt idx="1053">
                  <c:v>45014</c:v>
                </c:pt>
                <c:pt idx="1054">
                  <c:v>45015</c:v>
                </c:pt>
                <c:pt idx="1055">
                  <c:v>45016</c:v>
                </c:pt>
                <c:pt idx="1056">
                  <c:v>45017</c:v>
                </c:pt>
                <c:pt idx="1057">
                  <c:v>45018</c:v>
                </c:pt>
                <c:pt idx="1058">
                  <c:v>45019</c:v>
                </c:pt>
                <c:pt idx="1059">
                  <c:v>45020</c:v>
                </c:pt>
                <c:pt idx="1060">
                  <c:v>45021</c:v>
                </c:pt>
                <c:pt idx="1061">
                  <c:v>45022</c:v>
                </c:pt>
                <c:pt idx="1062">
                  <c:v>45023</c:v>
                </c:pt>
                <c:pt idx="1063">
                  <c:v>45024</c:v>
                </c:pt>
                <c:pt idx="1064">
                  <c:v>45025</c:v>
                </c:pt>
                <c:pt idx="1065">
                  <c:v>45026</c:v>
                </c:pt>
                <c:pt idx="1066">
                  <c:v>45027</c:v>
                </c:pt>
                <c:pt idx="1067">
                  <c:v>45028</c:v>
                </c:pt>
                <c:pt idx="1068">
                  <c:v>45029</c:v>
                </c:pt>
                <c:pt idx="1069">
                  <c:v>45030</c:v>
                </c:pt>
                <c:pt idx="1070">
                  <c:v>45031</c:v>
                </c:pt>
                <c:pt idx="1071">
                  <c:v>45032</c:v>
                </c:pt>
                <c:pt idx="1072">
                  <c:v>45033</c:v>
                </c:pt>
                <c:pt idx="1073">
                  <c:v>45034</c:v>
                </c:pt>
                <c:pt idx="1074">
                  <c:v>45035</c:v>
                </c:pt>
                <c:pt idx="1075">
                  <c:v>45036</c:v>
                </c:pt>
                <c:pt idx="1076">
                  <c:v>45037</c:v>
                </c:pt>
                <c:pt idx="1077">
                  <c:v>45038</c:v>
                </c:pt>
                <c:pt idx="1078">
                  <c:v>45039</c:v>
                </c:pt>
                <c:pt idx="1079">
                  <c:v>45040</c:v>
                </c:pt>
                <c:pt idx="1080">
                  <c:v>45041</c:v>
                </c:pt>
                <c:pt idx="1081">
                  <c:v>45042</c:v>
                </c:pt>
                <c:pt idx="1082">
                  <c:v>45043</c:v>
                </c:pt>
                <c:pt idx="1083">
                  <c:v>45044</c:v>
                </c:pt>
                <c:pt idx="1084">
                  <c:v>45045</c:v>
                </c:pt>
                <c:pt idx="1085">
                  <c:v>45046</c:v>
                </c:pt>
                <c:pt idx="1086">
                  <c:v>45047</c:v>
                </c:pt>
                <c:pt idx="1087">
                  <c:v>45048</c:v>
                </c:pt>
                <c:pt idx="1088">
                  <c:v>45049</c:v>
                </c:pt>
                <c:pt idx="1089">
                  <c:v>45050</c:v>
                </c:pt>
                <c:pt idx="1090">
                  <c:v>45051</c:v>
                </c:pt>
                <c:pt idx="1091">
                  <c:v>45052</c:v>
                </c:pt>
                <c:pt idx="1092">
                  <c:v>45053</c:v>
                </c:pt>
                <c:pt idx="1093">
                  <c:v>45054</c:v>
                </c:pt>
                <c:pt idx="1094">
                  <c:v>45055</c:v>
                </c:pt>
                <c:pt idx="1095">
                  <c:v>45056</c:v>
                </c:pt>
                <c:pt idx="1096">
                  <c:v>45057</c:v>
                </c:pt>
                <c:pt idx="1097">
                  <c:v>45058</c:v>
                </c:pt>
                <c:pt idx="1098">
                  <c:v>45059</c:v>
                </c:pt>
                <c:pt idx="1099">
                  <c:v>45060</c:v>
                </c:pt>
                <c:pt idx="1100">
                  <c:v>45061</c:v>
                </c:pt>
                <c:pt idx="1101">
                  <c:v>45062</c:v>
                </c:pt>
                <c:pt idx="1102">
                  <c:v>45063</c:v>
                </c:pt>
                <c:pt idx="1103">
                  <c:v>45064</c:v>
                </c:pt>
                <c:pt idx="1104">
                  <c:v>45065</c:v>
                </c:pt>
                <c:pt idx="1105">
                  <c:v>45066</c:v>
                </c:pt>
                <c:pt idx="1106">
                  <c:v>45067</c:v>
                </c:pt>
                <c:pt idx="1107">
                  <c:v>45068</c:v>
                </c:pt>
                <c:pt idx="1108">
                  <c:v>45069</c:v>
                </c:pt>
                <c:pt idx="1109">
                  <c:v>45070</c:v>
                </c:pt>
                <c:pt idx="1110">
                  <c:v>45071</c:v>
                </c:pt>
                <c:pt idx="1111">
                  <c:v>45072</c:v>
                </c:pt>
                <c:pt idx="1112">
                  <c:v>45073</c:v>
                </c:pt>
                <c:pt idx="1113">
                  <c:v>45074</c:v>
                </c:pt>
                <c:pt idx="1114">
                  <c:v>45075</c:v>
                </c:pt>
                <c:pt idx="1115">
                  <c:v>45076</c:v>
                </c:pt>
                <c:pt idx="1116">
                  <c:v>45077</c:v>
                </c:pt>
                <c:pt idx="1117">
                  <c:v>45078</c:v>
                </c:pt>
                <c:pt idx="1118">
                  <c:v>45079</c:v>
                </c:pt>
                <c:pt idx="1119">
                  <c:v>45080</c:v>
                </c:pt>
                <c:pt idx="1120">
                  <c:v>45081</c:v>
                </c:pt>
                <c:pt idx="1121">
                  <c:v>45082</c:v>
                </c:pt>
                <c:pt idx="1122">
                  <c:v>45083</c:v>
                </c:pt>
                <c:pt idx="1123">
                  <c:v>45084</c:v>
                </c:pt>
                <c:pt idx="1124">
                  <c:v>45085</c:v>
                </c:pt>
                <c:pt idx="1125">
                  <c:v>45087</c:v>
                </c:pt>
                <c:pt idx="1126">
                  <c:v>45088</c:v>
                </c:pt>
                <c:pt idx="1127">
                  <c:v>45089</c:v>
                </c:pt>
                <c:pt idx="1128">
                  <c:v>45090</c:v>
                </c:pt>
                <c:pt idx="1129">
                  <c:v>45091</c:v>
                </c:pt>
                <c:pt idx="1130">
                  <c:v>45092</c:v>
                </c:pt>
                <c:pt idx="1131">
                  <c:v>45093</c:v>
                </c:pt>
                <c:pt idx="1132">
                  <c:v>45094</c:v>
                </c:pt>
                <c:pt idx="1133">
                  <c:v>45095</c:v>
                </c:pt>
                <c:pt idx="1134">
                  <c:v>45096</c:v>
                </c:pt>
                <c:pt idx="1135">
                  <c:v>45097</c:v>
                </c:pt>
                <c:pt idx="1136">
                  <c:v>45098</c:v>
                </c:pt>
                <c:pt idx="1137">
                  <c:v>45099</c:v>
                </c:pt>
                <c:pt idx="1138">
                  <c:v>45100</c:v>
                </c:pt>
                <c:pt idx="1139">
                  <c:v>45101</c:v>
                </c:pt>
                <c:pt idx="1140">
                  <c:v>45102</c:v>
                </c:pt>
                <c:pt idx="1141">
                  <c:v>45103</c:v>
                </c:pt>
                <c:pt idx="1142">
                  <c:v>45104</c:v>
                </c:pt>
                <c:pt idx="1143">
                  <c:v>45105</c:v>
                </c:pt>
                <c:pt idx="1144">
                  <c:v>45106</c:v>
                </c:pt>
                <c:pt idx="1145">
                  <c:v>45107</c:v>
                </c:pt>
                <c:pt idx="1146">
                  <c:v>45108</c:v>
                </c:pt>
                <c:pt idx="1147">
                  <c:v>45109</c:v>
                </c:pt>
                <c:pt idx="1148">
                  <c:v>45110</c:v>
                </c:pt>
                <c:pt idx="1149">
                  <c:v>45111</c:v>
                </c:pt>
                <c:pt idx="1150">
                  <c:v>45112</c:v>
                </c:pt>
                <c:pt idx="1151">
                  <c:v>45113</c:v>
                </c:pt>
                <c:pt idx="1152">
                  <c:v>45114</c:v>
                </c:pt>
                <c:pt idx="1153">
                  <c:v>45115</c:v>
                </c:pt>
                <c:pt idx="1154">
                  <c:v>45116</c:v>
                </c:pt>
                <c:pt idx="1155">
                  <c:v>45117</c:v>
                </c:pt>
                <c:pt idx="1156">
                  <c:v>45118</c:v>
                </c:pt>
                <c:pt idx="1157">
                  <c:v>45119</c:v>
                </c:pt>
                <c:pt idx="1158">
                  <c:v>45120</c:v>
                </c:pt>
                <c:pt idx="1159">
                  <c:v>45121</c:v>
                </c:pt>
                <c:pt idx="1160">
                  <c:v>45122</c:v>
                </c:pt>
                <c:pt idx="1161">
                  <c:v>45123</c:v>
                </c:pt>
                <c:pt idx="1162">
                  <c:v>45125</c:v>
                </c:pt>
                <c:pt idx="1163">
                  <c:v>45126</c:v>
                </c:pt>
                <c:pt idx="1164">
                  <c:v>45127</c:v>
                </c:pt>
                <c:pt idx="1165">
                  <c:v>45128</c:v>
                </c:pt>
                <c:pt idx="1166">
                  <c:v>45129</c:v>
                </c:pt>
                <c:pt idx="1167">
                  <c:v>45130</c:v>
                </c:pt>
                <c:pt idx="1168">
                  <c:v>45131</c:v>
                </c:pt>
                <c:pt idx="1169">
                  <c:v>45132</c:v>
                </c:pt>
                <c:pt idx="1170">
                  <c:v>45133</c:v>
                </c:pt>
                <c:pt idx="1171">
                  <c:v>45134</c:v>
                </c:pt>
                <c:pt idx="1172">
                  <c:v>45135</c:v>
                </c:pt>
                <c:pt idx="1173">
                  <c:v>45136</c:v>
                </c:pt>
                <c:pt idx="1174">
                  <c:v>45137</c:v>
                </c:pt>
                <c:pt idx="1175">
                  <c:v>45138</c:v>
                </c:pt>
                <c:pt idx="1176">
                  <c:v>45139</c:v>
                </c:pt>
                <c:pt idx="1177">
                  <c:v>45140</c:v>
                </c:pt>
                <c:pt idx="1178">
                  <c:v>45141</c:v>
                </c:pt>
                <c:pt idx="1179">
                  <c:v>45142</c:v>
                </c:pt>
                <c:pt idx="1180">
                  <c:v>45143</c:v>
                </c:pt>
                <c:pt idx="1181">
                  <c:v>45144</c:v>
                </c:pt>
                <c:pt idx="1182">
                  <c:v>45145</c:v>
                </c:pt>
                <c:pt idx="1183">
                  <c:v>45146</c:v>
                </c:pt>
                <c:pt idx="1184">
                  <c:v>45147</c:v>
                </c:pt>
                <c:pt idx="1185">
                  <c:v>45148</c:v>
                </c:pt>
                <c:pt idx="1186">
                  <c:v>45149</c:v>
                </c:pt>
                <c:pt idx="1187">
                  <c:v>45150</c:v>
                </c:pt>
                <c:pt idx="1188">
                  <c:v>45151</c:v>
                </c:pt>
                <c:pt idx="1189">
                  <c:v>45152</c:v>
                </c:pt>
                <c:pt idx="1190">
                  <c:v>45153</c:v>
                </c:pt>
                <c:pt idx="1191">
                  <c:v>45154</c:v>
                </c:pt>
                <c:pt idx="1192">
                  <c:v>45155</c:v>
                </c:pt>
                <c:pt idx="1193">
                  <c:v>45156</c:v>
                </c:pt>
                <c:pt idx="1194">
                  <c:v>45157</c:v>
                </c:pt>
                <c:pt idx="1195">
                  <c:v>45158</c:v>
                </c:pt>
                <c:pt idx="1196">
                  <c:v>45159</c:v>
                </c:pt>
                <c:pt idx="1197">
                  <c:v>45160</c:v>
                </c:pt>
                <c:pt idx="1198">
                  <c:v>45161</c:v>
                </c:pt>
                <c:pt idx="1199">
                  <c:v>45162</c:v>
                </c:pt>
                <c:pt idx="1200">
                  <c:v>45163</c:v>
                </c:pt>
                <c:pt idx="1201">
                  <c:v>45164</c:v>
                </c:pt>
                <c:pt idx="1202">
                  <c:v>45165</c:v>
                </c:pt>
                <c:pt idx="1203">
                  <c:v>45166</c:v>
                </c:pt>
                <c:pt idx="1204">
                  <c:v>45167</c:v>
                </c:pt>
                <c:pt idx="1205">
                  <c:v>45168</c:v>
                </c:pt>
                <c:pt idx="1206">
                  <c:v>45169</c:v>
                </c:pt>
                <c:pt idx="1207">
                  <c:v>45170</c:v>
                </c:pt>
                <c:pt idx="1208">
                  <c:v>45171</c:v>
                </c:pt>
                <c:pt idx="1209">
                  <c:v>45172</c:v>
                </c:pt>
                <c:pt idx="1210">
                  <c:v>45173</c:v>
                </c:pt>
                <c:pt idx="1211">
                  <c:v>45174</c:v>
                </c:pt>
                <c:pt idx="1212">
                  <c:v>45175</c:v>
                </c:pt>
                <c:pt idx="1213">
                  <c:v>45176</c:v>
                </c:pt>
                <c:pt idx="1214">
                  <c:v>45177</c:v>
                </c:pt>
                <c:pt idx="1215">
                  <c:v>45178</c:v>
                </c:pt>
                <c:pt idx="1216">
                  <c:v>45179</c:v>
                </c:pt>
                <c:pt idx="1217">
                  <c:v>45180</c:v>
                </c:pt>
                <c:pt idx="1218">
                  <c:v>45181</c:v>
                </c:pt>
                <c:pt idx="1219">
                  <c:v>45182</c:v>
                </c:pt>
                <c:pt idx="1220">
                  <c:v>45183</c:v>
                </c:pt>
                <c:pt idx="1221">
                  <c:v>45184</c:v>
                </c:pt>
                <c:pt idx="1222">
                  <c:v>45185</c:v>
                </c:pt>
                <c:pt idx="1223">
                  <c:v>45186</c:v>
                </c:pt>
                <c:pt idx="1224">
                  <c:v>45187</c:v>
                </c:pt>
                <c:pt idx="1225">
                  <c:v>45188</c:v>
                </c:pt>
                <c:pt idx="1226">
                  <c:v>45189</c:v>
                </c:pt>
                <c:pt idx="1227">
                  <c:v>45190</c:v>
                </c:pt>
                <c:pt idx="1228">
                  <c:v>45191</c:v>
                </c:pt>
                <c:pt idx="1229">
                  <c:v>45194</c:v>
                </c:pt>
                <c:pt idx="1230">
                  <c:v>45195</c:v>
                </c:pt>
                <c:pt idx="1231">
                  <c:v>45196</c:v>
                </c:pt>
                <c:pt idx="1232">
                  <c:v>45197</c:v>
                </c:pt>
                <c:pt idx="1233">
                  <c:v>45198</c:v>
                </c:pt>
                <c:pt idx="1234">
                  <c:v>45199</c:v>
                </c:pt>
                <c:pt idx="1235">
                  <c:v>45200</c:v>
                </c:pt>
                <c:pt idx="1236">
                  <c:v>45201</c:v>
                </c:pt>
                <c:pt idx="1237">
                  <c:v>45202</c:v>
                </c:pt>
                <c:pt idx="1238">
                  <c:v>45203</c:v>
                </c:pt>
                <c:pt idx="1239">
                  <c:v>45204</c:v>
                </c:pt>
                <c:pt idx="1240">
                  <c:v>45205</c:v>
                </c:pt>
                <c:pt idx="1241">
                  <c:v>45206</c:v>
                </c:pt>
                <c:pt idx="1242">
                  <c:v>45207</c:v>
                </c:pt>
                <c:pt idx="1243">
                  <c:v>45208</c:v>
                </c:pt>
                <c:pt idx="1244">
                  <c:v>45209</c:v>
                </c:pt>
                <c:pt idx="1245">
                  <c:v>45210</c:v>
                </c:pt>
                <c:pt idx="1246">
                  <c:v>45211</c:v>
                </c:pt>
                <c:pt idx="1247">
                  <c:v>45212</c:v>
                </c:pt>
                <c:pt idx="1248">
                  <c:v>45213</c:v>
                </c:pt>
                <c:pt idx="1249">
                  <c:v>45214</c:v>
                </c:pt>
                <c:pt idx="1250">
                  <c:v>45215</c:v>
                </c:pt>
                <c:pt idx="1251">
                  <c:v>45216</c:v>
                </c:pt>
                <c:pt idx="1252">
                  <c:v>45217</c:v>
                </c:pt>
                <c:pt idx="1253">
                  <c:v>45218</c:v>
                </c:pt>
                <c:pt idx="1254">
                  <c:v>45219</c:v>
                </c:pt>
                <c:pt idx="1255">
                  <c:v>45220</c:v>
                </c:pt>
                <c:pt idx="1256">
                  <c:v>45221</c:v>
                </c:pt>
                <c:pt idx="1257">
                  <c:v>45222</c:v>
                </c:pt>
                <c:pt idx="1258">
                  <c:v>45223</c:v>
                </c:pt>
                <c:pt idx="1259">
                  <c:v>45224</c:v>
                </c:pt>
                <c:pt idx="1260">
                  <c:v>45225</c:v>
                </c:pt>
                <c:pt idx="1261">
                  <c:v>45226</c:v>
                </c:pt>
                <c:pt idx="1262">
                  <c:v>45227</c:v>
                </c:pt>
                <c:pt idx="1263">
                  <c:v>45228</c:v>
                </c:pt>
                <c:pt idx="1264">
                  <c:v>45229</c:v>
                </c:pt>
                <c:pt idx="1265">
                  <c:v>45230</c:v>
                </c:pt>
                <c:pt idx="1266">
                  <c:v>45231</c:v>
                </c:pt>
                <c:pt idx="1267">
                  <c:v>45232</c:v>
                </c:pt>
                <c:pt idx="1268">
                  <c:v>45233</c:v>
                </c:pt>
                <c:pt idx="1269">
                  <c:v>45234</c:v>
                </c:pt>
                <c:pt idx="1270">
                  <c:v>45235</c:v>
                </c:pt>
                <c:pt idx="1271">
                  <c:v>45236</c:v>
                </c:pt>
                <c:pt idx="1272">
                  <c:v>45237</c:v>
                </c:pt>
                <c:pt idx="1273">
                  <c:v>45238</c:v>
                </c:pt>
                <c:pt idx="1274">
                  <c:v>45239</c:v>
                </c:pt>
                <c:pt idx="1275">
                  <c:v>45240</c:v>
                </c:pt>
                <c:pt idx="1276">
                  <c:v>45241</c:v>
                </c:pt>
                <c:pt idx="1277">
                  <c:v>45242</c:v>
                </c:pt>
                <c:pt idx="1278">
                  <c:v>45243</c:v>
                </c:pt>
                <c:pt idx="1279">
                  <c:v>45244</c:v>
                </c:pt>
                <c:pt idx="1280">
                  <c:v>45245</c:v>
                </c:pt>
                <c:pt idx="1281">
                  <c:v>45246</c:v>
                </c:pt>
                <c:pt idx="1282">
                  <c:v>45247</c:v>
                </c:pt>
                <c:pt idx="1283">
                  <c:v>45248</c:v>
                </c:pt>
                <c:pt idx="1284">
                  <c:v>45249</c:v>
                </c:pt>
                <c:pt idx="1285">
                  <c:v>45250</c:v>
                </c:pt>
                <c:pt idx="1286">
                  <c:v>45251</c:v>
                </c:pt>
                <c:pt idx="1287">
                  <c:v>45252</c:v>
                </c:pt>
                <c:pt idx="1288">
                  <c:v>45253</c:v>
                </c:pt>
                <c:pt idx="1289">
                  <c:v>45254</c:v>
                </c:pt>
                <c:pt idx="1290">
                  <c:v>45255</c:v>
                </c:pt>
                <c:pt idx="1291">
                  <c:v>45256</c:v>
                </c:pt>
                <c:pt idx="1292">
                  <c:v>45257</c:v>
                </c:pt>
                <c:pt idx="1293">
                  <c:v>45258</c:v>
                </c:pt>
                <c:pt idx="1294">
                  <c:v>45259</c:v>
                </c:pt>
                <c:pt idx="1295">
                  <c:v>45260</c:v>
                </c:pt>
                <c:pt idx="1296">
                  <c:v>45261</c:v>
                </c:pt>
                <c:pt idx="1297">
                  <c:v>45262</c:v>
                </c:pt>
                <c:pt idx="1298">
                  <c:v>45263</c:v>
                </c:pt>
                <c:pt idx="1299">
                  <c:v>45264</c:v>
                </c:pt>
                <c:pt idx="1300">
                  <c:v>45265</c:v>
                </c:pt>
                <c:pt idx="1301">
                  <c:v>45266</c:v>
                </c:pt>
                <c:pt idx="1302">
                  <c:v>45267</c:v>
                </c:pt>
                <c:pt idx="1303">
                  <c:v>45268</c:v>
                </c:pt>
                <c:pt idx="1304">
                  <c:v>45269</c:v>
                </c:pt>
                <c:pt idx="1305">
                  <c:v>45271</c:v>
                </c:pt>
                <c:pt idx="1306">
                  <c:v>45272</c:v>
                </c:pt>
                <c:pt idx="1307">
                  <c:v>45273</c:v>
                </c:pt>
                <c:pt idx="1308">
                  <c:v>45274</c:v>
                </c:pt>
                <c:pt idx="1309">
                  <c:v>45275</c:v>
                </c:pt>
                <c:pt idx="1310">
                  <c:v>45276</c:v>
                </c:pt>
                <c:pt idx="1311">
                  <c:v>45277</c:v>
                </c:pt>
                <c:pt idx="1312">
                  <c:v>45278</c:v>
                </c:pt>
                <c:pt idx="1313">
                  <c:v>45279</c:v>
                </c:pt>
                <c:pt idx="1314">
                  <c:v>45280</c:v>
                </c:pt>
                <c:pt idx="1315">
                  <c:v>45281</c:v>
                </c:pt>
                <c:pt idx="1316">
                  <c:v>45282</c:v>
                </c:pt>
                <c:pt idx="1317">
                  <c:v>45283</c:v>
                </c:pt>
                <c:pt idx="1318">
                  <c:v>45284</c:v>
                </c:pt>
                <c:pt idx="1319">
                  <c:v>45285</c:v>
                </c:pt>
                <c:pt idx="1320">
                  <c:v>45286</c:v>
                </c:pt>
                <c:pt idx="1321">
                  <c:v>45287</c:v>
                </c:pt>
                <c:pt idx="1322">
                  <c:v>45288</c:v>
                </c:pt>
                <c:pt idx="1323">
                  <c:v>45289</c:v>
                </c:pt>
                <c:pt idx="1324">
                  <c:v>45290</c:v>
                </c:pt>
                <c:pt idx="1325">
                  <c:v>45291</c:v>
                </c:pt>
                <c:pt idx="1326">
                  <c:v>45292</c:v>
                </c:pt>
                <c:pt idx="1327">
                  <c:v>45293</c:v>
                </c:pt>
                <c:pt idx="1328">
                  <c:v>45294</c:v>
                </c:pt>
                <c:pt idx="1329">
                  <c:v>45295</c:v>
                </c:pt>
                <c:pt idx="1330">
                  <c:v>45296</c:v>
                </c:pt>
                <c:pt idx="1331">
                  <c:v>45297</c:v>
                </c:pt>
                <c:pt idx="1332">
                  <c:v>45298</c:v>
                </c:pt>
                <c:pt idx="1333">
                  <c:v>45299</c:v>
                </c:pt>
                <c:pt idx="1334">
                  <c:v>45300</c:v>
                </c:pt>
                <c:pt idx="1335">
                  <c:v>45301</c:v>
                </c:pt>
                <c:pt idx="1336">
                  <c:v>45302</c:v>
                </c:pt>
                <c:pt idx="1337">
                  <c:v>45303</c:v>
                </c:pt>
                <c:pt idx="1338">
                  <c:v>45304</c:v>
                </c:pt>
                <c:pt idx="1339">
                  <c:v>45305</c:v>
                </c:pt>
                <c:pt idx="1340">
                  <c:v>45306</c:v>
                </c:pt>
                <c:pt idx="1341">
                  <c:v>45307</c:v>
                </c:pt>
                <c:pt idx="1342">
                  <c:v>45308</c:v>
                </c:pt>
                <c:pt idx="1343">
                  <c:v>45309</c:v>
                </c:pt>
                <c:pt idx="1344">
                  <c:v>45310</c:v>
                </c:pt>
                <c:pt idx="1345">
                  <c:v>45311</c:v>
                </c:pt>
                <c:pt idx="1346">
                  <c:v>45312</c:v>
                </c:pt>
                <c:pt idx="1347">
                  <c:v>45313</c:v>
                </c:pt>
                <c:pt idx="1348">
                  <c:v>45314</c:v>
                </c:pt>
                <c:pt idx="1349">
                  <c:v>45315</c:v>
                </c:pt>
                <c:pt idx="1350">
                  <c:v>45316</c:v>
                </c:pt>
                <c:pt idx="1351">
                  <c:v>45317</c:v>
                </c:pt>
                <c:pt idx="1352">
                  <c:v>45318</c:v>
                </c:pt>
                <c:pt idx="1353">
                  <c:v>45319</c:v>
                </c:pt>
                <c:pt idx="1354">
                  <c:v>45320</c:v>
                </c:pt>
                <c:pt idx="1355">
                  <c:v>45321</c:v>
                </c:pt>
                <c:pt idx="1356">
                  <c:v>45322</c:v>
                </c:pt>
                <c:pt idx="1357">
                  <c:v>45323</c:v>
                </c:pt>
                <c:pt idx="1358">
                  <c:v>45324</c:v>
                </c:pt>
                <c:pt idx="1359">
                  <c:v>45325</c:v>
                </c:pt>
                <c:pt idx="1360">
                  <c:v>45326</c:v>
                </c:pt>
                <c:pt idx="1361">
                  <c:v>45327</c:v>
                </c:pt>
                <c:pt idx="1362">
                  <c:v>45328</c:v>
                </c:pt>
                <c:pt idx="1363">
                  <c:v>45329</c:v>
                </c:pt>
                <c:pt idx="1364">
                  <c:v>45330</c:v>
                </c:pt>
                <c:pt idx="1365">
                  <c:v>45331</c:v>
                </c:pt>
                <c:pt idx="1366">
                  <c:v>45332</c:v>
                </c:pt>
                <c:pt idx="1367">
                  <c:v>45333</c:v>
                </c:pt>
                <c:pt idx="1368">
                  <c:v>45334</c:v>
                </c:pt>
                <c:pt idx="1369">
                  <c:v>45335</c:v>
                </c:pt>
                <c:pt idx="1370">
                  <c:v>45336</c:v>
                </c:pt>
                <c:pt idx="1371">
                  <c:v>45337</c:v>
                </c:pt>
                <c:pt idx="1372">
                  <c:v>45338</c:v>
                </c:pt>
                <c:pt idx="1373">
                  <c:v>45339</c:v>
                </c:pt>
                <c:pt idx="1374">
                  <c:v>45340</c:v>
                </c:pt>
                <c:pt idx="1375">
                  <c:v>45341</c:v>
                </c:pt>
                <c:pt idx="1376">
                  <c:v>45342</c:v>
                </c:pt>
                <c:pt idx="1377">
                  <c:v>45343</c:v>
                </c:pt>
                <c:pt idx="1378">
                  <c:v>45344</c:v>
                </c:pt>
                <c:pt idx="1379">
                  <c:v>45345</c:v>
                </c:pt>
                <c:pt idx="1380">
                  <c:v>45346</c:v>
                </c:pt>
                <c:pt idx="1381">
                  <c:v>45347</c:v>
                </c:pt>
                <c:pt idx="1382">
                  <c:v>45348</c:v>
                </c:pt>
                <c:pt idx="1383">
                  <c:v>45349</c:v>
                </c:pt>
                <c:pt idx="1384">
                  <c:v>45350</c:v>
                </c:pt>
                <c:pt idx="1385">
                  <c:v>45351</c:v>
                </c:pt>
                <c:pt idx="1386">
                  <c:v>45352</c:v>
                </c:pt>
                <c:pt idx="1387">
                  <c:v>45353</c:v>
                </c:pt>
                <c:pt idx="1388">
                  <c:v>45354</c:v>
                </c:pt>
                <c:pt idx="1389">
                  <c:v>45355</c:v>
                </c:pt>
                <c:pt idx="1390">
                  <c:v>45356</c:v>
                </c:pt>
                <c:pt idx="1391">
                  <c:v>45357</c:v>
                </c:pt>
                <c:pt idx="1392">
                  <c:v>45358</c:v>
                </c:pt>
                <c:pt idx="1393">
                  <c:v>45359</c:v>
                </c:pt>
                <c:pt idx="1394">
                  <c:v>45360</c:v>
                </c:pt>
                <c:pt idx="1395">
                  <c:v>45361</c:v>
                </c:pt>
                <c:pt idx="1396">
                  <c:v>45362</c:v>
                </c:pt>
                <c:pt idx="1397">
                  <c:v>45363</c:v>
                </c:pt>
                <c:pt idx="1398">
                  <c:v>45364</c:v>
                </c:pt>
                <c:pt idx="1399">
                  <c:v>45365</c:v>
                </c:pt>
                <c:pt idx="1400">
                  <c:v>45366</c:v>
                </c:pt>
                <c:pt idx="1401">
                  <c:v>45367</c:v>
                </c:pt>
                <c:pt idx="1402">
                  <c:v>45368</c:v>
                </c:pt>
                <c:pt idx="1403">
                  <c:v>45369</c:v>
                </c:pt>
                <c:pt idx="1404">
                  <c:v>45370</c:v>
                </c:pt>
                <c:pt idx="1405">
                  <c:v>45372</c:v>
                </c:pt>
                <c:pt idx="1406">
                  <c:v>45373</c:v>
                </c:pt>
                <c:pt idx="1407">
                  <c:v>45374</c:v>
                </c:pt>
                <c:pt idx="1408">
                  <c:v>45375</c:v>
                </c:pt>
                <c:pt idx="1409">
                  <c:v>45376</c:v>
                </c:pt>
                <c:pt idx="1410">
                  <c:v>45377</c:v>
                </c:pt>
                <c:pt idx="1411">
                  <c:v>45378</c:v>
                </c:pt>
                <c:pt idx="1412">
                  <c:v>45379</c:v>
                </c:pt>
                <c:pt idx="1413">
                  <c:v>45380</c:v>
                </c:pt>
                <c:pt idx="1414">
                  <c:v>45381</c:v>
                </c:pt>
                <c:pt idx="1415">
                  <c:v>45382</c:v>
                </c:pt>
                <c:pt idx="1416">
                  <c:v>45383</c:v>
                </c:pt>
                <c:pt idx="1417">
                  <c:v>45384</c:v>
                </c:pt>
                <c:pt idx="1418">
                  <c:v>45385</c:v>
                </c:pt>
                <c:pt idx="1419">
                  <c:v>45386</c:v>
                </c:pt>
                <c:pt idx="1420">
                  <c:v>45387</c:v>
                </c:pt>
                <c:pt idx="1421">
                  <c:v>45388</c:v>
                </c:pt>
                <c:pt idx="1422">
                  <c:v>45389</c:v>
                </c:pt>
                <c:pt idx="1423">
                  <c:v>45390</c:v>
                </c:pt>
                <c:pt idx="1424">
                  <c:v>45391</c:v>
                </c:pt>
                <c:pt idx="1425">
                  <c:v>45392</c:v>
                </c:pt>
                <c:pt idx="1426">
                  <c:v>45393</c:v>
                </c:pt>
                <c:pt idx="1427">
                  <c:v>45394</c:v>
                </c:pt>
                <c:pt idx="1428">
                  <c:v>45395</c:v>
                </c:pt>
                <c:pt idx="1429">
                  <c:v>45396</c:v>
                </c:pt>
                <c:pt idx="1430">
                  <c:v>45397</c:v>
                </c:pt>
                <c:pt idx="1431">
                  <c:v>45398</c:v>
                </c:pt>
                <c:pt idx="1432">
                  <c:v>45399</c:v>
                </c:pt>
                <c:pt idx="1433">
                  <c:v>45400</c:v>
                </c:pt>
                <c:pt idx="1434">
                  <c:v>45401</c:v>
                </c:pt>
                <c:pt idx="1435">
                  <c:v>45402</c:v>
                </c:pt>
                <c:pt idx="1436">
                  <c:v>45403</c:v>
                </c:pt>
                <c:pt idx="1437">
                  <c:v>45404</c:v>
                </c:pt>
                <c:pt idx="1438">
                  <c:v>45405</c:v>
                </c:pt>
                <c:pt idx="1439">
                  <c:v>45406</c:v>
                </c:pt>
                <c:pt idx="1440">
                  <c:v>45407</c:v>
                </c:pt>
                <c:pt idx="1441">
                  <c:v>45408</c:v>
                </c:pt>
                <c:pt idx="1442">
                  <c:v>45409</c:v>
                </c:pt>
                <c:pt idx="1443">
                  <c:v>45410</c:v>
                </c:pt>
                <c:pt idx="1444">
                  <c:v>45411</c:v>
                </c:pt>
                <c:pt idx="1445">
                  <c:v>45412</c:v>
                </c:pt>
                <c:pt idx="1446">
                  <c:v>45413</c:v>
                </c:pt>
                <c:pt idx="1447">
                  <c:v>45414</c:v>
                </c:pt>
                <c:pt idx="1448">
                  <c:v>45415</c:v>
                </c:pt>
                <c:pt idx="1449">
                  <c:v>45416</c:v>
                </c:pt>
                <c:pt idx="1450">
                  <c:v>45417</c:v>
                </c:pt>
                <c:pt idx="1451">
                  <c:v>45418</c:v>
                </c:pt>
                <c:pt idx="1452">
                  <c:v>45419</c:v>
                </c:pt>
                <c:pt idx="1453">
                  <c:v>45420</c:v>
                </c:pt>
                <c:pt idx="1454">
                  <c:v>45421</c:v>
                </c:pt>
                <c:pt idx="1455">
                  <c:v>45422</c:v>
                </c:pt>
                <c:pt idx="1456">
                  <c:v>45423</c:v>
                </c:pt>
                <c:pt idx="1457">
                  <c:v>45424</c:v>
                </c:pt>
                <c:pt idx="1458">
                  <c:v>45425</c:v>
                </c:pt>
                <c:pt idx="1459">
                  <c:v>45426</c:v>
                </c:pt>
                <c:pt idx="1460">
                  <c:v>45427</c:v>
                </c:pt>
                <c:pt idx="1461">
                  <c:v>45428</c:v>
                </c:pt>
                <c:pt idx="1462">
                  <c:v>45429</c:v>
                </c:pt>
                <c:pt idx="1463">
                  <c:v>45430</c:v>
                </c:pt>
                <c:pt idx="1464">
                  <c:v>45431</c:v>
                </c:pt>
                <c:pt idx="1465">
                  <c:v>45432</c:v>
                </c:pt>
                <c:pt idx="1466">
                  <c:v>45433</c:v>
                </c:pt>
                <c:pt idx="1467">
                  <c:v>45434</c:v>
                </c:pt>
                <c:pt idx="1468">
                  <c:v>45435</c:v>
                </c:pt>
                <c:pt idx="1469">
                  <c:v>45436</c:v>
                </c:pt>
                <c:pt idx="1470">
                  <c:v>45437</c:v>
                </c:pt>
                <c:pt idx="1471">
                  <c:v>45438</c:v>
                </c:pt>
                <c:pt idx="1472">
                  <c:v>45439</c:v>
                </c:pt>
                <c:pt idx="1473">
                  <c:v>45440</c:v>
                </c:pt>
                <c:pt idx="1474">
                  <c:v>45441</c:v>
                </c:pt>
                <c:pt idx="1475">
                  <c:v>45442</c:v>
                </c:pt>
                <c:pt idx="1476">
                  <c:v>45443</c:v>
                </c:pt>
                <c:pt idx="1477">
                  <c:v>45444</c:v>
                </c:pt>
                <c:pt idx="1478">
                  <c:v>45445</c:v>
                </c:pt>
                <c:pt idx="1479">
                  <c:v>45446</c:v>
                </c:pt>
                <c:pt idx="1480">
                  <c:v>45447</c:v>
                </c:pt>
                <c:pt idx="1481">
                  <c:v>45448</c:v>
                </c:pt>
                <c:pt idx="1482">
                  <c:v>45449</c:v>
                </c:pt>
                <c:pt idx="1483">
                  <c:v>45450</c:v>
                </c:pt>
                <c:pt idx="1484">
                  <c:v>45451</c:v>
                </c:pt>
                <c:pt idx="1485">
                  <c:v>45452</c:v>
                </c:pt>
                <c:pt idx="1486">
                  <c:v>45453</c:v>
                </c:pt>
                <c:pt idx="1487">
                  <c:v>45454</c:v>
                </c:pt>
                <c:pt idx="1488">
                  <c:v>45455</c:v>
                </c:pt>
                <c:pt idx="1489">
                  <c:v>45456</c:v>
                </c:pt>
                <c:pt idx="1490">
                  <c:v>45457</c:v>
                </c:pt>
                <c:pt idx="1491">
                  <c:v>45458</c:v>
                </c:pt>
                <c:pt idx="1492">
                  <c:v>45459</c:v>
                </c:pt>
                <c:pt idx="1493">
                  <c:v>45460</c:v>
                </c:pt>
                <c:pt idx="1494">
                  <c:v>45461</c:v>
                </c:pt>
                <c:pt idx="1495">
                  <c:v>45462</c:v>
                </c:pt>
                <c:pt idx="1496">
                  <c:v>45463</c:v>
                </c:pt>
                <c:pt idx="1497">
                  <c:v>45464</c:v>
                </c:pt>
                <c:pt idx="1498">
                  <c:v>45465</c:v>
                </c:pt>
                <c:pt idx="1499">
                  <c:v>45466</c:v>
                </c:pt>
                <c:pt idx="1500">
                  <c:v>45467</c:v>
                </c:pt>
                <c:pt idx="1501">
                  <c:v>45468</c:v>
                </c:pt>
                <c:pt idx="1502">
                  <c:v>45469</c:v>
                </c:pt>
                <c:pt idx="1503">
                  <c:v>45470</c:v>
                </c:pt>
                <c:pt idx="1504">
                  <c:v>45471</c:v>
                </c:pt>
                <c:pt idx="1505">
                  <c:v>45472</c:v>
                </c:pt>
                <c:pt idx="1506">
                  <c:v>45473</c:v>
                </c:pt>
                <c:pt idx="1507">
                  <c:v>45474</c:v>
                </c:pt>
                <c:pt idx="1508">
                  <c:v>45475</c:v>
                </c:pt>
                <c:pt idx="1509">
                  <c:v>45476</c:v>
                </c:pt>
                <c:pt idx="1510">
                  <c:v>45477</c:v>
                </c:pt>
                <c:pt idx="1511">
                  <c:v>45478</c:v>
                </c:pt>
                <c:pt idx="1512">
                  <c:v>45479</c:v>
                </c:pt>
                <c:pt idx="1513">
                  <c:v>45480</c:v>
                </c:pt>
                <c:pt idx="1514">
                  <c:v>45481</c:v>
                </c:pt>
                <c:pt idx="1515">
                  <c:v>45482</c:v>
                </c:pt>
                <c:pt idx="1516">
                  <c:v>45483</c:v>
                </c:pt>
                <c:pt idx="1517">
                  <c:v>45484</c:v>
                </c:pt>
                <c:pt idx="1518">
                  <c:v>45485</c:v>
                </c:pt>
                <c:pt idx="1519">
                  <c:v>45486</c:v>
                </c:pt>
                <c:pt idx="1520">
                  <c:v>45487</c:v>
                </c:pt>
                <c:pt idx="1521">
                  <c:v>45488</c:v>
                </c:pt>
                <c:pt idx="1522">
                  <c:v>45489</c:v>
                </c:pt>
                <c:pt idx="1523">
                  <c:v>45490</c:v>
                </c:pt>
                <c:pt idx="1524">
                  <c:v>45491</c:v>
                </c:pt>
                <c:pt idx="1525">
                  <c:v>45492</c:v>
                </c:pt>
                <c:pt idx="1526">
                  <c:v>45493</c:v>
                </c:pt>
                <c:pt idx="1527">
                  <c:v>45494</c:v>
                </c:pt>
                <c:pt idx="1528">
                  <c:v>45495</c:v>
                </c:pt>
                <c:pt idx="1529">
                  <c:v>45496</c:v>
                </c:pt>
                <c:pt idx="1530">
                  <c:v>45497</c:v>
                </c:pt>
                <c:pt idx="1531">
                  <c:v>45498</c:v>
                </c:pt>
                <c:pt idx="1532">
                  <c:v>45499</c:v>
                </c:pt>
                <c:pt idx="1533">
                  <c:v>45500</c:v>
                </c:pt>
                <c:pt idx="1534">
                  <c:v>45501</c:v>
                </c:pt>
                <c:pt idx="1535">
                  <c:v>45502</c:v>
                </c:pt>
                <c:pt idx="1536">
                  <c:v>45503</c:v>
                </c:pt>
                <c:pt idx="1537">
                  <c:v>45504</c:v>
                </c:pt>
                <c:pt idx="1538">
                  <c:v>45505</c:v>
                </c:pt>
                <c:pt idx="1539">
                  <c:v>45506</c:v>
                </c:pt>
                <c:pt idx="1540">
                  <c:v>45507</c:v>
                </c:pt>
                <c:pt idx="1541">
                  <c:v>45508</c:v>
                </c:pt>
                <c:pt idx="1542">
                  <c:v>45509</c:v>
                </c:pt>
                <c:pt idx="1543">
                  <c:v>45510</c:v>
                </c:pt>
                <c:pt idx="1544">
                  <c:v>45511</c:v>
                </c:pt>
                <c:pt idx="1545">
                  <c:v>45512</c:v>
                </c:pt>
                <c:pt idx="1546">
                  <c:v>45513</c:v>
                </c:pt>
                <c:pt idx="1547">
                  <c:v>45514</c:v>
                </c:pt>
                <c:pt idx="1548">
                  <c:v>45515</c:v>
                </c:pt>
                <c:pt idx="1549">
                  <c:v>45516</c:v>
                </c:pt>
                <c:pt idx="1550">
                  <c:v>45517</c:v>
                </c:pt>
                <c:pt idx="1551">
                  <c:v>45518</c:v>
                </c:pt>
                <c:pt idx="1552">
                  <c:v>45519</c:v>
                </c:pt>
                <c:pt idx="1553">
                  <c:v>45520</c:v>
                </c:pt>
                <c:pt idx="1554">
                  <c:v>45521</c:v>
                </c:pt>
                <c:pt idx="1555">
                  <c:v>45522</c:v>
                </c:pt>
                <c:pt idx="1556">
                  <c:v>45523</c:v>
                </c:pt>
                <c:pt idx="1557">
                  <c:v>45524</c:v>
                </c:pt>
                <c:pt idx="1558">
                  <c:v>45525</c:v>
                </c:pt>
                <c:pt idx="1559">
                  <c:v>45526</c:v>
                </c:pt>
                <c:pt idx="1560">
                  <c:v>45527</c:v>
                </c:pt>
                <c:pt idx="1561">
                  <c:v>45528</c:v>
                </c:pt>
                <c:pt idx="1562">
                  <c:v>45529</c:v>
                </c:pt>
                <c:pt idx="1563">
                  <c:v>45530</c:v>
                </c:pt>
                <c:pt idx="1564">
                  <c:v>45531</c:v>
                </c:pt>
                <c:pt idx="1565">
                  <c:v>45532</c:v>
                </c:pt>
                <c:pt idx="1566">
                  <c:v>45533</c:v>
                </c:pt>
                <c:pt idx="1567">
                  <c:v>45534</c:v>
                </c:pt>
                <c:pt idx="1568">
                  <c:v>45535</c:v>
                </c:pt>
                <c:pt idx="1569">
                  <c:v>45536</c:v>
                </c:pt>
                <c:pt idx="1570">
                  <c:v>45537</c:v>
                </c:pt>
                <c:pt idx="1571">
                  <c:v>45538</c:v>
                </c:pt>
                <c:pt idx="1572">
                  <c:v>45539</c:v>
                </c:pt>
                <c:pt idx="1573">
                  <c:v>45540</c:v>
                </c:pt>
                <c:pt idx="1574">
                  <c:v>45541</c:v>
                </c:pt>
                <c:pt idx="1575">
                  <c:v>45542</c:v>
                </c:pt>
                <c:pt idx="1576">
                  <c:v>45543</c:v>
                </c:pt>
                <c:pt idx="1577">
                  <c:v>45544</c:v>
                </c:pt>
                <c:pt idx="1578">
                  <c:v>45545</c:v>
                </c:pt>
                <c:pt idx="1579">
                  <c:v>45546</c:v>
                </c:pt>
                <c:pt idx="1580">
                  <c:v>45547</c:v>
                </c:pt>
                <c:pt idx="1581">
                  <c:v>45548</c:v>
                </c:pt>
                <c:pt idx="1582">
                  <c:v>45549</c:v>
                </c:pt>
                <c:pt idx="1583">
                  <c:v>45550</c:v>
                </c:pt>
                <c:pt idx="1584">
                  <c:v>45551</c:v>
                </c:pt>
                <c:pt idx="1585">
                  <c:v>45552</c:v>
                </c:pt>
                <c:pt idx="1586">
                  <c:v>45553</c:v>
                </c:pt>
                <c:pt idx="1587">
                  <c:v>45554</c:v>
                </c:pt>
                <c:pt idx="1588">
                  <c:v>45555</c:v>
                </c:pt>
                <c:pt idx="1589">
                  <c:v>45556</c:v>
                </c:pt>
                <c:pt idx="1590">
                  <c:v>45558</c:v>
                </c:pt>
                <c:pt idx="1591">
                  <c:v>45559</c:v>
                </c:pt>
                <c:pt idx="1592">
                  <c:v>45560</c:v>
                </c:pt>
                <c:pt idx="1593">
                  <c:v>45561</c:v>
                </c:pt>
                <c:pt idx="1594">
                  <c:v>45562</c:v>
                </c:pt>
                <c:pt idx="1595">
                  <c:v>45563</c:v>
                </c:pt>
                <c:pt idx="1596">
                  <c:v>45564</c:v>
                </c:pt>
                <c:pt idx="1597">
                  <c:v>45565</c:v>
                </c:pt>
                <c:pt idx="1598">
                  <c:v>45566</c:v>
                </c:pt>
                <c:pt idx="1599">
                  <c:v>45567</c:v>
                </c:pt>
                <c:pt idx="1600">
                  <c:v>45568</c:v>
                </c:pt>
                <c:pt idx="1601">
                  <c:v>45569</c:v>
                </c:pt>
                <c:pt idx="1602">
                  <c:v>45570</c:v>
                </c:pt>
                <c:pt idx="1603">
                  <c:v>45571</c:v>
                </c:pt>
                <c:pt idx="1604">
                  <c:v>45572</c:v>
                </c:pt>
                <c:pt idx="1605">
                  <c:v>45573</c:v>
                </c:pt>
                <c:pt idx="1606">
                  <c:v>45574</c:v>
                </c:pt>
                <c:pt idx="1607">
                  <c:v>45575</c:v>
                </c:pt>
                <c:pt idx="1608">
                  <c:v>45576</c:v>
                </c:pt>
                <c:pt idx="1609">
                  <c:v>45577</c:v>
                </c:pt>
                <c:pt idx="1610">
                  <c:v>45578</c:v>
                </c:pt>
                <c:pt idx="1611">
                  <c:v>45579</c:v>
                </c:pt>
                <c:pt idx="1612">
                  <c:v>45580</c:v>
                </c:pt>
                <c:pt idx="1613">
                  <c:v>45581</c:v>
                </c:pt>
                <c:pt idx="1614">
                  <c:v>45582</c:v>
                </c:pt>
                <c:pt idx="1615">
                  <c:v>45583</c:v>
                </c:pt>
                <c:pt idx="1616">
                  <c:v>45584</c:v>
                </c:pt>
                <c:pt idx="1617">
                  <c:v>45585</c:v>
                </c:pt>
                <c:pt idx="1618">
                  <c:v>45586</c:v>
                </c:pt>
                <c:pt idx="1619">
                  <c:v>45587</c:v>
                </c:pt>
                <c:pt idx="1620">
                  <c:v>45588</c:v>
                </c:pt>
                <c:pt idx="1621">
                  <c:v>45589</c:v>
                </c:pt>
                <c:pt idx="1622">
                  <c:v>45590</c:v>
                </c:pt>
                <c:pt idx="1623">
                  <c:v>45591</c:v>
                </c:pt>
                <c:pt idx="1624">
                  <c:v>45592</c:v>
                </c:pt>
                <c:pt idx="1625">
                  <c:v>45593</c:v>
                </c:pt>
                <c:pt idx="1626">
                  <c:v>45594</c:v>
                </c:pt>
                <c:pt idx="1627">
                  <c:v>45595</c:v>
                </c:pt>
                <c:pt idx="1628">
                  <c:v>45596</c:v>
                </c:pt>
                <c:pt idx="1629">
                  <c:v>45597</c:v>
                </c:pt>
                <c:pt idx="1630">
                  <c:v>45598</c:v>
                </c:pt>
                <c:pt idx="1631">
                  <c:v>45599</c:v>
                </c:pt>
                <c:pt idx="1632">
                  <c:v>45600</c:v>
                </c:pt>
                <c:pt idx="1633">
                  <c:v>45601</c:v>
                </c:pt>
                <c:pt idx="1634">
                  <c:v>45602</c:v>
                </c:pt>
                <c:pt idx="1635">
                  <c:v>45603</c:v>
                </c:pt>
                <c:pt idx="1636">
                  <c:v>45604</c:v>
                </c:pt>
                <c:pt idx="1637">
                  <c:v>45605</c:v>
                </c:pt>
                <c:pt idx="1638">
                  <c:v>45606</c:v>
                </c:pt>
                <c:pt idx="1639">
                  <c:v>45607</c:v>
                </c:pt>
                <c:pt idx="1640">
                  <c:v>45608</c:v>
                </c:pt>
                <c:pt idx="1641">
                  <c:v>45609</c:v>
                </c:pt>
                <c:pt idx="1642">
                  <c:v>45610</c:v>
                </c:pt>
                <c:pt idx="1643">
                  <c:v>45611</c:v>
                </c:pt>
                <c:pt idx="1644">
                  <c:v>45612</c:v>
                </c:pt>
                <c:pt idx="1645">
                  <c:v>45613</c:v>
                </c:pt>
                <c:pt idx="1646">
                  <c:v>45614</c:v>
                </c:pt>
                <c:pt idx="1647">
                  <c:v>45615</c:v>
                </c:pt>
                <c:pt idx="1648">
                  <c:v>45616</c:v>
                </c:pt>
                <c:pt idx="1649">
                  <c:v>45617</c:v>
                </c:pt>
                <c:pt idx="1650">
                  <c:v>45618</c:v>
                </c:pt>
                <c:pt idx="1651">
                  <c:v>45619</c:v>
                </c:pt>
                <c:pt idx="1652">
                  <c:v>45620</c:v>
                </c:pt>
                <c:pt idx="1653">
                  <c:v>45621</c:v>
                </c:pt>
                <c:pt idx="1654">
                  <c:v>45622</c:v>
                </c:pt>
                <c:pt idx="1655">
                  <c:v>45623</c:v>
                </c:pt>
                <c:pt idx="1656">
                  <c:v>45624</c:v>
                </c:pt>
                <c:pt idx="1657">
                  <c:v>45625</c:v>
                </c:pt>
                <c:pt idx="1658">
                  <c:v>45626</c:v>
                </c:pt>
                <c:pt idx="1659">
                  <c:v>45627</c:v>
                </c:pt>
                <c:pt idx="1660">
                  <c:v>45628</c:v>
                </c:pt>
                <c:pt idx="1661">
                  <c:v>45629</c:v>
                </c:pt>
                <c:pt idx="1662">
                  <c:v>45630</c:v>
                </c:pt>
                <c:pt idx="1663">
                  <c:v>45631</c:v>
                </c:pt>
                <c:pt idx="1664">
                  <c:v>45632</c:v>
                </c:pt>
                <c:pt idx="1665">
                  <c:v>45633</c:v>
                </c:pt>
                <c:pt idx="1666">
                  <c:v>45634</c:v>
                </c:pt>
                <c:pt idx="1667">
                  <c:v>45635</c:v>
                </c:pt>
                <c:pt idx="1668">
                  <c:v>45636</c:v>
                </c:pt>
                <c:pt idx="1669">
                  <c:v>45637</c:v>
                </c:pt>
                <c:pt idx="1670">
                  <c:v>45638</c:v>
                </c:pt>
                <c:pt idx="1671">
                  <c:v>45639</c:v>
                </c:pt>
                <c:pt idx="1672">
                  <c:v>45640</c:v>
                </c:pt>
                <c:pt idx="1673">
                  <c:v>45641</c:v>
                </c:pt>
                <c:pt idx="1674">
                  <c:v>45642</c:v>
                </c:pt>
                <c:pt idx="1675">
                  <c:v>45643</c:v>
                </c:pt>
                <c:pt idx="1676">
                  <c:v>45644</c:v>
                </c:pt>
                <c:pt idx="1677">
                  <c:v>45645</c:v>
                </c:pt>
                <c:pt idx="1678">
                  <c:v>45646</c:v>
                </c:pt>
                <c:pt idx="1679">
                  <c:v>45647</c:v>
                </c:pt>
                <c:pt idx="1680">
                  <c:v>45648</c:v>
                </c:pt>
                <c:pt idx="1681">
                  <c:v>45649</c:v>
                </c:pt>
                <c:pt idx="1682">
                  <c:v>45650</c:v>
                </c:pt>
                <c:pt idx="1683">
                  <c:v>45651</c:v>
                </c:pt>
                <c:pt idx="1684">
                  <c:v>45652</c:v>
                </c:pt>
                <c:pt idx="1685">
                  <c:v>45653</c:v>
                </c:pt>
                <c:pt idx="1686">
                  <c:v>45654</c:v>
                </c:pt>
                <c:pt idx="1687">
                  <c:v>45655</c:v>
                </c:pt>
                <c:pt idx="1688">
                  <c:v>45656</c:v>
                </c:pt>
                <c:pt idx="1689">
                  <c:v>45657</c:v>
                </c:pt>
                <c:pt idx="1690">
                  <c:v>45658</c:v>
                </c:pt>
                <c:pt idx="1691">
                  <c:v>45659</c:v>
                </c:pt>
                <c:pt idx="1692">
                  <c:v>45660</c:v>
                </c:pt>
                <c:pt idx="1693">
                  <c:v>45661</c:v>
                </c:pt>
                <c:pt idx="1694">
                  <c:v>45662</c:v>
                </c:pt>
                <c:pt idx="1695">
                  <c:v>45663</c:v>
                </c:pt>
                <c:pt idx="1696">
                  <c:v>45664</c:v>
                </c:pt>
                <c:pt idx="1697">
                  <c:v>45665</c:v>
                </c:pt>
                <c:pt idx="1698">
                  <c:v>45666</c:v>
                </c:pt>
                <c:pt idx="1699">
                  <c:v>45667</c:v>
                </c:pt>
                <c:pt idx="1700">
                  <c:v>45668</c:v>
                </c:pt>
                <c:pt idx="1701">
                  <c:v>45669</c:v>
                </c:pt>
                <c:pt idx="1702">
                  <c:v>45670</c:v>
                </c:pt>
                <c:pt idx="1703">
                  <c:v>45671</c:v>
                </c:pt>
                <c:pt idx="1704">
                  <c:v>45672</c:v>
                </c:pt>
                <c:pt idx="1705">
                  <c:v>45673</c:v>
                </c:pt>
                <c:pt idx="1706">
                  <c:v>45674</c:v>
                </c:pt>
                <c:pt idx="1707">
                  <c:v>45675</c:v>
                </c:pt>
                <c:pt idx="1708">
                  <c:v>45676</c:v>
                </c:pt>
                <c:pt idx="1709">
                  <c:v>45677</c:v>
                </c:pt>
                <c:pt idx="1710">
                  <c:v>45678</c:v>
                </c:pt>
                <c:pt idx="1711">
                  <c:v>45679</c:v>
                </c:pt>
                <c:pt idx="1712">
                  <c:v>45680</c:v>
                </c:pt>
                <c:pt idx="1713">
                  <c:v>45681</c:v>
                </c:pt>
                <c:pt idx="1714">
                  <c:v>45682</c:v>
                </c:pt>
                <c:pt idx="1715">
                  <c:v>45683</c:v>
                </c:pt>
                <c:pt idx="1716">
                  <c:v>45684</c:v>
                </c:pt>
                <c:pt idx="1717">
                  <c:v>45685</c:v>
                </c:pt>
                <c:pt idx="1718">
                  <c:v>45686</c:v>
                </c:pt>
                <c:pt idx="1719">
                  <c:v>45687</c:v>
                </c:pt>
                <c:pt idx="1720">
                  <c:v>45688</c:v>
                </c:pt>
                <c:pt idx="1721">
                  <c:v>45689</c:v>
                </c:pt>
                <c:pt idx="1722">
                  <c:v>45690</c:v>
                </c:pt>
                <c:pt idx="1723">
                  <c:v>45691</c:v>
                </c:pt>
                <c:pt idx="1724">
                  <c:v>45692</c:v>
                </c:pt>
                <c:pt idx="1725">
                  <c:v>45693</c:v>
                </c:pt>
                <c:pt idx="1726">
                  <c:v>45694</c:v>
                </c:pt>
                <c:pt idx="1727">
                  <c:v>45695</c:v>
                </c:pt>
                <c:pt idx="1728">
                  <c:v>45696</c:v>
                </c:pt>
                <c:pt idx="1729">
                  <c:v>45697</c:v>
                </c:pt>
                <c:pt idx="1730">
                  <c:v>45698</c:v>
                </c:pt>
                <c:pt idx="1731">
                  <c:v>45699</c:v>
                </c:pt>
                <c:pt idx="1732">
                  <c:v>45700</c:v>
                </c:pt>
                <c:pt idx="1733">
                  <c:v>45701</c:v>
                </c:pt>
                <c:pt idx="1734">
                  <c:v>45702</c:v>
                </c:pt>
                <c:pt idx="1735">
                  <c:v>45703</c:v>
                </c:pt>
                <c:pt idx="1736">
                  <c:v>45704</c:v>
                </c:pt>
                <c:pt idx="1737">
                  <c:v>45705</c:v>
                </c:pt>
                <c:pt idx="1738">
                  <c:v>45706</c:v>
                </c:pt>
                <c:pt idx="1739">
                  <c:v>45707</c:v>
                </c:pt>
                <c:pt idx="1740">
                  <c:v>45708</c:v>
                </c:pt>
                <c:pt idx="1741">
                  <c:v>45709</c:v>
                </c:pt>
                <c:pt idx="1742">
                  <c:v>45710</c:v>
                </c:pt>
                <c:pt idx="1743">
                  <c:v>45711</c:v>
                </c:pt>
                <c:pt idx="1744">
                  <c:v>45712</c:v>
                </c:pt>
                <c:pt idx="1745">
                  <c:v>45713</c:v>
                </c:pt>
                <c:pt idx="1746">
                  <c:v>45714</c:v>
                </c:pt>
                <c:pt idx="1747">
                  <c:v>45715</c:v>
                </c:pt>
                <c:pt idx="1748">
                  <c:v>45716</c:v>
                </c:pt>
                <c:pt idx="1749">
                  <c:v>45717</c:v>
                </c:pt>
                <c:pt idx="1750">
                  <c:v>45718</c:v>
                </c:pt>
                <c:pt idx="1751">
                  <c:v>45719</c:v>
                </c:pt>
                <c:pt idx="1752">
                  <c:v>45720</c:v>
                </c:pt>
                <c:pt idx="1753">
                  <c:v>45721</c:v>
                </c:pt>
                <c:pt idx="1754">
                  <c:v>45722</c:v>
                </c:pt>
                <c:pt idx="1755">
                  <c:v>45723</c:v>
                </c:pt>
                <c:pt idx="1756">
                  <c:v>45724</c:v>
                </c:pt>
                <c:pt idx="1757">
                  <c:v>45725</c:v>
                </c:pt>
                <c:pt idx="1758">
                  <c:v>45726</c:v>
                </c:pt>
                <c:pt idx="1759">
                  <c:v>45727</c:v>
                </c:pt>
                <c:pt idx="1760">
                  <c:v>45728</c:v>
                </c:pt>
                <c:pt idx="1761">
                  <c:v>45729</c:v>
                </c:pt>
                <c:pt idx="1762">
                  <c:v>45730</c:v>
                </c:pt>
                <c:pt idx="1763">
                  <c:v>45731</c:v>
                </c:pt>
                <c:pt idx="1764">
                  <c:v>45732</c:v>
                </c:pt>
                <c:pt idx="1765">
                  <c:v>45733</c:v>
                </c:pt>
                <c:pt idx="1766">
                  <c:v>45734</c:v>
                </c:pt>
                <c:pt idx="1767">
                  <c:v>45735</c:v>
                </c:pt>
                <c:pt idx="1768">
                  <c:v>45737</c:v>
                </c:pt>
                <c:pt idx="1769">
                  <c:v>45738</c:v>
                </c:pt>
                <c:pt idx="1770">
                  <c:v>45739</c:v>
                </c:pt>
                <c:pt idx="1771">
                  <c:v>45740</c:v>
                </c:pt>
                <c:pt idx="1772">
                  <c:v>45741</c:v>
                </c:pt>
                <c:pt idx="1773">
                  <c:v>45742</c:v>
                </c:pt>
                <c:pt idx="1774">
                  <c:v>45743</c:v>
                </c:pt>
                <c:pt idx="1775">
                  <c:v>45744</c:v>
                </c:pt>
                <c:pt idx="1776">
                  <c:v>45745</c:v>
                </c:pt>
                <c:pt idx="1777">
                  <c:v>45746</c:v>
                </c:pt>
                <c:pt idx="1778">
                  <c:v>45747</c:v>
                </c:pt>
                <c:pt idx="1779">
                  <c:v>45748</c:v>
                </c:pt>
                <c:pt idx="1780">
                  <c:v>45749</c:v>
                </c:pt>
                <c:pt idx="1781">
                  <c:v>45750</c:v>
                </c:pt>
                <c:pt idx="1782">
                  <c:v>45751</c:v>
                </c:pt>
                <c:pt idx="1783">
                  <c:v>45752</c:v>
                </c:pt>
                <c:pt idx="1784">
                  <c:v>45753</c:v>
                </c:pt>
                <c:pt idx="1785">
                  <c:v>45754</c:v>
                </c:pt>
                <c:pt idx="1786">
                  <c:v>45755</c:v>
                </c:pt>
                <c:pt idx="1787">
                  <c:v>45756</c:v>
                </c:pt>
                <c:pt idx="1788">
                  <c:v>45757</c:v>
                </c:pt>
                <c:pt idx="1789">
                  <c:v>45758</c:v>
                </c:pt>
                <c:pt idx="1790">
                  <c:v>45759</c:v>
                </c:pt>
                <c:pt idx="1791">
                  <c:v>45760</c:v>
                </c:pt>
                <c:pt idx="1792">
                  <c:v>45761</c:v>
                </c:pt>
                <c:pt idx="1793">
                  <c:v>45762</c:v>
                </c:pt>
                <c:pt idx="1794">
                  <c:v>45763</c:v>
                </c:pt>
                <c:pt idx="1795">
                  <c:v>45764</c:v>
                </c:pt>
                <c:pt idx="1796">
                  <c:v>45765</c:v>
                </c:pt>
                <c:pt idx="1797">
                  <c:v>45766</c:v>
                </c:pt>
                <c:pt idx="1798">
                  <c:v>45767</c:v>
                </c:pt>
                <c:pt idx="1799">
                  <c:v>45768</c:v>
                </c:pt>
                <c:pt idx="1800">
                  <c:v>45769</c:v>
                </c:pt>
                <c:pt idx="1801">
                  <c:v>45770</c:v>
                </c:pt>
                <c:pt idx="1802">
                  <c:v>45771</c:v>
                </c:pt>
                <c:pt idx="1803">
                  <c:v>45772</c:v>
                </c:pt>
                <c:pt idx="1804">
                  <c:v>45773</c:v>
                </c:pt>
                <c:pt idx="1805">
                  <c:v>45774</c:v>
                </c:pt>
                <c:pt idx="1806">
                  <c:v>45775</c:v>
                </c:pt>
                <c:pt idx="1807">
                  <c:v>45776</c:v>
                </c:pt>
                <c:pt idx="1808">
                  <c:v>45777</c:v>
                </c:pt>
                <c:pt idx="1809">
                  <c:v>45778</c:v>
                </c:pt>
                <c:pt idx="1810">
                  <c:v>45779</c:v>
                </c:pt>
                <c:pt idx="1811">
                  <c:v>45780</c:v>
                </c:pt>
                <c:pt idx="1812">
                  <c:v>45781</c:v>
                </c:pt>
                <c:pt idx="1813">
                  <c:v>45782</c:v>
                </c:pt>
                <c:pt idx="1814">
                  <c:v>45783</c:v>
                </c:pt>
                <c:pt idx="1815">
                  <c:v>45784</c:v>
                </c:pt>
                <c:pt idx="1816">
                  <c:v>45785</c:v>
                </c:pt>
                <c:pt idx="1817">
                  <c:v>45786</c:v>
                </c:pt>
                <c:pt idx="1818">
                  <c:v>45787</c:v>
                </c:pt>
                <c:pt idx="1819">
                  <c:v>45788</c:v>
                </c:pt>
                <c:pt idx="1820">
                  <c:v>45789</c:v>
                </c:pt>
                <c:pt idx="1821">
                  <c:v>45790</c:v>
                </c:pt>
                <c:pt idx="1822">
                  <c:v>45791</c:v>
                </c:pt>
                <c:pt idx="1823">
                  <c:v>45792</c:v>
                </c:pt>
                <c:pt idx="1824">
                  <c:v>45793</c:v>
                </c:pt>
                <c:pt idx="1825">
                  <c:v>45794</c:v>
                </c:pt>
                <c:pt idx="1826">
                  <c:v>45795</c:v>
                </c:pt>
                <c:pt idx="1827">
                  <c:v>45796</c:v>
                </c:pt>
                <c:pt idx="1828">
                  <c:v>45797</c:v>
                </c:pt>
                <c:pt idx="1829">
                  <c:v>45798</c:v>
                </c:pt>
                <c:pt idx="1830">
                  <c:v>45799</c:v>
                </c:pt>
                <c:pt idx="1831">
                  <c:v>45800</c:v>
                </c:pt>
                <c:pt idx="1832">
                  <c:v>45801</c:v>
                </c:pt>
                <c:pt idx="1833">
                  <c:v>45802</c:v>
                </c:pt>
                <c:pt idx="1834">
                  <c:v>45803</c:v>
                </c:pt>
                <c:pt idx="1835">
                  <c:v>45804</c:v>
                </c:pt>
                <c:pt idx="1836">
                  <c:v>45805</c:v>
                </c:pt>
                <c:pt idx="1837">
                  <c:v>45806</c:v>
                </c:pt>
                <c:pt idx="1838">
                  <c:v>45807</c:v>
                </c:pt>
                <c:pt idx="1839">
                  <c:v>45808</c:v>
                </c:pt>
                <c:pt idx="1840">
                  <c:v>45809</c:v>
                </c:pt>
                <c:pt idx="1841">
                  <c:v>45810</c:v>
                </c:pt>
                <c:pt idx="1842">
                  <c:v>45811</c:v>
                </c:pt>
                <c:pt idx="1843">
                  <c:v>45812</c:v>
                </c:pt>
                <c:pt idx="1844">
                  <c:v>45813</c:v>
                </c:pt>
                <c:pt idx="1845">
                  <c:v>45814</c:v>
                </c:pt>
                <c:pt idx="1846">
                  <c:v>45815</c:v>
                </c:pt>
                <c:pt idx="1847">
                  <c:v>45816</c:v>
                </c:pt>
                <c:pt idx="1848">
                  <c:v>45817</c:v>
                </c:pt>
                <c:pt idx="1849">
                  <c:v>45818</c:v>
                </c:pt>
                <c:pt idx="1850">
                  <c:v>45819</c:v>
                </c:pt>
                <c:pt idx="1851">
                  <c:v>45820</c:v>
                </c:pt>
                <c:pt idx="1852">
                  <c:v>45821</c:v>
                </c:pt>
                <c:pt idx="1853">
                  <c:v>45822</c:v>
                </c:pt>
                <c:pt idx="1854">
                  <c:v>45823</c:v>
                </c:pt>
                <c:pt idx="1855">
                  <c:v>45824</c:v>
                </c:pt>
                <c:pt idx="1856">
                  <c:v>45825</c:v>
                </c:pt>
                <c:pt idx="1857">
                  <c:v>45826</c:v>
                </c:pt>
                <c:pt idx="1858">
                  <c:v>45827</c:v>
                </c:pt>
                <c:pt idx="1859">
                  <c:v>45828</c:v>
                </c:pt>
                <c:pt idx="1860">
                  <c:v>45829</c:v>
                </c:pt>
                <c:pt idx="1861">
                  <c:v>45830</c:v>
                </c:pt>
                <c:pt idx="1862">
                  <c:v>45831</c:v>
                </c:pt>
                <c:pt idx="1863">
                  <c:v>45832</c:v>
                </c:pt>
                <c:pt idx="1864">
                  <c:v>45833</c:v>
                </c:pt>
                <c:pt idx="1865">
                  <c:v>45834</c:v>
                </c:pt>
                <c:pt idx="1866">
                  <c:v>45835</c:v>
                </c:pt>
                <c:pt idx="1867">
                  <c:v>45836</c:v>
                </c:pt>
                <c:pt idx="1868">
                  <c:v>45837</c:v>
                </c:pt>
                <c:pt idx="1869">
                  <c:v>45838</c:v>
                </c:pt>
                <c:pt idx="1870">
                  <c:v>45839</c:v>
                </c:pt>
                <c:pt idx="1871">
                  <c:v>45840</c:v>
                </c:pt>
                <c:pt idx="1872">
                  <c:v>45841</c:v>
                </c:pt>
                <c:pt idx="1873">
                  <c:v>45842</c:v>
                </c:pt>
                <c:pt idx="1874">
                  <c:v>45843</c:v>
                </c:pt>
                <c:pt idx="1875">
                  <c:v>45844</c:v>
                </c:pt>
                <c:pt idx="1876">
                  <c:v>45845</c:v>
                </c:pt>
                <c:pt idx="1877">
                  <c:v>45846</c:v>
                </c:pt>
                <c:pt idx="1878">
                  <c:v>45847</c:v>
                </c:pt>
                <c:pt idx="1879">
                  <c:v>45848</c:v>
                </c:pt>
                <c:pt idx="1880">
                  <c:v>45849</c:v>
                </c:pt>
                <c:pt idx="1881">
                  <c:v>45850</c:v>
                </c:pt>
                <c:pt idx="1882">
                  <c:v>45851</c:v>
                </c:pt>
                <c:pt idx="1883">
                  <c:v>45852</c:v>
                </c:pt>
                <c:pt idx="1884">
                  <c:v>45853</c:v>
                </c:pt>
                <c:pt idx="1885">
                  <c:v>45854</c:v>
                </c:pt>
                <c:pt idx="1886">
                  <c:v>45855</c:v>
                </c:pt>
                <c:pt idx="1887">
                  <c:v>45856</c:v>
                </c:pt>
                <c:pt idx="1888">
                  <c:v>45857</c:v>
                </c:pt>
                <c:pt idx="1889">
                  <c:v>45858</c:v>
                </c:pt>
                <c:pt idx="1890">
                  <c:v>45859</c:v>
                </c:pt>
                <c:pt idx="1891">
                  <c:v>45860</c:v>
                </c:pt>
                <c:pt idx="1892">
                  <c:v>45861</c:v>
                </c:pt>
                <c:pt idx="1893">
                  <c:v>45862</c:v>
                </c:pt>
                <c:pt idx="1894">
                  <c:v>45863</c:v>
                </c:pt>
                <c:pt idx="1895">
                  <c:v>45864</c:v>
                </c:pt>
                <c:pt idx="1896">
                  <c:v>45865</c:v>
                </c:pt>
                <c:pt idx="1897">
                  <c:v>45866</c:v>
                </c:pt>
                <c:pt idx="1898">
                  <c:v>45867</c:v>
                </c:pt>
                <c:pt idx="1899">
                  <c:v>45868</c:v>
                </c:pt>
                <c:pt idx="1900">
                  <c:v>45869</c:v>
                </c:pt>
                <c:pt idx="1901">
                  <c:v>45870</c:v>
                </c:pt>
                <c:pt idx="1902">
                  <c:v>45871</c:v>
                </c:pt>
                <c:pt idx="1903">
                  <c:v>45872</c:v>
                </c:pt>
                <c:pt idx="1904">
                  <c:v>45873</c:v>
                </c:pt>
                <c:pt idx="1905">
                  <c:v>45874</c:v>
                </c:pt>
                <c:pt idx="1906">
                  <c:v>45875</c:v>
                </c:pt>
                <c:pt idx="1907">
                  <c:v>45876</c:v>
                </c:pt>
                <c:pt idx="1908">
                  <c:v>45877</c:v>
                </c:pt>
                <c:pt idx="1909">
                  <c:v>45878</c:v>
                </c:pt>
                <c:pt idx="1910">
                  <c:v>45879</c:v>
                </c:pt>
                <c:pt idx="1911">
                  <c:v>45880</c:v>
                </c:pt>
                <c:pt idx="1912">
                  <c:v>45881</c:v>
                </c:pt>
                <c:pt idx="1913">
                  <c:v>45882</c:v>
                </c:pt>
                <c:pt idx="1914">
                  <c:v>45883</c:v>
                </c:pt>
                <c:pt idx="1915">
                  <c:v>45884</c:v>
                </c:pt>
                <c:pt idx="1916">
                  <c:v>45885</c:v>
                </c:pt>
                <c:pt idx="1917">
                  <c:v>45886</c:v>
                </c:pt>
                <c:pt idx="1918">
                  <c:v>45887</c:v>
                </c:pt>
                <c:pt idx="1919">
                  <c:v>45888</c:v>
                </c:pt>
                <c:pt idx="1920">
                  <c:v>45889</c:v>
                </c:pt>
                <c:pt idx="1921">
                  <c:v>45890</c:v>
                </c:pt>
                <c:pt idx="1922">
                  <c:v>45891</c:v>
                </c:pt>
                <c:pt idx="1923">
                  <c:v>45892</c:v>
                </c:pt>
                <c:pt idx="1924">
                  <c:v>45893</c:v>
                </c:pt>
                <c:pt idx="1925">
                  <c:v>45894</c:v>
                </c:pt>
                <c:pt idx="1926">
                  <c:v>45895</c:v>
                </c:pt>
                <c:pt idx="1927">
                  <c:v>45896</c:v>
                </c:pt>
                <c:pt idx="1928">
                  <c:v>45897</c:v>
                </c:pt>
                <c:pt idx="1929">
                  <c:v>45898</c:v>
                </c:pt>
                <c:pt idx="1930">
                  <c:v>45899</c:v>
                </c:pt>
                <c:pt idx="1931">
                  <c:v>45900</c:v>
                </c:pt>
                <c:pt idx="1932">
                  <c:v>45901</c:v>
                </c:pt>
                <c:pt idx="1933">
                  <c:v>45902</c:v>
                </c:pt>
                <c:pt idx="1934">
                  <c:v>45903</c:v>
                </c:pt>
                <c:pt idx="1935">
                  <c:v>45904</c:v>
                </c:pt>
                <c:pt idx="1936">
                  <c:v>45905</c:v>
                </c:pt>
                <c:pt idx="1937">
                  <c:v>45906</c:v>
                </c:pt>
                <c:pt idx="1938">
                  <c:v>45907</c:v>
                </c:pt>
                <c:pt idx="1939">
                  <c:v>45908</c:v>
                </c:pt>
                <c:pt idx="1940">
                  <c:v>45909</c:v>
                </c:pt>
                <c:pt idx="1941">
                  <c:v>45910</c:v>
                </c:pt>
                <c:pt idx="1942">
                  <c:v>45911</c:v>
                </c:pt>
                <c:pt idx="1943">
                  <c:v>45912</c:v>
                </c:pt>
                <c:pt idx="1944">
                  <c:v>45913</c:v>
                </c:pt>
                <c:pt idx="1945">
                  <c:v>45914</c:v>
                </c:pt>
                <c:pt idx="1946">
                  <c:v>45915</c:v>
                </c:pt>
                <c:pt idx="1947">
                  <c:v>45916</c:v>
                </c:pt>
                <c:pt idx="1948">
                  <c:v>45917</c:v>
                </c:pt>
                <c:pt idx="1949">
                  <c:v>45918</c:v>
                </c:pt>
                <c:pt idx="1950">
                  <c:v>45919</c:v>
                </c:pt>
                <c:pt idx="1951">
                  <c:v>45920</c:v>
                </c:pt>
                <c:pt idx="1952">
                  <c:v>45921</c:v>
                </c:pt>
                <c:pt idx="1953">
                  <c:v>45922</c:v>
                </c:pt>
                <c:pt idx="1954">
                  <c:v>45924</c:v>
                </c:pt>
                <c:pt idx="1955">
                  <c:v>45925</c:v>
                </c:pt>
                <c:pt idx="1956">
                  <c:v>45926</c:v>
                </c:pt>
                <c:pt idx="1957">
                  <c:v>45927</c:v>
                </c:pt>
                <c:pt idx="1958">
                  <c:v>45928</c:v>
                </c:pt>
                <c:pt idx="1959">
                  <c:v>45929</c:v>
                </c:pt>
                <c:pt idx="1960">
                  <c:v>45930</c:v>
                </c:pt>
                <c:pt idx="1961">
                  <c:v>45931</c:v>
                </c:pt>
                <c:pt idx="1962">
                  <c:v>45932</c:v>
                </c:pt>
                <c:pt idx="1963">
                  <c:v>45933</c:v>
                </c:pt>
                <c:pt idx="1964">
                  <c:v>45934</c:v>
                </c:pt>
                <c:pt idx="1965">
                  <c:v>45935</c:v>
                </c:pt>
                <c:pt idx="1966">
                  <c:v>45936</c:v>
                </c:pt>
                <c:pt idx="1967">
                  <c:v>45937</c:v>
                </c:pt>
                <c:pt idx="1968">
                  <c:v>45938</c:v>
                </c:pt>
                <c:pt idx="1969">
                  <c:v>45939</c:v>
                </c:pt>
                <c:pt idx="1970">
                  <c:v>45940</c:v>
                </c:pt>
                <c:pt idx="1971">
                  <c:v>45941</c:v>
                </c:pt>
                <c:pt idx="1972">
                  <c:v>45942</c:v>
                </c:pt>
                <c:pt idx="1973">
                  <c:v>45943</c:v>
                </c:pt>
                <c:pt idx="1974">
                  <c:v>45944</c:v>
                </c:pt>
                <c:pt idx="1975">
                  <c:v>45945</c:v>
                </c:pt>
                <c:pt idx="1976">
                  <c:v>45946</c:v>
                </c:pt>
                <c:pt idx="1977">
                  <c:v>45947</c:v>
                </c:pt>
                <c:pt idx="1978">
                  <c:v>45948</c:v>
                </c:pt>
                <c:pt idx="1979">
                  <c:v>45949</c:v>
                </c:pt>
                <c:pt idx="1980">
                  <c:v>45950</c:v>
                </c:pt>
                <c:pt idx="1981">
                  <c:v>45951</c:v>
                </c:pt>
                <c:pt idx="1982">
                  <c:v>45952</c:v>
                </c:pt>
                <c:pt idx="1983">
                  <c:v>45953</c:v>
                </c:pt>
                <c:pt idx="1984">
                  <c:v>45954</c:v>
                </c:pt>
                <c:pt idx="1985">
                  <c:v>45955</c:v>
                </c:pt>
                <c:pt idx="1986">
                  <c:v>45956</c:v>
                </c:pt>
                <c:pt idx="1987">
                  <c:v>45957</c:v>
                </c:pt>
                <c:pt idx="1988">
                  <c:v>45958</c:v>
                </c:pt>
                <c:pt idx="1989">
                  <c:v>45959</c:v>
                </c:pt>
                <c:pt idx="1990">
                  <c:v>45960</c:v>
                </c:pt>
                <c:pt idx="1991">
                  <c:v>45961</c:v>
                </c:pt>
                <c:pt idx="1992">
                  <c:v>45962</c:v>
                </c:pt>
                <c:pt idx="1993">
                  <c:v>45963</c:v>
                </c:pt>
                <c:pt idx="1994">
                  <c:v>45964</c:v>
                </c:pt>
                <c:pt idx="1995">
                  <c:v>45965</c:v>
                </c:pt>
                <c:pt idx="1996">
                  <c:v>45966</c:v>
                </c:pt>
                <c:pt idx="1997">
                  <c:v>45967</c:v>
                </c:pt>
                <c:pt idx="1998">
                  <c:v>45968</c:v>
                </c:pt>
                <c:pt idx="1999">
                  <c:v>45969</c:v>
                </c:pt>
                <c:pt idx="2000">
                  <c:v>45970</c:v>
                </c:pt>
                <c:pt idx="2001">
                  <c:v>45971</c:v>
                </c:pt>
                <c:pt idx="2002">
                  <c:v>45972</c:v>
                </c:pt>
                <c:pt idx="2003">
                  <c:v>45973</c:v>
                </c:pt>
                <c:pt idx="2004">
                  <c:v>45974</c:v>
                </c:pt>
                <c:pt idx="2005">
                  <c:v>45975</c:v>
                </c:pt>
                <c:pt idx="2006">
                  <c:v>45976</c:v>
                </c:pt>
                <c:pt idx="2007">
                  <c:v>45977</c:v>
                </c:pt>
                <c:pt idx="2008">
                  <c:v>45978</c:v>
                </c:pt>
                <c:pt idx="2009">
                  <c:v>45979</c:v>
                </c:pt>
                <c:pt idx="2010">
                  <c:v>45980</c:v>
                </c:pt>
                <c:pt idx="2011">
                  <c:v>45981</c:v>
                </c:pt>
                <c:pt idx="2012">
                  <c:v>45982</c:v>
                </c:pt>
                <c:pt idx="2013">
                  <c:v>45983</c:v>
                </c:pt>
                <c:pt idx="2014">
                  <c:v>45984</c:v>
                </c:pt>
                <c:pt idx="2015">
                  <c:v>45985</c:v>
                </c:pt>
                <c:pt idx="2016">
                  <c:v>45986</c:v>
                </c:pt>
                <c:pt idx="2017">
                  <c:v>45987</c:v>
                </c:pt>
                <c:pt idx="2018">
                  <c:v>45988</c:v>
                </c:pt>
                <c:pt idx="2019">
                  <c:v>45989</c:v>
                </c:pt>
                <c:pt idx="2020">
                  <c:v>45990</c:v>
                </c:pt>
                <c:pt idx="2021">
                  <c:v>45991</c:v>
                </c:pt>
                <c:pt idx="2022">
                  <c:v>45992</c:v>
                </c:pt>
                <c:pt idx="2023">
                  <c:v>45993</c:v>
                </c:pt>
                <c:pt idx="2024">
                  <c:v>45994</c:v>
                </c:pt>
                <c:pt idx="2025">
                  <c:v>45995</c:v>
                </c:pt>
                <c:pt idx="2026">
                  <c:v>45996</c:v>
                </c:pt>
                <c:pt idx="2027">
                  <c:v>45997</c:v>
                </c:pt>
                <c:pt idx="2028">
                  <c:v>45998</c:v>
                </c:pt>
                <c:pt idx="2029">
                  <c:v>45999</c:v>
                </c:pt>
                <c:pt idx="2030">
                  <c:v>46000</c:v>
                </c:pt>
                <c:pt idx="2031">
                  <c:v>46001</c:v>
                </c:pt>
                <c:pt idx="2032">
                  <c:v>46002</c:v>
                </c:pt>
                <c:pt idx="2033">
                  <c:v>46003</c:v>
                </c:pt>
                <c:pt idx="2034">
                  <c:v>46004</c:v>
                </c:pt>
                <c:pt idx="2035">
                  <c:v>46005</c:v>
                </c:pt>
                <c:pt idx="2036">
                  <c:v>46006</c:v>
                </c:pt>
                <c:pt idx="2037">
                  <c:v>46007</c:v>
                </c:pt>
                <c:pt idx="2038">
                  <c:v>46008</c:v>
                </c:pt>
                <c:pt idx="2039">
                  <c:v>46009</c:v>
                </c:pt>
                <c:pt idx="2040">
                  <c:v>46010</c:v>
                </c:pt>
                <c:pt idx="2041">
                  <c:v>46011</c:v>
                </c:pt>
                <c:pt idx="2042">
                  <c:v>46012</c:v>
                </c:pt>
                <c:pt idx="2043">
                  <c:v>46013</c:v>
                </c:pt>
                <c:pt idx="2044">
                  <c:v>46014</c:v>
                </c:pt>
                <c:pt idx="2045">
                  <c:v>46015</c:v>
                </c:pt>
                <c:pt idx="2046">
                  <c:v>46016</c:v>
                </c:pt>
                <c:pt idx="2047">
                  <c:v>46017</c:v>
                </c:pt>
                <c:pt idx="2048">
                  <c:v>46018</c:v>
                </c:pt>
                <c:pt idx="2049">
                  <c:v>46019</c:v>
                </c:pt>
                <c:pt idx="2050">
                  <c:v>46020</c:v>
                </c:pt>
                <c:pt idx="2051">
                  <c:v>46021</c:v>
                </c:pt>
                <c:pt idx="2052">
                  <c:v>46022</c:v>
                </c:pt>
                <c:pt idx="2053">
                  <c:v>46023</c:v>
                </c:pt>
                <c:pt idx="2054">
                  <c:v>46024</c:v>
                </c:pt>
                <c:pt idx="2055">
                  <c:v>46025</c:v>
                </c:pt>
                <c:pt idx="2056">
                  <c:v>46026</c:v>
                </c:pt>
                <c:pt idx="2057">
                  <c:v>46027</c:v>
                </c:pt>
                <c:pt idx="2058">
                  <c:v>46028</c:v>
                </c:pt>
                <c:pt idx="2059">
                  <c:v>46029</c:v>
                </c:pt>
                <c:pt idx="2060">
                  <c:v>46030</c:v>
                </c:pt>
                <c:pt idx="2061">
                  <c:v>46031</c:v>
                </c:pt>
                <c:pt idx="2062">
                  <c:v>46032</c:v>
                </c:pt>
                <c:pt idx="2063">
                  <c:v>46033</c:v>
                </c:pt>
                <c:pt idx="2064">
                  <c:v>46034</c:v>
                </c:pt>
                <c:pt idx="2065">
                  <c:v>46035</c:v>
                </c:pt>
                <c:pt idx="2066">
                  <c:v>46036</c:v>
                </c:pt>
                <c:pt idx="2067">
                  <c:v>46037</c:v>
                </c:pt>
                <c:pt idx="2068">
                  <c:v>46038</c:v>
                </c:pt>
                <c:pt idx="2069">
                  <c:v>46039</c:v>
                </c:pt>
                <c:pt idx="2070">
                  <c:v>46040</c:v>
                </c:pt>
                <c:pt idx="2071">
                  <c:v>46041</c:v>
                </c:pt>
                <c:pt idx="2072">
                  <c:v>46042</c:v>
                </c:pt>
                <c:pt idx="2073">
                  <c:v>46043</c:v>
                </c:pt>
                <c:pt idx="2074">
                  <c:v>46044</c:v>
                </c:pt>
                <c:pt idx="2075">
                  <c:v>46045</c:v>
                </c:pt>
                <c:pt idx="2076">
                  <c:v>46046</c:v>
                </c:pt>
                <c:pt idx="2077">
                  <c:v>46047</c:v>
                </c:pt>
                <c:pt idx="2078">
                  <c:v>46048</c:v>
                </c:pt>
                <c:pt idx="2079">
                  <c:v>46049</c:v>
                </c:pt>
                <c:pt idx="2080">
                  <c:v>46050</c:v>
                </c:pt>
                <c:pt idx="2081">
                  <c:v>46051</c:v>
                </c:pt>
                <c:pt idx="2082">
                  <c:v>46052</c:v>
                </c:pt>
                <c:pt idx="2083">
                  <c:v>46053</c:v>
                </c:pt>
                <c:pt idx="2084">
                  <c:v>46054</c:v>
                </c:pt>
                <c:pt idx="2085">
                  <c:v>46055</c:v>
                </c:pt>
                <c:pt idx="2086">
                  <c:v>46056</c:v>
                </c:pt>
                <c:pt idx="2087">
                  <c:v>46057</c:v>
                </c:pt>
                <c:pt idx="2088">
                  <c:v>46058</c:v>
                </c:pt>
                <c:pt idx="2089">
                  <c:v>46059</c:v>
                </c:pt>
                <c:pt idx="2090">
                  <c:v>46060</c:v>
                </c:pt>
                <c:pt idx="2091">
                  <c:v>46061</c:v>
                </c:pt>
                <c:pt idx="2092">
                  <c:v>46062</c:v>
                </c:pt>
                <c:pt idx="2093">
                  <c:v>46063</c:v>
                </c:pt>
                <c:pt idx="2094">
                  <c:v>46064</c:v>
                </c:pt>
                <c:pt idx="2095">
                  <c:v>46065</c:v>
                </c:pt>
                <c:pt idx="2096">
                  <c:v>46066</c:v>
                </c:pt>
                <c:pt idx="2097">
                  <c:v>46067</c:v>
                </c:pt>
                <c:pt idx="2098">
                  <c:v>46068</c:v>
                </c:pt>
                <c:pt idx="2099">
                  <c:v>46069</c:v>
                </c:pt>
                <c:pt idx="2100">
                  <c:v>46070</c:v>
                </c:pt>
                <c:pt idx="2101">
                  <c:v>46071</c:v>
                </c:pt>
                <c:pt idx="2102">
                  <c:v>46072</c:v>
                </c:pt>
                <c:pt idx="2103">
                  <c:v>46073</c:v>
                </c:pt>
                <c:pt idx="2104">
                  <c:v>46074</c:v>
                </c:pt>
                <c:pt idx="2105">
                  <c:v>46075</c:v>
                </c:pt>
                <c:pt idx="2106">
                  <c:v>46076</c:v>
                </c:pt>
                <c:pt idx="2107">
                  <c:v>46077</c:v>
                </c:pt>
                <c:pt idx="2108">
                  <c:v>46078</c:v>
                </c:pt>
                <c:pt idx="2109">
                  <c:v>46079</c:v>
                </c:pt>
                <c:pt idx="2110">
                  <c:v>46080</c:v>
                </c:pt>
                <c:pt idx="2111">
                  <c:v>46081</c:v>
                </c:pt>
                <c:pt idx="2112">
                  <c:v>46082</c:v>
                </c:pt>
                <c:pt idx="2113">
                  <c:v>46083</c:v>
                </c:pt>
                <c:pt idx="2114">
                  <c:v>46084</c:v>
                </c:pt>
                <c:pt idx="2115">
                  <c:v>46085</c:v>
                </c:pt>
                <c:pt idx="2116">
                  <c:v>46086</c:v>
                </c:pt>
                <c:pt idx="2117">
                  <c:v>46087</c:v>
                </c:pt>
                <c:pt idx="2118">
                  <c:v>46088</c:v>
                </c:pt>
                <c:pt idx="2119">
                  <c:v>46089</c:v>
                </c:pt>
                <c:pt idx="2120">
                  <c:v>46090</c:v>
                </c:pt>
                <c:pt idx="2121">
                  <c:v>46091</c:v>
                </c:pt>
                <c:pt idx="2122">
                  <c:v>46092</c:v>
                </c:pt>
                <c:pt idx="2123">
                  <c:v>46093</c:v>
                </c:pt>
                <c:pt idx="2124">
                  <c:v>46094</c:v>
                </c:pt>
                <c:pt idx="2125">
                  <c:v>46095</c:v>
                </c:pt>
                <c:pt idx="2126">
                  <c:v>46096</c:v>
                </c:pt>
                <c:pt idx="2127">
                  <c:v>46097</c:v>
                </c:pt>
                <c:pt idx="2128">
                  <c:v>46098</c:v>
                </c:pt>
                <c:pt idx="2129">
                  <c:v>46099</c:v>
                </c:pt>
                <c:pt idx="2130">
                  <c:v>46100</c:v>
                </c:pt>
                <c:pt idx="2131">
                  <c:v>46101</c:v>
                </c:pt>
                <c:pt idx="2132">
                  <c:v>46102</c:v>
                </c:pt>
                <c:pt idx="2133">
                  <c:v>46103</c:v>
                </c:pt>
                <c:pt idx="2134">
                  <c:v>46104</c:v>
                </c:pt>
                <c:pt idx="2135">
                  <c:v>46105</c:v>
                </c:pt>
                <c:pt idx="2136">
                  <c:v>46106</c:v>
                </c:pt>
                <c:pt idx="2137">
                  <c:v>46107</c:v>
                </c:pt>
                <c:pt idx="2138">
                  <c:v>46108</c:v>
                </c:pt>
                <c:pt idx="2139">
                  <c:v>46109</c:v>
                </c:pt>
                <c:pt idx="2140">
                  <c:v>46110</c:v>
                </c:pt>
                <c:pt idx="2141">
                  <c:v>46111</c:v>
                </c:pt>
                <c:pt idx="2142">
                  <c:v>46112</c:v>
                </c:pt>
                <c:pt idx="2143">
                  <c:v>46113</c:v>
                </c:pt>
                <c:pt idx="2144">
                  <c:v>46114</c:v>
                </c:pt>
                <c:pt idx="2145">
                  <c:v>46115</c:v>
                </c:pt>
                <c:pt idx="2146">
                  <c:v>46116</c:v>
                </c:pt>
                <c:pt idx="2147">
                  <c:v>46117</c:v>
                </c:pt>
                <c:pt idx="2148">
                  <c:v>46118</c:v>
                </c:pt>
                <c:pt idx="2149">
                  <c:v>46119</c:v>
                </c:pt>
                <c:pt idx="2150">
                  <c:v>46120</c:v>
                </c:pt>
                <c:pt idx="2151">
                  <c:v>46121</c:v>
                </c:pt>
                <c:pt idx="2152">
                  <c:v>46122</c:v>
                </c:pt>
                <c:pt idx="2153">
                  <c:v>46123</c:v>
                </c:pt>
                <c:pt idx="2154">
                  <c:v>46124</c:v>
                </c:pt>
                <c:pt idx="2155">
                  <c:v>46125</c:v>
                </c:pt>
                <c:pt idx="2156">
                  <c:v>46126</c:v>
                </c:pt>
                <c:pt idx="2157">
                  <c:v>46127</c:v>
                </c:pt>
                <c:pt idx="2158">
                  <c:v>46128</c:v>
                </c:pt>
                <c:pt idx="2159">
                  <c:v>46129</c:v>
                </c:pt>
                <c:pt idx="2160">
                  <c:v>46130</c:v>
                </c:pt>
                <c:pt idx="2161">
                  <c:v>46131</c:v>
                </c:pt>
                <c:pt idx="2162">
                  <c:v>46132</c:v>
                </c:pt>
                <c:pt idx="2163">
                  <c:v>46133</c:v>
                </c:pt>
                <c:pt idx="2164">
                  <c:v>46134</c:v>
                </c:pt>
                <c:pt idx="2165">
                  <c:v>46135</c:v>
                </c:pt>
                <c:pt idx="2166">
                  <c:v>46136</c:v>
                </c:pt>
                <c:pt idx="2167">
                  <c:v>46137</c:v>
                </c:pt>
                <c:pt idx="2168">
                  <c:v>46138</c:v>
                </c:pt>
                <c:pt idx="2169">
                  <c:v>46139</c:v>
                </c:pt>
                <c:pt idx="2170">
                  <c:v>46140</c:v>
                </c:pt>
                <c:pt idx="2171">
                  <c:v>46141</c:v>
                </c:pt>
                <c:pt idx="2172">
                  <c:v>46142</c:v>
                </c:pt>
                <c:pt idx="2173">
                  <c:v>46143</c:v>
                </c:pt>
                <c:pt idx="2174">
                  <c:v>46144</c:v>
                </c:pt>
                <c:pt idx="2175">
                  <c:v>46145</c:v>
                </c:pt>
                <c:pt idx="2176">
                  <c:v>46146</c:v>
                </c:pt>
                <c:pt idx="2177">
                  <c:v>46147</c:v>
                </c:pt>
                <c:pt idx="2178">
                  <c:v>46148</c:v>
                </c:pt>
                <c:pt idx="2179">
                  <c:v>46149</c:v>
                </c:pt>
                <c:pt idx="2180">
                  <c:v>46150</c:v>
                </c:pt>
                <c:pt idx="2181">
                  <c:v>46151</c:v>
                </c:pt>
                <c:pt idx="2182">
                  <c:v>46152</c:v>
                </c:pt>
                <c:pt idx="2183">
                  <c:v>46153</c:v>
                </c:pt>
                <c:pt idx="2184">
                  <c:v>46154</c:v>
                </c:pt>
                <c:pt idx="2185">
                  <c:v>46155</c:v>
                </c:pt>
                <c:pt idx="2186">
                  <c:v>46156</c:v>
                </c:pt>
                <c:pt idx="2187">
                  <c:v>46157</c:v>
                </c:pt>
                <c:pt idx="2188">
                  <c:v>46158</c:v>
                </c:pt>
                <c:pt idx="2189">
                  <c:v>46159</c:v>
                </c:pt>
                <c:pt idx="2190">
                  <c:v>46160</c:v>
                </c:pt>
                <c:pt idx="2191">
                  <c:v>46161</c:v>
                </c:pt>
                <c:pt idx="2192">
                  <c:v>46162</c:v>
                </c:pt>
                <c:pt idx="2193">
                  <c:v>46163</c:v>
                </c:pt>
                <c:pt idx="2194">
                  <c:v>46164</c:v>
                </c:pt>
                <c:pt idx="2195">
                  <c:v>46165</c:v>
                </c:pt>
                <c:pt idx="2196">
                  <c:v>46166</c:v>
                </c:pt>
                <c:pt idx="2197">
                  <c:v>46167</c:v>
                </c:pt>
                <c:pt idx="2198">
                  <c:v>46168</c:v>
                </c:pt>
                <c:pt idx="2199">
                  <c:v>46169</c:v>
                </c:pt>
                <c:pt idx="2200">
                  <c:v>46170</c:v>
                </c:pt>
                <c:pt idx="2201">
                  <c:v>46171</c:v>
                </c:pt>
                <c:pt idx="2202">
                  <c:v>46172</c:v>
                </c:pt>
                <c:pt idx="2203">
                  <c:v>46173</c:v>
                </c:pt>
                <c:pt idx="2204">
                  <c:v>46174</c:v>
                </c:pt>
                <c:pt idx="2205">
                  <c:v>46175</c:v>
                </c:pt>
                <c:pt idx="2206">
                  <c:v>46176</c:v>
                </c:pt>
                <c:pt idx="2207">
                  <c:v>46177</c:v>
                </c:pt>
                <c:pt idx="2208">
                  <c:v>46178</c:v>
                </c:pt>
                <c:pt idx="2209">
                  <c:v>46179</c:v>
                </c:pt>
                <c:pt idx="2210">
                  <c:v>46180</c:v>
                </c:pt>
                <c:pt idx="2211">
                  <c:v>46181</c:v>
                </c:pt>
                <c:pt idx="2212">
                  <c:v>46182</c:v>
                </c:pt>
                <c:pt idx="2213">
                  <c:v>46183</c:v>
                </c:pt>
                <c:pt idx="2214">
                  <c:v>46184</c:v>
                </c:pt>
                <c:pt idx="2215">
                  <c:v>46185</c:v>
                </c:pt>
                <c:pt idx="2216">
                  <c:v>46186</c:v>
                </c:pt>
                <c:pt idx="2217">
                  <c:v>46187</c:v>
                </c:pt>
                <c:pt idx="2218">
                  <c:v>46188</c:v>
                </c:pt>
                <c:pt idx="2219">
                  <c:v>46189</c:v>
                </c:pt>
                <c:pt idx="2220">
                  <c:v>46190</c:v>
                </c:pt>
                <c:pt idx="2221">
                  <c:v>46191</c:v>
                </c:pt>
                <c:pt idx="2222">
                  <c:v>46192</c:v>
                </c:pt>
                <c:pt idx="2223">
                  <c:v>46193</c:v>
                </c:pt>
                <c:pt idx="2224">
                  <c:v>46194</c:v>
                </c:pt>
                <c:pt idx="2225">
                  <c:v>46195</c:v>
                </c:pt>
                <c:pt idx="2226">
                  <c:v>46196</c:v>
                </c:pt>
                <c:pt idx="2227">
                  <c:v>46197</c:v>
                </c:pt>
                <c:pt idx="2228">
                  <c:v>46198</c:v>
                </c:pt>
                <c:pt idx="2229">
                  <c:v>46199</c:v>
                </c:pt>
                <c:pt idx="2230">
                  <c:v>46200</c:v>
                </c:pt>
                <c:pt idx="2231">
                  <c:v>46201</c:v>
                </c:pt>
                <c:pt idx="2232">
                  <c:v>46202</c:v>
                </c:pt>
                <c:pt idx="2233">
                  <c:v>46203</c:v>
                </c:pt>
                <c:pt idx="2234">
                  <c:v>46204</c:v>
                </c:pt>
                <c:pt idx="2235">
                  <c:v>46205</c:v>
                </c:pt>
                <c:pt idx="2236">
                  <c:v>46206</c:v>
                </c:pt>
                <c:pt idx="2237">
                  <c:v>46207</c:v>
                </c:pt>
                <c:pt idx="2238">
                  <c:v>46208</c:v>
                </c:pt>
                <c:pt idx="2239">
                  <c:v>46209</c:v>
                </c:pt>
                <c:pt idx="2240">
                  <c:v>46210</c:v>
                </c:pt>
                <c:pt idx="2241">
                  <c:v>46211</c:v>
                </c:pt>
                <c:pt idx="2242">
                  <c:v>46212</c:v>
                </c:pt>
                <c:pt idx="2243">
                  <c:v>46213</c:v>
                </c:pt>
                <c:pt idx="2244">
                  <c:v>46214</c:v>
                </c:pt>
                <c:pt idx="2245">
                  <c:v>46215</c:v>
                </c:pt>
                <c:pt idx="2246">
                  <c:v>46216</c:v>
                </c:pt>
                <c:pt idx="2247">
                  <c:v>46217</c:v>
                </c:pt>
                <c:pt idx="2248">
                  <c:v>46218</c:v>
                </c:pt>
                <c:pt idx="2249">
                  <c:v>46219</c:v>
                </c:pt>
                <c:pt idx="2250">
                  <c:v>46220</c:v>
                </c:pt>
                <c:pt idx="2251">
                  <c:v>46221</c:v>
                </c:pt>
                <c:pt idx="2252">
                  <c:v>46222</c:v>
                </c:pt>
                <c:pt idx="2253">
                  <c:v>46223</c:v>
                </c:pt>
                <c:pt idx="2254">
                  <c:v>46224</c:v>
                </c:pt>
                <c:pt idx="2255">
                  <c:v>46225</c:v>
                </c:pt>
                <c:pt idx="2256">
                  <c:v>46226</c:v>
                </c:pt>
                <c:pt idx="2257">
                  <c:v>46227</c:v>
                </c:pt>
                <c:pt idx="2258">
                  <c:v>46228</c:v>
                </c:pt>
                <c:pt idx="2259">
                  <c:v>46229</c:v>
                </c:pt>
                <c:pt idx="2260">
                  <c:v>46230</c:v>
                </c:pt>
                <c:pt idx="2261">
                  <c:v>46231</c:v>
                </c:pt>
                <c:pt idx="2262">
                  <c:v>46232</c:v>
                </c:pt>
                <c:pt idx="2263">
                  <c:v>46233</c:v>
                </c:pt>
                <c:pt idx="2264">
                  <c:v>46234</c:v>
                </c:pt>
                <c:pt idx="2265">
                  <c:v>46235</c:v>
                </c:pt>
                <c:pt idx="2266">
                  <c:v>46236</c:v>
                </c:pt>
                <c:pt idx="2267">
                  <c:v>46237</c:v>
                </c:pt>
                <c:pt idx="2268">
                  <c:v>46238</c:v>
                </c:pt>
                <c:pt idx="2269">
                  <c:v>46239</c:v>
                </c:pt>
                <c:pt idx="2270">
                  <c:v>46240</c:v>
                </c:pt>
                <c:pt idx="2271">
                  <c:v>46241</c:v>
                </c:pt>
                <c:pt idx="2272">
                  <c:v>46242</c:v>
                </c:pt>
                <c:pt idx="2273">
                  <c:v>46243</c:v>
                </c:pt>
                <c:pt idx="2274">
                  <c:v>46244</c:v>
                </c:pt>
                <c:pt idx="2275">
                  <c:v>46245</c:v>
                </c:pt>
                <c:pt idx="2276">
                  <c:v>46246</c:v>
                </c:pt>
                <c:pt idx="2277">
                  <c:v>46247</c:v>
                </c:pt>
                <c:pt idx="2278">
                  <c:v>46248</c:v>
                </c:pt>
                <c:pt idx="2279">
                  <c:v>46249</c:v>
                </c:pt>
                <c:pt idx="2280">
                  <c:v>46250</c:v>
                </c:pt>
                <c:pt idx="2281">
                  <c:v>46251</c:v>
                </c:pt>
                <c:pt idx="2282">
                  <c:v>46252</c:v>
                </c:pt>
                <c:pt idx="2283">
                  <c:v>46253</c:v>
                </c:pt>
                <c:pt idx="2284">
                  <c:v>46254</c:v>
                </c:pt>
                <c:pt idx="2285">
                  <c:v>46255</c:v>
                </c:pt>
                <c:pt idx="2286">
                  <c:v>46256</c:v>
                </c:pt>
                <c:pt idx="2287">
                  <c:v>46257</c:v>
                </c:pt>
                <c:pt idx="2288">
                  <c:v>46258</c:v>
                </c:pt>
                <c:pt idx="2289">
                  <c:v>46259</c:v>
                </c:pt>
                <c:pt idx="2290">
                  <c:v>46260</c:v>
                </c:pt>
                <c:pt idx="2291">
                  <c:v>46261</c:v>
                </c:pt>
                <c:pt idx="2292">
                  <c:v>46262</c:v>
                </c:pt>
                <c:pt idx="2293">
                  <c:v>46263</c:v>
                </c:pt>
                <c:pt idx="2294">
                  <c:v>46264</c:v>
                </c:pt>
                <c:pt idx="2295">
                  <c:v>46265</c:v>
                </c:pt>
                <c:pt idx="2296">
                  <c:v>46266</c:v>
                </c:pt>
                <c:pt idx="2297">
                  <c:v>46267</c:v>
                </c:pt>
                <c:pt idx="2298">
                  <c:v>46268</c:v>
                </c:pt>
                <c:pt idx="2299">
                  <c:v>46269</c:v>
                </c:pt>
                <c:pt idx="2300">
                  <c:v>46270</c:v>
                </c:pt>
                <c:pt idx="2301">
                  <c:v>46271</c:v>
                </c:pt>
                <c:pt idx="2302">
                  <c:v>46272</c:v>
                </c:pt>
                <c:pt idx="2303">
                  <c:v>46273</c:v>
                </c:pt>
                <c:pt idx="2304">
                  <c:v>46274</c:v>
                </c:pt>
                <c:pt idx="2305">
                  <c:v>46275</c:v>
                </c:pt>
                <c:pt idx="2306">
                  <c:v>46276</c:v>
                </c:pt>
                <c:pt idx="2307">
                  <c:v>46277</c:v>
                </c:pt>
                <c:pt idx="2308">
                  <c:v>46278</c:v>
                </c:pt>
                <c:pt idx="2309">
                  <c:v>46279</c:v>
                </c:pt>
                <c:pt idx="2310">
                  <c:v>46280</c:v>
                </c:pt>
                <c:pt idx="2311">
                  <c:v>46281</c:v>
                </c:pt>
                <c:pt idx="2312">
                  <c:v>46282</c:v>
                </c:pt>
                <c:pt idx="2313">
                  <c:v>46283</c:v>
                </c:pt>
                <c:pt idx="2314">
                  <c:v>46284</c:v>
                </c:pt>
                <c:pt idx="2315">
                  <c:v>46285</c:v>
                </c:pt>
                <c:pt idx="2316">
                  <c:v>46286</c:v>
                </c:pt>
                <c:pt idx="2317">
                  <c:v>46287</c:v>
                </c:pt>
                <c:pt idx="2318">
                  <c:v>46288</c:v>
                </c:pt>
                <c:pt idx="2319">
                  <c:v>46289</c:v>
                </c:pt>
                <c:pt idx="2320">
                  <c:v>46290</c:v>
                </c:pt>
                <c:pt idx="2321">
                  <c:v>46291</c:v>
                </c:pt>
                <c:pt idx="2322">
                  <c:v>46292</c:v>
                </c:pt>
                <c:pt idx="2323">
                  <c:v>46293</c:v>
                </c:pt>
                <c:pt idx="2324">
                  <c:v>46294</c:v>
                </c:pt>
                <c:pt idx="2325">
                  <c:v>46295</c:v>
                </c:pt>
                <c:pt idx="2326">
                  <c:v>46296</c:v>
                </c:pt>
                <c:pt idx="2327">
                  <c:v>46297</c:v>
                </c:pt>
                <c:pt idx="2328">
                  <c:v>46298</c:v>
                </c:pt>
                <c:pt idx="2329">
                  <c:v>46299</c:v>
                </c:pt>
                <c:pt idx="2330">
                  <c:v>46300</c:v>
                </c:pt>
                <c:pt idx="2331">
                  <c:v>46301</c:v>
                </c:pt>
                <c:pt idx="2332">
                  <c:v>46302</c:v>
                </c:pt>
                <c:pt idx="2333">
                  <c:v>46303</c:v>
                </c:pt>
                <c:pt idx="2334">
                  <c:v>46304</c:v>
                </c:pt>
                <c:pt idx="2335">
                  <c:v>46305</c:v>
                </c:pt>
                <c:pt idx="2336">
                  <c:v>46306</c:v>
                </c:pt>
                <c:pt idx="2337">
                  <c:v>46307</c:v>
                </c:pt>
                <c:pt idx="2338">
                  <c:v>46308</c:v>
                </c:pt>
                <c:pt idx="2339">
                  <c:v>46309</c:v>
                </c:pt>
                <c:pt idx="2340">
                  <c:v>46310</c:v>
                </c:pt>
                <c:pt idx="2341">
                  <c:v>46311</c:v>
                </c:pt>
                <c:pt idx="2342">
                  <c:v>46312</c:v>
                </c:pt>
                <c:pt idx="2343">
                  <c:v>46313</c:v>
                </c:pt>
                <c:pt idx="2344">
                  <c:v>46314</c:v>
                </c:pt>
                <c:pt idx="2345">
                  <c:v>46315</c:v>
                </c:pt>
                <c:pt idx="2346">
                  <c:v>46316</c:v>
                </c:pt>
                <c:pt idx="2347">
                  <c:v>46317</c:v>
                </c:pt>
                <c:pt idx="2348">
                  <c:v>46318</c:v>
                </c:pt>
                <c:pt idx="2349">
                  <c:v>46319</c:v>
                </c:pt>
                <c:pt idx="2350">
                  <c:v>46320</c:v>
                </c:pt>
                <c:pt idx="2351">
                  <c:v>46321</c:v>
                </c:pt>
                <c:pt idx="2352">
                  <c:v>46322</c:v>
                </c:pt>
                <c:pt idx="2353">
                  <c:v>46323</c:v>
                </c:pt>
                <c:pt idx="2354">
                  <c:v>46324</c:v>
                </c:pt>
                <c:pt idx="2355">
                  <c:v>46325</c:v>
                </c:pt>
                <c:pt idx="2356">
                  <c:v>46326</c:v>
                </c:pt>
                <c:pt idx="2357">
                  <c:v>46327</c:v>
                </c:pt>
                <c:pt idx="2358">
                  <c:v>46328</c:v>
                </c:pt>
                <c:pt idx="2359">
                  <c:v>46329</c:v>
                </c:pt>
                <c:pt idx="2360">
                  <c:v>46330</c:v>
                </c:pt>
                <c:pt idx="2361">
                  <c:v>46331</c:v>
                </c:pt>
                <c:pt idx="2362">
                  <c:v>46332</c:v>
                </c:pt>
                <c:pt idx="2363">
                  <c:v>46333</c:v>
                </c:pt>
                <c:pt idx="2364">
                  <c:v>46334</c:v>
                </c:pt>
                <c:pt idx="2365">
                  <c:v>46335</c:v>
                </c:pt>
                <c:pt idx="2366">
                  <c:v>46336</c:v>
                </c:pt>
                <c:pt idx="2367">
                  <c:v>46337</c:v>
                </c:pt>
                <c:pt idx="2368">
                  <c:v>46338</c:v>
                </c:pt>
                <c:pt idx="2369">
                  <c:v>46339</c:v>
                </c:pt>
                <c:pt idx="2370">
                  <c:v>46340</c:v>
                </c:pt>
                <c:pt idx="2371">
                  <c:v>46341</c:v>
                </c:pt>
                <c:pt idx="2372">
                  <c:v>46342</c:v>
                </c:pt>
                <c:pt idx="2373">
                  <c:v>46343</c:v>
                </c:pt>
                <c:pt idx="2374">
                  <c:v>46344</c:v>
                </c:pt>
                <c:pt idx="2375">
                  <c:v>46345</c:v>
                </c:pt>
                <c:pt idx="2376">
                  <c:v>46346</c:v>
                </c:pt>
                <c:pt idx="2377">
                  <c:v>46347</c:v>
                </c:pt>
                <c:pt idx="2378">
                  <c:v>46348</c:v>
                </c:pt>
                <c:pt idx="2379">
                  <c:v>46349</c:v>
                </c:pt>
                <c:pt idx="2380">
                  <c:v>46350</c:v>
                </c:pt>
                <c:pt idx="2381">
                  <c:v>46351</c:v>
                </c:pt>
                <c:pt idx="2382">
                  <c:v>46352</c:v>
                </c:pt>
                <c:pt idx="2383">
                  <c:v>46353</c:v>
                </c:pt>
                <c:pt idx="2384">
                  <c:v>46354</c:v>
                </c:pt>
                <c:pt idx="2385">
                  <c:v>46355</c:v>
                </c:pt>
                <c:pt idx="2386">
                  <c:v>46356</c:v>
                </c:pt>
                <c:pt idx="2387">
                  <c:v>46357</c:v>
                </c:pt>
                <c:pt idx="2388">
                  <c:v>46358</c:v>
                </c:pt>
                <c:pt idx="2389">
                  <c:v>46359</c:v>
                </c:pt>
                <c:pt idx="2390">
                  <c:v>46360</c:v>
                </c:pt>
                <c:pt idx="2391">
                  <c:v>46361</c:v>
                </c:pt>
                <c:pt idx="2392">
                  <c:v>46362</c:v>
                </c:pt>
                <c:pt idx="2393">
                  <c:v>46363</c:v>
                </c:pt>
                <c:pt idx="2394">
                  <c:v>46364</c:v>
                </c:pt>
                <c:pt idx="2395">
                  <c:v>46365</c:v>
                </c:pt>
                <c:pt idx="2396">
                  <c:v>46366</c:v>
                </c:pt>
                <c:pt idx="2397">
                  <c:v>46367</c:v>
                </c:pt>
                <c:pt idx="2398">
                  <c:v>46368</c:v>
                </c:pt>
                <c:pt idx="2399">
                  <c:v>46369</c:v>
                </c:pt>
                <c:pt idx="2400">
                  <c:v>46370</c:v>
                </c:pt>
                <c:pt idx="2401">
                  <c:v>46371</c:v>
                </c:pt>
                <c:pt idx="2402">
                  <c:v>46372</c:v>
                </c:pt>
                <c:pt idx="2403">
                  <c:v>46373</c:v>
                </c:pt>
                <c:pt idx="2404">
                  <c:v>46374</c:v>
                </c:pt>
                <c:pt idx="2405">
                  <c:v>46375</c:v>
                </c:pt>
                <c:pt idx="2406">
                  <c:v>46376</c:v>
                </c:pt>
                <c:pt idx="2407">
                  <c:v>46377</c:v>
                </c:pt>
                <c:pt idx="2408">
                  <c:v>46378</c:v>
                </c:pt>
                <c:pt idx="2409">
                  <c:v>46379</c:v>
                </c:pt>
                <c:pt idx="2410">
                  <c:v>46380</c:v>
                </c:pt>
                <c:pt idx="2411">
                  <c:v>46381</c:v>
                </c:pt>
                <c:pt idx="2412">
                  <c:v>46382</c:v>
                </c:pt>
                <c:pt idx="2413">
                  <c:v>46383</c:v>
                </c:pt>
                <c:pt idx="2414">
                  <c:v>46384</c:v>
                </c:pt>
                <c:pt idx="2415">
                  <c:v>46385</c:v>
                </c:pt>
                <c:pt idx="2416">
                  <c:v>46386</c:v>
                </c:pt>
                <c:pt idx="2417">
                  <c:v>46387</c:v>
                </c:pt>
                <c:pt idx="2418">
                  <c:v>46388</c:v>
                </c:pt>
                <c:pt idx="2419">
                  <c:v>46389</c:v>
                </c:pt>
                <c:pt idx="2420">
                  <c:v>46390</c:v>
                </c:pt>
                <c:pt idx="2421">
                  <c:v>46391</c:v>
                </c:pt>
                <c:pt idx="2422">
                  <c:v>46392</c:v>
                </c:pt>
                <c:pt idx="2423">
                  <c:v>46393</c:v>
                </c:pt>
                <c:pt idx="2424">
                  <c:v>46394</c:v>
                </c:pt>
                <c:pt idx="2425">
                  <c:v>46395</c:v>
                </c:pt>
                <c:pt idx="2426">
                  <c:v>46396</c:v>
                </c:pt>
                <c:pt idx="2427">
                  <c:v>46397</c:v>
                </c:pt>
                <c:pt idx="2428">
                  <c:v>46398</c:v>
                </c:pt>
                <c:pt idx="2429">
                  <c:v>46399</c:v>
                </c:pt>
                <c:pt idx="2430">
                  <c:v>46400</c:v>
                </c:pt>
                <c:pt idx="2431">
                  <c:v>46401</c:v>
                </c:pt>
                <c:pt idx="2432">
                  <c:v>46402</c:v>
                </c:pt>
                <c:pt idx="2433">
                  <c:v>46403</c:v>
                </c:pt>
                <c:pt idx="2434">
                  <c:v>46404</c:v>
                </c:pt>
                <c:pt idx="2435">
                  <c:v>46405</c:v>
                </c:pt>
                <c:pt idx="2436">
                  <c:v>46406</c:v>
                </c:pt>
                <c:pt idx="2437">
                  <c:v>46407</c:v>
                </c:pt>
                <c:pt idx="2438">
                  <c:v>46408</c:v>
                </c:pt>
                <c:pt idx="2439">
                  <c:v>46409</c:v>
                </c:pt>
                <c:pt idx="2440">
                  <c:v>46410</c:v>
                </c:pt>
                <c:pt idx="2441">
                  <c:v>46411</c:v>
                </c:pt>
                <c:pt idx="2442">
                  <c:v>46412</c:v>
                </c:pt>
                <c:pt idx="2443">
                  <c:v>46413</c:v>
                </c:pt>
                <c:pt idx="2444">
                  <c:v>46414</c:v>
                </c:pt>
                <c:pt idx="2445">
                  <c:v>46415</c:v>
                </c:pt>
                <c:pt idx="2446">
                  <c:v>46416</c:v>
                </c:pt>
                <c:pt idx="2447">
                  <c:v>46417</c:v>
                </c:pt>
                <c:pt idx="2448">
                  <c:v>46418</c:v>
                </c:pt>
                <c:pt idx="2449">
                  <c:v>46419</c:v>
                </c:pt>
                <c:pt idx="2450">
                  <c:v>46420</c:v>
                </c:pt>
                <c:pt idx="2451">
                  <c:v>46421</c:v>
                </c:pt>
                <c:pt idx="2452">
                  <c:v>46422</c:v>
                </c:pt>
                <c:pt idx="2453">
                  <c:v>46423</c:v>
                </c:pt>
                <c:pt idx="2454">
                  <c:v>46424</c:v>
                </c:pt>
                <c:pt idx="2455">
                  <c:v>46425</c:v>
                </c:pt>
                <c:pt idx="2456">
                  <c:v>46426</c:v>
                </c:pt>
                <c:pt idx="2457">
                  <c:v>46427</c:v>
                </c:pt>
                <c:pt idx="2458">
                  <c:v>46428</c:v>
                </c:pt>
                <c:pt idx="2459">
                  <c:v>46429</c:v>
                </c:pt>
                <c:pt idx="2460">
                  <c:v>46430</c:v>
                </c:pt>
                <c:pt idx="2461">
                  <c:v>46431</c:v>
                </c:pt>
                <c:pt idx="2462">
                  <c:v>46432</c:v>
                </c:pt>
                <c:pt idx="2463">
                  <c:v>46433</c:v>
                </c:pt>
                <c:pt idx="2464">
                  <c:v>46434</c:v>
                </c:pt>
                <c:pt idx="2465">
                  <c:v>46435</c:v>
                </c:pt>
                <c:pt idx="2466">
                  <c:v>46436</c:v>
                </c:pt>
                <c:pt idx="2467">
                  <c:v>46437</c:v>
                </c:pt>
                <c:pt idx="2468">
                  <c:v>46438</c:v>
                </c:pt>
                <c:pt idx="2469">
                  <c:v>46439</c:v>
                </c:pt>
                <c:pt idx="2470">
                  <c:v>46440</c:v>
                </c:pt>
                <c:pt idx="2471">
                  <c:v>46441</c:v>
                </c:pt>
                <c:pt idx="2472">
                  <c:v>46442</c:v>
                </c:pt>
                <c:pt idx="2473">
                  <c:v>46443</c:v>
                </c:pt>
                <c:pt idx="2474">
                  <c:v>46444</c:v>
                </c:pt>
                <c:pt idx="2475">
                  <c:v>46445</c:v>
                </c:pt>
                <c:pt idx="2476">
                  <c:v>46446</c:v>
                </c:pt>
                <c:pt idx="2477">
                  <c:v>46447</c:v>
                </c:pt>
                <c:pt idx="2478">
                  <c:v>46448</c:v>
                </c:pt>
                <c:pt idx="2479">
                  <c:v>46449</c:v>
                </c:pt>
                <c:pt idx="2480">
                  <c:v>46450</c:v>
                </c:pt>
                <c:pt idx="2481">
                  <c:v>46451</c:v>
                </c:pt>
                <c:pt idx="2482">
                  <c:v>46452</c:v>
                </c:pt>
                <c:pt idx="2483">
                  <c:v>46453</c:v>
                </c:pt>
                <c:pt idx="2484">
                  <c:v>46454</c:v>
                </c:pt>
                <c:pt idx="2485">
                  <c:v>46455</c:v>
                </c:pt>
                <c:pt idx="2486">
                  <c:v>46456</c:v>
                </c:pt>
                <c:pt idx="2487">
                  <c:v>46457</c:v>
                </c:pt>
                <c:pt idx="2488">
                  <c:v>46458</c:v>
                </c:pt>
                <c:pt idx="2489">
                  <c:v>46459</c:v>
                </c:pt>
                <c:pt idx="2490">
                  <c:v>46460</c:v>
                </c:pt>
                <c:pt idx="2491">
                  <c:v>46461</c:v>
                </c:pt>
                <c:pt idx="2492">
                  <c:v>46462</c:v>
                </c:pt>
                <c:pt idx="2493">
                  <c:v>46463</c:v>
                </c:pt>
                <c:pt idx="2494">
                  <c:v>46464</c:v>
                </c:pt>
                <c:pt idx="2495">
                  <c:v>46465</c:v>
                </c:pt>
                <c:pt idx="2496">
                  <c:v>46466</c:v>
                </c:pt>
                <c:pt idx="2497">
                  <c:v>46467</c:v>
                </c:pt>
                <c:pt idx="2498">
                  <c:v>46468</c:v>
                </c:pt>
                <c:pt idx="2499">
                  <c:v>46469</c:v>
                </c:pt>
                <c:pt idx="2500">
                  <c:v>46470</c:v>
                </c:pt>
                <c:pt idx="2501">
                  <c:v>46471</c:v>
                </c:pt>
                <c:pt idx="2502">
                  <c:v>46472</c:v>
                </c:pt>
                <c:pt idx="2503">
                  <c:v>46473</c:v>
                </c:pt>
                <c:pt idx="2504">
                  <c:v>46474</c:v>
                </c:pt>
                <c:pt idx="2505">
                  <c:v>46475</c:v>
                </c:pt>
                <c:pt idx="2506">
                  <c:v>46476</c:v>
                </c:pt>
                <c:pt idx="2507">
                  <c:v>46477</c:v>
                </c:pt>
                <c:pt idx="2508">
                  <c:v>46478</c:v>
                </c:pt>
                <c:pt idx="2509">
                  <c:v>46479</c:v>
                </c:pt>
                <c:pt idx="2510">
                  <c:v>46480</c:v>
                </c:pt>
                <c:pt idx="2511">
                  <c:v>46481</c:v>
                </c:pt>
                <c:pt idx="2512">
                  <c:v>46482</c:v>
                </c:pt>
                <c:pt idx="2513">
                  <c:v>46483</c:v>
                </c:pt>
                <c:pt idx="2514">
                  <c:v>46484</c:v>
                </c:pt>
                <c:pt idx="2515">
                  <c:v>46485</c:v>
                </c:pt>
                <c:pt idx="2516">
                  <c:v>46486</c:v>
                </c:pt>
                <c:pt idx="2517">
                  <c:v>46487</c:v>
                </c:pt>
                <c:pt idx="2518">
                  <c:v>46488</c:v>
                </c:pt>
                <c:pt idx="2519">
                  <c:v>46489</c:v>
                </c:pt>
                <c:pt idx="2520">
                  <c:v>46490</c:v>
                </c:pt>
                <c:pt idx="2521">
                  <c:v>46491</c:v>
                </c:pt>
                <c:pt idx="2522">
                  <c:v>46492</c:v>
                </c:pt>
                <c:pt idx="2523">
                  <c:v>46493</c:v>
                </c:pt>
                <c:pt idx="2524">
                  <c:v>46494</c:v>
                </c:pt>
                <c:pt idx="2525">
                  <c:v>46495</c:v>
                </c:pt>
                <c:pt idx="2526">
                  <c:v>46496</c:v>
                </c:pt>
                <c:pt idx="2527">
                  <c:v>46497</c:v>
                </c:pt>
                <c:pt idx="2528">
                  <c:v>46498</c:v>
                </c:pt>
                <c:pt idx="2529">
                  <c:v>46499</c:v>
                </c:pt>
                <c:pt idx="2530">
                  <c:v>46500</c:v>
                </c:pt>
                <c:pt idx="2531">
                  <c:v>46501</c:v>
                </c:pt>
                <c:pt idx="2532">
                  <c:v>46502</c:v>
                </c:pt>
                <c:pt idx="2533">
                  <c:v>46503</c:v>
                </c:pt>
                <c:pt idx="2534">
                  <c:v>46504</c:v>
                </c:pt>
                <c:pt idx="2535">
                  <c:v>46505</c:v>
                </c:pt>
                <c:pt idx="2536">
                  <c:v>46506</c:v>
                </c:pt>
                <c:pt idx="2537">
                  <c:v>46507</c:v>
                </c:pt>
                <c:pt idx="2538">
                  <c:v>46508</c:v>
                </c:pt>
                <c:pt idx="2539">
                  <c:v>46509</c:v>
                </c:pt>
                <c:pt idx="2540">
                  <c:v>46510</c:v>
                </c:pt>
                <c:pt idx="2541">
                  <c:v>46511</c:v>
                </c:pt>
                <c:pt idx="2542">
                  <c:v>46512</c:v>
                </c:pt>
                <c:pt idx="2543">
                  <c:v>46513</c:v>
                </c:pt>
                <c:pt idx="2544">
                  <c:v>46514</c:v>
                </c:pt>
                <c:pt idx="2545">
                  <c:v>46515</c:v>
                </c:pt>
                <c:pt idx="2546">
                  <c:v>46516</c:v>
                </c:pt>
                <c:pt idx="2547">
                  <c:v>46517</c:v>
                </c:pt>
                <c:pt idx="2548">
                  <c:v>46518</c:v>
                </c:pt>
                <c:pt idx="2549">
                  <c:v>46519</c:v>
                </c:pt>
                <c:pt idx="2550">
                  <c:v>46520</c:v>
                </c:pt>
                <c:pt idx="2551">
                  <c:v>46521</c:v>
                </c:pt>
                <c:pt idx="2552">
                  <c:v>46522</c:v>
                </c:pt>
                <c:pt idx="2553">
                  <c:v>46523</c:v>
                </c:pt>
                <c:pt idx="2554">
                  <c:v>46524</c:v>
                </c:pt>
                <c:pt idx="2555">
                  <c:v>46525</c:v>
                </c:pt>
                <c:pt idx="2556">
                  <c:v>46526</c:v>
                </c:pt>
                <c:pt idx="2557">
                  <c:v>46527</c:v>
                </c:pt>
                <c:pt idx="2558">
                  <c:v>46528</c:v>
                </c:pt>
                <c:pt idx="2559">
                  <c:v>46529</c:v>
                </c:pt>
                <c:pt idx="2560">
                  <c:v>46530</c:v>
                </c:pt>
                <c:pt idx="2561">
                  <c:v>46531</c:v>
                </c:pt>
                <c:pt idx="2562">
                  <c:v>46532</c:v>
                </c:pt>
                <c:pt idx="2563">
                  <c:v>46533</c:v>
                </c:pt>
                <c:pt idx="2564">
                  <c:v>46534</c:v>
                </c:pt>
                <c:pt idx="2565">
                  <c:v>46535</c:v>
                </c:pt>
                <c:pt idx="2566">
                  <c:v>46536</c:v>
                </c:pt>
                <c:pt idx="2567">
                  <c:v>46537</c:v>
                </c:pt>
                <c:pt idx="2568">
                  <c:v>46538</c:v>
                </c:pt>
                <c:pt idx="2569">
                  <c:v>46539</c:v>
                </c:pt>
                <c:pt idx="2570">
                  <c:v>46540</c:v>
                </c:pt>
                <c:pt idx="2571">
                  <c:v>46541</c:v>
                </c:pt>
                <c:pt idx="2572">
                  <c:v>46542</c:v>
                </c:pt>
                <c:pt idx="2573">
                  <c:v>46543</c:v>
                </c:pt>
                <c:pt idx="2574">
                  <c:v>46544</c:v>
                </c:pt>
                <c:pt idx="2575">
                  <c:v>46545</c:v>
                </c:pt>
                <c:pt idx="2576">
                  <c:v>46546</c:v>
                </c:pt>
                <c:pt idx="2577">
                  <c:v>46547</c:v>
                </c:pt>
                <c:pt idx="2578">
                  <c:v>46548</c:v>
                </c:pt>
                <c:pt idx="2579">
                  <c:v>46549</c:v>
                </c:pt>
                <c:pt idx="2580">
                  <c:v>46550</c:v>
                </c:pt>
                <c:pt idx="2581">
                  <c:v>46551</c:v>
                </c:pt>
                <c:pt idx="2582">
                  <c:v>46552</c:v>
                </c:pt>
                <c:pt idx="2583">
                  <c:v>46553</c:v>
                </c:pt>
                <c:pt idx="2584">
                  <c:v>46554</c:v>
                </c:pt>
                <c:pt idx="2585">
                  <c:v>46555</c:v>
                </c:pt>
                <c:pt idx="2586">
                  <c:v>46556</c:v>
                </c:pt>
                <c:pt idx="2587">
                  <c:v>46557</c:v>
                </c:pt>
                <c:pt idx="2588">
                  <c:v>46558</c:v>
                </c:pt>
                <c:pt idx="2589">
                  <c:v>46559</c:v>
                </c:pt>
                <c:pt idx="2590">
                  <c:v>46560</c:v>
                </c:pt>
                <c:pt idx="2591">
                  <c:v>46561</c:v>
                </c:pt>
                <c:pt idx="2592">
                  <c:v>46562</c:v>
                </c:pt>
                <c:pt idx="2593">
                  <c:v>46563</c:v>
                </c:pt>
                <c:pt idx="2594">
                  <c:v>46564</c:v>
                </c:pt>
                <c:pt idx="2595">
                  <c:v>46565</c:v>
                </c:pt>
                <c:pt idx="2596">
                  <c:v>46566</c:v>
                </c:pt>
                <c:pt idx="2597">
                  <c:v>46567</c:v>
                </c:pt>
                <c:pt idx="2598">
                  <c:v>46568</c:v>
                </c:pt>
                <c:pt idx="2599">
                  <c:v>46569</c:v>
                </c:pt>
                <c:pt idx="2600">
                  <c:v>46570</c:v>
                </c:pt>
                <c:pt idx="2601">
                  <c:v>46571</c:v>
                </c:pt>
                <c:pt idx="2602">
                  <c:v>46572</c:v>
                </c:pt>
                <c:pt idx="2603">
                  <c:v>46573</c:v>
                </c:pt>
                <c:pt idx="2604">
                  <c:v>46574</c:v>
                </c:pt>
                <c:pt idx="2605">
                  <c:v>46575</c:v>
                </c:pt>
                <c:pt idx="2606">
                  <c:v>46576</c:v>
                </c:pt>
                <c:pt idx="2607">
                  <c:v>46577</c:v>
                </c:pt>
                <c:pt idx="2608">
                  <c:v>46578</c:v>
                </c:pt>
                <c:pt idx="2609">
                  <c:v>46579</c:v>
                </c:pt>
                <c:pt idx="2610">
                  <c:v>46580</c:v>
                </c:pt>
                <c:pt idx="2611">
                  <c:v>46581</c:v>
                </c:pt>
                <c:pt idx="2612">
                  <c:v>46582</c:v>
                </c:pt>
                <c:pt idx="2613">
                  <c:v>46583</c:v>
                </c:pt>
                <c:pt idx="2614">
                  <c:v>46584</c:v>
                </c:pt>
                <c:pt idx="2615">
                  <c:v>46585</c:v>
                </c:pt>
                <c:pt idx="2616">
                  <c:v>46586</c:v>
                </c:pt>
                <c:pt idx="2617">
                  <c:v>46587</c:v>
                </c:pt>
                <c:pt idx="2618">
                  <c:v>46588</c:v>
                </c:pt>
                <c:pt idx="2619">
                  <c:v>46589</c:v>
                </c:pt>
                <c:pt idx="2620">
                  <c:v>46590</c:v>
                </c:pt>
                <c:pt idx="2621">
                  <c:v>46591</c:v>
                </c:pt>
                <c:pt idx="2622">
                  <c:v>46592</c:v>
                </c:pt>
                <c:pt idx="2623">
                  <c:v>46593</c:v>
                </c:pt>
                <c:pt idx="2624">
                  <c:v>46594</c:v>
                </c:pt>
                <c:pt idx="2625">
                  <c:v>46595</c:v>
                </c:pt>
                <c:pt idx="2626">
                  <c:v>46596</c:v>
                </c:pt>
                <c:pt idx="2627">
                  <c:v>46597</c:v>
                </c:pt>
                <c:pt idx="2628">
                  <c:v>46598</c:v>
                </c:pt>
                <c:pt idx="2629">
                  <c:v>46599</c:v>
                </c:pt>
                <c:pt idx="2630">
                  <c:v>46600</c:v>
                </c:pt>
                <c:pt idx="2631">
                  <c:v>46601</c:v>
                </c:pt>
                <c:pt idx="2632">
                  <c:v>46602</c:v>
                </c:pt>
                <c:pt idx="2633">
                  <c:v>46603</c:v>
                </c:pt>
                <c:pt idx="2634">
                  <c:v>46604</c:v>
                </c:pt>
                <c:pt idx="2635">
                  <c:v>46605</c:v>
                </c:pt>
                <c:pt idx="2636">
                  <c:v>46606</c:v>
                </c:pt>
                <c:pt idx="2637">
                  <c:v>46607</c:v>
                </c:pt>
                <c:pt idx="2638">
                  <c:v>46608</c:v>
                </c:pt>
                <c:pt idx="2639">
                  <c:v>46609</c:v>
                </c:pt>
                <c:pt idx="2640">
                  <c:v>46610</c:v>
                </c:pt>
                <c:pt idx="2641">
                  <c:v>46611</c:v>
                </c:pt>
                <c:pt idx="2642">
                  <c:v>46612</c:v>
                </c:pt>
                <c:pt idx="2643">
                  <c:v>46613</c:v>
                </c:pt>
                <c:pt idx="2644">
                  <c:v>46614</c:v>
                </c:pt>
                <c:pt idx="2645">
                  <c:v>46615</c:v>
                </c:pt>
                <c:pt idx="2646">
                  <c:v>46616</c:v>
                </c:pt>
                <c:pt idx="2647">
                  <c:v>46617</c:v>
                </c:pt>
                <c:pt idx="2648">
                  <c:v>46618</c:v>
                </c:pt>
                <c:pt idx="2649">
                  <c:v>46619</c:v>
                </c:pt>
                <c:pt idx="2650">
                  <c:v>46620</c:v>
                </c:pt>
                <c:pt idx="2651">
                  <c:v>46621</c:v>
                </c:pt>
                <c:pt idx="2652">
                  <c:v>46622</c:v>
                </c:pt>
                <c:pt idx="2653">
                  <c:v>46623</c:v>
                </c:pt>
                <c:pt idx="2654">
                  <c:v>46624</c:v>
                </c:pt>
                <c:pt idx="2655">
                  <c:v>46625</c:v>
                </c:pt>
                <c:pt idx="2656">
                  <c:v>46626</c:v>
                </c:pt>
                <c:pt idx="2657">
                  <c:v>46627</c:v>
                </c:pt>
                <c:pt idx="2658">
                  <c:v>46628</c:v>
                </c:pt>
                <c:pt idx="2659">
                  <c:v>46629</c:v>
                </c:pt>
                <c:pt idx="2660">
                  <c:v>46630</c:v>
                </c:pt>
                <c:pt idx="2661">
                  <c:v>46631</c:v>
                </c:pt>
                <c:pt idx="2662">
                  <c:v>46632</c:v>
                </c:pt>
                <c:pt idx="2663">
                  <c:v>46633</c:v>
                </c:pt>
                <c:pt idx="2664">
                  <c:v>46634</c:v>
                </c:pt>
                <c:pt idx="2665">
                  <c:v>46635</c:v>
                </c:pt>
                <c:pt idx="2666">
                  <c:v>46636</c:v>
                </c:pt>
                <c:pt idx="2667">
                  <c:v>46637</c:v>
                </c:pt>
                <c:pt idx="2668">
                  <c:v>46638</c:v>
                </c:pt>
                <c:pt idx="2669">
                  <c:v>46639</c:v>
                </c:pt>
                <c:pt idx="2670">
                  <c:v>46640</c:v>
                </c:pt>
                <c:pt idx="2671">
                  <c:v>46641</c:v>
                </c:pt>
                <c:pt idx="2672">
                  <c:v>46642</c:v>
                </c:pt>
                <c:pt idx="2673">
                  <c:v>46643</c:v>
                </c:pt>
                <c:pt idx="2674">
                  <c:v>46644</c:v>
                </c:pt>
                <c:pt idx="2675">
                  <c:v>46645</c:v>
                </c:pt>
                <c:pt idx="2676">
                  <c:v>46646</c:v>
                </c:pt>
                <c:pt idx="2677">
                  <c:v>46647</c:v>
                </c:pt>
                <c:pt idx="2678">
                  <c:v>46648</c:v>
                </c:pt>
                <c:pt idx="2679">
                  <c:v>46649</c:v>
                </c:pt>
                <c:pt idx="2680">
                  <c:v>46650</c:v>
                </c:pt>
                <c:pt idx="2681">
                  <c:v>46651</c:v>
                </c:pt>
                <c:pt idx="2682">
                  <c:v>46652</c:v>
                </c:pt>
                <c:pt idx="2683">
                  <c:v>46653</c:v>
                </c:pt>
                <c:pt idx="2684">
                  <c:v>46654</c:v>
                </c:pt>
                <c:pt idx="2685">
                  <c:v>46655</c:v>
                </c:pt>
                <c:pt idx="2686">
                  <c:v>46656</c:v>
                </c:pt>
                <c:pt idx="2687">
                  <c:v>46657</c:v>
                </c:pt>
                <c:pt idx="2688">
                  <c:v>46658</c:v>
                </c:pt>
                <c:pt idx="2689">
                  <c:v>46659</c:v>
                </c:pt>
                <c:pt idx="2690">
                  <c:v>46660</c:v>
                </c:pt>
                <c:pt idx="2691">
                  <c:v>46661</c:v>
                </c:pt>
                <c:pt idx="2692">
                  <c:v>46662</c:v>
                </c:pt>
                <c:pt idx="2693">
                  <c:v>46663</c:v>
                </c:pt>
                <c:pt idx="2694">
                  <c:v>46664</c:v>
                </c:pt>
                <c:pt idx="2695">
                  <c:v>46665</c:v>
                </c:pt>
                <c:pt idx="2696">
                  <c:v>46666</c:v>
                </c:pt>
                <c:pt idx="2697">
                  <c:v>46667</c:v>
                </c:pt>
                <c:pt idx="2698">
                  <c:v>46668</c:v>
                </c:pt>
                <c:pt idx="2699">
                  <c:v>46669</c:v>
                </c:pt>
                <c:pt idx="2700">
                  <c:v>46670</c:v>
                </c:pt>
                <c:pt idx="2701">
                  <c:v>46671</c:v>
                </c:pt>
                <c:pt idx="2702">
                  <c:v>46672</c:v>
                </c:pt>
                <c:pt idx="2703">
                  <c:v>46673</c:v>
                </c:pt>
                <c:pt idx="2704">
                  <c:v>46674</c:v>
                </c:pt>
                <c:pt idx="2705">
                  <c:v>46675</c:v>
                </c:pt>
                <c:pt idx="2706">
                  <c:v>46676</c:v>
                </c:pt>
                <c:pt idx="2707">
                  <c:v>46677</c:v>
                </c:pt>
                <c:pt idx="2708">
                  <c:v>46678</c:v>
                </c:pt>
                <c:pt idx="2709">
                  <c:v>46679</c:v>
                </c:pt>
                <c:pt idx="2710">
                  <c:v>46680</c:v>
                </c:pt>
                <c:pt idx="2711">
                  <c:v>46681</c:v>
                </c:pt>
                <c:pt idx="2712">
                  <c:v>46682</c:v>
                </c:pt>
                <c:pt idx="2713">
                  <c:v>46683</c:v>
                </c:pt>
                <c:pt idx="2714">
                  <c:v>46684</c:v>
                </c:pt>
                <c:pt idx="2715">
                  <c:v>46685</c:v>
                </c:pt>
                <c:pt idx="2716">
                  <c:v>46686</c:v>
                </c:pt>
                <c:pt idx="2717">
                  <c:v>46687</c:v>
                </c:pt>
                <c:pt idx="2718">
                  <c:v>46688</c:v>
                </c:pt>
                <c:pt idx="2719">
                  <c:v>46689</c:v>
                </c:pt>
                <c:pt idx="2720">
                  <c:v>46690</c:v>
                </c:pt>
                <c:pt idx="2721">
                  <c:v>46691</c:v>
                </c:pt>
                <c:pt idx="2722">
                  <c:v>46692</c:v>
                </c:pt>
                <c:pt idx="2723">
                  <c:v>46693</c:v>
                </c:pt>
                <c:pt idx="2724">
                  <c:v>46694</c:v>
                </c:pt>
                <c:pt idx="2725">
                  <c:v>46695</c:v>
                </c:pt>
                <c:pt idx="2726">
                  <c:v>46696</c:v>
                </c:pt>
                <c:pt idx="2727">
                  <c:v>46697</c:v>
                </c:pt>
                <c:pt idx="2728">
                  <c:v>46698</c:v>
                </c:pt>
                <c:pt idx="2729">
                  <c:v>46699</c:v>
                </c:pt>
                <c:pt idx="2730">
                  <c:v>46700</c:v>
                </c:pt>
                <c:pt idx="2731">
                  <c:v>46701</c:v>
                </c:pt>
                <c:pt idx="2732">
                  <c:v>46702</c:v>
                </c:pt>
                <c:pt idx="2733">
                  <c:v>46703</c:v>
                </c:pt>
                <c:pt idx="2734">
                  <c:v>46704</c:v>
                </c:pt>
                <c:pt idx="2735">
                  <c:v>46705</c:v>
                </c:pt>
                <c:pt idx="2736">
                  <c:v>46706</c:v>
                </c:pt>
                <c:pt idx="2737">
                  <c:v>46707</c:v>
                </c:pt>
                <c:pt idx="2738">
                  <c:v>46708</c:v>
                </c:pt>
                <c:pt idx="2739">
                  <c:v>46709</c:v>
                </c:pt>
                <c:pt idx="2740">
                  <c:v>46710</c:v>
                </c:pt>
                <c:pt idx="2741">
                  <c:v>46711</c:v>
                </c:pt>
                <c:pt idx="2742">
                  <c:v>46712</c:v>
                </c:pt>
                <c:pt idx="2743">
                  <c:v>46713</c:v>
                </c:pt>
                <c:pt idx="2744">
                  <c:v>46714</c:v>
                </c:pt>
                <c:pt idx="2745">
                  <c:v>46715</c:v>
                </c:pt>
                <c:pt idx="2746">
                  <c:v>46716</c:v>
                </c:pt>
                <c:pt idx="2747">
                  <c:v>46717</c:v>
                </c:pt>
                <c:pt idx="2748">
                  <c:v>46718</c:v>
                </c:pt>
                <c:pt idx="2749">
                  <c:v>46719</c:v>
                </c:pt>
                <c:pt idx="2750">
                  <c:v>46720</c:v>
                </c:pt>
                <c:pt idx="2751">
                  <c:v>46721</c:v>
                </c:pt>
                <c:pt idx="2752">
                  <c:v>46722</c:v>
                </c:pt>
                <c:pt idx="2753">
                  <c:v>46723</c:v>
                </c:pt>
                <c:pt idx="2754">
                  <c:v>46724</c:v>
                </c:pt>
                <c:pt idx="2755">
                  <c:v>46725</c:v>
                </c:pt>
                <c:pt idx="2756">
                  <c:v>46726</c:v>
                </c:pt>
                <c:pt idx="2757">
                  <c:v>46727</c:v>
                </c:pt>
                <c:pt idx="2758">
                  <c:v>46728</c:v>
                </c:pt>
                <c:pt idx="2759">
                  <c:v>46729</c:v>
                </c:pt>
                <c:pt idx="2760">
                  <c:v>46730</c:v>
                </c:pt>
                <c:pt idx="2761">
                  <c:v>46731</c:v>
                </c:pt>
                <c:pt idx="2762">
                  <c:v>46732</c:v>
                </c:pt>
                <c:pt idx="2763">
                  <c:v>46733</c:v>
                </c:pt>
                <c:pt idx="2764">
                  <c:v>46734</c:v>
                </c:pt>
                <c:pt idx="2765">
                  <c:v>46735</c:v>
                </c:pt>
                <c:pt idx="2766">
                  <c:v>46736</c:v>
                </c:pt>
                <c:pt idx="2767">
                  <c:v>46737</c:v>
                </c:pt>
                <c:pt idx="2768">
                  <c:v>46738</c:v>
                </c:pt>
                <c:pt idx="2769">
                  <c:v>46739</c:v>
                </c:pt>
                <c:pt idx="2770">
                  <c:v>46740</c:v>
                </c:pt>
                <c:pt idx="2771">
                  <c:v>46741</c:v>
                </c:pt>
                <c:pt idx="2772">
                  <c:v>46742</c:v>
                </c:pt>
                <c:pt idx="2773">
                  <c:v>46743</c:v>
                </c:pt>
                <c:pt idx="2774">
                  <c:v>46744</c:v>
                </c:pt>
                <c:pt idx="2775">
                  <c:v>46745</c:v>
                </c:pt>
                <c:pt idx="2776">
                  <c:v>46746</c:v>
                </c:pt>
                <c:pt idx="2777">
                  <c:v>46747</c:v>
                </c:pt>
                <c:pt idx="2778">
                  <c:v>46748</c:v>
                </c:pt>
                <c:pt idx="2779">
                  <c:v>46749</c:v>
                </c:pt>
                <c:pt idx="2780">
                  <c:v>46750</c:v>
                </c:pt>
                <c:pt idx="2781">
                  <c:v>46751</c:v>
                </c:pt>
                <c:pt idx="2782">
                  <c:v>46752</c:v>
                </c:pt>
                <c:pt idx="2783">
                  <c:v>46753</c:v>
                </c:pt>
                <c:pt idx="2784">
                  <c:v>46754</c:v>
                </c:pt>
                <c:pt idx="2785">
                  <c:v>46755</c:v>
                </c:pt>
                <c:pt idx="2786">
                  <c:v>46756</c:v>
                </c:pt>
                <c:pt idx="2787">
                  <c:v>46757</c:v>
                </c:pt>
                <c:pt idx="2788">
                  <c:v>46758</c:v>
                </c:pt>
                <c:pt idx="2789">
                  <c:v>46759</c:v>
                </c:pt>
                <c:pt idx="2790">
                  <c:v>46760</c:v>
                </c:pt>
                <c:pt idx="2791">
                  <c:v>46761</c:v>
                </c:pt>
                <c:pt idx="2792">
                  <c:v>46762</c:v>
                </c:pt>
                <c:pt idx="2793">
                  <c:v>46763</c:v>
                </c:pt>
                <c:pt idx="2794">
                  <c:v>46764</c:v>
                </c:pt>
                <c:pt idx="2795">
                  <c:v>46765</c:v>
                </c:pt>
                <c:pt idx="2796">
                  <c:v>46766</c:v>
                </c:pt>
                <c:pt idx="2797">
                  <c:v>46767</c:v>
                </c:pt>
                <c:pt idx="2798">
                  <c:v>46768</c:v>
                </c:pt>
                <c:pt idx="2799">
                  <c:v>46769</c:v>
                </c:pt>
                <c:pt idx="2800">
                  <c:v>46770</c:v>
                </c:pt>
                <c:pt idx="2801">
                  <c:v>46771</c:v>
                </c:pt>
                <c:pt idx="2802">
                  <c:v>46772</c:v>
                </c:pt>
                <c:pt idx="2803">
                  <c:v>46773</c:v>
                </c:pt>
                <c:pt idx="2804">
                  <c:v>46774</c:v>
                </c:pt>
                <c:pt idx="2805">
                  <c:v>46775</c:v>
                </c:pt>
                <c:pt idx="2806">
                  <c:v>46776</c:v>
                </c:pt>
                <c:pt idx="2807">
                  <c:v>46777</c:v>
                </c:pt>
                <c:pt idx="2808">
                  <c:v>46778</c:v>
                </c:pt>
                <c:pt idx="2809">
                  <c:v>46779</c:v>
                </c:pt>
                <c:pt idx="2810">
                  <c:v>46780</c:v>
                </c:pt>
                <c:pt idx="2811">
                  <c:v>46781</c:v>
                </c:pt>
                <c:pt idx="2812">
                  <c:v>46782</c:v>
                </c:pt>
                <c:pt idx="2813">
                  <c:v>46783</c:v>
                </c:pt>
                <c:pt idx="2814">
                  <c:v>46784</c:v>
                </c:pt>
                <c:pt idx="2815">
                  <c:v>46785</c:v>
                </c:pt>
                <c:pt idx="2816">
                  <c:v>46786</c:v>
                </c:pt>
                <c:pt idx="2817">
                  <c:v>46787</c:v>
                </c:pt>
                <c:pt idx="2818">
                  <c:v>46788</c:v>
                </c:pt>
                <c:pt idx="2819">
                  <c:v>46789</c:v>
                </c:pt>
                <c:pt idx="2820">
                  <c:v>46790</c:v>
                </c:pt>
                <c:pt idx="2821">
                  <c:v>46791</c:v>
                </c:pt>
                <c:pt idx="2822">
                  <c:v>46792</c:v>
                </c:pt>
                <c:pt idx="2823">
                  <c:v>46793</c:v>
                </c:pt>
                <c:pt idx="2824">
                  <c:v>46794</c:v>
                </c:pt>
                <c:pt idx="2825">
                  <c:v>46795</c:v>
                </c:pt>
                <c:pt idx="2826">
                  <c:v>46796</c:v>
                </c:pt>
                <c:pt idx="2827">
                  <c:v>46797</c:v>
                </c:pt>
                <c:pt idx="2828">
                  <c:v>46798</c:v>
                </c:pt>
                <c:pt idx="2829">
                  <c:v>46799</c:v>
                </c:pt>
                <c:pt idx="2830">
                  <c:v>46800</c:v>
                </c:pt>
                <c:pt idx="2831">
                  <c:v>46801</c:v>
                </c:pt>
                <c:pt idx="2832">
                  <c:v>46802</c:v>
                </c:pt>
                <c:pt idx="2833">
                  <c:v>46803</c:v>
                </c:pt>
                <c:pt idx="2834">
                  <c:v>46804</c:v>
                </c:pt>
                <c:pt idx="2835">
                  <c:v>46805</c:v>
                </c:pt>
                <c:pt idx="2836">
                  <c:v>46806</c:v>
                </c:pt>
                <c:pt idx="2837">
                  <c:v>46807</c:v>
                </c:pt>
                <c:pt idx="2838">
                  <c:v>46808</c:v>
                </c:pt>
                <c:pt idx="2839">
                  <c:v>46809</c:v>
                </c:pt>
                <c:pt idx="2840">
                  <c:v>46810</c:v>
                </c:pt>
                <c:pt idx="2841">
                  <c:v>46811</c:v>
                </c:pt>
                <c:pt idx="2842">
                  <c:v>46812</c:v>
                </c:pt>
                <c:pt idx="2843">
                  <c:v>46813</c:v>
                </c:pt>
                <c:pt idx="2844">
                  <c:v>46814</c:v>
                </c:pt>
                <c:pt idx="2845">
                  <c:v>46815</c:v>
                </c:pt>
                <c:pt idx="2846">
                  <c:v>46816</c:v>
                </c:pt>
                <c:pt idx="2847">
                  <c:v>46817</c:v>
                </c:pt>
                <c:pt idx="2848">
                  <c:v>46818</c:v>
                </c:pt>
                <c:pt idx="2849">
                  <c:v>46819</c:v>
                </c:pt>
                <c:pt idx="2850">
                  <c:v>46820</c:v>
                </c:pt>
                <c:pt idx="2851">
                  <c:v>46821</c:v>
                </c:pt>
                <c:pt idx="2852">
                  <c:v>46822</c:v>
                </c:pt>
                <c:pt idx="2853">
                  <c:v>46823</c:v>
                </c:pt>
                <c:pt idx="2854">
                  <c:v>46824</c:v>
                </c:pt>
                <c:pt idx="2855">
                  <c:v>46825</c:v>
                </c:pt>
                <c:pt idx="2856">
                  <c:v>46826</c:v>
                </c:pt>
                <c:pt idx="2857">
                  <c:v>46827</c:v>
                </c:pt>
                <c:pt idx="2858">
                  <c:v>46828</c:v>
                </c:pt>
                <c:pt idx="2859">
                  <c:v>46829</c:v>
                </c:pt>
                <c:pt idx="2860">
                  <c:v>46830</c:v>
                </c:pt>
                <c:pt idx="2861">
                  <c:v>46831</c:v>
                </c:pt>
                <c:pt idx="2862">
                  <c:v>46832</c:v>
                </c:pt>
                <c:pt idx="2863">
                  <c:v>46833</c:v>
                </c:pt>
                <c:pt idx="2864">
                  <c:v>46834</c:v>
                </c:pt>
                <c:pt idx="2865">
                  <c:v>46835</c:v>
                </c:pt>
                <c:pt idx="2866">
                  <c:v>46836</c:v>
                </c:pt>
                <c:pt idx="2867">
                  <c:v>46837</c:v>
                </c:pt>
                <c:pt idx="2868">
                  <c:v>46838</c:v>
                </c:pt>
                <c:pt idx="2869">
                  <c:v>46839</c:v>
                </c:pt>
                <c:pt idx="2870">
                  <c:v>46840</c:v>
                </c:pt>
                <c:pt idx="2871">
                  <c:v>46841</c:v>
                </c:pt>
                <c:pt idx="2872">
                  <c:v>46842</c:v>
                </c:pt>
                <c:pt idx="2873">
                  <c:v>46843</c:v>
                </c:pt>
                <c:pt idx="2874">
                  <c:v>46844</c:v>
                </c:pt>
                <c:pt idx="2875">
                  <c:v>46845</c:v>
                </c:pt>
                <c:pt idx="2876">
                  <c:v>46846</c:v>
                </c:pt>
                <c:pt idx="2877">
                  <c:v>46847</c:v>
                </c:pt>
                <c:pt idx="2878">
                  <c:v>46848</c:v>
                </c:pt>
                <c:pt idx="2879">
                  <c:v>46849</c:v>
                </c:pt>
                <c:pt idx="2880">
                  <c:v>46850</c:v>
                </c:pt>
                <c:pt idx="2881">
                  <c:v>46851</c:v>
                </c:pt>
                <c:pt idx="2882">
                  <c:v>46852</c:v>
                </c:pt>
                <c:pt idx="2883">
                  <c:v>46853</c:v>
                </c:pt>
                <c:pt idx="2884">
                  <c:v>46854</c:v>
                </c:pt>
                <c:pt idx="2885">
                  <c:v>46855</c:v>
                </c:pt>
                <c:pt idx="2886">
                  <c:v>46856</c:v>
                </c:pt>
                <c:pt idx="2887">
                  <c:v>46857</c:v>
                </c:pt>
                <c:pt idx="2888">
                  <c:v>46858</c:v>
                </c:pt>
                <c:pt idx="2889">
                  <c:v>46859</c:v>
                </c:pt>
                <c:pt idx="2890">
                  <c:v>46860</c:v>
                </c:pt>
                <c:pt idx="2891">
                  <c:v>46861</c:v>
                </c:pt>
                <c:pt idx="2892">
                  <c:v>46862</c:v>
                </c:pt>
                <c:pt idx="2893">
                  <c:v>46863</c:v>
                </c:pt>
                <c:pt idx="2894">
                  <c:v>46864</c:v>
                </c:pt>
                <c:pt idx="2895">
                  <c:v>46865</c:v>
                </c:pt>
                <c:pt idx="2896">
                  <c:v>46866</c:v>
                </c:pt>
                <c:pt idx="2897">
                  <c:v>46867</c:v>
                </c:pt>
                <c:pt idx="2898">
                  <c:v>46868</c:v>
                </c:pt>
                <c:pt idx="2899">
                  <c:v>46869</c:v>
                </c:pt>
                <c:pt idx="2900">
                  <c:v>46870</c:v>
                </c:pt>
                <c:pt idx="2901">
                  <c:v>46871</c:v>
                </c:pt>
                <c:pt idx="2902">
                  <c:v>46872</c:v>
                </c:pt>
                <c:pt idx="2903">
                  <c:v>46873</c:v>
                </c:pt>
                <c:pt idx="2904">
                  <c:v>46874</c:v>
                </c:pt>
                <c:pt idx="2905">
                  <c:v>46875</c:v>
                </c:pt>
                <c:pt idx="2906">
                  <c:v>46876</c:v>
                </c:pt>
                <c:pt idx="2907">
                  <c:v>46877</c:v>
                </c:pt>
                <c:pt idx="2908">
                  <c:v>46878</c:v>
                </c:pt>
                <c:pt idx="2909">
                  <c:v>46879</c:v>
                </c:pt>
                <c:pt idx="2910">
                  <c:v>46880</c:v>
                </c:pt>
                <c:pt idx="2911">
                  <c:v>46881</c:v>
                </c:pt>
                <c:pt idx="2912">
                  <c:v>46882</c:v>
                </c:pt>
                <c:pt idx="2913">
                  <c:v>46883</c:v>
                </c:pt>
                <c:pt idx="2914">
                  <c:v>46884</c:v>
                </c:pt>
                <c:pt idx="2915">
                  <c:v>46885</c:v>
                </c:pt>
                <c:pt idx="2916">
                  <c:v>46886</c:v>
                </c:pt>
                <c:pt idx="2917">
                  <c:v>46887</c:v>
                </c:pt>
                <c:pt idx="2918">
                  <c:v>46888</c:v>
                </c:pt>
                <c:pt idx="2919">
                  <c:v>46889</c:v>
                </c:pt>
                <c:pt idx="2920">
                  <c:v>46890</c:v>
                </c:pt>
                <c:pt idx="2921">
                  <c:v>46891</c:v>
                </c:pt>
                <c:pt idx="2922">
                  <c:v>46892</c:v>
                </c:pt>
                <c:pt idx="2923">
                  <c:v>46893</c:v>
                </c:pt>
                <c:pt idx="2924">
                  <c:v>46894</c:v>
                </c:pt>
                <c:pt idx="2925">
                  <c:v>46895</c:v>
                </c:pt>
                <c:pt idx="2926">
                  <c:v>46896</c:v>
                </c:pt>
                <c:pt idx="2927">
                  <c:v>46897</c:v>
                </c:pt>
                <c:pt idx="2928">
                  <c:v>46898</c:v>
                </c:pt>
                <c:pt idx="2929">
                  <c:v>46899</c:v>
                </c:pt>
                <c:pt idx="2930">
                  <c:v>46900</c:v>
                </c:pt>
                <c:pt idx="2931">
                  <c:v>46901</c:v>
                </c:pt>
                <c:pt idx="2932">
                  <c:v>46902</c:v>
                </c:pt>
                <c:pt idx="2933">
                  <c:v>46903</c:v>
                </c:pt>
                <c:pt idx="2934">
                  <c:v>46904</c:v>
                </c:pt>
                <c:pt idx="2935">
                  <c:v>46905</c:v>
                </c:pt>
                <c:pt idx="2936">
                  <c:v>46906</c:v>
                </c:pt>
                <c:pt idx="2937">
                  <c:v>46907</c:v>
                </c:pt>
                <c:pt idx="2938">
                  <c:v>46908</c:v>
                </c:pt>
                <c:pt idx="2939">
                  <c:v>46909</c:v>
                </c:pt>
                <c:pt idx="2940">
                  <c:v>46910</c:v>
                </c:pt>
                <c:pt idx="2941">
                  <c:v>46911</c:v>
                </c:pt>
                <c:pt idx="2942">
                  <c:v>46912</c:v>
                </c:pt>
                <c:pt idx="2943">
                  <c:v>46913</c:v>
                </c:pt>
                <c:pt idx="2944">
                  <c:v>46914</c:v>
                </c:pt>
                <c:pt idx="2945">
                  <c:v>46915</c:v>
                </c:pt>
                <c:pt idx="2946">
                  <c:v>46916</c:v>
                </c:pt>
                <c:pt idx="2947">
                  <c:v>46917</c:v>
                </c:pt>
                <c:pt idx="2948">
                  <c:v>46918</c:v>
                </c:pt>
                <c:pt idx="2949">
                  <c:v>46919</c:v>
                </c:pt>
                <c:pt idx="2950">
                  <c:v>46920</c:v>
                </c:pt>
                <c:pt idx="2951">
                  <c:v>46921</c:v>
                </c:pt>
                <c:pt idx="2952">
                  <c:v>46922</c:v>
                </c:pt>
                <c:pt idx="2953">
                  <c:v>46923</c:v>
                </c:pt>
                <c:pt idx="2954">
                  <c:v>46924</c:v>
                </c:pt>
                <c:pt idx="2955">
                  <c:v>46925</c:v>
                </c:pt>
                <c:pt idx="2956">
                  <c:v>46926</c:v>
                </c:pt>
                <c:pt idx="2957">
                  <c:v>46927</c:v>
                </c:pt>
                <c:pt idx="2958">
                  <c:v>46928</c:v>
                </c:pt>
                <c:pt idx="2959">
                  <c:v>46929</c:v>
                </c:pt>
                <c:pt idx="2960">
                  <c:v>46930</c:v>
                </c:pt>
                <c:pt idx="2961">
                  <c:v>46931</c:v>
                </c:pt>
                <c:pt idx="2962">
                  <c:v>46932</c:v>
                </c:pt>
                <c:pt idx="2963">
                  <c:v>46933</c:v>
                </c:pt>
                <c:pt idx="2964">
                  <c:v>46934</c:v>
                </c:pt>
                <c:pt idx="2965">
                  <c:v>46935</c:v>
                </c:pt>
                <c:pt idx="2966">
                  <c:v>46936</c:v>
                </c:pt>
                <c:pt idx="2967">
                  <c:v>46937</c:v>
                </c:pt>
                <c:pt idx="2968">
                  <c:v>46938</c:v>
                </c:pt>
                <c:pt idx="2969">
                  <c:v>46939</c:v>
                </c:pt>
                <c:pt idx="2970">
                  <c:v>46940</c:v>
                </c:pt>
                <c:pt idx="2971">
                  <c:v>46941</c:v>
                </c:pt>
                <c:pt idx="2972">
                  <c:v>46942</c:v>
                </c:pt>
                <c:pt idx="2973">
                  <c:v>46943</c:v>
                </c:pt>
                <c:pt idx="2974">
                  <c:v>46944</c:v>
                </c:pt>
                <c:pt idx="2975">
                  <c:v>46945</c:v>
                </c:pt>
                <c:pt idx="2976">
                  <c:v>46946</c:v>
                </c:pt>
                <c:pt idx="2977">
                  <c:v>46947</c:v>
                </c:pt>
                <c:pt idx="2978">
                  <c:v>46948</c:v>
                </c:pt>
                <c:pt idx="2979">
                  <c:v>46949</c:v>
                </c:pt>
                <c:pt idx="2980">
                  <c:v>46950</c:v>
                </c:pt>
                <c:pt idx="2981">
                  <c:v>46951</c:v>
                </c:pt>
                <c:pt idx="2982">
                  <c:v>46952</c:v>
                </c:pt>
                <c:pt idx="2983">
                  <c:v>46953</c:v>
                </c:pt>
                <c:pt idx="2984">
                  <c:v>46954</c:v>
                </c:pt>
                <c:pt idx="2985">
                  <c:v>46955</c:v>
                </c:pt>
                <c:pt idx="2986">
                  <c:v>46956</c:v>
                </c:pt>
                <c:pt idx="2987">
                  <c:v>46957</c:v>
                </c:pt>
                <c:pt idx="2988">
                  <c:v>46958</c:v>
                </c:pt>
                <c:pt idx="2989">
                  <c:v>46959</c:v>
                </c:pt>
                <c:pt idx="2990">
                  <c:v>46960</c:v>
                </c:pt>
                <c:pt idx="2991">
                  <c:v>46961</c:v>
                </c:pt>
                <c:pt idx="2992">
                  <c:v>46962</c:v>
                </c:pt>
                <c:pt idx="2993">
                  <c:v>46963</c:v>
                </c:pt>
                <c:pt idx="2994">
                  <c:v>46964</c:v>
                </c:pt>
                <c:pt idx="2995">
                  <c:v>46965</c:v>
                </c:pt>
                <c:pt idx="2996">
                  <c:v>46966</c:v>
                </c:pt>
                <c:pt idx="2997">
                  <c:v>46967</c:v>
                </c:pt>
                <c:pt idx="2998">
                  <c:v>46968</c:v>
                </c:pt>
                <c:pt idx="2999">
                  <c:v>46969</c:v>
                </c:pt>
                <c:pt idx="3000">
                  <c:v>46970</c:v>
                </c:pt>
                <c:pt idx="3001">
                  <c:v>46971</c:v>
                </c:pt>
                <c:pt idx="3002">
                  <c:v>46972</c:v>
                </c:pt>
                <c:pt idx="3003">
                  <c:v>46973</c:v>
                </c:pt>
                <c:pt idx="3004">
                  <c:v>46974</c:v>
                </c:pt>
                <c:pt idx="3005">
                  <c:v>46975</c:v>
                </c:pt>
                <c:pt idx="3006">
                  <c:v>46976</c:v>
                </c:pt>
                <c:pt idx="3007">
                  <c:v>46977</c:v>
                </c:pt>
                <c:pt idx="3008">
                  <c:v>46978</c:v>
                </c:pt>
                <c:pt idx="3009">
                  <c:v>46979</c:v>
                </c:pt>
                <c:pt idx="3010">
                  <c:v>46980</c:v>
                </c:pt>
                <c:pt idx="3011">
                  <c:v>46981</c:v>
                </c:pt>
                <c:pt idx="3012">
                  <c:v>46982</c:v>
                </c:pt>
                <c:pt idx="3013">
                  <c:v>46983</c:v>
                </c:pt>
                <c:pt idx="3014">
                  <c:v>46984</c:v>
                </c:pt>
                <c:pt idx="3015">
                  <c:v>46985</c:v>
                </c:pt>
                <c:pt idx="3016">
                  <c:v>46986</c:v>
                </c:pt>
                <c:pt idx="3017">
                  <c:v>46987</c:v>
                </c:pt>
                <c:pt idx="3018">
                  <c:v>46988</c:v>
                </c:pt>
                <c:pt idx="3019">
                  <c:v>46989</c:v>
                </c:pt>
                <c:pt idx="3020">
                  <c:v>46990</c:v>
                </c:pt>
                <c:pt idx="3021">
                  <c:v>46991</c:v>
                </c:pt>
                <c:pt idx="3022">
                  <c:v>46992</c:v>
                </c:pt>
                <c:pt idx="3023">
                  <c:v>46993</c:v>
                </c:pt>
                <c:pt idx="3024">
                  <c:v>46994</c:v>
                </c:pt>
                <c:pt idx="3025">
                  <c:v>46995</c:v>
                </c:pt>
                <c:pt idx="3026">
                  <c:v>46996</c:v>
                </c:pt>
                <c:pt idx="3027">
                  <c:v>46997</c:v>
                </c:pt>
                <c:pt idx="3028">
                  <c:v>46998</c:v>
                </c:pt>
                <c:pt idx="3029">
                  <c:v>46999</c:v>
                </c:pt>
                <c:pt idx="3030">
                  <c:v>47000</c:v>
                </c:pt>
                <c:pt idx="3031">
                  <c:v>47001</c:v>
                </c:pt>
                <c:pt idx="3032">
                  <c:v>47002</c:v>
                </c:pt>
                <c:pt idx="3033">
                  <c:v>47003</c:v>
                </c:pt>
                <c:pt idx="3034">
                  <c:v>47004</c:v>
                </c:pt>
                <c:pt idx="3035">
                  <c:v>47005</c:v>
                </c:pt>
                <c:pt idx="3036">
                  <c:v>47006</c:v>
                </c:pt>
                <c:pt idx="3037">
                  <c:v>47007</c:v>
                </c:pt>
                <c:pt idx="3038">
                  <c:v>47008</c:v>
                </c:pt>
                <c:pt idx="3039">
                  <c:v>47009</c:v>
                </c:pt>
                <c:pt idx="3040">
                  <c:v>47010</c:v>
                </c:pt>
                <c:pt idx="3041">
                  <c:v>47011</c:v>
                </c:pt>
                <c:pt idx="3042">
                  <c:v>47012</c:v>
                </c:pt>
                <c:pt idx="3043">
                  <c:v>47013</c:v>
                </c:pt>
                <c:pt idx="3044">
                  <c:v>47014</c:v>
                </c:pt>
                <c:pt idx="3045">
                  <c:v>47015</c:v>
                </c:pt>
                <c:pt idx="3046">
                  <c:v>47016</c:v>
                </c:pt>
                <c:pt idx="3047">
                  <c:v>47017</c:v>
                </c:pt>
                <c:pt idx="3048">
                  <c:v>47018</c:v>
                </c:pt>
                <c:pt idx="3049">
                  <c:v>47019</c:v>
                </c:pt>
                <c:pt idx="3050">
                  <c:v>47020</c:v>
                </c:pt>
                <c:pt idx="3051">
                  <c:v>47021</c:v>
                </c:pt>
                <c:pt idx="3052">
                  <c:v>47022</c:v>
                </c:pt>
                <c:pt idx="3053">
                  <c:v>47023</c:v>
                </c:pt>
                <c:pt idx="3054">
                  <c:v>47024</c:v>
                </c:pt>
                <c:pt idx="3055">
                  <c:v>47025</c:v>
                </c:pt>
                <c:pt idx="3056">
                  <c:v>47026</c:v>
                </c:pt>
                <c:pt idx="3057">
                  <c:v>47027</c:v>
                </c:pt>
                <c:pt idx="3058">
                  <c:v>47028</c:v>
                </c:pt>
                <c:pt idx="3059">
                  <c:v>47029</c:v>
                </c:pt>
                <c:pt idx="3060">
                  <c:v>47030</c:v>
                </c:pt>
                <c:pt idx="3061">
                  <c:v>47031</c:v>
                </c:pt>
                <c:pt idx="3062">
                  <c:v>47032</c:v>
                </c:pt>
                <c:pt idx="3063">
                  <c:v>47033</c:v>
                </c:pt>
                <c:pt idx="3064">
                  <c:v>47034</c:v>
                </c:pt>
                <c:pt idx="3065">
                  <c:v>47035</c:v>
                </c:pt>
                <c:pt idx="3066">
                  <c:v>47036</c:v>
                </c:pt>
                <c:pt idx="3067">
                  <c:v>47037</c:v>
                </c:pt>
                <c:pt idx="3068">
                  <c:v>47038</c:v>
                </c:pt>
                <c:pt idx="3069">
                  <c:v>47039</c:v>
                </c:pt>
                <c:pt idx="3070">
                  <c:v>47040</c:v>
                </c:pt>
                <c:pt idx="3071">
                  <c:v>47041</c:v>
                </c:pt>
                <c:pt idx="3072">
                  <c:v>47042</c:v>
                </c:pt>
                <c:pt idx="3073">
                  <c:v>47043</c:v>
                </c:pt>
                <c:pt idx="3074">
                  <c:v>47044</c:v>
                </c:pt>
                <c:pt idx="3075">
                  <c:v>47045</c:v>
                </c:pt>
                <c:pt idx="3076">
                  <c:v>47046</c:v>
                </c:pt>
                <c:pt idx="3077">
                  <c:v>47047</c:v>
                </c:pt>
                <c:pt idx="3078">
                  <c:v>47048</c:v>
                </c:pt>
                <c:pt idx="3079">
                  <c:v>47049</c:v>
                </c:pt>
                <c:pt idx="3080">
                  <c:v>47050</c:v>
                </c:pt>
                <c:pt idx="3081">
                  <c:v>47051</c:v>
                </c:pt>
                <c:pt idx="3082">
                  <c:v>47052</c:v>
                </c:pt>
                <c:pt idx="3083">
                  <c:v>47053</c:v>
                </c:pt>
                <c:pt idx="3084">
                  <c:v>47054</c:v>
                </c:pt>
                <c:pt idx="3085">
                  <c:v>47055</c:v>
                </c:pt>
                <c:pt idx="3086">
                  <c:v>47056</c:v>
                </c:pt>
                <c:pt idx="3087">
                  <c:v>47057</c:v>
                </c:pt>
                <c:pt idx="3088">
                  <c:v>47058</c:v>
                </c:pt>
                <c:pt idx="3089">
                  <c:v>47059</c:v>
                </c:pt>
                <c:pt idx="3090">
                  <c:v>47060</c:v>
                </c:pt>
                <c:pt idx="3091">
                  <c:v>47061</c:v>
                </c:pt>
                <c:pt idx="3092">
                  <c:v>47062</c:v>
                </c:pt>
                <c:pt idx="3093">
                  <c:v>47063</c:v>
                </c:pt>
                <c:pt idx="3094">
                  <c:v>47064</c:v>
                </c:pt>
                <c:pt idx="3095">
                  <c:v>47065</c:v>
                </c:pt>
                <c:pt idx="3096">
                  <c:v>47066</c:v>
                </c:pt>
                <c:pt idx="3097">
                  <c:v>47067</c:v>
                </c:pt>
                <c:pt idx="3098">
                  <c:v>47068</c:v>
                </c:pt>
                <c:pt idx="3099">
                  <c:v>47069</c:v>
                </c:pt>
                <c:pt idx="3100">
                  <c:v>47070</c:v>
                </c:pt>
                <c:pt idx="3101">
                  <c:v>47071</c:v>
                </c:pt>
                <c:pt idx="3102">
                  <c:v>47072</c:v>
                </c:pt>
                <c:pt idx="3103">
                  <c:v>47073</c:v>
                </c:pt>
                <c:pt idx="3104">
                  <c:v>47074</c:v>
                </c:pt>
                <c:pt idx="3105">
                  <c:v>47075</c:v>
                </c:pt>
                <c:pt idx="3106">
                  <c:v>47076</c:v>
                </c:pt>
                <c:pt idx="3107">
                  <c:v>47077</c:v>
                </c:pt>
                <c:pt idx="3108">
                  <c:v>47078</c:v>
                </c:pt>
                <c:pt idx="3109">
                  <c:v>47079</c:v>
                </c:pt>
                <c:pt idx="3110">
                  <c:v>47080</c:v>
                </c:pt>
                <c:pt idx="3111">
                  <c:v>47081</c:v>
                </c:pt>
                <c:pt idx="3112">
                  <c:v>47082</c:v>
                </c:pt>
                <c:pt idx="3113">
                  <c:v>47083</c:v>
                </c:pt>
                <c:pt idx="3114">
                  <c:v>47084</c:v>
                </c:pt>
                <c:pt idx="3115">
                  <c:v>47085</c:v>
                </c:pt>
                <c:pt idx="3116">
                  <c:v>47086</c:v>
                </c:pt>
                <c:pt idx="3117">
                  <c:v>47087</c:v>
                </c:pt>
                <c:pt idx="3118">
                  <c:v>47088</c:v>
                </c:pt>
                <c:pt idx="3119">
                  <c:v>47089</c:v>
                </c:pt>
                <c:pt idx="3120">
                  <c:v>47090</c:v>
                </c:pt>
                <c:pt idx="3121">
                  <c:v>47091</c:v>
                </c:pt>
                <c:pt idx="3122">
                  <c:v>47092</c:v>
                </c:pt>
                <c:pt idx="3123">
                  <c:v>47093</c:v>
                </c:pt>
                <c:pt idx="3124">
                  <c:v>47094</c:v>
                </c:pt>
                <c:pt idx="3125">
                  <c:v>47095</c:v>
                </c:pt>
                <c:pt idx="3126">
                  <c:v>47096</c:v>
                </c:pt>
                <c:pt idx="3127">
                  <c:v>47097</c:v>
                </c:pt>
                <c:pt idx="3128">
                  <c:v>47098</c:v>
                </c:pt>
                <c:pt idx="3129">
                  <c:v>47099</c:v>
                </c:pt>
                <c:pt idx="3130">
                  <c:v>47100</c:v>
                </c:pt>
                <c:pt idx="3131">
                  <c:v>47101</c:v>
                </c:pt>
                <c:pt idx="3132">
                  <c:v>47102</c:v>
                </c:pt>
                <c:pt idx="3133">
                  <c:v>47103</c:v>
                </c:pt>
                <c:pt idx="3134">
                  <c:v>47104</c:v>
                </c:pt>
                <c:pt idx="3135">
                  <c:v>47105</c:v>
                </c:pt>
                <c:pt idx="3136">
                  <c:v>47106</c:v>
                </c:pt>
                <c:pt idx="3137">
                  <c:v>47107</c:v>
                </c:pt>
                <c:pt idx="3138">
                  <c:v>47108</c:v>
                </c:pt>
                <c:pt idx="3139">
                  <c:v>47109</c:v>
                </c:pt>
                <c:pt idx="3140">
                  <c:v>47110</c:v>
                </c:pt>
                <c:pt idx="3141">
                  <c:v>47111</c:v>
                </c:pt>
                <c:pt idx="3142">
                  <c:v>47112</c:v>
                </c:pt>
                <c:pt idx="3143">
                  <c:v>47113</c:v>
                </c:pt>
                <c:pt idx="3144">
                  <c:v>47114</c:v>
                </c:pt>
                <c:pt idx="3145">
                  <c:v>47115</c:v>
                </c:pt>
                <c:pt idx="3146">
                  <c:v>47116</c:v>
                </c:pt>
                <c:pt idx="3147">
                  <c:v>47117</c:v>
                </c:pt>
                <c:pt idx="3148">
                  <c:v>47118</c:v>
                </c:pt>
                <c:pt idx="3149">
                  <c:v>47119</c:v>
                </c:pt>
                <c:pt idx="3150">
                  <c:v>47120</c:v>
                </c:pt>
                <c:pt idx="3151">
                  <c:v>47121</c:v>
                </c:pt>
                <c:pt idx="3152">
                  <c:v>47122</c:v>
                </c:pt>
                <c:pt idx="3153">
                  <c:v>47123</c:v>
                </c:pt>
                <c:pt idx="3154">
                  <c:v>47124</c:v>
                </c:pt>
                <c:pt idx="3155">
                  <c:v>47125</c:v>
                </c:pt>
                <c:pt idx="3156">
                  <c:v>47126</c:v>
                </c:pt>
                <c:pt idx="3157">
                  <c:v>47127</c:v>
                </c:pt>
                <c:pt idx="3158">
                  <c:v>47128</c:v>
                </c:pt>
                <c:pt idx="3159">
                  <c:v>47129</c:v>
                </c:pt>
                <c:pt idx="3160">
                  <c:v>47130</c:v>
                </c:pt>
                <c:pt idx="3161">
                  <c:v>47131</c:v>
                </c:pt>
                <c:pt idx="3162">
                  <c:v>47132</c:v>
                </c:pt>
                <c:pt idx="3163">
                  <c:v>47133</c:v>
                </c:pt>
                <c:pt idx="3164">
                  <c:v>47134</c:v>
                </c:pt>
                <c:pt idx="3165">
                  <c:v>47135</c:v>
                </c:pt>
                <c:pt idx="3166">
                  <c:v>47136</c:v>
                </c:pt>
                <c:pt idx="3167">
                  <c:v>47137</c:v>
                </c:pt>
                <c:pt idx="3168">
                  <c:v>47138</c:v>
                </c:pt>
                <c:pt idx="3169">
                  <c:v>47139</c:v>
                </c:pt>
                <c:pt idx="3170">
                  <c:v>47140</c:v>
                </c:pt>
                <c:pt idx="3171">
                  <c:v>47141</c:v>
                </c:pt>
                <c:pt idx="3172">
                  <c:v>47142</c:v>
                </c:pt>
                <c:pt idx="3173">
                  <c:v>47143</c:v>
                </c:pt>
                <c:pt idx="3174">
                  <c:v>47144</c:v>
                </c:pt>
                <c:pt idx="3175">
                  <c:v>47145</c:v>
                </c:pt>
                <c:pt idx="3176">
                  <c:v>47146</c:v>
                </c:pt>
                <c:pt idx="3177">
                  <c:v>47147</c:v>
                </c:pt>
                <c:pt idx="3178">
                  <c:v>47148</c:v>
                </c:pt>
                <c:pt idx="3179">
                  <c:v>47149</c:v>
                </c:pt>
                <c:pt idx="3180">
                  <c:v>47150</c:v>
                </c:pt>
                <c:pt idx="3181">
                  <c:v>47151</c:v>
                </c:pt>
                <c:pt idx="3182">
                  <c:v>47152</c:v>
                </c:pt>
                <c:pt idx="3183">
                  <c:v>47153</c:v>
                </c:pt>
                <c:pt idx="3184">
                  <c:v>47154</c:v>
                </c:pt>
                <c:pt idx="3185">
                  <c:v>47155</c:v>
                </c:pt>
                <c:pt idx="3186">
                  <c:v>47156</c:v>
                </c:pt>
                <c:pt idx="3187">
                  <c:v>47157</c:v>
                </c:pt>
                <c:pt idx="3188">
                  <c:v>47158</c:v>
                </c:pt>
                <c:pt idx="3189">
                  <c:v>47159</c:v>
                </c:pt>
                <c:pt idx="3190">
                  <c:v>47160</c:v>
                </c:pt>
                <c:pt idx="3191">
                  <c:v>47161</c:v>
                </c:pt>
                <c:pt idx="3192">
                  <c:v>47162</c:v>
                </c:pt>
                <c:pt idx="3193">
                  <c:v>47163</c:v>
                </c:pt>
                <c:pt idx="3194">
                  <c:v>47164</c:v>
                </c:pt>
                <c:pt idx="3195">
                  <c:v>47165</c:v>
                </c:pt>
                <c:pt idx="3196">
                  <c:v>47166</c:v>
                </c:pt>
                <c:pt idx="3197">
                  <c:v>47167</c:v>
                </c:pt>
                <c:pt idx="3198">
                  <c:v>47168</c:v>
                </c:pt>
                <c:pt idx="3199">
                  <c:v>47169</c:v>
                </c:pt>
                <c:pt idx="3200">
                  <c:v>47170</c:v>
                </c:pt>
                <c:pt idx="3201">
                  <c:v>47171</c:v>
                </c:pt>
                <c:pt idx="3202">
                  <c:v>47172</c:v>
                </c:pt>
                <c:pt idx="3203">
                  <c:v>47173</c:v>
                </c:pt>
                <c:pt idx="3204">
                  <c:v>47174</c:v>
                </c:pt>
                <c:pt idx="3205">
                  <c:v>47175</c:v>
                </c:pt>
                <c:pt idx="3206">
                  <c:v>47176</c:v>
                </c:pt>
                <c:pt idx="3207">
                  <c:v>47177</c:v>
                </c:pt>
                <c:pt idx="3208">
                  <c:v>47178</c:v>
                </c:pt>
                <c:pt idx="3209">
                  <c:v>47179</c:v>
                </c:pt>
                <c:pt idx="3210">
                  <c:v>47180</c:v>
                </c:pt>
                <c:pt idx="3211">
                  <c:v>47181</c:v>
                </c:pt>
                <c:pt idx="3212">
                  <c:v>47182</c:v>
                </c:pt>
                <c:pt idx="3213">
                  <c:v>47183</c:v>
                </c:pt>
                <c:pt idx="3214">
                  <c:v>47184</c:v>
                </c:pt>
                <c:pt idx="3215">
                  <c:v>47185</c:v>
                </c:pt>
                <c:pt idx="3216">
                  <c:v>47186</c:v>
                </c:pt>
                <c:pt idx="3217">
                  <c:v>47187</c:v>
                </c:pt>
                <c:pt idx="3218">
                  <c:v>47188</c:v>
                </c:pt>
                <c:pt idx="3219">
                  <c:v>47189</c:v>
                </c:pt>
                <c:pt idx="3220">
                  <c:v>47190</c:v>
                </c:pt>
                <c:pt idx="3221">
                  <c:v>47191</c:v>
                </c:pt>
                <c:pt idx="3222">
                  <c:v>47192</c:v>
                </c:pt>
                <c:pt idx="3223">
                  <c:v>47193</c:v>
                </c:pt>
                <c:pt idx="3224">
                  <c:v>47194</c:v>
                </c:pt>
                <c:pt idx="3225">
                  <c:v>47195</c:v>
                </c:pt>
                <c:pt idx="3226">
                  <c:v>47196</c:v>
                </c:pt>
                <c:pt idx="3227">
                  <c:v>47197</c:v>
                </c:pt>
                <c:pt idx="3228">
                  <c:v>47198</c:v>
                </c:pt>
                <c:pt idx="3229">
                  <c:v>47199</c:v>
                </c:pt>
                <c:pt idx="3230">
                  <c:v>47200</c:v>
                </c:pt>
                <c:pt idx="3231">
                  <c:v>47201</c:v>
                </c:pt>
                <c:pt idx="3232">
                  <c:v>47202</c:v>
                </c:pt>
                <c:pt idx="3233">
                  <c:v>47203</c:v>
                </c:pt>
                <c:pt idx="3234">
                  <c:v>47204</c:v>
                </c:pt>
                <c:pt idx="3235">
                  <c:v>47205</c:v>
                </c:pt>
                <c:pt idx="3236">
                  <c:v>47206</c:v>
                </c:pt>
                <c:pt idx="3237">
                  <c:v>47207</c:v>
                </c:pt>
                <c:pt idx="3238">
                  <c:v>47208</c:v>
                </c:pt>
                <c:pt idx="3239">
                  <c:v>47209</c:v>
                </c:pt>
                <c:pt idx="3240">
                  <c:v>47210</c:v>
                </c:pt>
                <c:pt idx="3241">
                  <c:v>47211</c:v>
                </c:pt>
                <c:pt idx="3242">
                  <c:v>47212</c:v>
                </c:pt>
                <c:pt idx="3243">
                  <c:v>47213</c:v>
                </c:pt>
                <c:pt idx="3244">
                  <c:v>47214</c:v>
                </c:pt>
                <c:pt idx="3245">
                  <c:v>47215</c:v>
                </c:pt>
                <c:pt idx="3246">
                  <c:v>47216</c:v>
                </c:pt>
                <c:pt idx="3247">
                  <c:v>47217</c:v>
                </c:pt>
                <c:pt idx="3248">
                  <c:v>47218</c:v>
                </c:pt>
                <c:pt idx="3249">
                  <c:v>47219</c:v>
                </c:pt>
                <c:pt idx="3250">
                  <c:v>47220</c:v>
                </c:pt>
                <c:pt idx="3251">
                  <c:v>47221</c:v>
                </c:pt>
                <c:pt idx="3252">
                  <c:v>47222</c:v>
                </c:pt>
                <c:pt idx="3253">
                  <c:v>47223</c:v>
                </c:pt>
                <c:pt idx="3254">
                  <c:v>47224</c:v>
                </c:pt>
                <c:pt idx="3255">
                  <c:v>47225</c:v>
                </c:pt>
                <c:pt idx="3256">
                  <c:v>47226</c:v>
                </c:pt>
                <c:pt idx="3257">
                  <c:v>47227</c:v>
                </c:pt>
                <c:pt idx="3258">
                  <c:v>47228</c:v>
                </c:pt>
                <c:pt idx="3259">
                  <c:v>47229</c:v>
                </c:pt>
                <c:pt idx="3260">
                  <c:v>47230</c:v>
                </c:pt>
                <c:pt idx="3261">
                  <c:v>47231</c:v>
                </c:pt>
                <c:pt idx="3262">
                  <c:v>47232</c:v>
                </c:pt>
                <c:pt idx="3263">
                  <c:v>47233</c:v>
                </c:pt>
                <c:pt idx="3264">
                  <c:v>47234</c:v>
                </c:pt>
                <c:pt idx="3265">
                  <c:v>47235</c:v>
                </c:pt>
                <c:pt idx="3266">
                  <c:v>47236</c:v>
                </c:pt>
                <c:pt idx="3267">
                  <c:v>47237</c:v>
                </c:pt>
                <c:pt idx="3268">
                  <c:v>47238</c:v>
                </c:pt>
                <c:pt idx="3269">
                  <c:v>47239</c:v>
                </c:pt>
                <c:pt idx="3270">
                  <c:v>47240</c:v>
                </c:pt>
                <c:pt idx="3271">
                  <c:v>47241</c:v>
                </c:pt>
                <c:pt idx="3272">
                  <c:v>47242</c:v>
                </c:pt>
                <c:pt idx="3273">
                  <c:v>47243</c:v>
                </c:pt>
                <c:pt idx="3274">
                  <c:v>47244</c:v>
                </c:pt>
                <c:pt idx="3275">
                  <c:v>47245</c:v>
                </c:pt>
                <c:pt idx="3276">
                  <c:v>47246</c:v>
                </c:pt>
                <c:pt idx="3277">
                  <c:v>47247</c:v>
                </c:pt>
                <c:pt idx="3278">
                  <c:v>47248</c:v>
                </c:pt>
                <c:pt idx="3279">
                  <c:v>47249</c:v>
                </c:pt>
                <c:pt idx="3280">
                  <c:v>47250</c:v>
                </c:pt>
                <c:pt idx="3281">
                  <c:v>47251</c:v>
                </c:pt>
                <c:pt idx="3282">
                  <c:v>47252</c:v>
                </c:pt>
                <c:pt idx="3283">
                  <c:v>47253</c:v>
                </c:pt>
                <c:pt idx="3284">
                  <c:v>47254</c:v>
                </c:pt>
                <c:pt idx="3285">
                  <c:v>47255</c:v>
                </c:pt>
                <c:pt idx="3286">
                  <c:v>47256</c:v>
                </c:pt>
                <c:pt idx="3287">
                  <c:v>47257</c:v>
                </c:pt>
                <c:pt idx="3288">
                  <c:v>47258</c:v>
                </c:pt>
                <c:pt idx="3289">
                  <c:v>47259</c:v>
                </c:pt>
                <c:pt idx="3290">
                  <c:v>47260</c:v>
                </c:pt>
                <c:pt idx="3291">
                  <c:v>47261</c:v>
                </c:pt>
                <c:pt idx="3292">
                  <c:v>47262</c:v>
                </c:pt>
                <c:pt idx="3293">
                  <c:v>47263</c:v>
                </c:pt>
                <c:pt idx="3294">
                  <c:v>47264</c:v>
                </c:pt>
                <c:pt idx="3295">
                  <c:v>47265</c:v>
                </c:pt>
                <c:pt idx="3296">
                  <c:v>47266</c:v>
                </c:pt>
                <c:pt idx="3297">
                  <c:v>47267</c:v>
                </c:pt>
                <c:pt idx="3298">
                  <c:v>47268</c:v>
                </c:pt>
                <c:pt idx="3299">
                  <c:v>47269</c:v>
                </c:pt>
                <c:pt idx="3300">
                  <c:v>47270</c:v>
                </c:pt>
                <c:pt idx="3301">
                  <c:v>47271</c:v>
                </c:pt>
                <c:pt idx="3302">
                  <c:v>47272</c:v>
                </c:pt>
                <c:pt idx="3303">
                  <c:v>47273</c:v>
                </c:pt>
                <c:pt idx="3304">
                  <c:v>47274</c:v>
                </c:pt>
                <c:pt idx="3305">
                  <c:v>47275</c:v>
                </c:pt>
                <c:pt idx="3306">
                  <c:v>47276</c:v>
                </c:pt>
                <c:pt idx="3307">
                  <c:v>47277</c:v>
                </c:pt>
                <c:pt idx="3308">
                  <c:v>47278</c:v>
                </c:pt>
                <c:pt idx="3309">
                  <c:v>47279</c:v>
                </c:pt>
                <c:pt idx="3310">
                  <c:v>47280</c:v>
                </c:pt>
                <c:pt idx="3311">
                  <c:v>47281</c:v>
                </c:pt>
                <c:pt idx="3312">
                  <c:v>47282</c:v>
                </c:pt>
                <c:pt idx="3313">
                  <c:v>47283</c:v>
                </c:pt>
                <c:pt idx="3314">
                  <c:v>47284</c:v>
                </c:pt>
                <c:pt idx="3315">
                  <c:v>47285</c:v>
                </c:pt>
                <c:pt idx="3316">
                  <c:v>47286</c:v>
                </c:pt>
                <c:pt idx="3317">
                  <c:v>47287</c:v>
                </c:pt>
                <c:pt idx="3318">
                  <c:v>47288</c:v>
                </c:pt>
                <c:pt idx="3319">
                  <c:v>47289</c:v>
                </c:pt>
                <c:pt idx="3320">
                  <c:v>47290</c:v>
                </c:pt>
                <c:pt idx="3321">
                  <c:v>47291</c:v>
                </c:pt>
                <c:pt idx="3322">
                  <c:v>47292</c:v>
                </c:pt>
                <c:pt idx="3323">
                  <c:v>47293</c:v>
                </c:pt>
                <c:pt idx="3324">
                  <c:v>47294</c:v>
                </c:pt>
                <c:pt idx="3325">
                  <c:v>47295</c:v>
                </c:pt>
                <c:pt idx="3326">
                  <c:v>47296</c:v>
                </c:pt>
                <c:pt idx="3327">
                  <c:v>47297</c:v>
                </c:pt>
                <c:pt idx="3328">
                  <c:v>47298</c:v>
                </c:pt>
                <c:pt idx="3329">
                  <c:v>47299</c:v>
                </c:pt>
                <c:pt idx="3330">
                  <c:v>47300</c:v>
                </c:pt>
                <c:pt idx="3331">
                  <c:v>47301</c:v>
                </c:pt>
                <c:pt idx="3332">
                  <c:v>47302</c:v>
                </c:pt>
                <c:pt idx="3333">
                  <c:v>47303</c:v>
                </c:pt>
                <c:pt idx="3334">
                  <c:v>47304</c:v>
                </c:pt>
                <c:pt idx="3335">
                  <c:v>47305</c:v>
                </c:pt>
                <c:pt idx="3336">
                  <c:v>47306</c:v>
                </c:pt>
                <c:pt idx="3337">
                  <c:v>47307</c:v>
                </c:pt>
                <c:pt idx="3338">
                  <c:v>47308</c:v>
                </c:pt>
                <c:pt idx="3339">
                  <c:v>47309</c:v>
                </c:pt>
                <c:pt idx="3340">
                  <c:v>47310</c:v>
                </c:pt>
                <c:pt idx="3341">
                  <c:v>47311</c:v>
                </c:pt>
                <c:pt idx="3342">
                  <c:v>47312</c:v>
                </c:pt>
                <c:pt idx="3343">
                  <c:v>47313</c:v>
                </c:pt>
                <c:pt idx="3344">
                  <c:v>47314</c:v>
                </c:pt>
                <c:pt idx="3345">
                  <c:v>47315</c:v>
                </c:pt>
                <c:pt idx="3346">
                  <c:v>47316</c:v>
                </c:pt>
                <c:pt idx="3347">
                  <c:v>47317</c:v>
                </c:pt>
                <c:pt idx="3348">
                  <c:v>47318</c:v>
                </c:pt>
                <c:pt idx="3349">
                  <c:v>47319</c:v>
                </c:pt>
                <c:pt idx="3350">
                  <c:v>47320</c:v>
                </c:pt>
                <c:pt idx="3351">
                  <c:v>47321</c:v>
                </c:pt>
                <c:pt idx="3352">
                  <c:v>47322</c:v>
                </c:pt>
                <c:pt idx="3353">
                  <c:v>47323</c:v>
                </c:pt>
                <c:pt idx="3354">
                  <c:v>47324</c:v>
                </c:pt>
                <c:pt idx="3355">
                  <c:v>47325</c:v>
                </c:pt>
                <c:pt idx="3356">
                  <c:v>47326</c:v>
                </c:pt>
                <c:pt idx="3357">
                  <c:v>47327</c:v>
                </c:pt>
                <c:pt idx="3358">
                  <c:v>47328</c:v>
                </c:pt>
                <c:pt idx="3359">
                  <c:v>47329</c:v>
                </c:pt>
                <c:pt idx="3360">
                  <c:v>47330</c:v>
                </c:pt>
                <c:pt idx="3361">
                  <c:v>47331</c:v>
                </c:pt>
                <c:pt idx="3362">
                  <c:v>47332</c:v>
                </c:pt>
                <c:pt idx="3363">
                  <c:v>47333</c:v>
                </c:pt>
                <c:pt idx="3364">
                  <c:v>47334</c:v>
                </c:pt>
                <c:pt idx="3365">
                  <c:v>47335</c:v>
                </c:pt>
                <c:pt idx="3366">
                  <c:v>47336</c:v>
                </c:pt>
                <c:pt idx="3367">
                  <c:v>47337</c:v>
                </c:pt>
                <c:pt idx="3368">
                  <c:v>47338</c:v>
                </c:pt>
                <c:pt idx="3369">
                  <c:v>47339</c:v>
                </c:pt>
                <c:pt idx="3370">
                  <c:v>47340</c:v>
                </c:pt>
                <c:pt idx="3371">
                  <c:v>47341</c:v>
                </c:pt>
                <c:pt idx="3372">
                  <c:v>47342</c:v>
                </c:pt>
                <c:pt idx="3373">
                  <c:v>47343</c:v>
                </c:pt>
                <c:pt idx="3374">
                  <c:v>47344</c:v>
                </c:pt>
                <c:pt idx="3375">
                  <c:v>47345</c:v>
                </c:pt>
                <c:pt idx="3376">
                  <c:v>47346</c:v>
                </c:pt>
                <c:pt idx="3377">
                  <c:v>47347</c:v>
                </c:pt>
                <c:pt idx="3378">
                  <c:v>47348</c:v>
                </c:pt>
                <c:pt idx="3379">
                  <c:v>47349</c:v>
                </c:pt>
                <c:pt idx="3380">
                  <c:v>47350</c:v>
                </c:pt>
                <c:pt idx="3381">
                  <c:v>47351</c:v>
                </c:pt>
                <c:pt idx="3382">
                  <c:v>47352</c:v>
                </c:pt>
                <c:pt idx="3383">
                  <c:v>47353</c:v>
                </c:pt>
                <c:pt idx="3384">
                  <c:v>47354</c:v>
                </c:pt>
                <c:pt idx="3385">
                  <c:v>47355</c:v>
                </c:pt>
                <c:pt idx="3386">
                  <c:v>47356</c:v>
                </c:pt>
                <c:pt idx="3387">
                  <c:v>47357</c:v>
                </c:pt>
                <c:pt idx="3388">
                  <c:v>47358</c:v>
                </c:pt>
                <c:pt idx="3389">
                  <c:v>47359</c:v>
                </c:pt>
                <c:pt idx="3390">
                  <c:v>47360</c:v>
                </c:pt>
                <c:pt idx="3391">
                  <c:v>47361</c:v>
                </c:pt>
                <c:pt idx="3392">
                  <c:v>47362</c:v>
                </c:pt>
                <c:pt idx="3393">
                  <c:v>47363</c:v>
                </c:pt>
                <c:pt idx="3394">
                  <c:v>47364</c:v>
                </c:pt>
                <c:pt idx="3395">
                  <c:v>47365</c:v>
                </c:pt>
                <c:pt idx="3396">
                  <c:v>47366</c:v>
                </c:pt>
                <c:pt idx="3397">
                  <c:v>47367</c:v>
                </c:pt>
                <c:pt idx="3398">
                  <c:v>47368</c:v>
                </c:pt>
                <c:pt idx="3399">
                  <c:v>47369</c:v>
                </c:pt>
                <c:pt idx="3400">
                  <c:v>47370</c:v>
                </c:pt>
                <c:pt idx="3401">
                  <c:v>47371</c:v>
                </c:pt>
                <c:pt idx="3402">
                  <c:v>47372</c:v>
                </c:pt>
                <c:pt idx="3403">
                  <c:v>47373</c:v>
                </c:pt>
                <c:pt idx="3404">
                  <c:v>47374</c:v>
                </c:pt>
                <c:pt idx="3405">
                  <c:v>47375</c:v>
                </c:pt>
                <c:pt idx="3406">
                  <c:v>47376</c:v>
                </c:pt>
                <c:pt idx="3407">
                  <c:v>47377</c:v>
                </c:pt>
                <c:pt idx="3408">
                  <c:v>47378</c:v>
                </c:pt>
                <c:pt idx="3409">
                  <c:v>47379</c:v>
                </c:pt>
                <c:pt idx="3410">
                  <c:v>47380</c:v>
                </c:pt>
                <c:pt idx="3411">
                  <c:v>47381</c:v>
                </c:pt>
                <c:pt idx="3412">
                  <c:v>47382</c:v>
                </c:pt>
                <c:pt idx="3413">
                  <c:v>47383</c:v>
                </c:pt>
                <c:pt idx="3414">
                  <c:v>47384</c:v>
                </c:pt>
                <c:pt idx="3415">
                  <c:v>47385</c:v>
                </c:pt>
                <c:pt idx="3416">
                  <c:v>47386</c:v>
                </c:pt>
                <c:pt idx="3417">
                  <c:v>47387</c:v>
                </c:pt>
                <c:pt idx="3418">
                  <c:v>47388</c:v>
                </c:pt>
                <c:pt idx="3419">
                  <c:v>47389</c:v>
                </c:pt>
                <c:pt idx="3420">
                  <c:v>47390</c:v>
                </c:pt>
                <c:pt idx="3421">
                  <c:v>47391</c:v>
                </c:pt>
                <c:pt idx="3422">
                  <c:v>47392</c:v>
                </c:pt>
                <c:pt idx="3423">
                  <c:v>47393</c:v>
                </c:pt>
                <c:pt idx="3424">
                  <c:v>47394</c:v>
                </c:pt>
                <c:pt idx="3425">
                  <c:v>47395</c:v>
                </c:pt>
                <c:pt idx="3426">
                  <c:v>47396</c:v>
                </c:pt>
                <c:pt idx="3427">
                  <c:v>47397</c:v>
                </c:pt>
                <c:pt idx="3428">
                  <c:v>47398</c:v>
                </c:pt>
                <c:pt idx="3429">
                  <c:v>47399</c:v>
                </c:pt>
                <c:pt idx="3430">
                  <c:v>47400</c:v>
                </c:pt>
                <c:pt idx="3431">
                  <c:v>47401</c:v>
                </c:pt>
                <c:pt idx="3432">
                  <c:v>47402</c:v>
                </c:pt>
                <c:pt idx="3433">
                  <c:v>47403</c:v>
                </c:pt>
                <c:pt idx="3434">
                  <c:v>47404</c:v>
                </c:pt>
                <c:pt idx="3435">
                  <c:v>47405</c:v>
                </c:pt>
                <c:pt idx="3436">
                  <c:v>47406</c:v>
                </c:pt>
                <c:pt idx="3437">
                  <c:v>47407</c:v>
                </c:pt>
                <c:pt idx="3438">
                  <c:v>47408</c:v>
                </c:pt>
                <c:pt idx="3439">
                  <c:v>47409</c:v>
                </c:pt>
                <c:pt idx="3440">
                  <c:v>47410</c:v>
                </c:pt>
                <c:pt idx="3441">
                  <c:v>47411</c:v>
                </c:pt>
                <c:pt idx="3442">
                  <c:v>47412</c:v>
                </c:pt>
                <c:pt idx="3443">
                  <c:v>47413</c:v>
                </c:pt>
                <c:pt idx="3444">
                  <c:v>47414</c:v>
                </c:pt>
                <c:pt idx="3445">
                  <c:v>47415</c:v>
                </c:pt>
                <c:pt idx="3446">
                  <c:v>47416</c:v>
                </c:pt>
                <c:pt idx="3447">
                  <c:v>47417</c:v>
                </c:pt>
                <c:pt idx="3448">
                  <c:v>47418</c:v>
                </c:pt>
                <c:pt idx="3449">
                  <c:v>47419</c:v>
                </c:pt>
                <c:pt idx="3450">
                  <c:v>47420</c:v>
                </c:pt>
                <c:pt idx="3451">
                  <c:v>47421</c:v>
                </c:pt>
                <c:pt idx="3452">
                  <c:v>47422</c:v>
                </c:pt>
                <c:pt idx="3453">
                  <c:v>47423</c:v>
                </c:pt>
                <c:pt idx="3454">
                  <c:v>47424</c:v>
                </c:pt>
                <c:pt idx="3455">
                  <c:v>47425</c:v>
                </c:pt>
                <c:pt idx="3456">
                  <c:v>47426</c:v>
                </c:pt>
                <c:pt idx="3457">
                  <c:v>47427</c:v>
                </c:pt>
                <c:pt idx="3458">
                  <c:v>47428</c:v>
                </c:pt>
                <c:pt idx="3459">
                  <c:v>47429</c:v>
                </c:pt>
                <c:pt idx="3460">
                  <c:v>47430</c:v>
                </c:pt>
                <c:pt idx="3461">
                  <c:v>47431</c:v>
                </c:pt>
                <c:pt idx="3462">
                  <c:v>47432</c:v>
                </c:pt>
                <c:pt idx="3463">
                  <c:v>47433</c:v>
                </c:pt>
                <c:pt idx="3464">
                  <c:v>47434</c:v>
                </c:pt>
                <c:pt idx="3465">
                  <c:v>47435</c:v>
                </c:pt>
                <c:pt idx="3466">
                  <c:v>47436</c:v>
                </c:pt>
                <c:pt idx="3467">
                  <c:v>47437</c:v>
                </c:pt>
                <c:pt idx="3468">
                  <c:v>47438</c:v>
                </c:pt>
                <c:pt idx="3469">
                  <c:v>47439</c:v>
                </c:pt>
                <c:pt idx="3470">
                  <c:v>47440</c:v>
                </c:pt>
                <c:pt idx="3471">
                  <c:v>47441</c:v>
                </c:pt>
                <c:pt idx="3472">
                  <c:v>47442</c:v>
                </c:pt>
                <c:pt idx="3473">
                  <c:v>47443</c:v>
                </c:pt>
                <c:pt idx="3474">
                  <c:v>47444</c:v>
                </c:pt>
                <c:pt idx="3475">
                  <c:v>47445</c:v>
                </c:pt>
                <c:pt idx="3476">
                  <c:v>47446</c:v>
                </c:pt>
                <c:pt idx="3477">
                  <c:v>47447</c:v>
                </c:pt>
                <c:pt idx="3478">
                  <c:v>47448</c:v>
                </c:pt>
                <c:pt idx="3479">
                  <c:v>47449</c:v>
                </c:pt>
                <c:pt idx="3480">
                  <c:v>47450</c:v>
                </c:pt>
                <c:pt idx="3481">
                  <c:v>47451</c:v>
                </c:pt>
                <c:pt idx="3482">
                  <c:v>47452</c:v>
                </c:pt>
                <c:pt idx="3483">
                  <c:v>47453</c:v>
                </c:pt>
                <c:pt idx="3484">
                  <c:v>47454</c:v>
                </c:pt>
                <c:pt idx="3485">
                  <c:v>47455</c:v>
                </c:pt>
                <c:pt idx="3486">
                  <c:v>47456</c:v>
                </c:pt>
                <c:pt idx="3487">
                  <c:v>47457</c:v>
                </c:pt>
                <c:pt idx="3488">
                  <c:v>47458</c:v>
                </c:pt>
                <c:pt idx="3489">
                  <c:v>47459</c:v>
                </c:pt>
                <c:pt idx="3490">
                  <c:v>47460</c:v>
                </c:pt>
                <c:pt idx="3491">
                  <c:v>47461</c:v>
                </c:pt>
                <c:pt idx="3492">
                  <c:v>47462</c:v>
                </c:pt>
                <c:pt idx="3493">
                  <c:v>47463</c:v>
                </c:pt>
                <c:pt idx="3494">
                  <c:v>47464</c:v>
                </c:pt>
                <c:pt idx="3495">
                  <c:v>47465</c:v>
                </c:pt>
                <c:pt idx="3496">
                  <c:v>47466</c:v>
                </c:pt>
                <c:pt idx="3497">
                  <c:v>47467</c:v>
                </c:pt>
                <c:pt idx="3498">
                  <c:v>47468</c:v>
                </c:pt>
                <c:pt idx="3499">
                  <c:v>47469</c:v>
                </c:pt>
                <c:pt idx="3500">
                  <c:v>47470</c:v>
                </c:pt>
                <c:pt idx="3501">
                  <c:v>47471</c:v>
                </c:pt>
                <c:pt idx="3502">
                  <c:v>47472</c:v>
                </c:pt>
                <c:pt idx="3503">
                  <c:v>47473</c:v>
                </c:pt>
                <c:pt idx="3504">
                  <c:v>47474</c:v>
                </c:pt>
                <c:pt idx="3505">
                  <c:v>47475</c:v>
                </c:pt>
                <c:pt idx="3506">
                  <c:v>47476</c:v>
                </c:pt>
                <c:pt idx="3507">
                  <c:v>47477</c:v>
                </c:pt>
                <c:pt idx="3508">
                  <c:v>47478</c:v>
                </c:pt>
                <c:pt idx="3509">
                  <c:v>47479</c:v>
                </c:pt>
                <c:pt idx="3510">
                  <c:v>47480</c:v>
                </c:pt>
                <c:pt idx="3511">
                  <c:v>47481</c:v>
                </c:pt>
                <c:pt idx="3512">
                  <c:v>47482</c:v>
                </c:pt>
                <c:pt idx="3513">
                  <c:v>47483</c:v>
                </c:pt>
                <c:pt idx="3514">
                  <c:v>47484</c:v>
                </c:pt>
                <c:pt idx="3515">
                  <c:v>47485</c:v>
                </c:pt>
                <c:pt idx="3516">
                  <c:v>47486</c:v>
                </c:pt>
                <c:pt idx="3517">
                  <c:v>47487</c:v>
                </c:pt>
                <c:pt idx="3518">
                  <c:v>47488</c:v>
                </c:pt>
                <c:pt idx="3519">
                  <c:v>47489</c:v>
                </c:pt>
                <c:pt idx="3520">
                  <c:v>47490</c:v>
                </c:pt>
                <c:pt idx="3521">
                  <c:v>47491</c:v>
                </c:pt>
                <c:pt idx="3522">
                  <c:v>47492</c:v>
                </c:pt>
                <c:pt idx="3523">
                  <c:v>47493</c:v>
                </c:pt>
                <c:pt idx="3524">
                  <c:v>47494</c:v>
                </c:pt>
                <c:pt idx="3525">
                  <c:v>47495</c:v>
                </c:pt>
                <c:pt idx="3526">
                  <c:v>47496</c:v>
                </c:pt>
                <c:pt idx="3527">
                  <c:v>47497</c:v>
                </c:pt>
                <c:pt idx="3528">
                  <c:v>47498</c:v>
                </c:pt>
                <c:pt idx="3529">
                  <c:v>47499</c:v>
                </c:pt>
                <c:pt idx="3530">
                  <c:v>47500</c:v>
                </c:pt>
                <c:pt idx="3531">
                  <c:v>47501</c:v>
                </c:pt>
                <c:pt idx="3532">
                  <c:v>47502</c:v>
                </c:pt>
                <c:pt idx="3533">
                  <c:v>47503</c:v>
                </c:pt>
                <c:pt idx="3534">
                  <c:v>47504</c:v>
                </c:pt>
                <c:pt idx="3535">
                  <c:v>47505</c:v>
                </c:pt>
                <c:pt idx="3536">
                  <c:v>47506</c:v>
                </c:pt>
                <c:pt idx="3537">
                  <c:v>47507</c:v>
                </c:pt>
                <c:pt idx="3538">
                  <c:v>47508</c:v>
                </c:pt>
                <c:pt idx="3539">
                  <c:v>47509</c:v>
                </c:pt>
                <c:pt idx="3540">
                  <c:v>47510</c:v>
                </c:pt>
                <c:pt idx="3541">
                  <c:v>47511</c:v>
                </c:pt>
                <c:pt idx="3542">
                  <c:v>47512</c:v>
                </c:pt>
                <c:pt idx="3543">
                  <c:v>47513</c:v>
                </c:pt>
                <c:pt idx="3544">
                  <c:v>47514</c:v>
                </c:pt>
                <c:pt idx="3545">
                  <c:v>47515</c:v>
                </c:pt>
                <c:pt idx="3546">
                  <c:v>47516</c:v>
                </c:pt>
                <c:pt idx="3547">
                  <c:v>47517</c:v>
                </c:pt>
                <c:pt idx="3548">
                  <c:v>47518</c:v>
                </c:pt>
                <c:pt idx="3549">
                  <c:v>47519</c:v>
                </c:pt>
                <c:pt idx="3550">
                  <c:v>47520</c:v>
                </c:pt>
                <c:pt idx="3551">
                  <c:v>47521</c:v>
                </c:pt>
                <c:pt idx="3552">
                  <c:v>47522</c:v>
                </c:pt>
                <c:pt idx="3553">
                  <c:v>47523</c:v>
                </c:pt>
                <c:pt idx="3554">
                  <c:v>47524</c:v>
                </c:pt>
                <c:pt idx="3555">
                  <c:v>47525</c:v>
                </c:pt>
                <c:pt idx="3556">
                  <c:v>47526</c:v>
                </c:pt>
                <c:pt idx="3557">
                  <c:v>47527</c:v>
                </c:pt>
                <c:pt idx="3558">
                  <c:v>47528</c:v>
                </c:pt>
                <c:pt idx="3559">
                  <c:v>47529</c:v>
                </c:pt>
                <c:pt idx="3560">
                  <c:v>47530</c:v>
                </c:pt>
                <c:pt idx="3561">
                  <c:v>47531</c:v>
                </c:pt>
                <c:pt idx="3562">
                  <c:v>47532</c:v>
                </c:pt>
                <c:pt idx="3563">
                  <c:v>47533</c:v>
                </c:pt>
                <c:pt idx="3564">
                  <c:v>47534</c:v>
                </c:pt>
                <c:pt idx="3565">
                  <c:v>47535</c:v>
                </c:pt>
                <c:pt idx="3566">
                  <c:v>47536</c:v>
                </c:pt>
                <c:pt idx="3567">
                  <c:v>47537</c:v>
                </c:pt>
                <c:pt idx="3568">
                  <c:v>47538</c:v>
                </c:pt>
                <c:pt idx="3569">
                  <c:v>47539</c:v>
                </c:pt>
                <c:pt idx="3570">
                  <c:v>47540</c:v>
                </c:pt>
                <c:pt idx="3571">
                  <c:v>47541</c:v>
                </c:pt>
                <c:pt idx="3572">
                  <c:v>47542</c:v>
                </c:pt>
                <c:pt idx="3573">
                  <c:v>47543</c:v>
                </c:pt>
                <c:pt idx="3574">
                  <c:v>47544</c:v>
                </c:pt>
                <c:pt idx="3575">
                  <c:v>47545</c:v>
                </c:pt>
                <c:pt idx="3576">
                  <c:v>47546</c:v>
                </c:pt>
                <c:pt idx="3577">
                  <c:v>47547</c:v>
                </c:pt>
                <c:pt idx="3578">
                  <c:v>47548</c:v>
                </c:pt>
                <c:pt idx="3579">
                  <c:v>47549</c:v>
                </c:pt>
                <c:pt idx="3580">
                  <c:v>47550</c:v>
                </c:pt>
                <c:pt idx="3581">
                  <c:v>47551</c:v>
                </c:pt>
                <c:pt idx="3582">
                  <c:v>47552</c:v>
                </c:pt>
                <c:pt idx="3583">
                  <c:v>47553</c:v>
                </c:pt>
                <c:pt idx="3584">
                  <c:v>47554</c:v>
                </c:pt>
                <c:pt idx="3585">
                  <c:v>47555</c:v>
                </c:pt>
                <c:pt idx="3586">
                  <c:v>47556</c:v>
                </c:pt>
                <c:pt idx="3587">
                  <c:v>47557</c:v>
                </c:pt>
                <c:pt idx="3588">
                  <c:v>47558</c:v>
                </c:pt>
                <c:pt idx="3589">
                  <c:v>47559</c:v>
                </c:pt>
                <c:pt idx="3590">
                  <c:v>47560</c:v>
                </c:pt>
                <c:pt idx="3591">
                  <c:v>47561</c:v>
                </c:pt>
                <c:pt idx="3592">
                  <c:v>47562</c:v>
                </c:pt>
                <c:pt idx="3593">
                  <c:v>47563</c:v>
                </c:pt>
                <c:pt idx="3594">
                  <c:v>47564</c:v>
                </c:pt>
                <c:pt idx="3595">
                  <c:v>47565</c:v>
                </c:pt>
                <c:pt idx="3596">
                  <c:v>47566</c:v>
                </c:pt>
                <c:pt idx="3597">
                  <c:v>47567</c:v>
                </c:pt>
                <c:pt idx="3598">
                  <c:v>47568</c:v>
                </c:pt>
                <c:pt idx="3599">
                  <c:v>47569</c:v>
                </c:pt>
                <c:pt idx="3600">
                  <c:v>47570</c:v>
                </c:pt>
                <c:pt idx="3601">
                  <c:v>47571</c:v>
                </c:pt>
                <c:pt idx="3602">
                  <c:v>47572</c:v>
                </c:pt>
                <c:pt idx="3603">
                  <c:v>47573</c:v>
                </c:pt>
                <c:pt idx="3604">
                  <c:v>47574</c:v>
                </c:pt>
                <c:pt idx="3605">
                  <c:v>47575</c:v>
                </c:pt>
                <c:pt idx="3606">
                  <c:v>47576</c:v>
                </c:pt>
                <c:pt idx="3607">
                  <c:v>47577</c:v>
                </c:pt>
                <c:pt idx="3608">
                  <c:v>47578</c:v>
                </c:pt>
                <c:pt idx="3609">
                  <c:v>47579</c:v>
                </c:pt>
                <c:pt idx="3610">
                  <c:v>47580</c:v>
                </c:pt>
                <c:pt idx="3611">
                  <c:v>47581</c:v>
                </c:pt>
                <c:pt idx="3612">
                  <c:v>47582</c:v>
                </c:pt>
                <c:pt idx="3613">
                  <c:v>47583</c:v>
                </c:pt>
                <c:pt idx="3614">
                  <c:v>47584</c:v>
                </c:pt>
                <c:pt idx="3615">
                  <c:v>47585</c:v>
                </c:pt>
                <c:pt idx="3616">
                  <c:v>47586</c:v>
                </c:pt>
                <c:pt idx="3617">
                  <c:v>47587</c:v>
                </c:pt>
                <c:pt idx="3618">
                  <c:v>47588</c:v>
                </c:pt>
                <c:pt idx="3619">
                  <c:v>47589</c:v>
                </c:pt>
                <c:pt idx="3620">
                  <c:v>47590</c:v>
                </c:pt>
                <c:pt idx="3621">
                  <c:v>47591</c:v>
                </c:pt>
                <c:pt idx="3622">
                  <c:v>47592</c:v>
                </c:pt>
                <c:pt idx="3623">
                  <c:v>47593</c:v>
                </c:pt>
                <c:pt idx="3624">
                  <c:v>47594</c:v>
                </c:pt>
                <c:pt idx="3625">
                  <c:v>47595</c:v>
                </c:pt>
                <c:pt idx="3626">
                  <c:v>47596</c:v>
                </c:pt>
                <c:pt idx="3627">
                  <c:v>47597</c:v>
                </c:pt>
                <c:pt idx="3628">
                  <c:v>47598</c:v>
                </c:pt>
                <c:pt idx="3629">
                  <c:v>47599</c:v>
                </c:pt>
                <c:pt idx="3630">
                  <c:v>47600</c:v>
                </c:pt>
                <c:pt idx="3631">
                  <c:v>47601</c:v>
                </c:pt>
                <c:pt idx="3632">
                  <c:v>47602</c:v>
                </c:pt>
                <c:pt idx="3633">
                  <c:v>47603</c:v>
                </c:pt>
                <c:pt idx="3634">
                  <c:v>47604</c:v>
                </c:pt>
                <c:pt idx="3635">
                  <c:v>47605</c:v>
                </c:pt>
                <c:pt idx="3636">
                  <c:v>47606</c:v>
                </c:pt>
                <c:pt idx="3637">
                  <c:v>47607</c:v>
                </c:pt>
                <c:pt idx="3638">
                  <c:v>47608</c:v>
                </c:pt>
                <c:pt idx="3639">
                  <c:v>47609</c:v>
                </c:pt>
                <c:pt idx="3640">
                  <c:v>47610</c:v>
                </c:pt>
                <c:pt idx="3641">
                  <c:v>47611</c:v>
                </c:pt>
                <c:pt idx="3642">
                  <c:v>47612</c:v>
                </c:pt>
                <c:pt idx="3643">
                  <c:v>47613</c:v>
                </c:pt>
                <c:pt idx="3644">
                  <c:v>47614</c:v>
                </c:pt>
                <c:pt idx="3645">
                  <c:v>47615</c:v>
                </c:pt>
                <c:pt idx="3646">
                  <c:v>47616</c:v>
                </c:pt>
                <c:pt idx="3647">
                  <c:v>47617</c:v>
                </c:pt>
                <c:pt idx="3648">
                  <c:v>47618</c:v>
                </c:pt>
                <c:pt idx="3649">
                  <c:v>47619</c:v>
                </c:pt>
                <c:pt idx="3650">
                  <c:v>47620</c:v>
                </c:pt>
                <c:pt idx="3651">
                  <c:v>47621</c:v>
                </c:pt>
                <c:pt idx="3652">
                  <c:v>47622</c:v>
                </c:pt>
                <c:pt idx="3653">
                  <c:v>47623</c:v>
                </c:pt>
                <c:pt idx="3654">
                  <c:v>47624</c:v>
                </c:pt>
                <c:pt idx="3655">
                  <c:v>47625</c:v>
                </c:pt>
                <c:pt idx="3656">
                  <c:v>47626</c:v>
                </c:pt>
                <c:pt idx="3657">
                  <c:v>47627</c:v>
                </c:pt>
                <c:pt idx="3658">
                  <c:v>47628</c:v>
                </c:pt>
                <c:pt idx="3659">
                  <c:v>47629</c:v>
                </c:pt>
                <c:pt idx="3660">
                  <c:v>47630</c:v>
                </c:pt>
                <c:pt idx="3661">
                  <c:v>47631</c:v>
                </c:pt>
                <c:pt idx="3662">
                  <c:v>47632</c:v>
                </c:pt>
                <c:pt idx="3663">
                  <c:v>47633</c:v>
                </c:pt>
                <c:pt idx="3664">
                  <c:v>47634</c:v>
                </c:pt>
                <c:pt idx="3665">
                  <c:v>47635</c:v>
                </c:pt>
                <c:pt idx="3666">
                  <c:v>47636</c:v>
                </c:pt>
                <c:pt idx="3667">
                  <c:v>47637</c:v>
                </c:pt>
                <c:pt idx="3668">
                  <c:v>47638</c:v>
                </c:pt>
                <c:pt idx="3669">
                  <c:v>47639</c:v>
                </c:pt>
                <c:pt idx="3670">
                  <c:v>47640</c:v>
                </c:pt>
                <c:pt idx="3671">
                  <c:v>47641</c:v>
                </c:pt>
                <c:pt idx="3672">
                  <c:v>47642</c:v>
                </c:pt>
                <c:pt idx="3673">
                  <c:v>47643</c:v>
                </c:pt>
                <c:pt idx="3674">
                  <c:v>47644</c:v>
                </c:pt>
                <c:pt idx="3675">
                  <c:v>47645</c:v>
                </c:pt>
                <c:pt idx="3676">
                  <c:v>47646</c:v>
                </c:pt>
                <c:pt idx="3677">
                  <c:v>47647</c:v>
                </c:pt>
                <c:pt idx="3678">
                  <c:v>47648</c:v>
                </c:pt>
                <c:pt idx="3679">
                  <c:v>47649</c:v>
                </c:pt>
                <c:pt idx="3680">
                  <c:v>47650</c:v>
                </c:pt>
                <c:pt idx="3681">
                  <c:v>47651</c:v>
                </c:pt>
                <c:pt idx="3682">
                  <c:v>47652</c:v>
                </c:pt>
                <c:pt idx="3683">
                  <c:v>47653</c:v>
                </c:pt>
                <c:pt idx="3684">
                  <c:v>47654</c:v>
                </c:pt>
                <c:pt idx="3685">
                  <c:v>47655</c:v>
                </c:pt>
                <c:pt idx="3686">
                  <c:v>47656</c:v>
                </c:pt>
                <c:pt idx="3687">
                  <c:v>47657</c:v>
                </c:pt>
                <c:pt idx="3688">
                  <c:v>47658</c:v>
                </c:pt>
                <c:pt idx="3689">
                  <c:v>47659</c:v>
                </c:pt>
                <c:pt idx="3690">
                  <c:v>47660</c:v>
                </c:pt>
                <c:pt idx="3691">
                  <c:v>47661</c:v>
                </c:pt>
                <c:pt idx="3692">
                  <c:v>47662</c:v>
                </c:pt>
                <c:pt idx="3693">
                  <c:v>47663</c:v>
                </c:pt>
                <c:pt idx="3694">
                  <c:v>47664</c:v>
                </c:pt>
                <c:pt idx="3695">
                  <c:v>47665</c:v>
                </c:pt>
                <c:pt idx="3696">
                  <c:v>47666</c:v>
                </c:pt>
                <c:pt idx="3697">
                  <c:v>47667</c:v>
                </c:pt>
                <c:pt idx="3698">
                  <c:v>47668</c:v>
                </c:pt>
                <c:pt idx="3699">
                  <c:v>47669</c:v>
                </c:pt>
                <c:pt idx="3700">
                  <c:v>47670</c:v>
                </c:pt>
                <c:pt idx="3701">
                  <c:v>47671</c:v>
                </c:pt>
                <c:pt idx="3702">
                  <c:v>47672</c:v>
                </c:pt>
                <c:pt idx="3703">
                  <c:v>47673</c:v>
                </c:pt>
                <c:pt idx="3704">
                  <c:v>47674</c:v>
                </c:pt>
                <c:pt idx="3705">
                  <c:v>47675</c:v>
                </c:pt>
                <c:pt idx="3706">
                  <c:v>47676</c:v>
                </c:pt>
                <c:pt idx="3707">
                  <c:v>47677</c:v>
                </c:pt>
                <c:pt idx="3708">
                  <c:v>47678</c:v>
                </c:pt>
                <c:pt idx="3709">
                  <c:v>47679</c:v>
                </c:pt>
                <c:pt idx="3710">
                  <c:v>47680</c:v>
                </c:pt>
                <c:pt idx="3711">
                  <c:v>47681</c:v>
                </c:pt>
                <c:pt idx="3712">
                  <c:v>47682</c:v>
                </c:pt>
                <c:pt idx="3713">
                  <c:v>47683</c:v>
                </c:pt>
                <c:pt idx="3714">
                  <c:v>47684</c:v>
                </c:pt>
                <c:pt idx="3715">
                  <c:v>47685</c:v>
                </c:pt>
                <c:pt idx="3716">
                  <c:v>47686</c:v>
                </c:pt>
                <c:pt idx="3717">
                  <c:v>47687</c:v>
                </c:pt>
                <c:pt idx="3718">
                  <c:v>47688</c:v>
                </c:pt>
                <c:pt idx="3719">
                  <c:v>47689</c:v>
                </c:pt>
                <c:pt idx="3720">
                  <c:v>47690</c:v>
                </c:pt>
                <c:pt idx="3721">
                  <c:v>47691</c:v>
                </c:pt>
                <c:pt idx="3722">
                  <c:v>47692</c:v>
                </c:pt>
                <c:pt idx="3723">
                  <c:v>47693</c:v>
                </c:pt>
                <c:pt idx="3724">
                  <c:v>47694</c:v>
                </c:pt>
                <c:pt idx="3725">
                  <c:v>47695</c:v>
                </c:pt>
                <c:pt idx="3726">
                  <c:v>47696</c:v>
                </c:pt>
                <c:pt idx="3727">
                  <c:v>47697</c:v>
                </c:pt>
                <c:pt idx="3728">
                  <c:v>47698</c:v>
                </c:pt>
                <c:pt idx="3729">
                  <c:v>47699</c:v>
                </c:pt>
                <c:pt idx="3730">
                  <c:v>47700</c:v>
                </c:pt>
                <c:pt idx="3731">
                  <c:v>47701</c:v>
                </c:pt>
                <c:pt idx="3732">
                  <c:v>47702</c:v>
                </c:pt>
                <c:pt idx="3733">
                  <c:v>47703</c:v>
                </c:pt>
                <c:pt idx="3734">
                  <c:v>47704</c:v>
                </c:pt>
                <c:pt idx="3735">
                  <c:v>47705</c:v>
                </c:pt>
                <c:pt idx="3736">
                  <c:v>47706</c:v>
                </c:pt>
                <c:pt idx="3737">
                  <c:v>47707</c:v>
                </c:pt>
                <c:pt idx="3738">
                  <c:v>47708</c:v>
                </c:pt>
                <c:pt idx="3739">
                  <c:v>47709</c:v>
                </c:pt>
                <c:pt idx="3740">
                  <c:v>47710</c:v>
                </c:pt>
                <c:pt idx="3741">
                  <c:v>47711</c:v>
                </c:pt>
                <c:pt idx="3742">
                  <c:v>47712</c:v>
                </c:pt>
                <c:pt idx="3743">
                  <c:v>47713</c:v>
                </c:pt>
                <c:pt idx="3744">
                  <c:v>47714</c:v>
                </c:pt>
                <c:pt idx="3745">
                  <c:v>47715</c:v>
                </c:pt>
                <c:pt idx="3746">
                  <c:v>47716</c:v>
                </c:pt>
                <c:pt idx="3747">
                  <c:v>47717</c:v>
                </c:pt>
                <c:pt idx="3748">
                  <c:v>47718</c:v>
                </c:pt>
                <c:pt idx="3749">
                  <c:v>47719</c:v>
                </c:pt>
                <c:pt idx="3750">
                  <c:v>47720</c:v>
                </c:pt>
                <c:pt idx="3751">
                  <c:v>47721</c:v>
                </c:pt>
                <c:pt idx="3752">
                  <c:v>47722</c:v>
                </c:pt>
                <c:pt idx="3753">
                  <c:v>47723</c:v>
                </c:pt>
                <c:pt idx="3754">
                  <c:v>47724</c:v>
                </c:pt>
                <c:pt idx="3755">
                  <c:v>47725</c:v>
                </c:pt>
                <c:pt idx="3756">
                  <c:v>47726</c:v>
                </c:pt>
                <c:pt idx="3757">
                  <c:v>47727</c:v>
                </c:pt>
                <c:pt idx="3758">
                  <c:v>47728</c:v>
                </c:pt>
                <c:pt idx="3759">
                  <c:v>47729</c:v>
                </c:pt>
                <c:pt idx="3760">
                  <c:v>47730</c:v>
                </c:pt>
                <c:pt idx="3761">
                  <c:v>47731</c:v>
                </c:pt>
                <c:pt idx="3762">
                  <c:v>47732</c:v>
                </c:pt>
                <c:pt idx="3763">
                  <c:v>47733</c:v>
                </c:pt>
                <c:pt idx="3764">
                  <c:v>47734</c:v>
                </c:pt>
                <c:pt idx="3765">
                  <c:v>47735</c:v>
                </c:pt>
                <c:pt idx="3766">
                  <c:v>47736</c:v>
                </c:pt>
                <c:pt idx="3767">
                  <c:v>47737</c:v>
                </c:pt>
                <c:pt idx="3768">
                  <c:v>47738</c:v>
                </c:pt>
                <c:pt idx="3769">
                  <c:v>47739</c:v>
                </c:pt>
                <c:pt idx="3770">
                  <c:v>47740</c:v>
                </c:pt>
                <c:pt idx="3771">
                  <c:v>47741</c:v>
                </c:pt>
                <c:pt idx="3772">
                  <c:v>47742</c:v>
                </c:pt>
                <c:pt idx="3773">
                  <c:v>47743</c:v>
                </c:pt>
                <c:pt idx="3774">
                  <c:v>47744</c:v>
                </c:pt>
                <c:pt idx="3775">
                  <c:v>47745</c:v>
                </c:pt>
                <c:pt idx="3776">
                  <c:v>47746</c:v>
                </c:pt>
                <c:pt idx="3777">
                  <c:v>47747</c:v>
                </c:pt>
                <c:pt idx="3778">
                  <c:v>47748</c:v>
                </c:pt>
                <c:pt idx="3779">
                  <c:v>47749</c:v>
                </c:pt>
                <c:pt idx="3780">
                  <c:v>47750</c:v>
                </c:pt>
                <c:pt idx="3781">
                  <c:v>47751</c:v>
                </c:pt>
                <c:pt idx="3782">
                  <c:v>47752</c:v>
                </c:pt>
                <c:pt idx="3783">
                  <c:v>47753</c:v>
                </c:pt>
                <c:pt idx="3784">
                  <c:v>47754</c:v>
                </c:pt>
                <c:pt idx="3785">
                  <c:v>47755</c:v>
                </c:pt>
                <c:pt idx="3786">
                  <c:v>47756</c:v>
                </c:pt>
                <c:pt idx="3787">
                  <c:v>47757</c:v>
                </c:pt>
                <c:pt idx="3788">
                  <c:v>47758</c:v>
                </c:pt>
                <c:pt idx="3789">
                  <c:v>47759</c:v>
                </c:pt>
                <c:pt idx="3790">
                  <c:v>47760</c:v>
                </c:pt>
                <c:pt idx="3791">
                  <c:v>47761</c:v>
                </c:pt>
                <c:pt idx="3792">
                  <c:v>47762</c:v>
                </c:pt>
                <c:pt idx="3793">
                  <c:v>47763</c:v>
                </c:pt>
                <c:pt idx="3794">
                  <c:v>47764</c:v>
                </c:pt>
                <c:pt idx="3795">
                  <c:v>47765</c:v>
                </c:pt>
                <c:pt idx="3796">
                  <c:v>47766</c:v>
                </c:pt>
                <c:pt idx="3797">
                  <c:v>47767</c:v>
                </c:pt>
                <c:pt idx="3798">
                  <c:v>47768</c:v>
                </c:pt>
                <c:pt idx="3799">
                  <c:v>47769</c:v>
                </c:pt>
                <c:pt idx="3800">
                  <c:v>47770</c:v>
                </c:pt>
                <c:pt idx="3801">
                  <c:v>47771</c:v>
                </c:pt>
                <c:pt idx="3802">
                  <c:v>47772</c:v>
                </c:pt>
                <c:pt idx="3803">
                  <c:v>47773</c:v>
                </c:pt>
                <c:pt idx="3804">
                  <c:v>47774</c:v>
                </c:pt>
                <c:pt idx="3805">
                  <c:v>47775</c:v>
                </c:pt>
                <c:pt idx="3806">
                  <c:v>47776</c:v>
                </c:pt>
                <c:pt idx="3807">
                  <c:v>47777</c:v>
                </c:pt>
                <c:pt idx="3808">
                  <c:v>47778</c:v>
                </c:pt>
                <c:pt idx="3809">
                  <c:v>47779</c:v>
                </c:pt>
                <c:pt idx="3810">
                  <c:v>47780</c:v>
                </c:pt>
                <c:pt idx="3811">
                  <c:v>47781</c:v>
                </c:pt>
                <c:pt idx="3812">
                  <c:v>47782</c:v>
                </c:pt>
                <c:pt idx="3813">
                  <c:v>47783</c:v>
                </c:pt>
                <c:pt idx="3814">
                  <c:v>47784</c:v>
                </c:pt>
                <c:pt idx="3815">
                  <c:v>47785</c:v>
                </c:pt>
                <c:pt idx="3816">
                  <c:v>47786</c:v>
                </c:pt>
                <c:pt idx="3817">
                  <c:v>47787</c:v>
                </c:pt>
                <c:pt idx="3818">
                  <c:v>47788</c:v>
                </c:pt>
                <c:pt idx="3819">
                  <c:v>47789</c:v>
                </c:pt>
                <c:pt idx="3820">
                  <c:v>47790</c:v>
                </c:pt>
                <c:pt idx="3821">
                  <c:v>47791</c:v>
                </c:pt>
                <c:pt idx="3822">
                  <c:v>47792</c:v>
                </c:pt>
                <c:pt idx="3823">
                  <c:v>47793</c:v>
                </c:pt>
                <c:pt idx="3824">
                  <c:v>47794</c:v>
                </c:pt>
                <c:pt idx="3825">
                  <c:v>47795</c:v>
                </c:pt>
                <c:pt idx="3826">
                  <c:v>47796</c:v>
                </c:pt>
                <c:pt idx="3827">
                  <c:v>47797</c:v>
                </c:pt>
                <c:pt idx="3828">
                  <c:v>47798</c:v>
                </c:pt>
                <c:pt idx="3829">
                  <c:v>47799</c:v>
                </c:pt>
                <c:pt idx="3830">
                  <c:v>47800</c:v>
                </c:pt>
                <c:pt idx="3831">
                  <c:v>47801</c:v>
                </c:pt>
                <c:pt idx="3832">
                  <c:v>47802</c:v>
                </c:pt>
                <c:pt idx="3833">
                  <c:v>47803</c:v>
                </c:pt>
                <c:pt idx="3834">
                  <c:v>47804</c:v>
                </c:pt>
                <c:pt idx="3835">
                  <c:v>47805</c:v>
                </c:pt>
                <c:pt idx="3836">
                  <c:v>47806</c:v>
                </c:pt>
                <c:pt idx="3837">
                  <c:v>47807</c:v>
                </c:pt>
                <c:pt idx="3838">
                  <c:v>47808</c:v>
                </c:pt>
                <c:pt idx="3839">
                  <c:v>47809</c:v>
                </c:pt>
                <c:pt idx="3840">
                  <c:v>47810</c:v>
                </c:pt>
                <c:pt idx="3841">
                  <c:v>47811</c:v>
                </c:pt>
                <c:pt idx="3842">
                  <c:v>47812</c:v>
                </c:pt>
                <c:pt idx="3843">
                  <c:v>47813</c:v>
                </c:pt>
                <c:pt idx="3844">
                  <c:v>47814</c:v>
                </c:pt>
                <c:pt idx="3845">
                  <c:v>47815</c:v>
                </c:pt>
                <c:pt idx="3846">
                  <c:v>47816</c:v>
                </c:pt>
                <c:pt idx="3847">
                  <c:v>47817</c:v>
                </c:pt>
                <c:pt idx="3848">
                  <c:v>47818</c:v>
                </c:pt>
                <c:pt idx="3849">
                  <c:v>47819</c:v>
                </c:pt>
                <c:pt idx="3850">
                  <c:v>47820</c:v>
                </c:pt>
                <c:pt idx="3851">
                  <c:v>47821</c:v>
                </c:pt>
                <c:pt idx="3852">
                  <c:v>47822</c:v>
                </c:pt>
                <c:pt idx="3853">
                  <c:v>47823</c:v>
                </c:pt>
                <c:pt idx="3854">
                  <c:v>47824</c:v>
                </c:pt>
                <c:pt idx="3855">
                  <c:v>47825</c:v>
                </c:pt>
                <c:pt idx="3856">
                  <c:v>47826</c:v>
                </c:pt>
                <c:pt idx="3857">
                  <c:v>47827</c:v>
                </c:pt>
                <c:pt idx="3858">
                  <c:v>47828</c:v>
                </c:pt>
                <c:pt idx="3859">
                  <c:v>47829</c:v>
                </c:pt>
                <c:pt idx="3860">
                  <c:v>47830</c:v>
                </c:pt>
                <c:pt idx="3861">
                  <c:v>47831</c:v>
                </c:pt>
                <c:pt idx="3862">
                  <c:v>47832</c:v>
                </c:pt>
                <c:pt idx="3863">
                  <c:v>47833</c:v>
                </c:pt>
                <c:pt idx="3864">
                  <c:v>47834</c:v>
                </c:pt>
                <c:pt idx="3865">
                  <c:v>47835</c:v>
                </c:pt>
                <c:pt idx="3866">
                  <c:v>47836</c:v>
                </c:pt>
                <c:pt idx="3867">
                  <c:v>47837</c:v>
                </c:pt>
                <c:pt idx="3868">
                  <c:v>47838</c:v>
                </c:pt>
                <c:pt idx="3869">
                  <c:v>47839</c:v>
                </c:pt>
                <c:pt idx="3870">
                  <c:v>47840</c:v>
                </c:pt>
                <c:pt idx="3871">
                  <c:v>47841</c:v>
                </c:pt>
                <c:pt idx="3872">
                  <c:v>47842</c:v>
                </c:pt>
                <c:pt idx="3873">
                  <c:v>47843</c:v>
                </c:pt>
                <c:pt idx="3874">
                  <c:v>47844</c:v>
                </c:pt>
                <c:pt idx="3875">
                  <c:v>47845</c:v>
                </c:pt>
                <c:pt idx="3876">
                  <c:v>47846</c:v>
                </c:pt>
                <c:pt idx="3877">
                  <c:v>47847</c:v>
                </c:pt>
                <c:pt idx="3878">
                  <c:v>47848</c:v>
                </c:pt>
                <c:pt idx="3879">
                  <c:v>47849</c:v>
                </c:pt>
                <c:pt idx="3880">
                  <c:v>47850</c:v>
                </c:pt>
                <c:pt idx="3881">
                  <c:v>47851</c:v>
                </c:pt>
                <c:pt idx="3882">
                  <c:v>47852</c:v>
                </c:pt>
                <c:pt idx="3883">
                  <c:v>47853</c:v>
                </c:pt>
                <c:pt idx="3884">
                  <c:v>47854</c:v>
                </c:pt>
                <c:pt idx="3885">
                  <c:v>47855</c:v>
                </c:pt>
                <c:pt idx="3886">
                  <c:v>47856</c:v>
                </c:pt>
                <c:pt idx="3887">
                  <c:v>47857</c:v>
                </c:pt>
                <c:pt idx="3888">
                  <c:v>47858</c:v>
                </c:pt>
                <c:pt idx="3889">
                  <c:v>47859</c:v>
                </c:pt>
                <c:pt idx="3890">
                  <c:v>47860</c:v>
                </c:pt>
                <c:pt idx="3891">
                  <c:v>47861</c:v>
                </c:pt>
                <c:pt idx="3892">
                  <c:v>47862</c:v>
                </c:pt>
                <c:pt idx="3893">
                  <c:v>47863</c:v>
                </c:pt>
                <c:pt idx="3894">
                  <c:v>47864</c:v>
                </c:pt>
                <c:pt idx="3895">
                  <c:v>47865</c:v>
                </c:pt>
                <c:pt idx="3896">
                  <c:v>47866</c:v>
                </c:pt>
                <c:pt idx="3897">
                  <c:v>47867</c:v>
                </c:pt>
                <c:pt idx="3898">
                  <c:v>47868</c:v>
                </c:pt>
                <c:pt idx="3899">
                  <c:v>47869</c:v>
                </c:pt>
                <c:pt idx="3900">
                  <c:v>47870</c:v>
                </c:pt>
                <c:pt idx="3901">
                  <c:v>47871</c:v>
                </c:pt>
                <c:pt idx="3902">
                  <c:v>47872</c:v>
                </c:pt>
                <c:pt idx="3903">
                  <c:v>47873</c:v>
                </c:pt>
                <c:pt idx="3904">
                  <c:v>47874</c:v>
                </c:pt>
                <c:pt idx="3905">
                  <c:v>47875</c:v>
                </c:pt>
                <c:pt idx="3906">
                  <c:v>47876</c:v>
                </c:pt>
                <c:pt idx="3907">
                  <c:v>47877</c:v>
                </c:pt>
                <c:pt idx="3908">
                  <c:v>47878</c:v>
                </c:pt>
                <c:pt idx="3909">
                  <c:v>47879</c:v>
                </c:pt>
                <c:pt idx="3910">
                  <c:v>47880</c:v>
                </c:pt>
                <c:pt idx="3911">
                  <c:v>47881</c:v>
                </c:pt>
                <c:pt idx="3912">
                  <c:v>47882</c:v>
                </c:pt>
                <c:pt idx="3913">
                  <c:v>47883</c:v>
                </c:pt>
                <c:pt idx="3914">
                  <c:v>47884</c:v>
                </c:pt>
                <c:pt idx="3915">
                  <c:v>47885</c:v>
                </c:pt>
                <c:pt idx="3916">
                  <c:v>47886</c:v>
                </c:pt>
                <c:pt idx="3917">
                  <c:v>47887</c:v>
                </c:pt>
                <c:pt idx="3918">
                  <c:v>47888</c:v>
                </c:pt>
                <c:pt idx="3919">
                  <c:v>47889</c:v>
                </c:pt>
                <c:pt idx="3920">
                  <c:v>47890</c:v>
                </c:pt>
                <c:pt idx="3921">
                  <c:v>47891</c:v>
                </c:pt>
                <c:pt idx="3922">
                  <c:v>47892</c:v>
                </c:pt>
                <c:pt idx="3923">
                  <c:v>47893</c:v>
                </c:pt>
                <c:pt idx="3924">
                  <c:v>47894</c:v>
                </c:pt>
                <c:pt idx="3925">
                  <c:v>47895</c:v>
                </c:pt>
                <c:pt idx="3926">
                  <c:v>47896</c:v>
                </c:pt>
                <c:pt idx="3927">
                  <c:v>47897</c:v>
                </c:pt>
                <c:pt idx="3928">
                  <c:v>47898</c:v>
                </c:pt>
                <c:pt idx="3929">
                  <c:v>47899</c:v>
                </c:pt>
                <c:pt idx="3930">
                  <c:v>47900</c:v>
                </c:pt>
                <c:pt idx="3931">
                  <c:v>47901</c:v>
                </c:pt>
                <c:pt idx="3932">
                  <c:v>47902</c:v>
                </c:pt>
                <c:pt idx="3933">
                  <c:v>47903</c:v>
                </c:pt>
                <c:pt idx="3934">
                  <c:v>47904</c:v>
                </c:pt>
                <c:pt idx="3935">
                  <c:v>47905</c:v>
                </c:pt>
                <c:pt idx="3936">
                  <c:v>47906</c:v>
                </c:pt>
                <c:pt idx="3937">
                  <c:v>47907</c:v>
                </c:pt>
                <c:pt idx="3938">
                  <c:v>47908</c:v>
                </c:pt>
                <c:pt idx="3939">
                  <c:v>47909</c:v>
                </c:pt>
                <c:pt idx="3940">
                  <c:v>47910</c:v>
                </c:pt>
                <c:pt idx="3941">
                  <c:v>47911</c:v>
                </c:pt>
                <c:pt idx="3942">
                  <c:v>47912</c:v>
                </c:pt>
                <c:pt idx="3943">
                  <c:v>47913</c:v>
                </c:pt>
                <c:pt idx="3944">
                  <c:v>47914</c:v>
                </c:pt>
                <c:pt idx="3945">
                  <c:v>47915</c:v>
                </c:pt>
                <c:pt idx="3946">
                  <c:v>47916</c:v>
                </c:pt>
                <c:pt idx="3947">
                  <c:v>47917</c:v>
                </c:pt>
                <c:pt idx="3948">
                  <c:v>47918</c:v>
                </c:pt>
                <c:pt idx="3949">
                  <c:v>47919</c:v>
                </c:pt>
                <c:pt idx="3950">
                  <c:v>47920</c:v>
                </c:pt>
                <c:pt idx="3951">
                  <c:v>47921</c:v>
                </c:pt>
                <c:pt idx="3952">
                  <c:v>47922</c:v>
                </c:pt>
                <c:pt idx="3953">
                  <c:v>47923</c:v>
                </c:pt>
                <c:pt idx="3954">
                  <c:v>47924</c:v>
                </c:pt>
                <c:pt idx="3955">
                  <c:v>47925</c:v>
                </c:pt>
                <c:pt idx="3956">
                  <c:v>47926</c:v>
                </c:pt>
                <c:pt idx="3957">
                  <c:v>47927</c:v>
                </c:pt>
                <c:pt idx="3958">
                  <c:v>47928</c:v>
                </c:pt>
                <c:pt idx="3959">
                  <c:v>47929</c:v>
                </c:pt>
                <c:pt idx="3960">
                  <c:v>47930</c:v>
                </c:pt>
                <c:pt idx="3961">
                  <c:v>47931</c:v>
                </c:pt>
                <c:pt idx="3962">
                  <c:v>47932</c:v>
                </c:pt>
                <c:pt idx="3963">
                  <c:v>47933</c:v>
                </c:pt>
                <c:pt idx="3964">
                  <c:v>47934</c:v>
                </c:pt>
                <c:pt idx="3965">
                  <c:v>47935</c:v>
                </c:pt>
                <c:pt idx="3966">
                  <c:v>47936</c:v>
                </c:pt>
                <c:pt idx="3967">
                  <c:v>47937</c:v>
                </c:pt>
                <c:pt idx="3968">
                  <c:v>47938</c:v>
                </c:pt>
                <c:pt idx="3969">
                  <c:v>47939</c:v>
                </c:pt>
                <c:pt idx="3970">
                  <c:v>47940</c:v>
                </c:pt>
                <c:pt idx="3971">
                  <c:v>47941</c:v>
                </c:pt>
                <c:pt idx="3972">
                  <c:v>47942</c:v>
                </c:pt>
                <c:pt idx="3973">
                  <c:v>47943</c:v>
                </c:pt>
                <c:pt idx="3974">
                  <c:v>47944</c:v>
                </c:pt>
                <c:pt idx="3975">
                  <c:v>47945</c:v>
                </c:pt>
                <c:pt idx="3976">
                  <c:v>47946</c:v>
                </c:pt>
                <c:pt idx="3977">
                  <c:v>47947</c:v>
                </c:pt>
                <c:pt idx="3978">
                  <c:v>47948</c:v>
                </c:pt>
                <c:pt idx="3979">
                  <c:v>47949</c:v>
                </c:pt>
                <c:pt idx="3980">
                  <c:v>47950</c:v>
                </c:pt>
                <c:pt idx="3981">
                  <c:v>47951</c:v>
                </c:pt>
                <c:pt idx="3982">
                  <c:v>47952</c:v>
                </c:pt>
                <c:pt idx="3983">
                  <c:v>47953</c:v>
                </c:pt>
                <c:pt idx="3984">
                  <c:v>47954</c:v>
                </c:pt>
                <c:pt idx="3985">
                  <c:v>47955</c:v>
                </c:pt>
                <c:pt idx="3986">
                  <c:v>47956</c:v>
                </c:pt>
                <c:pt idx="3987">
                  <c:v>47957</c:v>
                </c:pt>
                <c:pt idx="3988">
                  <c:v>47958</c:v>
                </c:pt>
                <c:pt idx="3989">
                  <c:v>47959</c:v>
                </c:pt>
                <c:pt idx="3990">
                  <c:v>47960</c:v>
                </c:pt>
                <c:pt idx="3991">
                  <c:v>47961</c:v>
                </c:pt>
                <c:pt idx="3992">
                  <c:v>47962</c:v>
                </c:pt>
                <c:pt idx="3993">
                  <c:v>47963</c:v>
                </c:pt>
                <c:pt idx="3994">
                  <c:v>47964</c:v>
                </c:pt>
                <c:pt idx="3995">
                  <c:v>47965</c:v>
                </c:pt>
                <c:pt idx="3996">
                  <c:v>47966</c:v>
                </c:pt>
                <c:pt idx="3997">
                  <c:v>47967</c:v>
                </c:pt>
                <c:pt idx="3998">
                  <c:v>47968</c:v>
                </c:pt>
                <c:pt idx="3999">
                  <c:v>47969</c:v>
                </c:pt>
                <c:pt idx="4000">
                  <c:v>47970</c:v>
                </c:pt>
                <c:pt idx="4001">
                  <c:v>47971</c:v>
                </c:pt>
                <c:pt idx="4002">
                  <c:v>47972</c:v>
                </c:pt>
                <c:pt idx="4003">
                  <c:v>47973</c:v>
                </c:pt>
                <c:pt idx="4004">
                  <c:v>47974</c:v>
                </c:pt>
                <c:pt idx="4005">
                  <c:v>47975</c:v>
                </c:pt>
                <c:pt idx="4006">
                  <c:v>47976</c:v>
                </c:pt>
                <c:pt idx="4007">
                  <c:v>47977</c:v>
                </c:pt>
                <c:pt idx="4008">
                  <c:v>47978</c:v>
                </c:pt>
                <c:pt idx="4009">
                  <c:v>47979</c:v>
                </c:pt>
                <c:pt idx="4010">
                  <c:v>47980</c:v>
                </c:pt>
                <c:pt idx="4011">
                  <c:v>47981</c:v>
                </c:pt>
                <c:pt idx="4012">
                  <c:v>47982</c:v>
                </c:pt>
                <c:pt idx="4013">
                  <c:v>47983</c:v>
                </c:pt>
                <c:pt idx="4014">
                  <c:v>47984</c:v>
                </c:pt>
                <c:pt idx="4015">
                  <c:v>47985</c:v>
                </c:pt>
                <c:pt idx="4016">
                  <c:v>47986</c:v>
                </c:pt>
                <c:pt idx="4017">
                  <c:v>47987</c:v>
                </c:pt>
                <c:pt idx="4018">
                  <c:v>47988</c:v>
                </c:pt>
                <c:pt idx="4019">
                  <c:v>47989</c:v>
                </c:pt>
                <c:pt idx="4020">
                  <c:v>47990</c:v>
                </c:pt>
                <c:pt idx="4021">
                  <c:v>47991</c:v>
                </c:pt>
                <c:pt idx="4022">
                  <c:v>47992</c:v>
                </c:pt>
                <c:pt idx="4023">
                  <c:v>47993</c:v>
                </c:pt>
                <c:pt idx="4024">
                  <c:v>47994</c:v>
                </c:pt>
                <c:pt idx="4025">
                  <c:v>47995</c:v>
                </c:pt>
                <c:pt idx="4026">
                  <c:v>47996</c:v>
                </c:pt>
                <c:pt idx="4027">
                  <c:v>47997</c:v>
                </c:pt>
                <c:pt idx="4028">
                  <c:v>47998</c:v>
                </c:pt>
                <c:pt idx="4029">
                  <c:v>47999</c:v>
                </c:pt>
                <c:pt idx="4030">
                  <c:v>48000</c:v>
                </c:pt>
                <c:pt idx="4031">
                  <c:v>48001</c:v>
                </c:pt>
                <c:pt idx="4032">
                  <c:v>48002</c:v>
                </c:pt>
                <c:pt idx="4033">
                  <c:v>48003</c:v>
                </c:pt>
                <c:pt idx="4034">
                  <c:v>48004</c:v>
                </c:pt>
                <c:pt idx="4035">
                  <c:v>48005</c:v>
                </c:pt>
                <c:pt idx="4036">
                  <c:v>48006</c:v>
                </c:pt>
                <c:pt idx="4037">
                  <c:v>48007</c:v>
                </c:pt>
                <c:pt idx="4038">
                  <c:v>48008</c:v>
                </c:pt>
                <c:pt idx="4039">
                  <c:v>48009</c:v>
                </c:pt>
                <c:pt idx="4040">
                  <c:v>48010</c:v>
                </c:pt>
                <c:pt idx="4041">
                  <c:v>48011</c:v>
                </c:pt>
                <c:pt idx="4042">
                  <c:v>48012</c:v>
                </c:pt>
                <c:pt idx="4043">
                  <c:v>48013</c:v>
                </c:pt>
                <c:pt idx="4044">
                  <c:v>48014</c:v>
                </c:pt>
                <c:pt idx="4045">
                  <c:v>48015</c:v>
                </c:pt>
                <c:pt idx="4046">
                  <c:v>48016</c:v>
                </c:pt>
                <c:pt idx="4047">
                  <c:v>48017</c:v>
                </c:pt>
                <c:pt idx="4048">
                  <c:v>48018</c:v>
                </c:pt>
                <c:pt idx="4049">
                  <c:v>48019</c:v>
                </c:pt>
                <c:pt idx="4050">
                  <c:v>48020</c:v>
                </c:pt>
                <c:pt idx="4051">
                  <c:v>48021</c:v>
                </c:pt>
                <c:pt idx="4052">
                  <c:v>48022</c:v>
                </c:pt>
                <c:pt idx="4053">
                  <c:v>48023</c:v>
                </c:pt>
                <c:pt idx="4054">
                  <c:v>48024</c:v>
                </c:pt>
                <c:pt idx="4055">
                  <c:v>48025</c:v>
                </c:pt>
                <c:pt idx="4056">
                  <c:v>48026</c:v>
                </c:pt>
                <c:pt idx="4057">
                  <c:v>48027</c:v>
                </c:pt>
                <c:pt idx="4058">
                  <c:v>48028</c:v>
                </c:pt>
                <c:pt idx="4059">
                  <c:v>48029</c:v>
                </c:pt>
                <c:pt idx="4060">
                  <c:v>48030</c:v>
                </c:pt>
                <c:pt idx="4061">
                  <c:v>48031</c:v>
                </c:pt>
                <c:pt idx="4062">
                  <c:v>48032</c:v>
                </c:pt>
                <c:pt idx="4063">
                  <c:v>48033</c:v>
                </c:pt>
                <c:pt idx="4064">
                  <c:v>48034</c:v>
                </c:pt>
                <c:pt idx="4065">
                  <c:v>48035</c:v>
                </c:pt>
                <c:pt idx="4066">
                  <c:v>48036</c:v>
                </c:pt>
                <c:pt idx="4067">
                  <c:v>48037</c:v>
                </c:pt>
                <c:pt idx="4068">
                  <c:v>48038</c:v>
                </c:pt>
                <c:pt idx="4069">
                  <c:v>48039</c:v>
                </c:pt>
                <c:pt idx="4070">
                  <c:v>48040</c:v>
                </c:pt>
                <c:pt idx="4071">
                  <c:v>48041</c:v>
                </c:pt>
                <c:pt idx="4072">
                  <c:v>48042</c:v>
                </c:pt>
                <c:pt idx="4073">
                  <c:v>48043</c:v>
                </c:pt>
                <c:pt idx="4074">
                  <c:v>48044</c:v>
                </c:pt>
                <c:pt idx="4075">
                  <c:v>48045</c:v>
                </c:pt>
                <c:pt idx="4076">
                  <c:v>48046</c:v>
                </c:pt>
                <c:pt idx="4077">
                  <c:v>48047</c:v>
                </c:pt>
                <c:pt idx="4078">
                  <c:v>48048</c:v>
                </c:pt>
                <c:pt idx="4079">
                  <c:v>48049</c:v>
                </c:pt>
                <c:pt idx="4080">
                  <c:v>48050</c:v>
                </c:pt>
                <c:pt idx="4081">
                  <c:v>48051</c:v>
                </c:pt>
                <c:pt idx="4082">
                  <c:v>48052</c:v>
                </c:pt>
                <c:pt idx="4083">
                  <c:v>48053</c:v>
                </c:pt>
                <c:pt idx="4084">
                  <c:v>48054</c:v>
                </c:pt>
                <c:pt idx="4085">
                  <c:v>48055</c:v>
                </c:pt>
                <c:pt idx="4086">
                  <c:v>48056</c:v>
                </c:pt>
                <c:pt idx="4087">
                  <c:v>48057</c:v>
                </c:pt>
                <c:pt idx="4088">
                  <c:v>48058</c:v>
                </c:pt>
                <c:pt idx="4089">
                  <c:v>48059</c:v>
                </c:pt>
                <c:pt idx="4090">
                  <c:v>48060</c:v>
                </c:pt>
                <c:pt idx="4091">
                  <c:v>48061</c:v>
                </c:pt>
                <c:pt idx="4092">
                  <c:v>48062</c:v>
                </c:pt>
                <c:pt idx="4093">
                  <c:v>48063</c:v>
                </c:pt>
                <c:pt idx="4094">
                  <c:v>48064</c:v>
                </c:pt>
                <c:pt idx="4095">
                  <c:v>48065</c:v>
                </c:pt>
                <c:pt idx="4096">
                  <c:v>48066</c:v>
                </c:pt>
                <c:pt idx="4097">
                  <c:v>48067</c:v>
                </c:pt>
                <c:pt idx="4098">
                  <c:v>48068</c:v>
                </c:pt>
                <c:pt idx="4099">
                  <c:v>48069</c:v>
                </c:pt>
                <c:pt idx="4100">
                  <c:v>48070</c:v>
                </c:pt>
                <c:pt idx="4101">
                  <c:v>48071</c:v>
                </c:pt>
                <c:pt idx="4102">
                  <c:v>48072</c:v>
                </c:pt>
                <c:pt idx="4103">
                  <c:v>48073</c:v>
                </c:pt>
                <c:pt idx="4104">
                  <c:v>48074</c:v>
                </c:pt>
                <c:pt idx="4105">
                  <c:v>48075</c:v>
                </c:pt>
                <c:pt idx="4106">
                  <c:v>48076</c:v>
                </c:pt>
                <c:pt idx="4107">
                  <c:v>48077</c:v>
                </c:pt>
                <c:pt idx="4108">
                  <c:v>48078</c:v>
                </c:pt>
                <c:pt idx="4109">
                  <c:v>48079</c:v>
                </c:pt>
                <c:pt idx="4110">
                  <c:v>48080</c:v>
                </c:pt>
                <c:pt idx="4111">
                  <c:v>48081</c:v>
                </c:pt>
                <c:pt idx="4112">
                  <c:v>48082</c:v>
                </c:pt>
                <c:pt idx="4113">
                  <c:v>48083</c:v>
                </c:pt>
                <c:pt idx="4114">
                  <c:v>48084</c:v>
                </c:pt>
                <c:pt idx="4115">
                  <c:v>48085</c:v>
                </c:pt>
                <c:pt idx="4116">
                  <c:v>48086</c:v>
                </c:pt>
                <c:pt idx="4117">
                  <c:v>48087</c:v>
                </c:pt>
                <c:pt idx="4118">
                  <c:v>48088</c:v>
                </c:pt>
                <c:pt idx="4119">
                  <c:v>48089</c:v>
                </c:pt>
                <c:pt idx="4120">
                  <c:v>48090</c:v>
                </c:pt>
                <c:pt idx="4121">
                  <c:v>48091</c:v>
                </c:pt>
                <c:pt idx="4122">
                  <c:v>48092</c:v>
                </c:pt>
                <c:pt idx="4123">
                  <c:v>48093</c:v>
                </c:pt>
                <c:pt idx="4124">
                  <c:v>48094</c:v>
                </c:pt>
                <c:pt idx="4125">
                  <c:v>48095</c:v>
                </c:pt>
                <c:pt idx="4126">
                  <c:v>48096</c:v>
                </c:pt>
                <c:pt idx="4127">
                  <c:v>48097</c:v>
                </c:pt>
                <c:pt idx="4128">
                  <c:v>48098</c:v>
                </c:pt>
                <c:pt idx="4129">
                  <c:v>48099</c:v>
                </c:pt>
                <c:pt idx="4130">
                  <c:v>48100</c:v>
                </c:pt>
                <c:pt idx="4131">
                  <c:v>48101</c:v>
                </c:pt>
                <c:pt idx="4132">
                  <c:v>48102</c:v>
                </c:pt>
                <c:pt idx="4133">
                  <c:v>48103</c:v>
                </c:pt>
                <c:pt idx="4134">
                  <c:v>48104</c:v>
                </c:pt>
                <c:pt idx="4135">
                  <c:v>48105</c:v>
                </c:pt>
                <c:pt idx="4136">
                  <c:v>48106</c:v>
                </c:pt>
                <c:pt idx="4137">
                  <c:v>48107</c:v>
                </c:pt>
                <c:pt idx="4138">
                  <c:v>48108</c:v>
                </c:pt>
                <c:pt idx="4139">
                  <c:v>48109</c:v>
                </c:pt>
                <c:pt idx="4140">
                  <c:v>48110</c:v>
                </c:pt>
                <c:pt idx="4141">
                  <c:v>48111</c:v>
                </c:pt>
                <c:pt idx="4142">
                  <c:v>48112</c:v>
                </c:pt>
                <c:pt idx="4143">
                  <c:v>48113</c:v>
                </c:pt>
                <c:pt idx="4144">
                  <c:v>48114</c:v>
                </c:pt>
                <c:pt idx="4145">
                  <c:v>48115</c:v>
                </c:pt>
                <c:pt idx="4146">
                  <c:v>48116</c:v>
                </c:pt>
                <c:pt idx="4147">
                  <c:v>48117</c:v>
                </c:pt>
                <c:pt idx="4148">
                  <c:v>48118</c:v>
                </c:pt>
                <c:pt idx="4149">
                  <c:v>48119</c:v>
                </c:pt>
                <c:pt idx="4150">
                  <c:v>48120</c:v>
                </c:pt>
                <c:pt idx="4151">
                  <c:v>48121</c:v>
                </c:pt>
                <c:pt idx="4152">
                  <c:v>48122</c:v>
                </c:pt>
                <c:pt idx="4153">
                  <c:v>48123</c:v>
                </c:pt>
                <c:pt idx="4154">
                  <c:v>48124</c:v>
                </c:pt>
                <c:pt idx="4155">
                  <c:v>48125</c:v>
                </c:pt>
                <c:pt idx="4156">
                  <c:v>48126</c:v>
                </c:pt>
                <c:pt idx="4157">
                  <c:v>48127</c:v>
                </c:pt>
                <c:pt idx="4158">
                  <c:v>48128</c:v>
                </c:pt>
                <c:pt idx="4159">
                  <c:v>48129</c:v>
                </c:pt>
                <c:pt idx="4160">
                  <c:v>48130</c:v>
                </c:pt>
                <c:pt idx="4161">
                  <c:v>48131</c:v>
                </c:pt>
                <c:pt idx="4162">
                  <c:v>48132</c:v>
                </c:pt>
                <c:pt idx="4163">
                  <c:v>48133</c:v>
                </c:pt>
                <c:pt idx="4164">
                  <c:v>48134</c:v>
                </c:pt>
                <c:pt idx="4165">
                  <c:v>48135</c:v>
                </c:pt>
                <c:pt idx="4166">
                  <c:v>48136</c:v>
                </c:pt>
                <c:pt idx="4167">
                  <c:v>48137</c:v>
                </c:pt>
                <c:pt idx="4168">
                  <c:v>48138</c:v>
                </c:pt>
                <c:pt idx="4169">
                  <c:v>48139</c:v>
                </c:pt>
                <c:pt idx="4170">
                  <c:v>48140</c:v>
                </c:pt>
                <c:pt idx="4171">
                  <c:v>48141</c:v>
                </c:pt>
                <c:pt idx="4172">
                  <c:v>48142</c:v>
                </c:pt>
                <c:pt idx="4173">
                  <c:v>48143</c:v>
                </c:pt>
                <c:pt idx="4174">
                  <c:v>48144</c:v>
                </c:pt>
                <c:pt idx="4175">
                  <c:v>48145</c:v>
                </c:pt>
                <c:pt idx="4176">
                  <c:v>48146</c:v>
                </c:pt>
                <c:pt idx="4177">
                  <c:v>48147</c:v>
                </c:pt>
                <c:pt idx="4178">
                  <c:v>48148</c:v>
                </c:pt>
                <c:pt idx="4179">
                  <c:v>48149</c:v>
                </c:pt>
                <c:pt idx="4180">
                  <c:v>48150</c:v>
                </c:pt>
                <c:pt idx="4181">
                  <c:v>48151</c:v>
                </c:pt>
                <c:pt idx="4182">
                  <c:v>48152</c:v>
                </c:pt>
                <c:pt idx="4183">
                  <c:v>48153</c:v>
                </c:pt>
                <c:pt idx="4184">
                  <c:v>48154</c:v>
                </c:pt>
                <c:pt idx="4185">
                  <c:v>48155</c:v>
                </c:pt>
                <c:pt idx="4186">
                  <c:v>48156</c:v>
                </c:pt>
                <c:pt idx="4187">
                  <c:v>48157</c:v>
                </c:pt>
                <c:pt idx="4188">
                  <c:v>48158</c:v>
                </c:pt>
                <c:pt idx="4189">
                  <c:v>48159</c:v>
                </c:pt>
                <c:pt idx="4190">
                  <c:v>48160</c:v>
                </c:pt>
                <c:pt idx="4191">
                  <c:v>48161</c:v>
                </c:pt>
                <c:pt idx="4192">
                  <c:v>48162</c:v>
                </c:pt>
                <c:pt idx="4193">
                  <c:v>48163</c:v>
                </c:pt>
                <c:pt idx="4194">
                  <c:v>48164</c:v>
                </c:pt>
                <c:pt idx="4195">
                  <c:v>48165</c:v>
                </c:pt>
                <c:pt idx="4196">
                  <c:v>48166</c:v>
                </c:pt>
                <c:pt idx="4197">
                  <c:v>48167</c:v>
                </c:pt>
                <c:pt idx="4198">
                  <c:v>48168</c:v>
                </c:pt>
                <c:pt idx="4199">
                  <c:v>48169</c:v>
                </c:pt>
                <c:pt idx="4200">
                  <c:v>48170</c:v>
                </c:pt>
                <c:pt idx="4201">
                  <c:v>48171</c:v>
                </c:pt>
                <c:pt idx="4202">
                  <c:v>48172</c:v>
                </c:pt>
                <c:pt idx="4203">
                  <c:v>48173</c:v>
                </c:pt>
                <c:pt idx="4204">
                  <c:v>48174</c:v>
                </c:pt>
                <c:pt idx="4205">
                  <c:v>48175</c:v>
                </c:pt>
                <c:pt idx="4206">
                  <c:v>48176</c:v>
                </c:pt>
                <c:pt idx="4207">
                  <c:v>48177</c:v>
                </c:pt>
                <c:pt idx="4208">
                  <c:v>48178</c:v>
                </c:pt>
                <c:pt idx="4209">
                  <c:v>48179</c:v>
                </c:pt>
                <c:pt idx="4210">
                  <c:v>48180</c:v>
                </c:pt>
                <c:pt idx="4211">
                  <c:v>48181</c:v>
                </c:pt>
                <c:pt idx="4212">
                  <c:v>48182</c:v>
                </c:pt>
                <c:pt idx="4213">
                  <c:v>48183</c:v>
                </c:pt>
                <c:pt idx="4214">
                  <c:v>48184</c:v>
                </c:pt>
                <c:pt idx="4215">
                  <c:v>48185</c:v>
                </c:pt>
                <c:pt idx="4216">
                  <c:v>48186</c:v>
                </c:pt>
                <c:pt idx="4217">
                  <c:v>48187</c:v>
                </c:pt>
                <c:pt idx="4218">
                  <c:v>48188</c:v>
                </c:pt>
                <c:pt idx="4219">
                  <c:v>48189</c:v>
                </c:pt>
                <c:pt idx="4220">
                  <c:v>48190</c:v>
                </c:pt>
                <c:pt idx="4221">
                  <c:v>48191</c:v>
                </c:pt>
                <c:pt idx="4222">
                  <c:v>48192</c:v>
                </c:pt>
                <c:pt idx="4223">
                  <c:v>48193</c:v>
                </c:pt>
                <c:pt idx="4224">
                  <c:v>48194</c:v>
                </c:pt>
                <c:pt idx="4225">
                  <c:v>48195</c:v>
                </c:pt>
                <c:pt idx="4226">
                  <c:v>48196</c:v>
                </c:pt>
                <c:pt idx="4227">
                  <c:v>48197</c:v>
                </c:pt>
                <c:pt idx="4228">
                  <c:v>48198</c:v>
                </c:pt>
                <c:pt idx="4229">
                  <c:v>48199</c:v>
                </c:pt>
                <c:pt idx="4230">
                  <c:v>48200</c:v>
                </c:pt>
                <c:pt idx="4231">
                  <c:v>48201</c:v>
                </c:pt>
                <c:pt idx="4232">
                  <c:v>48202</c:v>
                </c:pt>
                <c:pt idx="4233">
                  <c:v>48203</c:v>
                </c:pt>
                <c:pt idx="4234">
                  <c:v>48204</c:v>
                </c:pt>
                <c:pt idx="4235">
                  <c:v>48205</c:v>
                </c:pt>
                <c:pt idx="4236">
                  <c:v>48206</c:v>
                </c:pt>
                <c:pt idx="4237">
                  <c:v>48207</c:v>
                </c:pt>
                <c:pt idx="4238">
                  <c:v>48208</c:v>
                </c:pt>
                <c:pt idx="4239">
                  <c:v>48209</c:v>
                </c:pt>
                <c:pt idx="4240">
                  <c:v>48210</c:v>
                </c:pt>
                <c:pt idx="4241">
                  <c:v>48211</c:v>
                </c:pt>
                <c:pt idx="4242">
                  <c:v>48212</c:v>
                </c:pt>
                <c:pt idx="4243">
                  <c:v>48213</c:v>
                </c:pt>
                <c:pt idx="4244">
                  <c:v>48214</c:v>
                </c:pt>
                <c:pt idx="4245">
                  <c:v>48215</c:v>
                </c:pt>
                <c:pt idx="4246">
                  <c:v>48216</c:v>
                </c:pt>
                <c:pt idx="4247">
                  <c:v>48217</c:v>
                </c:pt>
                <c:pt idx="4248">
                  <c:v>48218</c:v>
                </c:pt>
                <c:pt idx="4249">
                  <c:v>48219</c:v>
                </c:pt>
                <c:pt idx="4250">
                  <c:v>48220</c:v>
                </c:pt>
                <c:pt idx="4251">
                  <c:v>48221</c:v>
                </c:pt>
                <c:pt idx="4252">
                  <c:v>48222</c:v>
                </c:pt>
                <c:pt idx="4253">
                  <c:v>48223</c:v>
                </c:pt>
                <c:pt idx="4254">
                  <c:v>48224</c:v>
                </c:pt>
                <c:pt idx="4255">
                  <c:v>48225</c:v>
                </c:pt>
                <c:pt idx="4256">
                  <c:v>48226</c:v>
                </c:pt>
                <c:pt idx="4257">
                  <c:v>48227</c:v>
                </c:pt>
                <c:pt idx="4258">
                  <c:v>48228</c:v>
                </c:pt>
                <c:pt idx="4259">
                  <c:v>48229</c:v>
                </c:pt>
                <c:pt idx="4260">
                  <c:v>48230</c:v>
                </c:pt>
                <c:pt idx="4261">
                  <c:v>48231</c:v>
                </c:pt>
                <c:pt idx="4262">
                  <c:v>48232</c:v>
                </c:pt>
                <c:pt idx="4263">
                  <c:v>48233</c:v>
                </c:pt>
                <c:pt idx="4264">
                  <c:v>48234</c:v>
                </c:pt>
                <c:pt idx="4265">
                  <c:v>48235</c:v>
                </c:pt>
                <c:pt idx="4266">
                  <c:v>48236</c:v>
                </c:pt>
                <c:pt idx="4267">
                  <c:v>48237</c:v>
                </c:pt>
                <c:pt idx="4268">
                  <c:v>48238</c:v>
                </c:pt>
                <c:pt idx="4269">
                  <c:v>48239</c:v>
                </c:pt>
                <c:pt idx="4270">
                  <c:v>48240</c:v>
                </c:pt>
                <c:pt idx="4271">
                  <c:v>48241</c:v>
                </c:pt>
                <c:pt idx="4272">
                  <c:v>48242</c:v>
                </c:pt>
                <c:pt idx="4273">
                  <c:v>48243</c:v>
                </c:pt>
                <c:pt idx="4274">
                  <c:v>48244</c:v>
                </c:pt>
                <c:pt idx="4275">
                  <c:v>48245</c:v>
                </c:pt>
                <c:pt idx="4276">
                  <c:v>48246</c:v>
                </c:pt>
                <c:pt idx="4277">
                  <c:v>48247</c:v>
                </c:pt>
                <c:pt idx="4278">
                  <c:v>48248</c:v>
                </c:pt>
                <c:pt idx="4279">
                  <c:v>48249</c:v>
                </c:pt>
                <c:pt idx="4280">
                  <c:v>48250</c:v>
                </c:pt>
                <c:pt idx="4281">
                  <c:v>48251</c:v>
                </c:pt>
                <c:pt idx="4282">
                  <c:v>48252</c:v>
                </c:pt>
                <c:pt idx="4283">
                  <c:v>48253</c:v>
                </c:pt>
                <c:pt idx="4284">
                  <c:v>48254</c:v>
                </c:pt>
                <c:pt idx="4285">
                  <c:v>48255</c:v>
                </c:pt>
                <c:pt idx="4286">
                  <c:v>48256</c:v>
                </c:pt>
                <c:pt idx="4287">
                  <c:v>48257</c:v>
                </c:pt>
                <c:pt idx="4288">
                  <c:v>48258</c:v>
                </c:pt>
                <c:pt idx="4289">
                  <c:v>48259</c:v>
                </c:pt>
                <c:pt idx="4290">
                  <c:v>48260</c:v>
                </c:pt>
                <c:pt idx="4291">
                  <c:v>48261</c:v>
                </c:pt>
                <c:pt idx="4292">
                  <c:v>48262</c:v>
                </c:pt>
                <c:pt idx="4293">
                  <c:v>48263</c:v>
                </c:pt>
                <c:pt idx="4294">
                  <c:v>48264</c:v>
                </c:pt>
                <c:pt idx="4295">
                  <c:v>48265</c:v>
                </c:pt>
                <c:pt idx="4296">
                  <c:v>48266</c:v>
                </c:pt>
                <c:pt idx="4297">
                  <c:v>48267</c:v>
                </c:pt>
                <c:pt idx="4298">
                  <c:v>48268</c:v>
                </c:pt>
                <c:pt idx="4299">
                  <c:v>48269</c:v>
                </c:pt>
                <c:pt idx="4300">
                  <c:v>48270</c:v>
                </c:pt>
                <c:pt idx="4301">
                  <c:v>48271</c:v>
                </c:pt>
                <c:pt idx="4302">
                  <c:v>48272</c:v>
                </c:pt>
                <c:pt idx="4303">
                  <c:v>48273</c:v>
                </c:pt>
                <c:pt idx="4304">
                  <c:v>48274</c:v>
                </c:pt>
                <c:pt idx="4305">
                  <c:v>48275</c:v>
                </c:pt>
                <c:pt idx="4306">
                  <c:v>48276</c:v>
                </c:pt>
                <c:pt idx="4307">
                  <c:v>48277</c:v>
                </c:pt>
                <c:pt idx="4308">
                  <c:v>48278</c:v>
                </c:pt>
                <c:pt idx="4309">
                  <c:v>48279</c:v>
                </c:pt>
                <c:pt idx="4310">
                  <c:v>48280</c:v>
                </c:pt>
                <c:pt idx="4311">
                  <c:v>48281</c:v>
                </c:pt>
                <c:pt idx="4312">
                  <c:v>48282</c:v>
                </c:pt>
                <c:pt idx="4313">
                  <c:v>48283</c:v>
                </c:pt>
                <c:pt idx="4314">
                  <c:v>48284</c:v>
                </c:pt>
                <c:pt idx="4315">
                  <c:v>48285</c:v>
                </c:pt>
                <c:pt idx="4316">
                  <c:v>48286</c:v>
                </c:pt>
                <c:pt idx="4317">
                  <c:v>48287</c:v>
                </c:pt>
                <c:pt idx="4318">
                  <c:v>48288</c:v>
                </c:pt>
                <c:pt idx="4319">
                  <c:v>48289</c:v>
                </c:pt>
                <c:pt idx="4320">
                  <c:v>48290</c:v>
                </c:pt>
                <c:pt idx="4321">
                  <c:v>48291</c:v>
                </c:pt>
                <c:pt idx="4322">
                  <c:v>48292</c:v>
                </c:pt>
                <c:pt idx="4323">
                  <c:v>48293</c:v>
                </c:pt>
                <c:pt idx="4324">
                  <c:v>48294</c:v>
                </c:pt>
                <c:pt idx="4325">
                  <c:v>48295</c:v>
                </c:pt>
                <c:pt idx="4326">
                  <c:v>48296</c:v>
                </c:pt>
                <c:pt idx="4327">
                  <c:v>48297</c:v>
                </c:pt>
                <c:pt idx="4328">
                  <c:v>48298</c:v>
                </c:pt>
                <c:pt idx="4329">
                  <c:v>48299</c:v>
                </c:pt>
                <c:pt idx="4330">
                  <c:v>48300</c:v>
                </c:pt>
                <c:pt idx="4331">
                  <c:v>48301</c:v>
                </c:pt>
                <c:pt idx="4332">
                  <c:v>48302</c:v>
                </c:pt>
                <c:pt idx="4333">
                  <c:v>48303</c:v>
                </c:pt>
                <c:pt idx="4334">
                  <c:v>48304</c:v>
                </c:pt>
                <c:pt idx="4335">
                  <c:v>48305</c:v>
                </c:pt>
                <c:pt idx="4336">
                  <c:v>48306</c:v>
                </c:pt>
                <c:pt idx="4337">
                  <c:v>48307</c:v>
                </c:pt>
                <c:pt idx="4338">
                  <c:v>48308</c:v>
                </c:pt>
                <c:pt idx="4339">
                  <c:v>48309</c:v>
                </c:pt>
                <c:pt idx="4340">
                  <c:v>48310</c:v>
                </c:pt>
                <c:pt idx="4341">
                  <c:v>48311</c:v>
                </c:pt>
                <c:pt idx="4342">
                  <c:v>48312</c:v>
                </c:pt>
                <c:pt idx="4343">
                  <c:v>48313</c:v>
                </c:pt>
                <c:pt idx="4344">
                  <c:v>48314</c:v>
                </c:pt>
                <c:pt idx="4345">
                  <c:v>48315</c:v>
                </c:pt>
                <c:pt idx="4346">
                  <c:v>48316</c:v>
                </c:pt>
                <c:pt idx="4347">
                  <c:v>48317</c:v>
                </c:pt>
                <c:pt idx="4348">
                  <c:v>48318</c:v>
                </c:pt>
                <c:pt idx="4349">
                  <c:v>48319</c:v>
                </c:pt>
                <c:pt idx="4350">
                  <c:v>48320</c:v>
                </c:pt>
                <c:pt idx="4351">
                  <c:v>48321</c:v>
                </c:pt>
                <c:pt idx="4352">
                  <c:v>48322</c:v>
                </c:pt>
                <c:pt idx="4353">
                  <c:v>48323</c:v>
                </c:pt>
                <c:pt idx="4354">
                  <c:v>48324</c:v>
                </c:pt>
                <c:pt idx="4355">
                  <c:v>48325</c:v>
                </c:pt>
                <c:pt idx="4356">
                  <c:v>48326</c:v>
                </c:pt>
                <c:pt idx="4357">
                  <c:v>48327</c:v>
                </c:pt>
                <c:pt idx="4358">
                  <c:v>48328</c:v>
                </c:pt>
                <c:pt idx="4359">
                  <c:v>48329</c:v>
                </c:pt>
                <c:pt idx="4360">
                  <c:v>48330</c:v>
                </c:pt>
                <c:pt idx="4361">
                  <c:v>48331</c:v>
                </c:pt>
                <c:pt idx="4362">
                  <c:v>48332</c:v>
                </c:pt>
                <c:pt idx="4363">
                  <c:v>48333</c:v>
                </c:pt>
                <c:pt idx="4364">
                  <c:v>48334</c:v>
                </c:pt>
                <c:pt idx="4365">
                  <c:v>48335</c:v>
                </c:pt>
                <c:pt idx="4366">
                  <c:v>48336</c:v>
                </c:pt>
                <c:pt idx="4367">
                  <c:v>48337</c:v>
                </c:pt>
                <c:pt idx="4368">
                  <c:v>48338</c:v>
                </c:pt>
                <c:pt idx="4369">
                  <c:v>48339</c:v>
                </c:pt>
                <c:pt idx="4370">
                  <c:v>48340</c:v>
                </c:pt>
                <c:pt idx="4371">
                  <c:v>48341</c:v>
                </c:pt>
                <c:pt idx="4372">
                  <c:v>48342</c:v>
                </c:pt>
                <c:pt idx="4373">
                  <c:v>48343</c:v>
                </c:pt>
                <c:pt idx="4374">
                  <c:v>48344</c:v>
                </c:pt>
                <c:pt idx="4375">
                  <c:v>48345</c:v>
                </c:pt>
                <c:pt idx="4376">
                  <c:v>48346</c:v>
                </c:pt>
                <c:pt idx="4377">
                  <c:v>48347</c:v>
                </c:pt>
                <c:pt idx="4378">
                  <c:v>48348</c:v>
                </c:pt>
                <c:pt idx="4379">
                  <c:v>48349</c:v>
                </c:pt>
                <c:pt idx="4380">
                  <c:v>48350</c:v>
                </c:pt>
                <c:pt idx="4381">
                  <c:v>48351</c:v>
                </c:pt>
                <c:pt idx="4382">
                  <c:v>48352</c:v>
                </c:pt>
                <c:pt idx="4383">
                  <c:v>48353</c:v>
                </c:pt>
                <c:pt idx="4384">
                  <c:v>48354</c:v>
                </c:pt>
                <c:pt idx="4385">
                  <c:v>48355</c:v>
                </c:pt>
                <c:pt idx="4386">
                  <c:v>48356</c:v>
                </c:pt>
                <c:pt idx="4387">
                  <c:v>48357</c:v>
                </c:pt>
                <c:pt idx="4388">
                  <c:v>48358</c:v>
                </c:pt>
                <c:pt idx="4389">
                  <c:v>48359</c:v>
                </c:pt>
                <c:pt idx="4390">
                  <c:v>48360</c:v>
                </c:pt>
                <c:pt idx="4391">
                  <c:v>48361</c:v>
                </c:pt>
                <c:pt idx="4392">
                  <c:v>48362</c:v>
                </c:pt>
                <c:pt idx="4393">
                  <c:v>48363</c:v>
                </c:pt>
                <c:pt idx="4394">
                  <c:v>48364</c:v>
                </c:pt>
                <c:pt idx="4395">
                  <c:v>48365</c:v>
                </c:pt>
                <c:pt idx="4396">
                  <c:v>48366</c:v>
                </c:pt>
                <c:pt idx="4397">
                  <c:v>48367</c:v>
                </c:pt>
                <c:pt idx="4398">
                  <c:v>48368</c:v>
                </c:pt>
                <c:pt idx="4399">
                  <c:v>48369</c:v>
                </c:pt>
                <c:pt idx="4400">
                  <c:v>48370</c:v>
                </c:pt>
                <c:pt idx="4401">
                  <c:v>48371</c:v>
                </c:pt>
                <c:pt idx="4402">
                  <c:v>48372</c:v>
                </c:pt>
                <c:pt idx="4403">
                  <c:v>48373</c:v>
                </c:pt>
                <c:pt idx="4404">
                  <c:v>48374</c:v>
                </c:pt>
                <c:pt idx="4405">
                  <c:v>48375</c:v>
                </c:pt>
                <c:pt idx="4406">
                  <c:v>48376</c:v>
                </c:pt>
                <c:pt idx="4407">
                  <c:v>48377</c:v>
                </c:pt>
                <c:pt idx="4408">
                  <c:v>48378</c:v>
                </c:pt>
                <c:pt idx="4409">
                  <c:v>48379</c:v>
                </c:pt>
                <c:pt idx="4410">
                  <c:v>48380</c:v>
                </c:pt>
                <c:pt idx="4411">
                  <c:v>48381</c:v>
                </c:pt>
                <c:pt idx="4412">
                  <c:v>48382</c:v>
                </c:pt>
                <c:pt idx="4413">
                  <c:v>48383</c:v>
                </c:pt>
                <c:pt idx="4414">
                  <c:v>48384</c:v>
                </c:pt>
                <c:pt idx="4415">
                  <c:v>48385</c:v>
                </c:pt>
                <c:pt idx="4416">
                  <c:v>48386</c:v>
                </c:pt>
                <c:pt idx="4417">
                  <c:v>48387</c:v>
                </c:pt>
                <c:pt idx="4418">
                  <c:v>48388</c:v>
                </c:pt>
                <c:pt idx="4419">
                  <c:v>48389</c:v>
                </c:pt>
                <c:pt idx="4420">
                  <c:v>48390</c:v>
                </c:pt>
                <c:pt idx="4421">
                  <c:v>48391</c:v>
                </c:pt>
                <c:pt idx="4422">
                  <c:v>48392</c:v>
                </c:pt>
                <c:pt idx="4423">
                  <c:v>48393</c:v>
                </c:pt>
                <c:pt idx="4424">
                  <c:v>48394</c:v>
                </c:pt>
                <c:pt idx="4425">
                  <c:v>48395</c:v>
                </c:pt>
                <c:pt idx="4426">
                  <c:v>48396</c:v>
                </c:pt>
                <c:pt idx="4427">
                  <c:v>48397</c:v>
                </c:pt>
                <c:pt idx="4428">
                  <c:v>48398</c:v>
                </c:pt>
                <c:pt idx="4429">
                  <c:v>48399</c:v>
                </c:pt>
                <c:pt idx="4430">
                  <c:v>48400</c:v>
                </c:pt>
                <c:pt idx="4431">
                  <c:v>48401</c:v>
                </c:pt>
                <c:pt idx="4432">
                  <c:v>48402</c:v>
                </c:pt>
                <c:pt idx="4433">
                  <c:v>48403</c:v>
                </c:pt>
                <c:pt idx="4434">
                  <c:v>48404</c:v>
                </c:pt>
                <c:pt idx="4435">
                  <c:v>48405</c:v>
                </c:pt>
                <c:pt idx="4436">
                  <c:v>48406</c:v>
                </c:pt>
                <c:pt idx="4437">
                  <c:v>48407</c:v>
                </c:pt>
                <c:pt idx="4438">
                  <c:v>48408</c:v>
                </c:pt>
                <c:pt idx="4439">
                  <c:v>48409</c:v>
                </c:pt>
                <c:pt idx="4440">
                  <c:v>48410</c:v>
                </c:pt>
                <c:pt idx="4441">
                  <c:v>48411</c:v>
                </c:pt>
                <c:pt idx="4442">
                  <c:v>48412</c:v>
                </c:pt>
                <c:pt idx="4443">
                  <c:v>48413</c:v>
                </c:pt>
                <c:pt idx="4444">
                  <c:v>48414</c:v>
                </c:pt>
                <c:pt idx="4445">
                  <c:v>48415</c:v>
                </c:pt>
                <c:pt idx="4446">
                  <c:v>48416</c:v>
                </c:pt>
                <c:pt idx="4447">
                  <c:v>48417</c:v>
                </c:pt>
                <c:pt idx="4448">
                  <c:v>48418</c:v>
                </c:pt>
                <c:pt idx="4449">
                  <c:v>48419</c:v>
                </c:pt>
                <c:pt idx="4450">
                  <c:v>48420</c:v>
                </c:pt>
                <c:pt idx="4451">
                  <c:v>48421</c:v>
                </c:pt>
                <c:pt idx="4452">
                  <c:v>48422</c:v>
                </c:pt>
                <c:pt idx="4453">
                  <c:v>48423</c:v>
                </c:pt>
                <c:pt idx="4454">
                  <c:v>48424</c:v>
                </c:pt>
                <c:pt idx="4455">
                  <c:v>48425</c:v>
                </c:pt>
                <c:pt idx="4456">
                  <c:v>48426</c:v>
                </c:pt>
                <c:pt idx="4457">
                  <c:v>48427</c:v>
                </c:pt>
                <c:pt idx="4458">
                  <c:v>48428</c:v>
                </c:pt>
                <c:pt idx="4459">
                  <c:v>48429</c:v>
                </c:pt>
                <c:pt idx="4460">
                  <c:v>48430</c:v>
                </c:pt>
                <c:pt idx="4461">
                  <c:v>48431</c:v>
                </c:pt>
                <c:pt idx="4462">
                  <c:v>48432</c:v>
                </c:pt>
                <c:pt idx="4463">
                  <c:v>48433</c:v>
                </c:pt>
                <c:pt idx="4464">
                  <c:v>48434</c:v>
                </c:pt>
                <c:pt idx="4465">
                  <c:v>48435</c:v>
                </c:pt>
                <c:pt idx="4466">
                  <c:v>48436</c:v>
                </c:pt>
                <c:pt idx="4467">
                  <c:v>48437</c:v>
                </c:pt>
                <c:pt idx="4468">
                  <c:v>48438</c:v>
                </c:pt>
                <c:pt idx="4469">
                  <c:v>48439</c:v>
                </c:pt>
                <c:pt idx="4470">
                  <c:v>48440</c:v>
                </c:pt>
                <c:pt idx="4471">
                  <c:v>48441</c:v>
                </c:pt>
                <c:pt idx="4472">
                  <c:v>48442</c:v>
                </c:pt>
                <c:pt idx="4473">
                  <c:v>48443</c:v>
                </c:pt>
                <c:pt idx="4474">
                  <c:v>48444</c:v>
                </c:pt>
                <c:pt idx="4475">
                  <c:v>48445</c:v>
                </c:pt>
                <c:pt idx="4476">
                  <c:v>48446</c:v>
                </c:pt>
                <c:pt idx="4477">
                  <c:v>48447</c:v>
                </c:pt>
                <c:pt idx="4478">
                  <c:v>48448</c:v>
                </c:pt>
                <c:pt idx="4479">
                  <c:v>48449</c:v>
                </c:pt>
                <c:pt idx="4480">
                  <c:v>48450</c:v>
                </c:pt>
                <c:pt idx="4481">
                  <c:v>48451</c:v>
                </c:pt>
                <c:pt idx="4482">
                  <c:v>48452</c:v>
                </c:pt>
                <c:pt idx="4483">
                  <c:v>48453</c:v>
                </c:pt>
                <c:pt idx="4484">
                  <c:v>48454</c:v>
                </c:pt>
                <c:pt idx="4485">
                  <c:v>48455</c:v>
                </c:pt>
                <c:pt idx="4486">
                  <c:v>48456</c:v>
                </c:pt>
                <c:pt idx="4487">
                  <c:v>48457</c:v>
                </c:pt>
                <c:pt idx="4488">
                  <c:v>48458</c:v>
                </c:pt>
                <c:pt idx="4489">
                  <c:v>48459</c:v>
                </c:pt>
                <c:pt idx="4490">
                  <c:v>48460</c:v>
                </c:pt>
                <c:pt idx="4491">
                  <c:v>48461</c:v>
                </c:pt>
                <c:pt idx="4492">
                  <c:v>48462</c:v>
                </c:pt>
                <c:pt idx="4493">
                  <c:v>48463</c:v>
                </c:pt>
                <c:pt idx="4494">
                  <c:v>48464</c:v>
                </c:pt>
                <c:pt idx="4495">
                  <c:v>48465</c:v>
                </c:pt>
                <c:pt idx="4496">
                  <c:v>48466</c:v>
                </c:pt>
                <c:pt idx="4497">
                  <c:v>48467</c:v>
                </c:pt>
                <c:pt idx="4498">
                  <c:v>48468</c:v>
                </c:pt>
                <c:pt idx="4499">
                  <c:v>48469</c:v>
                </c:pt>
                <c:pt idx="4500">
                  <c:v>48470</c:v>
                </c:pt>
                <c:pt idx="4501">
                  <c:v>48471</c:v>
                </c:pt>
                <c:pt idx="4502">
                  <c:v>48472</c:v>
                </c:pt>
                <c:pt idx="4503">
                  <c:v>48473</c:v>
                </c:pt>
                <c:pt idx="4504">
                  <c:v>48474</c:v>
                </c:pt>
                <c:pt idx="4505">
                  <c:v>48475</c:v>
                </c:pt>
                <c:pt idx="4506">
                  <c:v>48476</c:v>
                </c:pt>
                <c:pt idx="4507">
                  <c:v>48477</c:v>
                </c:pt>
                <c:pt idx="4508">
                  <c:v>48478</c:v>
                </c:pt>
                <c:pt idx="4509">
                  <c:v>48479</c:v>
                </c:pt>
                <c:pt idx="4510">
                  <c:v>48480</c:v>
                </c:pt>
                <c:pt idx="4511">
                  <c:v>48481</c:v>
                </c:pt>
                <c:pt idx="4512">
                  <c:v>48482</c:v>
                </c:pt>
                <c:pt idx="4513">
                  <c:v>48483</c:v>
                </c:pt>
                <c:pt idx="4514">
                  <c:v>48484</c:v>
                </c:pt>
                <c:pt idx="4515">
                  <c:v>48485</c:v>
                </c:pt>
                <c:pt idx="4516">
                  <c:v>48486</c:v>
                </c:pt>
                <c:pt idx="4517">
                  <c:v>48487</c:v>
                </c:pt>
                <c:pt idx="4518">
                  <c:v>48488</c:v>
                </c:pt>
                <c:pt idx="4519">
                  <c:v>48489</c:v>
                </c:pt>
                <c:pt idx="4520">
                  <c:v>48490</c:v>
                </c:pt>
                <c:pt idx="4521">
                  <c:v>48491</c:v>
                </c:pt>
                <c:pt idx="4522">
                  <c:v>48492</c:v>
                </c:pt>
                <c:pt idx="4523">
                  <c:v>48493</c:v>
                </c:pt>
                <c:pt idx="4524">
                  <c:v>48494</c:v>
                </c:pt>
                <c:pt idx="4525">
                  <c:v>48495</c:v>
                </c:pt>
                <c:pt idx="4526">
                  <c:v>48496</c:v>
                </c:pt>
                <c:pt idx="4527">
                  <c:v>48497</c:v>
                </c:pt>
                <c:pt idx="4528">
                  <c:v>48498</c:v>
                </c:pt>
                <c:pt idx="4529">
                  <c:v>48499</c:v>
                </c:pt>
                <c:pt idx="4530">
                  <c:v>48500</c:v>
                </c:pt>
                <c:pt idx="4531">
                  <c:v>48501</c:v>
                </c:pt>
                <c:pt idx="4532">
                  <c:v>48502</c:v>
                </c:pt>
                <c:pt idx="4533">
                  <c:v>48503</c:v>
                </c:pt>
                <c:pt idx="4534">
                  <c:v>48504</c:v>
                </c:pt>
                <c:pt idx="4535">
                  <c:v>48505</c:v>
                </c:pt>
                <c:pt idx="4536">
                  <c:v>48506</c:v>
                </c:pt>
                <c:pt idx="4537">
                  <c:v>48507</c:v>
                </c:pt>
                <c:pt idx="4538">
                  <c:v>48508</c:v>
                </c:pt>
                <c:pt idx="4539">
                  <c:v>48509</c:v>
                </c:pt>
                <c:pt idx="4540">
                  <c:v>48510</c:v>
                </c:pt>
                <c:pt idx="4541">
                  <c:v>48511</c:v>
                </c:pt>
                <c:pt idx="4542">
                  <c:v>48512</c:v>
                </c:pt>
                <c:pt idx="4543">
                  <c:v>48513</c:v>
                </c:pt>
                <c:pt idx="4544">
                  <c:v>48514</c:v>
                </c:pt>
                <c:pt idx="4545">
                  <c:v>48515</c:v>
                </c:pt>
                <c:pt idx="4546">
                  <c:v>48516</c:v>
                </c:pt>
                <c:pt idx="4547">
                  <c:v>48517</c:v>
                </c:pt>
                <c:pt idx="4548">
                  <c:v>48518</c:v>
                </c:pt>
                <c:pt idx="4549">
                  <c:v>48519</c:v>
                </c:pt>
                <c:pt idx="4550">
                  <c:v>48520</c:v>
                </c:pt>
                <c:pt idx="4551">
                  <c:v>48521</c:v>
                </c:pt>
                <c:pt idx="4552">
                  <c:v>48522</c:v>
                </c:pt>
                <c:pt idx="4553">
                  <c:v>48523</c:v>
                </c:pt>
                <c:pt idx="4554">
                  <c:v>48524</c:v>
                </c:pt>
                <c:pt idx="4555">
                  <c:v>48525</c:v>
                </c:pt>
                <c:pt idx="4556">
                  <c:v>48526</c:v>
                </c:pt>
                <c:pt idx="4557">
                  <c:v>48527</c:v>
                </c:pt>
                <c:pt idx="4558">
                  <c:v>48528</c:v>
                </c:pt>
                <c:pt idx="4559">
                  <c:v>48529</c:v>
                </c:pt>
                <c:pt idx="4560">
                  <c:v>48530</c:v>
                </c:pt>
                <c:pt idx="4561">
                  <c:v>48531</c:v>
                </c:pt>
                <c:pt idx="4562">
                  <c:v>48532</c:v>
                </c:pt>
                <c:pt idx="4563">
                  <c:v>48533</c:v>
                </c:pt>
                <c:pt idx="4564">
                  <c:v>48534</c:v>
                </c:pt>
                <c:pt idx="4565">
                  <c:v>48535</c:v>
                </c:pt>
                <c:pt idx="4566">
                  <c:v>48536</c:v>
                </c:pt>
                <c:pt idx="4567">
                  <c:v>48537</c:v>
                </c:pt>
                <c:pt idx="4568">
                  <c:v>48538</c:v>
                </c:pt>
                <c:pt idx="4569">
                  <c:v>48539</c:v>
                </c:pt>
                <c:pt idx="4570">
                  <c:v>48540</c:v>
                </c:pt>
                <c:pt idx="4571">
                  <c:v>48541</c:v>
                </c:pt>
                <c:pt idx="4572">
                  <c:v>48542</c:v>
                </c:pt>
                <c:pt idx="4573">
                  <c:v>48543</c:v>
                </c:pt>
                <c:pt idx="4574">
                  <c:v>48544</c:v>
                </c:pt>
                <c:pt idx="4575">
                  <c:v>48545</c:v>
                </c:pt>
                <c:pt idx="4576">
                  <c:v>48546</c:v>
                </c:pt>
                <c:pt idx="4577">
                  <c:v>48547</c:v>
                </c:pt>
                <c:pt idx="4578">
                  <c:v>48548</c:v>
                </c:pt>
                <c:pt idx="4579">
                  <c:v>48549</c:v>
                </c:pt>
                <c:pt idx="4580">
                  <c:v>48550</c:v>
                </c:pt>
                <c:pt idx="4581">
                  <c:v>48551</c:v>
                </c:pt>
                <c:pt idx="4582">
                  <c:v>48552</c:v>
                </c:pt>
                <c:pt idx="4583">
                  <c:v>48553</c:v>
                </c:pt>
                <c:pt idx="4584">
                  <c:v>48554</c:v>
                </c:pt>
                <c:pt idx="4585">
                  <c:v>48555</c:v>
                </c:pt>
                <c:pt idx="4586">
                  <c:v>48556</c:v>
                </c:pt>
                <c:pt idx="4587">
                  <c:v>48557</c:v>
                </c:pt>
                <c:pt idx="4588">
                  <c:v>48558</c:v>
                </c:pt>
                <c:pt idx="4589">
                  <c:v>48559</c:v>
                </c:pt>
                <c:pt idx="4590">
                  <c:v>48560</c:v>
                </c:pt>
                <c:pt idx="4591">
                  <c:v>48561</c:v>
                </c:pt>
                <c:pt idx="4592">
                  <c:v>48562</c:v>
                </c:pt>
                <c:pt idx="4593">
                  <c:v>48563</c:v>
                </c:pt>
                <c:pt idx="4594">
                  <c:v>48564</c:v>
                </c:pt>
                <c:pt idx="4595">
                  <c:v>48565</c:v>
                </c:pt>
                <c:pt idx="4596">
                  <c:v>48566</c:v>
                </c:pt>
                <c:pt idx="4597">
                  <c:v>48567</c:v>
                </c:pt>
                <c:pt idx="4598">
                  <c:v>48568</c:v>
                </c:pt>
                <c:pt idx="4599">
                  <c:v>48569</c:v>
                </c:pt>
                <c:pt idx="4600">
                  <c:v>48570</c:v>
                </c:pt>
                <c:pt idx="4601">
                  <c:v>48571</c:v>
                </c:pt>
                <c:pt idx="4602">
                  <c:v>48572</c:v>
                </c:pt>
                <c:pt idx="4603">
                  <c:v>48573</c:v>
                </c:pt>
                <c:pt idx="4604">
                  <c:v>48574</c:v>
                </c:pt>
                <c:pt idx="4605">
                  <c:v>48575</c:v>
                </c:pt>
                <c:pt idx="4606">
                  <c:v>48576</c:v>
                </c:pt>
                <c:pt idx="4607">
                  <c:v>48577</c:v>
                </c:pt>
                <c:pt idx="4608">
                  <c:v>48578</c:v>
                </c:pt>
                <c:pt idx="4609">
                  <c:v>48579</c:v>
                </c:pt>
                <c:pt idx="4610">
                  <c:v>48580</c:v>
                </c:pt>
                <c:pt idx="4611">
                  <c:v>48581</c:v>
                </c:pt>
                <c:pt idx="4612">
                  <c:v>48582</c:v>
                </c:pt>
                <c:pt idx="4613">
                  <c:v>48583</c:v>
                </c:pt>
                <c:pt idx="4614">
                  <c:v>48584</c:v>
                </c:pt>
                <c:pt idx="4615">
                  <c:v>48585</c:v>
                </c:pt>
                <c:pt idx="4616">
                  <c:v>48586</c:v>
                </c:pt>
                <c:pt idx="4617">
                  <c:v>48587</c:v>
                </c:pt>
                <c:pt idx="4618">
                  <c:v>48588</c:v>
                </c:pt>
                <c:pt idx="4619">
                  <c:v>48589</c:v>
                </c:pt>
                <c:pt idx="4620">
                  <c:v>48590</c:v>
                </c:pt>
                <c:pt idx="4621">
                  <c:v>48591</c:v>
                </c:pt>
                <c:pt idx="4622">
                  <c:v>48592</c:v>
                </c:pt>
                <c:pt idx="4623">
                  <c:v>48593</c:v>
                </c:pt>
                <c:pt idx="4624">
                  <c:v>48594</c:v>
                </c:pt>
                <c:pt idx="4625">
                  <c:v>48595</c:v>
                </c:pt>
                <c:pt idx="4626">
                  <c:v>48596</c:v>
                </c:pt>
                <c:pt idx="4627">
                  <c:v>48597</c:v>
                </c:pt>
                <c:pt idx="4628">
                  <c:v>48598</c:v>
                </c:pt>
                <c:pt idx="4629">
                  <c:v>48599</c:v>
                </c:pt>
                <c:pt idx="4630">
                  <c:v>48600</c:v>
                </c:pt>
                <c:pt idx="4631">
                  <c:v>48601</c:v>
                </c:pt>
                <c:pt idx="4632">
                  <c:v>48602</c:v>
                </c:pt>
                <c:pt idx="4633">
                  <c:v>48603</c:v>
                </c:pt>
                <c:pt idx="4634">
                  <c:v>48604</c:v>
                </c:pt>
                <c:pt idx="4635">
                  <c:v>48605</c:v>
                </c:pt>
                <c:pt idx="4636">
                  <c:v>48606</c:v>
                </c:pt>
                <c:pt idx="4637">
                  <c:v>48607</c:v>
                </c:pt>
                <c:pt idx="4638">
                  <c:v>48608</c:v>
                </c:pt>
                <c:pt idx="4639">
                  <c:v>48609</c:v>
                </c:pt>
                <c:pt idx="4640">
                  <c:v>48610</c:v>
                </c:pt>
                <c:pt idx="4641">
                  <c:v>48611</c:v>
                </c:pt>
                <c:pt idx="4642">
                  <c:v>48612</c:v>
                </c:pt>
                <c:pt idx="4643">
                  <c:v>48613</c:v>
                </c:pt>
                <c:pt idx="4644">
                  <c:v>48614</c:v>
                </c:pt>
                <c:pt idx="4645">
                  <c:v>48615</c:v>
                </c:pt>
                <c:pt idx="4646">
                  <c:v>48616</c:v>
                </c:pt>
                <c:pt idx="4647">
                  <c:v>48617</c:v>
                </c:pt>
                <c:pt idx="4648">
                  <c:v>48618</c:v>
                </c:pt>
                <c:pt idx="4649">
                  <c:v>48619</c:v>
                </c:pt>
                <c:pt idx="4650">
                  <c:v>48620</c:v>
                </c:pt>
                <c:pt idx="4651">
                  <c:v>48621</c:v>
                </c:pt>
                <c:pt idx="4652">
                  <c:v>48622</c:v>
                </c:pt>
                <c:pt idx="4653">
                  <c:v>48623</c:v>
                </c:pt>
                <c:pt idx="4654">
                  <c:v>48624</c:v>
                </c:pt>
                <c:pt idx="4655">
                  <c:v>48625</c:v>
                </c:pt>
                <c:pt idx="4656">
                  <c:v>48626</c:v>
                </c:pt>
                <c:pt idx="4657">
                  <c:v>48627</c:v>
                </c:pt>
                <c:pt idx="4658">
                  <c:v>48628</c:v>
                </c:pt>
                <c:pt idx="4659">
                  <c:v>48629</c:v>
                </c:pt>
                <c:pt idx="4660">
                  <c:v>48630</c:v>
                </c:pt>
                <c:pt idx="4661">
                  <c:v>48631</c:v>
                </c:pt>
                <c:pt idx="4662">
                  <c:v>48632</c:v>
                </c:pt>
                <c:pt idx="4663">
                  <c:v>48633</c:v>
                </c:pt>
                <c:pt idx="4664">
                  <c:v>48634</c:v>
                </c:pt>
                <c:pt idx="4665">
                  <c:v>48635</c:v>
                </c:pt>
                <c:pt idx="4666">
                  <c:v>48636</c:v>
                </c:pt>
                <c:pt idx="4667">
                  <c:v>48637</c:v>
                </c:pt>
                <c:pt idx="4668">
                  <c:v>48638</c:v>
                </c:pt>
                <c:pt idx="4669">
                  <c:v>48639</c:v>
                </c:pt>
                <c:pt idx="4670">
                  <c:v>48640</c:v>
                </c:pt>
                <c:pt idx="4671">
                  <c:v>48641</c:v>
                </c:pt>
                <c:pt idx="4672">
                  <c:v>48642</c:v>
                </c:pt>
                <c:pt idx="4673">
                  <c:v>48643</c:v>
                </c:pt>
                <c:pt idx="4674">
                  <c:v>48644</c:v>
                </c:pt>
                <c:pt idx="4675">
                  <c:v>48645</c:v>
                </c:pt>
                <c:pt idx="4676">
                  <c:v>48646</c:v>
                </c:pt>
                <c:pt idx="4677">
                  <c:v>48647</c:v>
                </c:pt>
                <c:pt idx="4678">
                  <c:v>48648</c:v>
                </c:pt>
                <c:pt idx="4679">
                  <c:v>48649</c:v>
                </c:pt>
                <c:pt idx="4680">
                  <c:v>48650</c:v>
                </c:pt>
                <c:pt idx="4681">
                  <c:v>48651</c:v>
                </c:pt>
                <c:pt idx="4682">
                  <c:v>48652</c:v>
                </c:pt>
                <c:pt idx="4683">
                  <c:v>48653</c:v>
                </c:pt>
                <c:pt idx="4684">
                  <c:v>48654</c:v>
                </c:pt>
                <c:pt idx="4685">
                  <c:v>48655</c:v>
                </c:pt>
                <c:pt idx="4686">
                  <c:v>48656</c:v>
                </c:pt>
                <c:pt idx="4687">
                  <c:v>48657</c:v>
                </c:pt>
                <c:pt idx="4688">
                  <c:v>48658</c:v>
                </c:pt>
                <c:pt idx="4689">
                  <c:v>48659</c:v>
                </c:pt>
                <c:pt idx="4690">
                  <c:v>48660</c:v>
                </c:pt>
                <c:pt idx="4691">
                  <c:v>48661</c:v>
                </c:pt>
                <c:pt idx="4692">
                  <c:v>48662</c:v>
                </c:pt>
                <c:pt idx="4693">
                  <c:v>48663</c:v>
                </c:pt>
                <c:pt idx="4694">
                  <c:v>48664</c:v>
                </c:pt>
                <c:pt idx="4695">
                  <c:v>48665</c:v>
                </c:pt>
                <c:pt idx="4696">
                  <c:v>48666</c:v>
                </c:pt>
                <c:pt idx="4697">
                  <c:v>48667</c:v>
                </c:pt>
                <c:pt idx="4698">
                  <c:v>48668</c:v>
                </c:pt>
                <c:pt idx="4699">
                  <c:v>48669</c:v>
                </c:pt>
                <c:pt idx="4700">
                  <c:v>48670</c:v>
                </c:pt>
                <c:pt idx="4701">
                  <c:v>48671</c:v>
                </c:pt>
                <c:pt idx="4702">
                  <c:v>48672</c:v>
                </c:pt>
                <c:pt idx="4703">
                  <c:v>48673</c:v>
                </c:pt>
                <c:pt idx="4704">
                  <c:v>48674</c:v>
                </c:pt>
                <c:pt idx="4705">
                  <c:v>48675</c:v>
                </c:pt>
                <c:pt idx="4706">
                  <c:v>48676</c:v>
                </c:pt>
                <c:pt idx="4707">
                  <c:v>48677</c:v>
                </c:pt>
                <c:pt idx="4708">
                  <c:v>48678</c:v>
                </c:pt>
                <c:pt idx="4709">
                  <c:v>48679</c:v>
                </c:pt>
                <c:pt idx="4710">
                  <c:v>48680</c:v>
                </c:pt>
                <c:pt idx="4711">
                  <c:v>48681</c:v>
                </c:pt>
                <c:pt idx="4712">
                  <c:v>48682</c:v>
                </c:pt>
                <c:pt idx="4713">
                  <c:v>48683</c:v>
                </c:pt>
                <c:pt idx="4714">
                  <c:v>48684</c:v>
                </c:pt>
                <c:pt idx="4715">
                  <c:v>48685</c:v>
                </c:pt>
                <c:pt idx="4716">
                  <c:v>48686</c:v>
                </c:pt>
                <c:pt idx="4717">
                  <c:v>48687</c:v>
                </c:pt>
                <c:pt idx="4718">
                  <c:v>48688</c:v>
                </c:pt>
                <c:pt idx="4719">
                  <c:v>48689</c:v>
                </c:pt>
                <c:pt idx="4720">
                  <c:v>48690</c:v>
                </c:pt>
                <c:pt idx="4721">
                  <c:v>48691</c:v>
                </c:pt>
                <c:pt idx="4722">
                  <c:v>48692</c:v>
                </c:pt>
                <c:pt idx="4723">
                  <c:v>48693</c:v>
                </c:pt>
                <c:pt idx="4724">
                  <c:v>48694</c:v>
                </c:pt>
                <c:pt idx="4725">
                  <c:v>48695</c:v>
                </c:pt>
                <c:pt idx="4726">
                  <c:v>48696</c:v>
                </c:pt>
                <c:pt idx="4727">
                  <c:v>48697</c:v>
                </c:pt>
                <c:pt idx="4728">
                  <c:v>48698</c:v>
                </c:pt>
                <c:pt idx="4729">
                  <c:v>48699</c:v>
                </c:pt>
                <c:pt idx="4730">
                  <c:v>48700</c:v>
                </c:pt>
                <c:pt idx="4731">
                  <c:v>48701</c:v>
                </c:pt>
                <c:pt idx="4732">
                  <c:v>48702</c:v>
                </c:pt>
                <c:pt idx="4733">
                  <c:v>48703</c:v>
                </c:pt>
                <c:pt idx="4734">
                  <c:v>48704</c:v>
                </c:pt>
                <c:pt idx="4735">
                  <c:v>48705</c:v>
                </c:pt>
                <c:pt idx="4736">
                  <c:v>48706</c:v>
                </c:pt>
                <c:pt idx="4737">
                  <c:v>48707</c:v>
                </c:pt>
                <c:pt idx="4738">
                  <c:v>48708</c:v>
                </c:pt>
                <c:pt idx="4739">
                  <c:v>48709</c:v>
                </c:pt>
                <c:pt idx="4740">
                  <c:v>48710</c:v>
                </c:pt>
                <c:pt idx="4741">
                  <c:v>48711</c:v>
                </c:pt>
                <c:pt idx="4742">
                  <c:v>48712</c:v>
                </c:pt>
                <c:pt idx="4743">
                  <c:v>48713</c:v>
                </c:pt>
                <c:pt idx="4744">
                  <c:v>48714</c:v>
                </c:pt>
                <c:pt idx="4745">
                  <c:v>48715</c:v>
                </c:pt>
                <c:pt idx="4746">
                  <c:v>48716</c:v>
                </c:pt>
                <c:pt idx="4747">
                  <c:v>48717</c:v>
                </c:pt>
                <c:pt idx="4748">
                  <c:v>48718</c:v>
                </c:pt>
                <c:pt idx="4749">
                  <c:v>48719</c:v>
                </c:pt>
                <c:pt idx="4750">
                  <c:v>48720</c:v>
                </c:pt>
                <c:pt idx="4751">
                  <c:v>48721</c:v>
                </c:pt>
                <c:pt idx="4752">
                  <c:v>48722</c:v>
                </c:pt>
                <c:pt idx="4753">
                  <c:v>48723</c:v>
                </c:pt>
                <c:pt idx="4754">
                  <c:v>48724</c:v>
                </c:pt>
                <c:pt idx="4755">
                  <c:v>48725</c:v>
                </c:pt>
                <c:pt idx="4756">
                  <c:v>48726</c:v>
                </c:pt>
                <c:pt idx="4757">
                  <c:v>48727</c:v>
                </c:pt>
                <c:pt idx="4758">
                  <c:v>48728</c:v>
                </c:pt>
                <c:pt idx="4759">
                  <c:v>48729</c:v>
                </c:pt>
                <c:pt idx="4760">
                  <c:v>48730</c:v>
                </c:pt>
                <c:pt idx="4761">
                  <c:v>48731</c:v>
                </c:pt>
                <c:pt idx="4762">
                  <c:v>48732</c:v>
                </c:pt>
                <c:pt idx="4763">
                  <c:v>48733</c:v>
                </c:pt>
                <c:pt idx="4764">
                  <c:v>48734</c:v>
                </c:pt>
                <c:pt idx="4765">
                  <c:v>48735</c:v>
                </c:pt>
                <c:pt idx="4766">
                  <c:v>48736</c:v>
                </c:pt>
                <c:pt idx="4767">
                  <c:v>48737</c:v>
                </c:pt>
                <c:pt idx="4768">
                  <c:v>48738</c:v>
                </c:pt>
                <c:pt idx="4769">
                  <c:v>48739</c:v>
                </c:pt>
                <c:pt idx="4770">
                  <c:v>48740</c:v>
                </c:pt>
                <c:pt idx="4771">
                  <c:v>48741</c:v>
                </c:pt>
                <c:pt idx="4772">
                  <c:v>48742</c:v>
                </c:pt>
                <c:pt idx="4773">
                  <c:v>48743</c:v>
                </c:pt>
                <c:pt idx="4774">
                  <c:v>48744</c:v>
                </c:pt>
                <c:pt idx="4775">
                  <c:v>48745</c:v>
                </c:pt>
                <c:pt idx="4776">
                  <c:v>48746</c:v>
                </c:pt>
                <c:pt idx="4777">
                  <c:v>48747</c:v>
                </c:pt>
                <c:pt idx="4778">
                  <c:v>48748</c:v>
                </c:pt>
                <c:pt idx="4779">
                  <c:v>48749</c:v>
                </c:pt>
                <c:pt idx="4780">
                  <c:v>48750</c:v>
                </c:pt>
                <c:pt idx="4781">
                  <c:v>48751</c:v>
                </c:pt>
                <c:pt idx="4782">
                  <c:v>48752</c:v>
                </c:pt>
                <c:pt idx="4783">
                  <c:v>48753</c:v>
                </c:pt>
                <c:pt idx="4784">
                  <c:v>48754</c:v>
                </c:pt>
                <c:pt idx="4785">
                  <c:v>48755</c:v>
                </c:pt>
                <c:pt idx="4786">
                  <c:v>48756</c:v>
                </c:pt>
                <c:pt idx="4787">
                  <c:v>48757</c:v>
                </c:pt>
                <c:pt idx="4788">
                  <c:v>48758</c:v>
                </c:pt>
                <c:pt idx="4789">
                  <c:v>48759</c:v>
                </c:pt>
                <c:pt idx="4790">
                  <c:v>48760</c:v>
                </c:pt>
                <c:pt idx="4791">
                  <c:v>48761</c:v>
                </c:pt>
                <c:pt idx="4792">
                  <c:v>48762</c:v>
                </c:pt>
                <c:pt idx="4793">
                  <c:v>48763</c:v>
                </c:pt>
                <c:pt idx="4794">
                  <c:v>48764</c:v>
                </c:pt>
                <c:pt idx="4795">
                  <c:v>48765</c:v>
                </c:pt>
                <c:pt idx="4796">
                  <c:v>48766</c:v>
                </c:pt>
                <c:pt idx="4797">
                  <c:v>48767</c:v>
                </c:pt>
                <c:pt idx="4798">
                  <c:v>48768</c:v>
                </c:pt>
                <c:pt idx="4799">
                  <c:v>48769</c:v>
                </c:pt>
                <c:pt idx="4800">
                  <c:v>48770</c:v>
                </c:pt>
                <c:pt idx="4801">
                  <c:v>48771</c:v>
                </c:pt>
                <c:pt idx="4802">
                  <c:v>48772</c:v>
                </c:pt>
                <c:pt idx="4803">
                  <c:v>48773</c:v>
                </c:pt>
                <c:pt idx="4804">
                  <c:v>48774</c:v>
                </c:pt>
                <c:pt idx="4805">
                  <c:v>48775</c:v>
                </c:pt>
                <c:pt idx="4806">
                  <c:v>48776</c:v>
                </c:pt>
                <c:pt idx="4807">
                  <c:v>48777</c:v>
                </c:pt>
                <c:pt idx="4808">
                  <c:v>48778</c:v>
                </c:pt>
                <c:pt idx="4809">
                  <c:v>48779</c:v>
                </c:pt>
                <c:pt idx="4810">
                  <c:v>48780</c:v>
                </c:pt>
                <c:pt idx="4811">
                  <c:v>48781</c:v>
                </c:pt>
                <c:pt idx="4812">
                  <c:v>48782</c:v>
                </c:pt>
                <c:pt idx="4813">
                  <c:v>48783</c:v>
                </c:pt>
                <c:pt idx="4814">
                  <c:v>48784</c:v>
                </c:pt>
                <c:pt idx="4815">
                  <c:v>48785</c:v>
                </c:pt>
                <c:pt idx="4816">
                  <c:v>48786</c:v>
                </c:pt>
                <c:pt idx="4817">
                  <c:v>48787</c:v>
                </c:pt>
                <c:pt idx="4818">
                  <c:v>48788</c:v>
                </c:pt>
                <c:pt idx="4819">
                  <c:v>48789</c:v>
                </c:pt>
                <c:pt idx="4820">
                  <c:v>48790</c:v>
                </c:pt>
                <c:pt idx="4821">
                  <c:v>48791</c:v>
                </c:pt>
                <c:pt idx="4822">
                  <c:v>48792</c:v>
                </c:pt>
                <c:pt idx="4823">
                  <c:v>48793</c:v>
                </c:pt>
                <c:pt idx="4824">
                  <c:v>48794</c:v>
                </c:pt>
                <c:pt idx="4825">
                  <c:v>48795</c:v>
                </c:pt>
                <c:pt idx="4826">
                  <c:v>48796</c:v>
                </c:pt>
                <c:pt idx="4827">
                  <c:v>48797</c:v>
                </c:pt>
                <c:pt idx="4828">
                  <c:v>48798</c:v>
                </c:pt>
                <c:pt idx="4829">
                  <c:v>48799</c:v>
                </c:pt>
                <c:pt idx="4830">
                  <c:v>48800</c:v>
                </c:pt>
                <c:pt idx="4831">
                  <c:v>48801</c:v>
                </c:pt>
                <c:pt idx="4832">
                  <c:v>48802</c:v>
                </c:pt>
                <c:pt idx="4833">
                  <c:v>48803</c:v>
                </c:pt>
                <c:pt idx="4834">
                  <c:v>48804</c:v>
                </c:pt>
                <c:pt idx="4835">
                  <c:v>48805</c:v>
                </c:pt>
                <c:pt idx="4836">
                  <c:v>48806</c:v>
                </c:pt>
                <c:pt idx="4837">
                  <c:v>48807</c:v>
                </c:pt>
                <c:pt idx="4838">
                  <c:v>48808</c:v>
                </c:pt>
                <c:pt idx="4839">
                  <c:v>48809</c:v>
                </c:pt>
                <c:pt idx="4840">
                  <c:v>48810</c:v>
                </c:pt>
                <c:pt idx="4841">
                  <c:v>48811</c:v>
                </c:pt>
                <c:pt idx="4842">
                  <c:v>48812</c:v>
                </c:pt>
                <c:pt idx="4843">
                  <c:v>48813</c:v>
                </c:pt>
                <c:pt idx="4844">
                  <c:v>48814</c:v>
                </c:pt>
                <c:pt idx="4845">
                  <c:v>48815</c:v>
                </c:pt>
                <c:pt idx="4846">
                  <c:v>48816</c:v>
                </c:pt>
                <c:pt idx="4847">
                  <c:v>48817</c:v>
                </c:pt>
                <c:pt idx="4848">
                  <c:v>48818</c:v>
                </c:pt>
                <c:pt idx="4849">
                  <c:v>48819</c:v>
                </c:pt>
                <c:pt idx="4850">
                  <c:v>48820</c:v>
                </c:pt>
                <c:pt idx="4851">
                  <c:v>48821</c:v>
                </c:pt>
                <c:pt idx="4852">
                  <c:v>48822</c:v>
                </c:pt>
                <c:pt idx="4853">
                  <c:v>48823</c:v>
                </c:pt>
                <c:pt idx="4854">
                  <c:v>48824</c:v>
                </c:pt>
                <c:pt idx="4855">
                  <c:v>48825</c:v>
                </c:pt>
                <c:pt idx="4856">
                  <c:v>48826</c:v>
                </c:pt>
                <c:pt idx="4857">
                  <c:v>48827</c:v>
                </c:pt>
                <c:pt idx="4858">
                  <c:v>48828</c:v>
                </c:pt>
                <c:pt idx="4859">
                  <c:v>48829</c:v>
                </c:pt>
                <c:pt idx="4860">
                  <c:v>48830</c:v>
                </c:pt>
                <c:pt idx="4861">
                  <c:v>48831</c:v>
                </c:pt>
                <c:pt idx="4862">
                  <c:v>48832</c:v>
                </c:pt>
                <c:pt idx="4863">
                  <c:v>48833</c:v>
                </c:pt>
                <c:pt idx="4864">
                  <c:v>48834</c:v>
                </c:pt>
                <c:pt idx="4865">
                  <c:v>48835</c:v>
                </c:pt>
                <c:pt idx="4866">
                  <c:v>48836</c:v>
                </c:pt>
                <c:pt idx="4867">
                  <c:v>48837</c:v>
                </c:pt>
                <c:pt idx="4868">
                  <c:v>48838</c:v>
                </c:pt>
                <c:pt idx="4869">
                  <c:v>48839</c:v>
                </c:pt>
                <c:pt idx="4870">
                  <c:v>48840</c:v>
                </c:pt>
                <c:pt idx="4871">
                  <c:v>48841</c:v>
                </c:pt>
                <c:pt idx="4872">
                  <c:v>48842</c:v>
                </c:pt>
                <c:pt idx="4873">
                  <c:v>48843</c:v>
                </c:pt>
                <c:pt idx="4874">
                  <c:v>48844</c:v>
                </c:pt>
                <c:pt idx="4875">
                  <c:v>48845</c:v>
                </c:pt>
                <c:pt idx="4876">
                  <c:v>48846</c:v>
                </c:pt>
                <c:pt idx="4877">
                  <c:v>48847</c:v>
                </c:pt>
                <c:pt idx="4878">
                  <c:v>48848</c:v>
                </c:pt>
                <c:pt idx="4879">
                  <c:v>48849</c:v>
                </c:pt>
                <c:pt idx="4880">
                  <c:v>48850</c:v>
                </c:pt>
                <c:pt idx="4881">
                  <c:v>48851</c:v>
                </c:pt>
                <c:pt idx="4882">
                  <c:v>48852</c:v>
                </c:pt>
                <c:pt idx="4883">
                  <c:v>48853</c:v>
                </c:pt>
                <c:pt idx="4884">
                  <c:v>48854</c:v>
                </c:pt>
                <c:pt idx="4885">
                  <c:v>48855</c:v>
                </c:pt>
                <c:pt idx="4886">
                  <c:v>48856</c:v>
                </c:pt>
                <c:pt idx="4887">
                  <c:v>48857</c:v>
                </c:pt>
                <c:pt idx="4888">
                  <c:v>48858</c:v>
                </c:pt>
                <c:pt idx="4889">
                  <c:v>48859</c:v>
                </c:pt>
                <c:pt idx="4890">
                  <c:v>48860</c:v>
                </c:pt>
                <c:pt idx="4891">
                  <c:v>48861</c:v>
                </c:pt>
                <c:pt idx="4892">
                  <c:v>48862</c:v>
                </c:pt>
                <c:pt idx="4893">
                  <c:v>48863</c:v>
                </c:pt>
                <c:pt idx="4894">
                  <c:v>48864</c:v>
                </c:pt>
                <c:pt idx="4895">
                  <c:v>48865</c:v>
                </c:pt>
                <c:pt idx="4896">
                  <c:v>48866</c:v>
                </c:pt>
                <c:pt idx="4897">
                  <c:v>48867</c:v>
                </c:pt>
                <c:pt idx="4898">
                  <c:v>48868</c:v>
                </c:pt>
                <c:pt idx="4899">
                  <c:v>48869</c:v>
                </c:pt>
                <c:pt idx="4900">
                  <c:v>48870</c:v>
                </c:pt>
                <c:pt idx="4901">
                  <c:v>48871</c:v>
                </c:pt>
                <c:pt idx="4902">
                  <c:v>48872</c:v>
                </c:pt>
                <c:pt idx="4903">
                  <c:v>48873</c:v>
                </c:pt>
                <c:pt idx="4904">
                  <c:v>48874</c:v>
                </c:pt>
                <c:pt idx="4905">
                  <c:v>48875</c:v>
                </c:pt>
                <c:pt idx="4906">
                  <c:v>48876</c:v>
                </c:pt>
                <c:pt idx="4907">
                  <c:v>48877</c:v>
                </c:pt>
                <c:pt idx="4908">
                  <c:v>48878</c:v>
                </c:pt>
                <c:pt idx="4909">
                  <c:v>48879</c:v>
                </c:pt>
                <c:pt idx="4910">
                  <c:v>48880</c:v>
                </c:pt>
                <c:pt idx="4911">
                  <c:v>48881</c:v>
                </c:pt>
                <c:pt idx="4912">
                  <c:v>48882</c:v>
                </c:pt>
                <c:pt idx="4913">
                  <c:v>48883</c:v>
                </c:pt>
                <c:pt idx="4914">
                  <c:v>48884</c:v>
                </c:pt>
                <c:pt idx="4915">
                  <c:v>48885</c:v>
                </c:pt>
                <c:pt idx="4916">
                  <c:v>48886</c:v>
                </c:pt>
                <c:pt idx="4917">
                  <c:v>48887</c:v>
                </c:pt>
                <c:pt idx="4918">
                  <c:v>48888</c:v>
                </c:pt>
                <c:pt idx="4919">
                  <c:v>48889</c:v>
                </c:pt>
                <c:pt idx="4920">
                  <c:v>48890</c:v>
                </c:pt>
                <c:pt idx="4921">
                  <c:v>48891</c:v>
                </c:pt>
                <c:pt idx="4922">
                  <c:v>48892</c:v>
                </c:pt>
                <c:pt idx="4923">
                  <c:v>48893</c:v>
                </c:pt>
                <c:pt idx="4924">
                  <c:v>48894</c:v>
                </c:pt>
                <c:pt idx="4925">
                  <c:v>48895</c:v>
                </c:pt>
                <c:pt idx="4926">
                  <c:v>48896</c:v>
                </c:pt>
                <c:pt idx="4927">
                  <c:v>48897</c:v>
                </c:pt>
                <c:pt idx="4928">
                  <c:v>48898</c:v>
                </c:pt>
                <c:pt idx="4929">
                  <c:v>48899</c:v>
                </c:pt>
                <c:pt idx="4930">
                  <c:v>48900</c:v>
                </c:pt>
                <c:pt idx="4931">
                  <c:v>48901</c:v>
                </c:pt>
                <c:pt idx="4932">
                  <c:v>48902</c:v>
                </c:pt>
                <c:pt idx="4933">
                  <c:v>48903</c:v>
                </c:pt>
                <c:pt idx="4934">
                  <c:v>48904</c:v>
                </c:pt>
                <c:pt idx="4935">
                  <c:v>48905</c:v>
                </c:pt>
                <c:pt idx="4936">
                  <c:v>48906</c:v>
                </c:pt>
                <c:pt idx="4937">
                  <c:v>48907</c:v>
                </c:pt>
                <c:pt idx="4938">
                  <c:v>48908</c:v>
                </c:pt>
                <c:pt idx="4939">
                  <c:v>48909</c:v>
                </c:pt>
                <c:pt idx="4940">
                  <c:v>48910</c:v>
                </c:pt>
                <c:pt idx="4941">
                  <c:v>48911</c:v>
                </c:pt>
                <c:pt idx="4942">
                  <c:v>48912</c:v>
                </c:pt>
                <c:pt idx="4943">
                  <c:v>48913</c:v>
                </c:pt>
                <c:pt idx="4944">
                  <c:v>48914</c:v>
                </c:pt>
                <c:pt idx="4945">
                  <c:v>48915</c:v>
                </c:pt>
                <c:pt idx="4946">
                  <c:v>48916</c:v>
                </c:pt>
                <c:pt idx="4947">
                  <c:v>48917</c:v>
                </c:pt>
                <c:pt idx="4948">
                  <c:v>48918</c:v>
                </c:pt>
                <c:pt idx="4949">
                  <c:v>48919</c:v>
                </c:pt>
                <c:pt idx="4950">
                  <c:v>48920</c:v>
                </c:pt>
                <c:pt idx="4951">
                  <c:v>48921</c:v>
                </c:pt>
                <c:pt idx="4952">
                  <c:v>48922</c:v>
                </c:pt>
                <c:pt idx="4953">
                  <c:v>48923</c:v>
                </c:pt>
                <c:pt idx="4954">
                  <c:v>48924</c:v>
                </c:pt>
                <c:pt idx="4955">
                  <c:v>48925</c:v>
                </c:pt>
                <c:pt idx="4956">
                  <c:v>48926</c:v>
                </c:pt>
                <c:pt idx="4957">
                  <c:v>48927</c:v>
                </c:pt>
                <c:pt idx="4958">
                  <c:v>48928</c:v>
                </c:pt>
                <c:pt idx="4959">
                  <c:v>48929</c:v>
                </c:pt>
                <c:pt idx="4960">
                  <c:v>48930</c:v>
                </c:pt>
                <c:pt idx="4961">
                  <c:v>48931</c:v>
                </c:pt>
                <c:pt idx="4962">
                  <c:v>48932</c:v>
                </c:pt>
                <c:pt idx="4963">
                  <c:v>48933</c:v>
                </c:pt>
                <c:pt idx="4964">
                  <c:v>48934</c:v>
                </c:pt>
                <c:pt idx="4965">
                  <c:v>48935</c:v>
                </c:pt>
                <c:pt idx="4966">
                  <c:v>48936</c:v>
                </c:pt>
                <c:pt idx="4967">
                  <c:v>48937</c:v>
                </c:pt>
                <c:pt idx="4968">
                  <c:v>48938</c:v>
                </c:pt>
                <c:pt idx="4969">
                  <c:v>48939</c:v>
                </c:pt>
                <c:pt idx="4970">
                  <c:v>48940</c:v>
                </c:pt>
                <c:pt idx="4971">
                  <c:v>48941</c:v>
                </c:pt>
                <c:pt idx="4972">
                  <c:v>48942</c:v>
                </c:pt>
                <c:pt idx="4973">
                  <c:v>48943</c:v>
                </c:pt>
                <c:pt idx="4974">
                  <c:v>48944</c:v>
                </c:pt>
              </c:numCache>
            </c:numRef>
          </c:cat>
          <c:val>
            <c:numRef>
              <c:f>'Sheet2 (2)'!$D$2:$D$4976</c:f>
              <c:numCache>
                <c:formatCode>General</c:formatCode>
                <c:ptCount val="4975"/>
                <c:pt idx="0">
                  <c:v>16598117218.9116</c:v>
                </c:pt>
                <c:pt idx="1">
                  <c:v>16578694230.5446</c:v>
                </c:pt>
                <c:pt idx="2">
                  <c:v>16579312934.001699</c:v>
                </c:pt>
                <c:pt idx="3">
                  <c:v>16581851791.2087</c:v>
                </c:pt>
                <c:pt idx="4">
                  <c:v>16578120960.733299</c:v>
                </c:pt>
                <c:pt idx="5">
                  <c:v>16574907878.6945</c:v>
                </c:pt>
                <c:pt idx="6">
                  <c:v>16575459892.091</c:v>
                </c:pt>
                <c:pt idx="7">
                  <c:v>16576017448.097799</c:v>
                </c:pt>
                <c:pt idx="8">
                  <c:v>16575203361.476601</c:v>
                </c:pt>
                <c:pt idx="9">
                  <c:v>16571031676.3321</c:v>
                </c:pt>
                <c:pt idx="10">
                  <c:v>16567767262.1113</c:v>
                </c:pt>
                <c:pt idx="11">
                  <c:v>16567987312.624901</c:v>
                </c:pt>
                <c:pt idx="12">
                  <c:v>16561670372.3487</c:v>
                </c:pt>
                <c:pt idx="13">
                  <c:v>16565405682.7701</c:v>
                </c:pt>
                <c:pt idx="14">
                  <c:v>16567700742.7812</c:v>
                </c:pt>
                <c:pt idx="15">
                  <c:v>16566617410.931101</c:v>
                </c:pt>
                <c:pt idx="16">
                  <c:v>16568241559.7297</c:v>
                </c:pt>
                <c:pt idx="17">
                  <c:v>16569097247.4035</c:v>
                </c:pt>
                <c:pt idx="18">
                  <c:v>16571153875.2607</c:v>
                </c:pt>
                <c:pt idx="19">
                  <c:v>16566666084.630699</c:v>
                </c:pt>
                <c:pt idx="20">
                  <c:v>16563382525.380899</c:v>
                </c:pt>
                <c:pt idx="21">
                  <c:v>16564485177.862</c:v>
                </c:pt>
                <c:pt idx="22">
                  <c:v>16563823600.466499</c:v>
                </c:pt>
                <c:pt idx="23">
                  <c:v>16560063024.349001</c:v>
                </c:pt>
                <c:pt idx="24">
                  <c:v>16559076328.7693</c:v>
                </c:pt>
                <c:pt idx="25">
                  <c:v>16556976341.3151</c:v>
                </c:pt>
                <c:pt idx="26">
                  <c:v>16557119722.9907</c:v>
                </c:pt>
                <c:pt idx="27">
                  <c:v>16555813306.3818</c:v>
                </c:pt>
                <c:pt idx="28">
                  <c:v>16554571507.391399</c:v>
                </c:pt>
                <c:pt idx="29">
                  <c:v>16553879441.6721</c:v>
                </c:pt>
                <c:pt idx="30">
                  <c:v>16550152018.6467</c:v>
                </c:pt>
                <c:pt idx="31">
                  <c:v>16547529639.726299</c:v>
                </c:pt>
                <c:pt idx="32">
                  <c:v>16545616667.598</c:v>
                </c:pt>
                <c:pt idx="33">
                  <c:v>16550697115.271</c:v>
                </c:pt>
                <c:pt idx="34">
                  <c:v>16551631529.671499</c:v>
                </c:pt>
                <c:pt idx="35">
                  <c:v>16546974408.282801</c:v>
                </c:pt>
                <c:pt idx="36">
                  <c:v>16545947090.4223</c:v>
                </c:pt>
                <c:pt idx="37">
                  <c:v>16543979726.7374</c:v>
                </c:pt>
                <c:pt idx="38">
                  <c:v>16548095791.6054</c:v>
                </c:pt>
                <c:pt idx="39">
                  <c:v>16545850967.630699</c:v>
                </c:pt>
                <c:pt idx="40">
                  <c:v>16547618855.4597</c:v>
                </c:pt>
                <c:pt idx="41">
                  <c:v>16553163047.593599</c:v>
                </c:pt>
                <c:pt idx="42">
                  <c:v>16546718219.462799</c:v>
                </c:pt>
                <c:pt idx="43">
                  <c:v>16540217876.3573</c:v>
                </c:pt>
                <c:pt idx="44">
                  <c:v>16534976557.181801</c:v>
                </c:pt>
                <c:pt idx="45">
                  <c:v>16528968205.320601</c:v>
                </c:pt>
                <c:pt idx="46">
                  <c:v>16533685996.119101</c:v>
                </c:pt>
                <c:pt idx="47">
                  <c:v>16530571465.921301</c:v>
                </c:pt>
                <c:pt idx="48">
                  <c:v>16529737246.7157</c:v>
                </c:pt>
                <c:pt idx="49">
                  <c:v>16530799316.386299</c:v>
                </c:pt>
                <c:pt idx="50">
                  <c:v>16527791961.841499</c:v>
                </c:pt>
                <c:pt idx="51">
                  <c:v>16527458545.846399</c:v>
                </c:pt>
                <c:pt idx="52">
                  <c:v>16526634493.513599</c:v>
                </c:pt>
                <c:pt idx="53">
                  <c:v>16527410482.0539</c:v>
                </c:pt>
                <c:pt idx="54">
                  <c:v>16525589379.079901</c:v>
                </c:pt>
                <c:pt idx="55">
                  <c:v>16524941217.872601</c:v>
                </c:pt>
                <c:pt idx="56">
                  <c:v>16526338652.851299</c:v>
                </c:pt>
                <c:pt idx="57">
                  <c:v>16520698873.302799</c:v>
                </c:pt>
                <c:pt idx="58">
                  <c:v>16523941118.765301</c:v>
                </c:pt>
                <c:pt idx="59">
                  <c:v>16516126738.6098</c:v>
                </c:pt>
                <c:pt idx="60">
                  <c:v>16520007739.0107</c:v>
                </c:pt>
                <c:pt idx="61">
                  <c:v>16518449123.507299</c:v>
                </c:pt>
                <c:pt idx="62">
                  <c:v>16517261809.2059</c:v>
                </c:pt>
                <c:pt idx="63">
                  <c:v>16515554502.301001</c:v>
                </c:pt>
                <c:pt idx="64">
                  <c:v>16517198715.276501</c:v>
                </c:pt>
                <c:pt idx="65">
                  <c:v>16514922986.5509</c:v>
                </c:pt>
                <c:pt idx="66">
                  <c:v>16516118331.334999</c:v>
                </c:pt>
                <c:pt idx="67">
                  <c:v>16516226915.417101</c:v>
                </c:pt>
                <c:pt idx="68">
                  <c:v>16515197808.4692</c:v>
                </c:pt>
                <c:pt idx="69">
                  <c:v>16516005437.649099</c:v>
                </c:pt>
                <c:pt idx="70">
                  <c:v>16511640311.5319</c:v>
                </c:pt>
                <c:pt idx="71">
                  <c:v>16508406077.618401</c:v>
                </c:pt>
                <c:pt idx="72">
                  <c:v>16506571682.021099</c:v>
                </c:pt>
                <c:pt idx="73">
                  <c:v>16502092952.823601</c:v>
                </c:pt>
                <c:pt idx="74">
                  <c:v>16500227372.6425</c:v>
                </c:pt>
                <c:pt idx="75">
                  <c:v>16500042427.1677</c:v>
                </c:pt>
                <c:pt idx="76">
                  <c:v>16501810009.4543</c:v>
                </c:pt>
                <c:pt idx="77">
                  <c:v>16497591682.8172</c:v>
                </c:pt>
                <c:pt idx="78">
                  <c:v>16494258149.9228</c:v>
                </c:pt>
                <c:pt idx="79">
                  <c:v>16496151453.967699</c:v>
                </c:pt>
                <c:pt idx="80">
                  <c:v>16495029772.204901</c:v>
                </c:pt>
                <c:pt idx="81">
                  <c:v>16490559174.2118</c:v>
                </c:pt>
                <c:pt idx="82">
                  <c:v>16494557872.591</c:v>
                </c:pt>
                <c:pt idx="83">
                  <c:v>16493193678.2033</c:v>
                </c:pt>
                <c:pt idx="84">
                  <c:v>16492399682.8351</c:v>
                </c:pt>
                <c:pt idx="85">
                  <c:v>16527848979.738899</c:v>
                </c:pt>
                <c:pt idx="86">
                  <c:v>16479686531.913</c:v>
                </c:pt>
                <c:pt idx="87">
                  <c:v>16476139018.1255</c:v>
                </c:pt>
                <c:pt idx="88">
                  <c:v>16477647864.1998</c:v>
                </c:pt>
                <c:pt idx="89">
                  <c:v>16472125623.7565</c:v>
                </c:pt>
                <c:pt idx="90">
                  <c:v>16472643425.924</c:v>
                </c:pt>
                <c:pt idx="91">
                  <c:v>16470483352.786699</c:v>
                </c:pt>
                <c:pt idx="92">
                  <c:v>16468998876.6609</c:v>
                </c:pt>
                <c:pt idx="93">
                  <c:v>16474073942.758699</c:v>
                </c:pt>
                <c:pt idx="94">
                  <c:v>16476858410.429501</c:v>
                </c:pt>
                <c:pt idx="95">
                  <c:v>16474463870.512899</c:v>
                </c:pt>
                <c:pt idx="96">
                  <c:v>16474824801.7449</c:v>
                </c:pt>
                <c:pt idx="97">
                  <c:v>16471953675.3118</c:v>
                </c:pt>
                <c:pt idx="98">
                  <c:v>16468472721.2342</c:v>
                </c:pt>
                <c:pt idx="99">
                  <c:v>16466800200.086201</c:v>
                </c:pt>
                <c:pt idx="100">
                  <c:v>16456653255.8594</c:v>
                </c:pt>
                <c:pt idx="101">
                  <c:v>16452382570.928301</c:v>
                </c:pt>
                <c:pt idx="102">
                  <c:v>16453633604.0054</c:v>
                </c:pt>
                <c:pt idx="103">
                  <c:v>16456738099.542601</c:v>
                </c:pt>
                <c:pt idx="104">
                  <c:v>16454480435.752701</c:v>
                </c:pt>
                <c:pt idx="105">
                  <c:v>16454990696.8204</c:v>
                </c:pt>
                <c:pt idx="106">
                  <c:v>16454555014.8906</c:v>
                </c:pt>
                <c:pt idx="107">
                  <c:v>16454028247.265301</c:v>
                </c:pt>
                <c:pt idx="108">
                  <c:v>16450596286.6085</c:v>
                </c:pt>
                <c:pt idx="109">
                  <c:v>16448369290.0439</c:v>
                </c:pt>
                <c:pt idx="110">
                  <c:v>16450052773.9519</c:v>
                </c:pt>
                <c:pt idx="111">
                  <c:v>16444889453.568899</c:v>
                </c:pt>
                <c:pt idx="112">
                  <c:v>16443911710.6607</c:v>
                </c:pt>
                <c:pt idx="113">
                  <c:v>16459101401.447001</c:v>
                </c:pt>
                <c:pt idx="114">
                  <c:v>16454700862.421301</c:v>
                </c:pt>
                <c:pt idx="115">
                  <c:v>16448240280.2209</c:v>
                </c:pt>
                <c:pt idx="116">
                  <c:v>16441789291.843399</c:v>
                </c:pt>
                <c:pt idx="117">
                  <c:v>16437774345.0196</c:v>
                </c:pt>
                <c:pt idx="118">
                  <c:v>16430254343.7418</c:v>
                </c:pt>
                <c:pt idx="119">
                  <c:v>16424217845.108601</c:v>
                </c:pt>
                <c:pt idx="120">
                  <c:v>16413731167.8284</c:v>
                </c:pt>
                <c:pt idx="121">
                  <c:v>16403151868.7939</c:v>
                </c:pt>
                <c:pt idx="122">
                  <c:v>16403862444.715</c:v>
                </c:pt>
                <c:pt idx="123">
                  <c:v>16408532011.475599</c:v>
                </c:pt>
                <c:pt idx="124">
                  <c:v>16412179607.8922</c:v>
                </c:pt>
                <c:pt idx="125">
                  <c:v>16408170569.728001</c:v>
                </c:pt>
                <c:pt idx="126">
                  <c:v>16403260818.0788</c:v>
                </c:pt>
                <c:pt idx="127">
                  <c:v>16397672541.935101</c:v>
                </c:pt>
                <c:pt idx="128">
                  <c:v>16389731641.3986</c:v>
                </c:pt>
                <c:pt idx="129">
                  <c:v>16395010759.064501</c:v>
                </c:pt>
                <c:pt idx="130">
                  <c:v>16397576176.249599</c:v>
                </c:pt>
                <c:pt idx="131">
                  <c:v>16404327198.157101</c:v>
                </c:pt>
                <c:pt idx="132">
                  <c:v>16401882354.2388</c:v>
                </c:pt>
                <c:pt idx="133">
                  <c:v>16405936037.6789</c:v>
                </c:pt>
                <c:pt idx="134">
                  <c:v>16404103526.038</c:v>
                </c:pt>
                <c:pt idx="135">
                  <c:v>16403309562.390499</c:v>
                </c:pt>
                <c:pt idx="136">
                  <c:v>16404919126.234699</c:v>
                </c:pt>
                <c:pt idx="137">
                  <c:v>16408805235.4807</c:v>
                </c:pt>
                <c:pt idx="138">
                  <c:v>16403879834.215599</c:v>
                </c:pt>
                <c:pt idx="139">
                  <c:v>16400423787.454</c:v>
                </c:pt>
                <c:pt idx="140">
                  <c:v>16397663744.868099</c:v>
                </c:pt>
                <c:pt idx="141">
                  <c:v>16390394025.8137</c:v>
                </c:pt>
                <c:pt idx="142">
                  <c:v>16379348329.2694</c:v>
                </c:pt>
                <c:pt idx="143">
                  <c:v>16381305177.464001</c:v>
                </c:pt>
                <c:pt idx="144">
                  <c:v>16387152580.368799</c:v>
                </c:pt>
                <c:pt idx="145">
                  <c:v>16384981719.9809</c:v>
                </c:pt>
                <c:pt idx="146">
                  <c:v>16386673563.415701</c:v>
                </c:pt>
                <c:pt idx="147">
                  <c:v>16388041821.938101</c:v>
                </c:pt>
                <c:pt idx="148">
                  <c:v>16388454942.8638</c:v>
                </c:pt>
                <c:pt idx="149">
                  <c:v>16390985229.3804</c:v>
                </c:pt>
                <c:pt idx="150">
                  <c:v>16389677623.752399</c:v>
                </c:pt>
                <c:pt idx="151">
                  <c:v>16390279048.3913</c:v>
                </c:pt>
                <c:pt idx="152">
                  <c:v>16383113472.459299</c:v>
                </c:pt>
                <c:pt idx="153">
                  <c:v>16381789963.2253</c:v>
                </c:pt>
                <c:pt idx="154">
                  <c:v>16375236409.2325</c:v>
                </c:pt>
                <c:pt idx="155">
                  <c:v>16370484161.052601</c:v>
                </c:pt>
                <c:pt idx="156">
                  <c:v>16370717124.504999</c:v>
                </c:pt>
                <c:pt idx="157">
                  <c:v>16373765801.9077</c:v>
                </c:pt>
                <c:pt idx="158">
                  <c:v>16371198677.9119</c:v>
                </c:pt>
                <c:pt idx="159">
                  <c:v>16374014192.893299</c:v>
                </c:pt>
                <c:pt idx="160">
                  <c:v>16370523219.1091</c:v>
                </c:pt>
                <c:pt idx="161">
                  <c:v>16368029433.8248</c:v>
                </c:pt>
                <c:pt idx="162">
                  <c:v>16361703949.225401</c:v>
                </c:pt>
                <c:pt idx="163">
                  <c:v>16363778373.1873</c:v>
                </c:pt>
                <c:pt idx="164">
                  <c:v>16369248191.473801</c:v>
                </c:pt>
                <c:pt idx="165">
                  <c:v>16367170376.801901</c:v>
                </c:pt>
                <c:pt idx="166">
                  <c:v>16366502080.8302</c:v>
                </c:pt>
                <c:pt idx="167">
                  <c:v>16367295693.702999</c:v>
                </c:pt>
                <c:pt idx="168">
                  <c:v>16359744547.314199</c:v>
                </c:pt>
                <c:pt idx="169">
                  <c:v>16352227867.105101</c:v>
                </c:pt>
                <c:pt idx="170">
                  <c:v>16350155526.421301</c:v>
                </c:pt>
                <c:pt idx="171">
                  <c:v>16343971775.021799</c:v>
                </c:pt>
                <c:pt idx="172">
                  <c:v>16338209441.372299</c:v>
                </c:pt>
                <c:pt idx="173">
                  <c:v>16335766140.0618</c:v>
                </c:pt>
                <c:pt idx="174">
                  <c:v>16330688989.4575</c:v>
                </c:pt>
                <c:pt idx="175">
                  <c:v>16331070566.7176</c:v>
                </c:pt>
                <c:pt idx="176">
                  <c:v>16318999060.0369</c:v>
                </c:pt>
                <c:pt idx="177">
                  <c:v>16326343319.898001</c:v>
                </c:pt>
                <c:pt idx="178">
                  <c:v>16325531368.313601</c:v>
                </c:pt>
                <c:pt idx="179">
                  <c:v>16324878797.006001</c:v>
                </c:pt>
                <c:pt idx="180">
                  <c:v>16323885389.8573</c:v>
                </c:pt>
                <c:pt idx="181">
                  <c:v>16325813421.577999</c:v>
                </c:pt>
                <c:pt idx="182">
                  <c:v>16323312018.1199</c:v>
                </c:pt>
                <c:pt idx="183">
                  <c:v>16319757621.2099</c:v>
                </c:pt>
                <c:pt idx="184">
                  <c:v>16321147176.3857</c:v>
                </c:pt>
                <c:pt idx="185">
                  <c:v>16324927979.3521</c:v>
                </c:pt>
                <c:pt idx="186">
                  <c:v>16323390473.844801</c:v>
                </c:pt>
                <c:pt idx="187">
                  <c:v>16385385617.5812</c:v>
                </c:pt>
                <c:pt idx="188">
                  <c:v>16374069638.982599</c:v>
                </c:pt>
                <c:pt idx="189">
                  <c:v>16356863454.5165</c:v>
                </c:pt>
                <c:pt idx="190">
                  <c:v>16332172357.687099</c:v>
                </c:pt>
                <c:pt idx="191">
                  <c:v>16308296612.4895</c:v>
                </c:pt>
                <c:pt idx="192">
                  <c:v>16307182232.0483</c:v>
                </c:pt>
                <c:pt idx="193">
                  <c:v>16306160643.0282</c:v>
                </c:pt>
                <c:pt idx="194">
                  <c:v>16301451709.424801</c:v>
                </c:pt>
                <c:pt idx="195">
                  <c:v>16310801047.676399</c:v>
                </c:pt>
                <c:pt idx="196">
                  <c:v>16304285868.205</c:v>
                </c:pt>
                <c:pt idx="197">
                  <c:v>16301848759.6626</c:v>
                </c:pt>
                <c:pt idx="198">
                  <c:v>16303664026.764299</c:v>
                </c:pt>
                <c:pt idx="199">
                  <c:v>16301809887.9727</c:v>
                </c:pt>
                <c:pt idx="200">
                  <c:v>16298667719.560101</c:v>
                </c:pt>
                <c:pt idx="201">
                  <c:v>16300265925.729</c:v>
                </c:pt>
                <c:pt idx="202">
                  <c:v>16299160045.7271</c:v>
                </c:pt>
                <c:pt idx="203">
                  <c:v>16296214310.131599</c:v>
                </c:pt>
                <c:pt idx="204">
                  <c:v>16294162213.1003</c:v>
                </c:pt>
                <c:pt idx="205">
                  <c:v>16292978982.048</c:v>
                </c:pt>
                <c:pt idx="206">
                  <c:v>16287608400.933701</c:v>
                </c:pt>
                <c:pt idx="207">
                  <c:v>16286572726.376801</c:v>
                </c:pt>
                <c:pt idx="208">
                  <c:v>16285660137.594801</c:v>
                </c:pt>
                <c:pt idx="209">
                  <c:v>16291163685.1185</c:v>
                </c:pt>
                <c:pt idx="210">
                  <c:v>16282559526.2257</c:v>
                </c:pt>
                <c:pt idx="211">
                  <c:v>16274108406.382799</c:v>
                </c:pt>
                <c:pt idx="212">
                  <c:v>16275466425.8906</c:v>
                </c:pt>
                <c:pt idx="213">
                  <c:v>16270334597.108801</c:v>
                </c:pt>
                <c:pt idx="214">
                  <c:v>16269927280.040701</c:v>
                </c:pt>
                <c:pt idx="215">
                  <c:v>16275728343.006001</c:v>
                </c:pt>
                <c:pt idx="216">
                  <c:v>16274753527.8829</c:v>
                </c:pt>
                <c:pt idx="217">
                  <c:v>16277802949.6388</c:v>
                </c:pt>
                <c:pt idx="218">
                  <c:v>16277871888.616699</c:v>
                </c:pt>
                <c:pt idx="219">
                  <c:v>16277861086.8853</c:v>
                </c:pt>
                <c:pt idx="220">
                  <c:v>16276752258.9149</c:v>
                </c:pt>
                <c:pt idx="221">
                  <c:v>16271017908.2465</c:v>
                </c:pt>
                <c:pt idx="222">
                  <c:v>16262264574.592699</c:v>
                </c:pt>
                <c:pt idx="223">
                  <c:v>16265928651.130301</c:v>
                </c:pt>
                <c:pt idx="224">
                  <c:v>16260989981.331699</c:v>
                </c:pt>
                <c:pt idx="225">
                  <c:v>16257941061.6033</c:v>
                </c:pt>
                <c:pt idx="226">
                  <c:v>16258485372.906799</c:v>
                </c:pt>
                <c:pt idx="227">
                  <c:v>16256245041.097</c:v>
                </c:pt>
                <c:pt idx="228">
                  <c:v>16258620653.621599</c:v>
                </c:pt>
                <c:pt idx="229">
                  <c:v>16257644252.185699</c:v>
                </c:pt>
                <c:pt idx="230">
                  <c:v>16253752578.8125</c:v>
                </c:pt>
                <c:pt idx="231">
                  <c:v>16253353737.3183</c:v>
                </c:pt>
                <c:pt idx="232">
                  <c:v>16249190996.967501</c:v>
                </c:pt>
                <c:pt idx="233">
                  <c:v>16251037008.155199</c:v>
                </c:pt>
                <c:pt idx="234">
                  <c:v>16247979804.0977</c:v>
                </c:pt>
                <c:pt idx="235">
                  <c:v>16239209591.9496</c:v>
                </c:pt>
                <c:pt idx="236">
                  <c:v>16244832302.416901</c:v>
                </c:pt>
                <c:pt idx="237">
                  <c:v>16242596907.9536</c:v>
                </c:pt>
                <c:pt idx="238">
                  <c:v>16235486411.944901</c:v>
                </c:pt>
                <c:pt idx="239">
                  <c:v>16234673201.580099</c:v>
                </c:pt>
                <c:pt idx="240">
                  <c:v>16233961226.2946</c:v>
                </c:pt>
                <c:pt idx="241">
                  <c:v>16235657361.6698</c:v>
                </c:pt>
                <c:pt idx="242">
                  <c:v>16233329036.146099</c:v>
                </c:pt>
                <c:pt idx="243">
                  <c:v>16234121488.517401</c:v>
                </c:pt>
                <c:pt idx="244">
                  <c:v>16234480984.239799</c:v>
                </c:pt>
                <c:pt idx="245">
                  <c:v>16231399964.778601</c:v>
                </c:pt>
                <c:pt idx="246">
                  <c:v>16228921365.6775</c:v>
                </c:pt>
                <c:pt idx="247">
                  <c:v>16226208619.0853</c:v>
                </c:pt>
                <c:pt idx="248">
                  <c:v>16221306388.3055</c:v>
                </c:pt>
                <c:pt idx="249">
                  <c:v>16217463938.055099</c:v>
                </c:pt>
                <c:pt idx="250">
                  <c:v>16219651299.9058</c:v>
                </c:pt>
                <c:pt idx="251">
                  <c:v>16214827143.9543</c:v>
                </c:pt>
                <c:pt idx="252">
                  <c:v>16210635436.478701</c:v>
                </c:pt>
                <c:pt idx="253">
                  <c:v>16211281204.792101</c:v>
                </c:pt>
                <c:pt idx="254">
                  <c:v>16209863877.153999</c:v>
                </c:pt>
                <c:pt idx="255">
                  <c:v>16213305954.066999</c:v>
                </c:pt>
                <c:pt idx="256">
                  <c:v>16212298481.4408</c:v>
                </c:pt>
                <c:pt idx="257">
                  <c:v>16210821614.4032</c:v>
                </c:pt>
                <c:pt idx="258">
                  <c:v>16207317461.714899</c:v>
                </c:pt>
                <c:pt idx="259">
                  <c:v>16202779358.5769</c:v>
                </c:pt>
                <c:pt idx="260">
                  <c:v>16205426846.8603</c:v>
                </c:pt>
                <c:pt idx="261">
                  <c:v>16202115196.7225</c:v>
                </c:pt>
                <c:pt idx="262">
                  <c:v>16203856935.938</c:v>
                </c:pt>
                <c:pt idx="263">
                  <c:v>16199160230.1845</c:v>
                </c:pt>
                <c:pt idx="264">
                  <c:v>16203576824.834499</c:v>
                </c:pt>
                <c:pt idx="265">
                  <c:v>16201739341.095501</c:v>
                </c:pt>
                <c:pt idx="266">
                  <c:v>16197904951.3561</c:v>
                </c:pt>
                <c:pt idx="267">
                  <c:v>16196252295.202499</c:v>
                </c:pt>
                <c:pt idx="268">
                  <c:v>16199475009.3808</c:v>
                </c:pt>
                <c:pt idx="269">
                  <c:v>16205600205.5618</c:v>
                </c:pt>
                <c:pt idx="270">
                  <c:v>16203829868.763399</c:v>
                </c:pt>
                <c:pt idx="271">
                  <c:v>16199369455.434999</c:v>
                </c:pt>
                <c:pt idx="272">
                  <c:v>16200317497.795601</c:v>
                </c:pt>
                <c:pt idx="273">
                  <c:v>16195165790.292801</c:v>
                </c:pt>
                <c:pt idx="274">
                  <c:v>16195792175.500799</c:v>
                </c:pt>
                <c:pt idx="275">
                  <c:v>16196447989.4088</c:v>
                </c:pt>
                <c:pt idx="276">
                  <c:v>16192560221.674</c:v>
                </c:pt>
                <c:pt idx="277">
                  <c:v>16188034006.922199</c:v>
                </c:pt>
                <c:pt idx="278">
                  <c:v>16186522151.670601</c:v>
                </c:pt>
                <c:pt idx="279">
                  <c:v>16180207662.7824</c:v>
                </c:pt>
                <c:pt idx="280">
                  <c:v>16181152105.374599</c:v>
                </c:pt>
                <c:pt idx="281">
                  <c:v>16178889562.370199</c:v>
                </c:pt>
                <c:pt idx="282">
                  <c:v>16182289039.6672</c:v>
                </c:pt>
                <c:pt idx="283">
                  <c:v>16185799576.9401</c:v>
                </c:pt>
                <c:pt idx="284">
                  <c:v>16183580793.879801</c:v>
                </c:pt>
                <c:pt idx="285">
                  <c:v>16179806618.683201</c:v>
                </c:pt>
                <c:pt idx="286">
                  <c:v>16178609808.634501</c:v>
                </c:pt>
                <c:pt idx="287">
                  <c:v>16176221112.387899</c:v>
                </c:pt>
                <c:pt idx="288">
                  <c:v>16181419234.2677</c:v>
                </c:pt>
                <c:pt idx="289">
                  <c:v>16175929739.591499</c:v>
                </c:pt>
                <c:pt idx="290">
                  <c:v>16173693538.416599</c:v>
                </c:pt>
                <c:pt idx="291">
                  <c:v>16176750436.285</c:v>
                </c:pt>
                <c:pt idx="292">
                  <c:v>16176535384.9065</c:v>
                </c:pt>
                <c:pt idx="293">
                  <c:v>16175919995.734699</c:v>
                </c:pt>
                <c:pt idx="294">
                  <c:v>16171716183.587299</c:v>
                </c:pt>
                <c:pt idx="295">
                  <c:v>16175822676.7286</c:v>
                </c:pt>
                <c:pt idx="296">
                  <c:v>16182413526.218599</c:v>
                </c:pt>
                <c:pt idx="297">
                  <c:v>16179682712.8811</c:v>
                </c:pt>
                <c:pt idx="298">
                  <c:v>16183190659.466999</c:v>
                </c:pt>
                <c:pt idx="299">
                  <c:v>16181127725.2589</c:v>
                </c:pt>
                <c:pt idx="300">
                  <c:v>16181142104.825001</c:v>
                </c:pt>
                <c:pt idx="301">
                  <c:v>16177497973.1085</c:v>
                </c:pt>
                <c:pt idx="302">
                  <c:v>16174163410.2915</c:v>
                </c:pt>
                <c:pt idx="303">
                  <c:v>16170989549.260799</c:v>
                </c:pt>
                <c:pt idx="304">
                  <c:v>16163361167.939699</c:v>
                </c:pt>
                <c:pt idx="305">
                  <c:v>16163702496.9676</c:v>
                </c:pt>
                <c:pt idx="306">
                  <c:v>16168106405.028999</c:v>
                </c:pt>
                <c:pt idx="307">
                  <c:v>16167997290.8472</c:v>
                </c:pt>
                <c:pt idx="308">
                  <c:v>16173687045.9217</c:v>
                </c:pt>
                <c:pt idx="309">
                  <c:v>16179125883.440901</c:v>
                </c:pt>
                <c:pt idx="310">
                  <c:v>16181760541.433201</c:v>
                </c:pt>
                <c:pt idx="311">
                  <c:v>16182918245.3841</c:v>
                </c:pt>
                <c:pt idx="312">
                  <c:v>16182322517.3435</c:v>
                </c:pt>
                <c:pt idx="313">
                  <c:v>16185810219.351299</c:v>
                </c:pt>
                <c:pt idx="314">
                  <c:v>16179204149.970699</c:v>
                </c:pt>
                <c:pt idx="315">
                  <c:v>16180201011.5303</c:v>
                </c:pt>
                <c:pt idx="316">
                  <c:v>16181721748.2204</c:v>
                </c:pt>
                <c:pt idx="317">
                  <c:v>16182687913.883801</c:v>
                </c:pt>
                <c:pt idx="318">
                  <c:v>16182762748.2607</c:v>
                </c:pt>
                <c:pt idx="319">
                  <c:v>16182767433.311899</c:v>
                </c:pt>
                <c:pt idx="320">
                  <c:v>16181514348.408899</c:v>
                </c:pt>
                <c:pt idx="321">
                  <c:v>16179653585.414301</c:v>
                </c:pt>
                <c:pt idx="322">
                  <c:v>16180785903.7341</c:v>
                </c:pt>
                <c:pt idx="323">
                  <c:v>16184457688.079</c:v>
                </c:pt>
                <c:pt idx="324">
                  <c:v>16189458160.2752</c:v>
                </c:pt>
                <c:pt idx="325">
                  <c:v>16185582621.654499</c:v>
                </c:pt>
                <c:pt idx="326">
                  <c:v>16186821455.1499</c:v>
                </c:pt>
                <c:pt idx="327">
                  <c:v>16185866418.381701</c:v>
                </c:pt>
                <c:pt idx="328">
                  <c:v>16184993496.1054</c:v>
                </c:pt>
                <c:pt idx="329">
                  <c:v>16187403127.5193</c:v>
                </c:pt>
                <c:pt idx="330">
                  <c:v>16187162354.3263</c:v>
                </c:pt>
                <c:pt idx="331">
                  <c:v>16184070962.6448</c:v>
                </c:pt>
                <c:pt idx="332">
                  <c:v>16186400622.388901</c:v>
                </c:pt>
                <c:pt idx="333">
                  <c:v>16182408880.562401</c:v>
                </c:pt>
                <c:pt idx="334">
                  <c:v>16181091506.7234</c:v>
                </c:pt>
                <c:pt idx="335">
                  <c:v>16174166868.5023</c:v>
                </c:pt>
                <c:pt idx="336">
                  <c:v>16177960562.374201</c:v>
                </c:pt>
                <c:pt idx="337">
                  <c:v>16180273053.457899</c:v>
                </c:pt>
                <c:pt idx="338">
                  <c:v>16183979689.2015</c:v>
                </c:pt>
                <c:pt idx="339">
                  <c:v>16180744788.915899</c:v>
                </c:pt>
                <c:pt idx="340">
                  <c:v>16184549941.6509</c:v>
                </c:pt>
                <c:pt idx="341">
                  <c:v>16185991393.351801</c:v>
                </c:pt>
                <c:pt idx="342">
                  <c:v>16182619694.142099</c:v>
                </c:pt>
                <c:pt idx="343">
                  <c:v>16186283706.9342</c:v>
                </c:pt>
                <c:pt idx="344">
                  <c:v>16186518096.428301</c:v>
                </c:pt>
                <c:pt idx="345">
                  <c:v>16185432086.0639</c:v>
                </c:pt>
                <c:pt idx="346">
                  <c:v>16184114747.1465</c:v>
                </c:pt>
                <c:pt idx="347">
                  <c:v>16180891901.3958</c:v>
                </c:pt>
                <c:pt idx="348">
                  <c:v>16183164365.316401</c:v>
                </c:pt>
                <c:pt idx="349">
                  <c:v>16182831224.719999</c:v>
                </c:pt>
                <c:pt idx="350">
                  <c:v>16183180950.448601</c:v>
                </c:pt>
                <c:pt idx="351">
                  <c:v>16185015056.208</c:v>
                </c:pt>
                <c:pt idx="352">
                  <c:v>16187875042.6495</c:v>
                </c:pt>
                <c:pt idx="353">
                  <c:v>16187293851.9671</c:v>
                </c:pt>
                <c:pt idx="354">
                  <c:v>16185875514.0327</c:v>
                </c:pt>
                <c:pt idx="355">
                  <c:v>16184359871.4664</c:v>
                </c:pt>
                <c:pt idx="356">
                  <c:v>16180812346.9373</c:v>
                </c:pt>
                <c:pt idx="357">
                  <c:v>16189295076.9086</c:v>
                </c:pt>
                <c:pt idx="358">
                  <c:v>16185133427.4692</c:v>
                </c:pt>
                <c:pt idx="359">
                  <c:v>16187024857.859301</c:v>
                </c:pt>
                <c:pt idx="360">
                  <c:v>16183969581.073601</c:v>
                </c:pt>
                <c:pt idx="361">
                  <c:v>16186486879.8536</c:v>
                </c:pt>
                <c:pt idx="362">
                  <c:v>16188908866.0861</c:v>
                </c:pt>
                <c:pt idx="363">
                  <c:v>16187914633.3141</c:v>
                </c:pt>
                <c:pt idx="364">
                  <c:v>16191087949.003799</c:v>
                </c:pt>
                <c:pt idx="365">
                  <c:v>16190581095.220699</c:v>
                </c:pt>
                <c:pt idx="366">
                  <c:v>16190729307.66</c:v>
                </c:pt>
                <c:pt idx="367">
                  <c:v>16190708221.499599</c:v>
                </c:pt>
                <c:pt idx="368">
                  <c:v>16191497404.106001</c:v>
                </c:pt>
                <c:pt idx="369">
                  <c:v>16196560893.9459</c:v>
                </c:pt>
                <c:pt idx="370">
                  <c:v>16189973844.054001</c:v>
                </c:pt>
                <c:pt idx="371">
                  <c:v>16193336111.5655</c:v>
                </c:pt>
                <c:pt idx="372">
                  <c:v>16195114185.6915</c:v>
                </c:pt>
                <c:pt idx="373">
                  <c:v>16196755700.082199</c:v>
                </c:pt>
                <c:pt idx="374">
                  <c:v>16189325231.611799</c:v>
                </c:pt>
                <c:pt idx="375">
                  <c:v>16179155038.8666</c:v>
                </c:pt>
                <c:pt idx="376">
                  <c:v>16184930327.6381</c:v>
                </c:pt>
                <c:pt idx="377">
                  <c:v>16197185755.2899</c:v>
                </c:pt>
                <c:pt idx="378">
                  <c:v>16204162668.4765</c:v>
                </c:pt>
                <c:pt idx="379">
                  <c:v>16201526999.6369</c:v>
                </c:pt>
                <c:pt idx="380">
                  <c:v>16202369588.466299</c:v>
                </c:pt>
                <c:pt idx="381">
                  <c:v>16202393551.361401</c:v>
                </c:pt>
                <c:pt idx="382">
                  <c:v>16198229529.6882</c:v>
                </c:pt>
                <c:pt idx="383">
                  <c:v>16202464537.305901</c:v>
                </c:pt>
                <c:pt idx="384">
                  <c:v>16196944134.388</c:v>
                </c:pt>
                <c:pt idx="385">
                  <c:v>16199441292.163099</c:v>
                </c:pt>
                <c:pt idx="386">
                  <c:v>16202744445.7209</c:v>
                </c:pt>
                <c:pt idx="387">
                  <c:v>16203091279.5998</c:v>
                </c:pt>
                <c:pt idx="388">
                  <c:v>16203116285.258699</c:v>
                </c:pt>
                <c:pt idx="389">
                  <c:v>16203417586.863701</c:v>
                </c:pt>
                <c:pt idx="390">
                  <c:v>16207309978.166</c:v>
                </c:pt>
                <c:pt idx="391">
                  <c:v>16207632881.9149</c:v>
                </c:pt>
                <c:pt idx="392">
                  <c:v>16207492242.0774</c:v>
                </c:pt>
                <c:pt idx="393">
                  <c:v>16205487056.811001</c:v>
                </c:pt>
                <c:pt idx="394">
                  <c:v>16203811676.5215</c:v>
                </c:pt>
                <c:pt idx="395">
                  <c:v>16198850163.720699</c:v>
                </c:pt>
                <c:pt idx="396">
                  <c:v>16201766987.7642</c:v>
                </c:pt>
                <c:pt idx="397">
                  <c:v>16204758507.702101</c:v>
                </c:pt>
                <c:pt idx="398">
                  <c:v>16196585189.8151</c:v>
                </c:pt>
                <c:pt idx="399">
                  <c:v>16200996969.9704</c:v>
                </c:pt>
                <c:pt idx="400">
                  <c:v>16201115269.699301</c:v>
                </c:pt>
                <c:pt idx="401">
                  <c:v>16205299001.958799</c:v>
                </c:pt>
                <c:pt idx="402">
                  <c:v>16199817895.9475</c:v>
                </c:pt>
                <c:pt idx="403">
                  <c:v>16200587694.1022</c:v>
                </c:pt>
                <c:pt idx="404">
                  <c:v>16207250113.6733</c:v>
                </c:pt>
                <c:pt idx="405">
                  <c:v>16202924771.5474</c:v>
                </c:pt>
                <c:pt idx="406">
                  <c:v>16201345434.34</c:v>
                </c:pt>
                <c:pt idx="407">
                  <c:v>16200763336.5966</c:v>
                </c:pt>
                <c:pt idx="408">
                  <c:v>16200394622.6991</c:v>
                </c:pt>
                <c:pt idx="409">
                  <c:v>16202704383.195499</c:v>
                </c:pt>
                <c:pt idx="410">
                  <c:v>16196225847.6423</c:v>
                </c:pt>
                <c:pt idx="411">
                  <c:v>16197177782.979601</c:v>
                </c:pt>
                <c:pt idx="412">
                  <c:v>16188276393.1075</c:v>
                </c:pt>
                <c:pt idx="413">
                  <c:v>16190046332.3897</c:v>
                </c:pt>
                <c:pt idx="414">
                  <c:v>16193452005.945</c:v>
                </c:pt>
                <c:pt idx="415">
                  <c:v>16196971815.045799</c:v>
                </c:pt>
                <c:pt idx="416">
                  <c:v>16194280943.0261</c:v>
                </c:pt>
                <c:pt idx="417">
                  <c:v>16199539341.8508</c:v>
                </c:pt>
                <c:pt idx="418">
                  <c:v>16198061983.1432</c:v>
                </c:pt>
                <c:pt idx="419">
                  <c:v>16201226941.424299</c:v>
                </c:pt>
                <c:pt idx="420">
                  <c:v>16198130847.946899</c:v>
                </c:pt>
                <c:pt idx="421">
                  <c:v>16196133997.7071</c:v>
                </c:pt>
                <c:pt idx="422">
                  <c:v>16190376696.9834</c:v>
                </c:pt>
                <c:pt idx="423">
                  <c:v>16183991926.9571</c:v>
                </c:pt>
                <c:pt idx="424">
                  <c:v>16180957068.771299</c:v>
                </c:pt>
                <c:pt idx="425">
                  <c:v>16176574037.769699</c:v>
                </c:pt>
                <c:pt idx="426">
                  <c:v>16181401046.5951</c:v>
                </c:pt>
                <c:pt idx="427">
                  <c:v>16184276716.6523</c:v>
                </c:pt>
                <c:pt idx="428">
                  <c:v>16185745916.866199</c:v>
                </c:pt>
                <c:pt idx="429">
                  <c:v>16188598776.6394</c:v>
                </c:pt>
                <c:pt idx="430">
                  <c:v>16235553780.0231</c:v>
                </c:pt>
                <c:pt idx="431">
                  <c:v>16185628344.141701</c:v>
                </c:pt>
                <c:pt idx="432">
                  <c:v>16181868401.8563</c:v>
                </c:pt>
                <c:pt idx="433">
                  <c:v>16180789014.794001</c:v>
                </c:pt>
                <c:pt idx="434">
                  <c:v>16181035335.200399</c:v>
                </c:pt>
                <c:pt idx="435">
                  <c:v>16181037862.132299</c:v>
                </c:pt>
                <c:pt idx="436">
                  <c:v>16177684541.577499</c:v>
                </c:pt>
                <c:pt idx="437">
                  <c:v>16176037564.4244</c:v>
                </c:pt>
                <c:pt idx="438">
                  <c:v>16175307541.351</c:v>
                </c:pt>
                <c:pt idx="439">
                  <c:v>16233643822.330799</c:v>
                </c:pt>
                <c:pt idx="440">
                  <c:v>16170376323.211201</c:v>
                </c:pt>
                <c:pt idx="441">
                  <c:v>16173987102.309401</c:v>
                </c:pt>
                <c:pt idx="442">
                  <c:v>16173176951.671101</c:v>
                </c:pt>
                <c:pt idx="443">
                  <c:v>16174710571.061199</c:v>
                </c:pt>
                <c:pt idx="444">
                  <c:v>16176524607.82</c:v>
                </c:pt>
                <c:pt idx="445">
                  <c:v>16178171158.068501</c:v>
                </c:pt>
                <c:pt idx="446">
                  <c:v>16179541921.523399</c:v>
                </c:pt>
                <c:pt idx="447">
                  <c:v>16183424462.2129</c:v>
                </c:pt>
                <c:pt idx="448">
                  <c:v>16179483924.637501</c:v>
                </c:pt>
                <c:pt idx="449">
                  <c:v>16177471041.8183</c:v>
                </c:pt>
                <c:pt idx="450">
                  <c:v>16174287475.7782</c:v>
                </c:pt>
                <c:pt idx="451">
                  <c:v>16176096727.888399</c:v>
                </c:pt>
                <c:pt idx="452">
                  <c:v>16168366240.820999</c:v>
                </c:pt>
                <c:pt idx="453">
                  <c:v>16166882004.562799</c:v>
                </c:pt>
                <c:pt idx="454">
                  <c:v>16167566054.2153</c:v>
                </c:pt>
                <c:pt idx="455">
                  <c:v>16166889482.5832</c:v>
                </c:pt>
                <c:pt idx="456">
                  <c:v>16166386840.849199</c:v>
                </c:pt>
                <c:pt idx="457">
                  <c:v>16165748886.4473</c:v>
                </c:pt>
                <c:pt idx="458">
                  <c:v>16163651439.3531</c:v>
                </c:pt>
                <c:pt idx="459">
                  <c:v>16162302730.4848</c:v>
                </c:pt>
                <c:pt idx="460">
                  <c:v>16200624507.5445</c:v>
                </c:pt>
                <c:pt idx="461">
                  <c:v>16158331738.354</c:v>
                </c:pt>
                <c:pt idx="462">
                  <c:v>16158253547.916</c:v>
                </c:pt>
                <c:pt idx="463">
                  <c:v>16153264607.4041</c:v>
                </c:pt>
                <c:pt idx="464">
                  <c:v>16152721718.7572</c:v>
                </c:pt>
                <c:pt idx="465">
                  <c:v>16201615477.1563</c:v>
                </c:pt>
                <c:pt idx="466">
                  <c:v>16139973013.3557</c:v>
                </c:pt>
                <c:pt idx="467">
                  <c:v>16216465410.6877</c:v>
                </c:pt>
                <c:pt idx="468">
                  <c:v>16137872164.261499</c:v>
                </c:pt>
                <c:pt idx="469">
                  <c:v>16138268881.8402</c:v>
                </c:pt>
                <c:pt idx="470">
                  <c:v>16138401582.7689</c:v>
                </c:pt>
                <c:pt idx="471">
                  <c:v>16138393723.976299</c:v>
                </c:pt>
                <c:pt idx="472">
                  <c:v>16143033831.277</c:v>
                </c:pt>
                <c:pt idx="473">
                  <c:v>16139344370.615601</c:v>
                </c:pt>
                <c:pt idx="474">
                  <c:v>16140658485.1259</c:v>
                </c:pt>
                <c:pt idx="475">
                  <c:v>16142613978.9615</c:v>
                </c:pt>
                <c:pt idx="476">
                  <c:v>16142871635.576599</c:v>
                </c:pt>
                <c:pt idx="477">
                  <c:v>16144495793.5641</c:v>
                </c:pt>
                <c:pt idx="478">
                  <c:v>16139587485.741199</c:v>
                </c:pt>
                <c:pt idx="479">
                  <c:v>16192930016.995501</c:v>
                </c:pt>
                <c:pt idx="480">
                  <c:v>16130378840.445999</c:v>
                </c:pt>
                <c:pt idx="481">
                  <c:v>16125948751.562599</c:v>
                </c:pt>
                <c:pt idx="482">
                  <c:v>16124761609.415501</c:v>
                </c:pt>
                <c:pt idx="483">
                  <c:v>16124465235.1609</c:v>
                </c:pt>
                <c:pt idx="484">
                  <c:v>16125216889.323601</c:v>
                </c:pt>
                <c:pt idx="485">
                  <c:v>16127087949.739799</c:v>
                </c:pt>
                <c:pt idx="486">
                  <c:v>16131176300.1313</c:v>
                </c:pt>
                <c:pt idx="487">
                  <c:v>16128545558.213499</c:v>
                </c:pt>
                <c:pt idx="488">
                  <c:v>16126825706.761299</c:v>
                </c:pt>
                <c:pt idx="489">
                  <c:v>16117829516.8929</c:v>
                </c:pt>
                <c:pt idx="490">
                  <c:v>16119065258.7349</c:v>
                </c:pt>
                <c:pt idx="491">
                  <c:v>16116443772.893801</c:v>
                </c:pt>
                <c:pt idx="492">
                  <c:v>16108372805.118799</c:v>
                </c:pt>
                <c:pt idx="493">
                  <c:v>16168947907.487301</c:v>
                </c:pt>
                <c:pt idx="494">
                  <c:v>16094978847.6474</c:v>
                </c:pt>
                <c:pt idx="495">
                  <c:v>16084574943.3899</c:v>
                </c:pt>
                <c:pt idx="496">
                  <c:v>16098139966.1516</c:v>
                </c:pt>
                <c:pt idx="497">
                  <c:v>16101913585.959299</c:v>
                </c:pt>
                <c:pt idx="498">
                  <c:v>16107576740.6343</c:v>
                </c:pt>
                <c:pt idx="499">
                  <c:v>16111056931.3902</c:v>
                </c:pt>
                <c:pt idx="500">
                  <c:v>16110662799.4368</c:v>
                </c:pt>
                <c:pt idx="501">
                  <c:v>16111103882.843</c:v>
                </c:pt>
                <c:pt idx="502">
                  <c:v>16106255437.197901</c:v>
                </c:pt>
                <c:pt idx="503">
                  <c:v>16110304348.862</c:v>
                </c:pt>
                <c:pt idx="504">
                  <c:v>16104736560.1866</c:v>
                </c:pt>
                <c:pt idx="505">
                  <c:v>16105352887.498199</c:v>
                </c:pt>
                <c:pt idx="506">
                  <c:v>16105648047.238701</c:v>
                </c:pt>
                <c:pt idx="507">
                  <c:v>16102862080.1383</c:v>
                </c:pt>
                <c:pt idx="508">
                  <c:v>16098700465.1882</c:v>
                </c:pt>
                <c:pt idx="509">
                  <c:v>16095608828.045601</c:v>
                </c:pt>
                <c:pt idx="510">
                  <c:v>16101271904.8221</c:v>
                </c:pt>
                <c:pt idx="511">
                  <c:v>16100266697.326</c:v>
                </c:pt>
                <c:pt idx="512">
                  <c:v>16107347278.459499</c:v>
                </c:pt>
                <c:pt idx="513">
                  <c:v>16106971826.7293</c:v>
                </c:pt>
                <c:pt idx="514">
                  <c:v>16099034401.812799</c:v>
                </c:pt>
                <c:pt idx="515">
                  <c:v>16097229519.4498</c:v>
                </c:pt>
                <c:pt idx="516">
                  <c:v>16096651909.2015</c:v>
                </c:pt>
                <c:pt idx="517">
                  <c:v>16093662955.9727</c:v>
                </c:pt>
                <c:pt idx="518">
                  <c:v>16090011139.921499</c:v>
                </c:pt>
                <c:pt idx="519">
                  <c:v>16085428800.8507</c:v>
                </c:pt>
                <c:pt idx="520">
                  <c:v>16080355423.039801</c:v>
                </c:pt>
                <c:pt idx="521">
                  <c:v>16071301913.375601</c:v>
                </c:pt>
                <c:pt idx="522">
                  <c:v>16054850629.959801</c:v>
                </c:pt>
                <c:pt idx="523">
                  <c:v>16057932712.991501</c:v>
                </c:pt>
                <c:pt idx="524">
                  <c:v>16060578093.6735</c:v>
                </c:pt>
                <c:pt idx="525">
                  <c:v>16066609803.687099</c:v>
                </c:pt>
                <c:pt idx="526">
                  <c:v>16068749303.1297</c:v>
                </c:pt>
                <c:pt idx="527">
                  <c:v>16069333295.9004</c:v>
                </c:pt>
                <c:pt idx="528">
                  <c:v>16071890737.4249</c:v>
                </c:pt>
                <c:pt idx="529">
                  <c:v>16069554304.5058</c:v>
                </c:pt>
                <c:pt idx="530">
                  <c:v>16070138694.2582</c:v>
                </c:pt>
                <c:pt idx="531">
                  <c:v>16065249443.2248</c:v>
                </c:pt>
                <c:pt idx="532">
                  <c:v>16065085121.247499</c:v>
                </c:pt>
                <c:pt idx="533">
                  <c:v>16060374530.700899</c:v>
                </c:pt>
                <c:pt idx="534">
                  <c:v>16059048115.9958</c:v>
                </c:pt>
                <c:pt idx="535">
                  <c:v>16053897098.2279</c:v>
                </c:pt>
                <c:pt idx="536">
                  <c:v>16048115628.169701</c:v>
                </c:pt>
                <c:pt idx="537">
                  <c:v>16049742999.3288</c:v>
                </c:pt>
                <c:pt idx="538">
                  <c:v>16048784637.7176</c:v>
                </c:pt>
                <c:pt idx="539">
                  <c:v>16051803425.445</c:v>
                </c:pt>
                <c:pt idx="540">
                  <c:v>16051479085.8964</c:v>
                </c:pt>
                <c:pt idx="541">
                  <c:v>16053800892.0077</c:v>
                </c:pt>
                <c:pt idx="542">
                  <c:v>16051040080.9673</c:v>
                </c:pt>
                <c:pt idx="543">
                  <c:v>16045332267.1213</c:v>
                </c:pt>
                <c:pt idx="544">
                  <c:v>16051602627.810699</c:v>
                </c:pt>
                <c:pt idx="545">
                  <c:v>16046300455.269199</c:v>
                </c:pt>
                <c:pt idx="546">
                  <c:v>16043949177.2239</c:v>
                </c:pt>
                <c:pt idx="547">
                  <c:v>16041677375.5193</c:v>
                </c:pt>
                <c:pt idx="548">
                  <c:v>16036503716.0952</c:v>
                </c:pt>
                <c:pt idx="549">
                  <c:v>16028769895.161301</c:v>
                </c:pt>
                <c:pt idx="550">
                  <c:v>16021964871.9639</c:v>
                </c:pt>
                <c:pt idx="551">
                  <c:v>16024585083.8874</c:v>
                </c:pt>
                <c:pt idx="552">
                  <c:v>16028040472.5832</c:v>
                </c:pt>
                <c:pt idx="553">
                  <c:v>16028655232.6047</c:v>
                </c:pt>
                <c:pt idx="554">
                  <c:v>16022715536.901899</c:v>
                </c:pt>
                <c:pt idx="555">
                  <c:v>16028859205.604601</c:v>
                </c:pt>
                <c:pt idx="556">
                  <c:v>16026753748.604</c:v>
                </c:pt>
                <c:pt idx="557">
                  <c:v>16022563684.850201</c:v>
                </c:pt>
                <c:pt idx="558">
                  <c:v>16023292390.469101</c:v>
                </c:pt>
                <c:pt idx="559">
                  <c:v>16020571182.894501</c:v>
                </c:pt>
                <c:pt idx="560">
                  <c:v>16023737008.7085</c:v>
                </c:pt>
                <c:pt idx="561">
                  <c:v>16019022010.5784</c:v>
                </c:pt>
                <c:pt idx="562">
                  <c:v>16023318625.0765</c:v>
                </c:pt>
                <c:pt idx="563">
                  <c:v>16020038582.0481</c:v>
                </c:pt>
                <c:pt idx="564">
                  <c:v>16016064328.936399</c:v>
                </c:pt>
                <c:pt idx="565">
                  <c:v>16017695351.162201</c:v>
                </c:pt>
                <c:pt idx="566">
                  <c:v>16018043480.9121</c:v>
                </c:pt>
                <c:pt idx="567">
                  <c:v>16016807872.2798</c:v>
                </c:pt>
                <c:pt idx="568">
                  <c:v>16018236724.0748</c:v>
                </c:pt>
                <c:pt idx="569">
                  <c:v>16017651459.989401</c:v>
                </c:pt>
                <c:pt idx="570">
                  <c:v>16017318228.313299</c:v>
                </c:pt>
                <c:pt idx="571">
                  <c:v>16012503952.5242</c:v>
                </c:pt>
                <c:pt idx="572">
                  <c:v>16008279039.6014</c:v>
                </c:pt>
                <c:pt idx="573">
                  <c:v>16006091400.339899</c:v>
                </c:pt>
                <c:pt idx="574">
                  <c:v>16000680824.2834</c:v>
                </c:pt>
                <c:pt idx="575">
                  <c:v>16002016077.8251</c:v>
                </c:pt>
                <c:pt idx="576">
                  <c:v>16000960672.6406</c:v>
                </c:pt>
                <c:pt idx="577">
                  <c:v>15997012175.6931</c:v>
                </c:pt>
                <c:pt idx="578">
                  <c:v>15991738785.914</c:v>
                </c:pt>
                <c:pt idx="579">
                  <c:v>15992228559.724501</c:v>
                </c:pt>
                <c:pt idx="580">
                  <c:v>15992753686.222799</c:v>
                </c:pt>
                <c:pt idx="581">
                  <c:v>15992959912.9256</c:v>
                </c:pt>
                <c:pt idx="582">
                  <c:v>15989894999.1453</c:v>
                </c:pt>
                <c:pt idx="583">
                  <c:v>15991076141.716499</c:v>
                </c:pt>
                <c:pt idx="584">
                  <c:v>15986211660.222099</c:v>
                </c:pt>
                <c:pt idx="585">
                  <c:v>15979359362.366899</c:v>
                </c:pt>
                <c:pt idx="586">
                  <c:v>15980997533.0758</c:v>
                </c:pt>
                <c:pt idx="587">
                  <c:v>15979005340.4884</c:v>
                </c:pt>
                <c:pt idx="588">
                  <c:v>15979906864.3862</c:v>
                </c:pt>
                <c:pt idx="589">
                  <c:v>15978527395.9265</c:v>
                </c:pt>
                <c:pt idx="590">
                  <c:v>15985953836.245199</c:v>
                </c:pt>
                <c:pt idx="591">
                  <c:v>15982209412.458</c:v>
                </c:pt>
                <c:pt idx="592">
                  <c:v>15974646794.6029</c:v>
                </c:pt>
                <c:pt idx="593">
                  <c:v>15978607663.0989</c:v>
                </c:pt>
                <c:pt idx="594">
                  <c:v>15984004408.9468</c:v>
                </c:pt>
                <c:pt idx="595">
                  <c:v>15985278581.1838</c:v>
                </c:pt>
                <c:pt idx="596">
                  <c:v>15983538223.2278</c:v>
                </c:pt>
                <c:pt idx="597">
                  <c:v>15983332028.597099</c:v>
                </c:pt>
                <c:pt idx="598">
                  <c:v>15979496996.834</c:v>
                </c:pt>
                <c:pt idx="599">
                  <c:v>15972692044.180099</c:v>
                </c:pt>
                <c:pt idx="600">
                  <c:v>15972126326.8076</c:v>
                </c:pt>
                <c:pt idx="601">
                  <c:v>15964567380.682501</c:v>
                </c:pt>
                <c:pt idx="602">
                  <c:v>15960267382.389799</c:v>
                </c:pt>
                <c:pt idx="603">
                  <c:v>15954569334.5912</c:v>
                </c:pt>
                <c:pt idx="604">
                  <c:v>15960621533.927601</c:v>
                </c:pt>
                <c:pt idx="605">
                  <c:v>15958725069.5413</c:v>
                </c:pt>
                <c:pt idx="606">
                  <c:v>15958605924.2152</c:v>
                </c:pt>
                <c:pt idx="607">
                  <c:v>15960141349.521299</c:v>
                </c:pt>
                <c:pt idx="608">
                  <c:v>15960402753.441</c:v>
                </c:pt>
                <c:pt idx="609">
                  <c:v>15959983467.540899</c:v>
                </c:pt>
                <c:pt idx="610">
                  <c:v>15955993625.112301</c:v>
                </c:pt>
                <c:pt idx="611">
                  <c:v>15953508295.472099</c:v>
                </c:pt>
                <c:pt idx="612">
                  <c:v>15951186829.275</c:v>
                </c:pt>
                <c:pt idx="613">
                  <c:v>15948236996.341999</c:v>
                </c:pt>
                <c:pt idx="614">
                  <c:v>15942421794.592699</c:v>
                </c:pt>
                <c:pt idx="615">
                  <c:v>15942109559.094101</c:v>
                </c:pt>
                <c:pt idx="616">
                  <c:v>15940361175.115101</c:v>
                </c:pt>
                <c:pt idx="617">
                  <c:v>15944582487.915701</c:v>
                </c:pt>
                <c:pt idx="618">
                  <c:v>15951285315.3818</c:v>
                </c:pt>
                <c:pt idx="619">
                  <c:v>15959492421.018999</c:v>
                </c:pt>
                <c:pt idx="620">
                  <c:v>15956635007.818001</c:v>
                </c:pt>
                <c:pt idx="621">
                  <c:v>15954913339.476801</c:v>
                </c:pt>
                <c:pt idx="622">
                  <c:v>15955300137.614401</c:v>
                </c:pt>
                <c:pt idx="623">
                  <c:v>15958345492.8139</c:v>
                </c:pt>
                <c:pt idx="624">
                  <c:v>15955776342.957399</c:v>
                </c:pt>
                <c:pt idx="625">
                  <c:v>15954075615.870501</c:v>
                </c:pt>
                <c:pt idx="626">
                  <c:v>15948318911.2959</c:v>
                </c:pt>
                <c:pt idx="627">
                  <c:v>15950686866.8402</c:v>
                </c:pt>
                <c:pt idx="628">
                  <c:v>15946400997.3836</c:v>
                </c:pt>
                <c:pt idx="629">
                  <c:v>15942675598.791599</c:v>
                </c:pt>
                <c:pt idx="630">
                  <c:v>15941666931.151501</c:v>
                </c:pt>
                <c:pt idx="631">
                  <c:v>15947339416.5959</c:v>
                </c:pt>
                <c:pt idx="632">
                  <c:v>15939853052.6255</c:v>
                </c:pt>
                <c:pt idx="633">
                  <c:v>15935360490.9967</c:v>
                </c:pt>
                <c:pt idx="634">
                  <c:v>15939641680.7027</c:v>
                </c:pt>
                <c:pt idx="635">
                  <c:v>15929497078.180599</c:v>
                </c:pt>
                <c:pt idx="636">
                  <c:v>15931868281.882999</c:v>
                </c:pt>
                <c:pt idx="637">
                  <c:v>15934050187.311199</c:v>
                </c:pt>
                <c:pt idx="638">
                  <c:v>15928859198.0385</c:v>
                </c:pt>
                <c:pt idx="639">
                  <c:v>15929196254.1005</c:v>
                </c:pt>
                <c:pt idx="640">
                  <c:v>15929269666.7791</c:v>
                </c:pt>
                <c:pt idx="641">
                  <c:v>15929696448.789101</c:v>
                </c:pt>
                <c:pt idx="642">
                  <c:v>15931420838.2082</c:v>
                </c:pt>
                <c:pt idx="643">
                  <c:v>15931590423.881701</c:v>
                </c:pt>
                <c:pt idx="644">
                  <c:v>15934756986.310301</c:v>
                </c:pt>
                <c:pt idx="645">
                  <c:v>15942032724.680799</c:v>
                </c:pt>
                <c:pt idx="646">
                  <c:v>15943657558.443701</c:v>
                </c:pt>
                <c:pt idx="647">
                  <c:v>15943541376.841299</c:v>
                </c:pt>
                <c:pt idx="648">
                  <c:v>15941691246.1891</c:v>
                </c:pt>
                <c:pt idx="649">
                  <c:v>15944156291.0037</c:v>
                </c:pt>
                <c:pt idx="650">
                  <c:v>15946741606.267099</c:v>
                </c:pt>
                <c:pt idx="651">
                  <c:v>15943558192.922501</c:v>
                </c:pt>
                <c:pt idx="652">
                  <c:v>15937385391.714899</c:v>
                </c:pt>
                <c:pt idx="653">
                  <c:v>15933263509.2745</c:v>
                </c:pt>
                <c:pt idx="654">
                  <c:v>15930223820.2472</c:v>
                </c:pt>
                <c:pt idx="655">
                  <c:v>15933667817.1751</c:v>
                </c:pt>
                <c:pt idx="656">
                  <c:v>15934166736.0086</c:v>
                </c:pt>
                <c:pt idx="657">
                  <c:v>15937521070.907101</c:v>
                </c:pt>
                <c:pt idx="658">
                  <c:v>15932735882.129101</c:v>
                </c:pt>
                <c:pt idx="659">
                  <c:v>15937621938.643801</c:v>
                </c:pt>
                <c:pt idx="660">
                  <c:v>15937676959.9979</c:v>
                </c:pt>
                <c:pt idx="661">
                  <c:v>15935582798.224701</c:v>
                </c:pt>
                <c:pt idx="662">
                  <c:v>15937072414.6695</c:v>
                </c:pt>
                <c:pt idx="663">
                  <c:v>15935692391.7437</c:v>
                </c:pt>
                <c:pt idx="664">
                  <c:v>15937072526.8605</c:v>
                </c:pt>
                <c:pt idx="665">
                  <c:v>15939575326.7376</c:v>
                </c:pt>
                <c:pt idx="666">
                  <c:v>15939675190.413</c:v>
                </c:pt>
                <c:pt idx="667">
                  <c:v>15931455791.8962</c:v>
                </c:pt>
                <c:pt idx="668">
                  <c:v>15922415264.615299</c:v>
                </c:pt>
                <c:pt idx="669">
                  <c:v>15925347369.122999</c:v>
                </c:pt>
                <c:pt idx="670">
                  <c:v>15929233166.511999</c:v>
                </c:pt>
                <c:pt idx="671">
                  <c:v>15935694120.5627</c:v>
                </c:pt>
                <c:pt idx="672">
                  <c:v>15939255091.601101</c:v>
                </c:pt>
                <c:pt idx="673">
                  <c:v>15944383380.657301</c:v>
                </c:pt>
                <c:pt idx="674">
                  <c:v>15944532616.936199</c:v>
                </c:pt>
                <c:pt idx="675">
                  <c:v>15949091947.171499</c:v>
                </c:pt>
                <c:pt idx="676">
                  <c:v>15948687196.1259</c:v>
                </c:pt>
                <c:pt idx="677">
                  <c:v>15952588038.575399</c:v>
                </c:pt>
                <c:pt idx="678">
                  <c:v>15949721744.689501</c:v>
                </c:pt>
                <c:pt idx="679">
                  <c:v>15948212153.3279</c:v>
                </c:pt>
                <c:pt idx="680">
                  <c:v>15950879038.0793</c:v>
                </c:pt>
                <c:pt idx="681">
                  <c:v>15948339707.4797</c:v>
                </c:pt>
                <c:pt idx="682">
                  <c:v>15940357681.1134</c:v>
                </c:pt>
                <c:pt idx="683">
                  <c:v>15948204728.933001</c:v>
                </c:pt>
                <c:pt idx="684">
                  <c:v>15948488744.118299</c:v>
                </c:pt>
                <c:pt idx="685">
                  <c:v>15950927939.601</c:v>
                </c:pt>
                <c:pt idx="686">
                  <c:v>15950968989.947701</c:v>
                </c:pt>
                <c:pt idx="687">
                  <c:v>15951486360.528999</c:v>
                </c:pt>
                <c:pt idx="688">
                  <c:v>15956640377.257999</c:v>
                </c:pt>
                <c:pt idx="689">
                  <c:v>15954835670.2132</c:v>
                </c:pt>
                <c:pt idx="690">
                  <c:v>15951905428.787201</c:v>
                </c:pt>
                <c:pt idx="691">
                  <c:v>15950991279.5161</c:v>
                </c:pt>
                <c:pt idx="692">
                  <c:v>15944657076.476601</c:v>
                </c:pt>
                <c:pt idx="693">
                  <c:v>15939655064.6616</c:v>
                </c:pt>
                <c:pt idx="694">
                  <c:v>15933660261.583</c:v>
                </c:pt>
                <c:pt idx="695">
                  <c:v>15927824987.842501</c:v>
                </c:pt>
                <c:pt idx="696">
                  <c:v>15943411389.3505</c:v>
                </c:pt>
                <c:pt idx="697">
                  <c:v>15947444397.1544</c:v>
                </c:pt>
                <c:pt idx="698">
                  <c:v>15950800084.6705</c:v>
                </c:pt>
                <c:pt idx="699">
                  <c:v>15956280593.714701</c:v>
                </c:pt>
                <c:pt idx="700">
                  <c:v>15961921138.226</c:v>
                </c:pt>
                <c:pt idx="701">
                  <c:v>15967459720.569901</c:v>
                </c:pt>
                <c:pt idx="702">
                  <c:v>15965210368.1103</c:v>
                </c:pt>
                <c:pt idx="703">
                  <c:v>15968055519.3715</c:v>
                </c:pt>
                <c:pt idx="704">
                  <c:v>15965404878.738501</c:v>
                </c:pt>
                <c:pt idx="705">
                  <c:v>15960031249.904499</c:v>
                </c:pt>
                <c:pt idx="706">
                  <c:v>15953314440.714701</c:v>
                </c:pt>
                <c:pt idx="707">
                  <c:v>15950977923.413799</c:v>
                </c:pt>
                <c:pt idx="708">
                  <c:v>15949985715.2932</c:v>
                </c:pt>
                <c:pt idx="709">
                  <c:v>15950915778.605101</c:v>
                </c:pt>
                <c:pt idx="710">
                  <c:v>15950326478.6502</c:v>
                </c:pt>
                <c:pt idx="711">
                  <c:v>15956274518.146299</c:v>
                </c:pt>
                <c:pt idx="712">
                  <c:v>15952765967.9827</c:v>
                </c:pt>
                <c:pt idx="713">
                  <c:v>15950287031.983801</c:v>
                </c:pt>
                <c:pt idx="714">
                  <c:v>15949564626.8654</c:v>
                </c:pt>
                <c:pt idx="715">
                  <c:v>15942628337.9412</c:v>
                </c:pt>
                <c:pt idx="716">
                  <c:v>15948208725.216499</c:v>
                </c:pt>
                <c:pt idx="717">
                  <c:v>15952614233.2584</c:v>
                </c:pt>
                <c:pt idx="718">
                  <c:v>15950594342.7684</c:v>
                </c:pt>
                <c:pt idx="719">
                  <c:v>15954699910.723801</c:v>
                </c:pt>
                <c:pt idx="720">
                  <c:v>15955455074.7831</c:v>
                </c:pt>
                <c:pt idx="721">
                  <c:v>15966416586.0987</c:v>
                </c:pt>
                <c:pt idx="722">
                  <c:v>15961803679.1521</c:v>
                </c:pt>
                <c:pt idx="723">
                  <c:v>15957442595.724001</c:v>
                </c:pt>
                <c:pt idx="724">
                  <c:v>15959326821.5938</c:v>
                </c:pt>
                <c:pt idx="725">
                  <c:v>15957034919.237101</c:v>
                </c:pt>
                <c:pt idx="726">
                  <c:v>15958523384.7728</c:v>
                </c:pt>
                <c:pt idx="727">
                  <c:v>15957325359.8596</c:v>
                </c:pt>
                <c:pt idx="728">
                  <c:v>15955692955.3643</c:v>
                </c:pt>
                <c:pt idx="729">
                  <c:v>15956779625.98</c:v>
                </c:pt>
                <c:pt idx="730">
                  <c:v>15961645082.325001</c:v>
                </c:pt>
                <c:pt idx="731">
                  <c:v>15963525092.040199</c:v>
                </c:pt>
                <c:pt idx="732">
                  <c:v>15964857408.4645</c:v>
                </c:pt>
                <c:pt idx="733">
                  <c:v>15963783794.315599</c:v>
                </c:pt>
                <c:pt idx="734">
                  <c:v>15955557846.299101</c:v>
                </c:pt>
                <c:pt idx="735">
                  <c:v>15959476550.509001</c:v>
                </c:pt>
                <c:pt idx="736">
                  <c:v>15951291235.843399</c:v>
                </c:pt>
                <c:pt idx="737">
                  <c:v>15958395546.769899</c:v>
                </c:pt>
                <c:pt idx="738">
                  <c:v>15963400280.5931</c:v>
                </c:pt>
                <c:pt idx="739">
                  <c:v>15969157504.5854</c:v>
                </c:pt>
                <c:pt idx="740">
                  <c:v>15971161835.883101</c:v>
                </c:pt>
                <c:pt idx="741">
                  <c:v>15973154975.599701</c:v>
                </c:pt>
                <c:pt idx="742">
                  <c:v>15968957967.902399</c:v>
                </c:pt>
                <c:pt idx="743">
                  <c:v>15965228790.088301</c:v>
                </c:pt>
                <c:pt idx="744">
                  <c:v>15965259980.7728</c:v>
                </c:pt>
                <c:pt idx="745">
                  <c:v>15966062863.310801</c:v>
                </c:pt>
                <c:pt idx="746">
                  <c:v>15971056652.794901</c:v>
                </c:pt>
                <c:pt idx="747">
                  <c:v>15973096840.621401</c:v>
                </c:pt>
                <c:pt idx="748">
                  <c:v>15973239235.643299</c:v>
                </c:pt>
                <c:pt idx="749">
                  <c:v>15980492681.458599</c:v>
                </c:pt>
                <c:pt idx="750">
                  <c:v>15970578406.877501</c:v>
                </c:pt>
                <c:pt idx="751">
                  <c:v>15970007458.242399</c:v>
                </c:pt>
                <c:pt idx="752">
                  <c:v>15969074551.731701</c:v>
                </c:pt>
                <c:pt idx="753">
                  <c:v>15968933100.4216</c:v>
                </c:pt>
                <c:pt idx="754">
                  <c:v>15967940008.876801</c:v>
                </c:pt>
                <c:pt idx="755">
                  <c:v>15969932180.8661</c:v>
                </c:pt>
                <c:pt idx="756">
                  <c:v>15969052595.229601</c:v>
                </c:pt>
                <c:pt idx="757">
                  <c:v>15965694552.303699</c:v>
                </c:pt>
                <c:pt idx="758">
                  <c:v>15970556960.1896</c:v>
                </c:pt>
                <c:pt idx="759">
                  <c:v>15972762487.4575</c:v>
                </c:pt>
                <c:pt idx="760">
                  <c:v>15975942506.5805</c:v>
                </c:pt>
                <c:pt idx="761">
                  <c:v>15970405373.9238</c:v>
                </c:pt>
                <c:pt idx="762">
                  <c:v>15967954981.5348</c:v>
                </c:pt>
                <c:pt idx="763">
                  <c:v>15971924430.628201</c:v>
                </c:pt>
                <c:pt idx="764">
                  <c:v>15969894310.202</c:v>
                </c:pt>
                <c:pt idx="765">
                  <c:v>15976959036.031601</c:v>
                </c:pt>
                <c:pt idx="766">
                  <c:v>15982412691.187</c:v>
                </c:pt>
                <c:pt idx="767">
                  <c:v>15986652375.2526</c:v>
                </c:pt>
                <c:pt idx="768">
                  <c:v>15985573257.2428</c:v>
                </c:pt>
                <c:pt idx="769">
                  <c:v>15979724859.4804</c:v>
                </c:pt>
                <c:pt idx="770">
                  <c:v>15973303619.8529</c:v>
                </c:pt>
                <c:pt idx="771">
                  <c:v>15974243822.5595</c:v>
                </c:pt>
                <c:pt idx="772">
                  <c:v>15974461135.7882</c:v>
                </c:pt>
                <c:pt idx="773">
                  <c:v>15976972581.617399</c:v>
                </c:pt>
                <c:pt idx="774">
                  <c:v>15972935701.500099</c:v>
                </c:pt>
                <c:pt idx="775">
                  <c:v>15965629267.6521</c:v>
                </c:pt>
                <c:pt idx="776">
                  <c:v>15961060569.9856</c:v>
                </c:pt>
                <c:pt idx="777">
                  <c:v>15966488175.902201</c:v>
                </c:pt>
                <c:pt idx="778">
                  <c:v>15960804594.492201</c:v>
                </c:pt>
                <c:pt idx="779">
                  <c:v>15966534085.8689</c:v>
                </c:pt>
                <c:pt idx="780">
                  <c:v>15965337897.784401</c:v>
                </c:pt>
                <c:pt idx="781">
                  <c:v>15962878840.0401</c:v>
                </c:pt>
                <c:pt idx="782">
                  <c:v>15962064258.0973</c:v>
                </c:pt>
                <c:pt idx="783">
                  <c:v>16004630918.5054</c:v>
                </c:pt>
                <c:pt idx="784">
                  <c:v>15964844042.997</c:v>
                </c:pt>
                <c:pt idx="785">
                  <c:v>15961735679.618999</c:v>
                </c:pt>
                <c:pt idx="786">
                  <c:v>15966802933.603701</c:v>
                </c:pt>
                <c:pt idx="787">
                  <c:v>15962284457.375299</c:v>
                </c:pt>
                <c:pt idx="788">
                  <c:v>15962077281.251301</c:v>
                </c:pt>
                <c:pt idx="789">
                  <c:v>15958594292.888</c:v>
                </c:pt>
                <c:pt idx="790">
                  <c:v>15954219168.919701</c:v>
                </c:pt>
                <c:pt idx="791">
                  <c:v>15960954307.712601</c:v>
                </c:pt>
                <c:pt idx="792">
                  <c:v>15956606179.209499</c:v>
                </c:pt>
                <c:pt idx="793">
                  <c:v>15956623614.119101</c:v>
                </c:pt>
                <c:pt idx="794">
                  <c:v>15956081557.040199</c:v>
                </c:pt>
                <c:pt idx="795">
                  <c:v>15956508492.431499</c:v>
                </c:pt>
                <c:pt idx="796">
                  <c:v>15953253140.472799</c:v>
                </c:pt>
                <c:pt idx="797">
                  <c:v>15950380047.064501</c:v>
                </c:pt>
                <c:pt idx="798">
                  <c:v>15949725376.749901</c:v>
                </c:pt>
                <c:pt idx="799">
                  <c:v>15950954572.3449</c:v>
                </c:pt>
                <c:pt idx="800">
                  <c:v>15949869318.2626</c:v>
                </c:pt>
                <c:pt idx="801">
                  <c:v>15956880206.2418</c:v>
                </c:pt>
                <c:pt idx="802">
                  <c:v>15951822788.4895</c:v>
                </c:pt>
                <c:pt idx="803">
                  <c:v>15950069150.275801</c:v>
                </c:pt>
                <c:pt idx="804">
                  <c:v>15945749401.327</c:v>
                </c:pt>
                <c:pt idx="805">
                  <c:v>15949596329.2272</c:v>
                </c:pt>
                <c:pt idx="806">
                  <c:v>15943363689.706499</c:v>
                </c:pt>
                <c:pt idx="807">
                  <c:v>15941653394.3214</c:v>
                </c:pt>
                <c:pt idx="808">
                  <c:v>15940966743.400499</c:v>
                </c:pt>
                <c:pt idx="809">
                  <c:v>15940250321.240499</c:v>
                </c:pt>
                <c:pt idx="810">
                  <c:v>15943684315.5499</c:v>
                </c:pt>
                <c:pt idx="811">
                  <c:v>15941850103.2204</c:v>
                </c:pt>
                <c:pt idx="812">
                  <c:v>15939177516.5075</c:v>
                </c:pt>
                <c:pt idx="813">
                  <c:v>15932292236.6008</c:v>
                </c:pt>
                <c:pt idx="814">
                  <c:v>15931052253.743</c:v>
                </c:pt>
                <c:pt idx="815">
                  <c:v>15928825731.0655</c:v>
                </c:pt>
                <c:pt idx="816">
                  <c:v>15928366068.7869</c:v>
                </c:pt>
                <c:pt idx="817">
                  <c:v>15924897367.9699</c:v>
                </c:pt>
                <c:pt idx="818">
                  <c:v>15923035774.6359</c:v>
                </c:pt>
                <c:pt idx="819">
                  <c:v>15920872660.328899</c:v>
                </c:pt>
                <c:pt idx="820">
                  <c:v>15918113080.386801</c:v>
                </c:pt>
                <c:pt idx="821">
                  <c:v>15932785390.828899</c:v>
                </c:pt>
                <c:pt idx="822">
                  <c:v>15934283650.0609</c:v>
                </c:pt>
                <c:pt idx="823">
                  <c:v>15937192805.003201</c:v>
                </c:pt>
                <c:pt idx="824">
                  <c:v>15931080988.9713</c:v>
                </c:pt>
                <c:pt idx="825">
                  <c:v>15929171387.0585</c:v>
                </c:pt>
                <c:pt idx="826">
                  <c:v>15926675294.0355</c:v>
                </c:pt>
                <c:pt idx="827">
                  <c:v>15922289648.610901</c:v>
                </c:pt>
                <c:pt idx="828">
                  <c:v>15923186526.3627</c:v>
                </c:pt>
                <c:pt idx="829">
                  <c:v>15921594424.1182</c:v>
                </c:pt>
                <c:pt idx="830">
                  <c:v>15917746291.203899</c:v>
                </c:pt>
                <c:pt idx="831">
                  <c:v>15916664053.399599</c:v>
                </c:pt>
                <c:pt idx="832">
                  <c:v>15912030445.897301</c:v>
                </c:pt>
                <c:pt idx="833">
                  <c:v>15910735005.0788</c:v>
                </c:pt>
                <c:pt idx="834">
                  <c:v>15912708305.128099</c:v>
                </c:pt>
                <c:pt idx="835">
                  <c:v>15913921013.8932</c:v>
                </c:pt>
                <c:pt idx="836">
                  <c:v>15912519496.4394</c:v>
                </c:pt>
                <c:pt idx="837">
                  <c:v>15912744880.0277</c:v>
                </c:pt>
                <c:pt idx="838">
                  <c:v>15907691856.090799</c:v>
                </c:pt>
                <c:pt idx="839">
                  <c:v>15905535108.177601</c:v>
                </c:pt>
                <c:pt idx="840">
                  <c:v>15902654698.1014</c:v>
                </c:pt>
                <c:pt idx="841">
                  <c:v>15904676621.874201</c:v>
                </c:pt>
                <c:pt idx="842">
                  <c:v>15904830656.7885</c:v>
                </c:pt>
                <c:pt idx="843">
                  <c:v>15906476136.379601</c:v>
                </c:pt>
                <c:pt idx="844">
                  <c:v>15900433399.6646</c:v>
                </c:pt>
                <c:pt idx="845">
                  <c:v>15891357157.228201</c:v>
                </c:pt>
                <c:pt idx="846">
                  <c:v>15891507964.884899</c:v>
                </c:pt>
                <c:pt idx="847">
                  <c:v>15888955793.2794</c:v>
                </c:pt>
                <c:pt idx="848">
                  <c:v>15898640933.9126</c:v>
                </c:pt>
                <c:pt idx="849">
                  <c:v>15871028731.0387</c:v>
                </c:pt>
                <c:pt idx="850">
                  <c:v>15877643155.517401</c:v>
                </c:pt>
                <c:pt idx="851">
                  <c:v>15883640273.1315</c:v>
                </c:pt>
                <c:pt idx="852">
                  <c:v>15885606753.575199</c:v>
                </c:pt>
                <c:pt idx="853">
                  <c:v>15889144764.630199</c:v>
                </c:pt>
                <c:pt idx="854">
                  <c:v>15896109414.431999</c:v>
                </c:pt>
                <c:pt idx="855">
                  <c:v>15893088252.8326</c:v>
                </c:pt>
                <c:pt idx="856">
                  <c:v>15895595437.5422</c:v>
                </c:pt>
                <c:pt idx="857">
                  <c:v>15888966848.4865</c:v>
                </c:pt>
                <c:pt idx="858">
                  <c:v>15890011953.1747</c:v>
                </c:pt>
                <c:pt idx="859">
                  <c:v>15887416170.889799</c:v>
                </c:pt>
                <c:pt idx="860">
                  <c:v>15884579236.384001</c:v>
                </c:pt>
                <c:pt idx="861">
                  <c:v>15884848159.022499</c:v>
                </c:pt>
                <c:pt idx="862">
                  <c:v>15885900864.9163</c:v>
                </c:pt>
                <c:pt idx="863">
                  <c:v>15890060652.5021</c:v>
                </c:pt>
                <c:pt idx="864">
                  <c:v>15886290274.2721</c:v>
                </c:pt>
                <c:pt idx="865">
                  <c:v>15889037731.9296</c:v>
                </c:pt>
                <c:pt idx="866">
                  <c:v>15885624848.524799</c:v>
                </c:pt>
                <c:pt idx="867">
                  <c:v>15885478310.6665</c:v>
                </c:pt>
                <c:pt idx="868">
                  <c:v>15886772410.4918</c:v>
                </c:pt>
                <c:pt idx="869">
                  <c:v>15885300437.2376</c:v>
                </c:pt>
                <c:pt idx="870">
                  <c:v>15884747284.8454</c:v>
                </c:pt>
                <c:pt idx="871">
                  <c:v>15924450464.963699</c:v>
                </c:pt>
                <c:pt idx="872">
                  <c:v>15882655620.4055</c:v>
                </c:pt>
                <c:pt idx="873">
                  <c:v>15880622891.7153</c:v>
                </c:pt>
                <c:pt idx="874">
                  <c:v>15880813880.683201</c:v>
                </c:pt>
                <c:pt idx="875">
                  <c:v>15884412923.454599</c:v>
                </c:pt>
                <c:pt idx="876">
                  <c:v>15878607962.489401</c:v>
                </c:pt>
                <c:pt idx="877">
                  <c:v>15875766095.3237</c:v>
                </c:pt>
                <c:pt idx="878">
                  <c:v>15871984959.6598</c:v>
                </c:pt>
                <c:pt idx="879">
                  <c:v>15870266351.506701</c:v>
                </c:pt>
                <c:pt idx="880">
                  <c:v>15865125477.438801</c:v>
                </c:pt>
                <c:pt idx="881">
                  <c:v>15865789417.031799</c:v>
                </c:pt>
                <c:pt idx="882">
                  <c:v>15870365695.388599</c:v>
                </c:pt>
                <c:pt idx="883">
                  <c:v>15865370500.797701</c:v>
                </c:pt>
                <c:pt idx="884">
                  <c:v>15862775608.3195</c:v>
                </c:pt>
                <c:pt idx="885">
                  <c:v>15866109743.844</c:v>
                </c:pt>
                <c:pt idx="886">
                  <c:v>15865792946.718</c:v>
                </c:pt>
                <c:pt idx="887">
                  <c:v>15862592669.3314</c:v>
                </c:pt>
                <c:pt idx="888">
                  <c:v>15860651969.3533</c:v>
                </c:pt>
                <c:pt idx="889">
                  <c:v>15858436971.563</c:v>
                </c:pt>
                <c:pt idx="890">
                  <c:v>15859462823.5606</c:v>
                </c:pt>
                <c:pt idx="891">
                  <c:v>15854691081.203501</c:v>
                </c:pt>
                <c:pt idx="892">
                  <c:v>15853609154.9594</c:v>
                </c:pt>
                <c:pt idx="893">
                  <c:v>15851221298.947901</c:v>
                </c:pt>
                <c:pt idx="894">
                  <c:v>15846240956.509399</c:v>
                </c:pt>
                <c:pt idx="895">
                  <c:v>15846273977.9743</c:v>
                </c:pt>
                <c:pt idx="896">
                  <c:v>15847812625.4785</c:v>
                </c:pt>
                <c:pt idx="897">
                  <c:v>15840213744.704901</c:v>
                </c:pt>
                <c:pt idx="898">
                  <c:v>15839592408.379801</c:v>
                </c:pt>
                <c:pt idx="899">
                  <c:v>15832946871.2847</c:v>
                </c:pt>
                <c:pt idx="900">
                  <c:v>15830366167.8176</c:v>
                </c:pt>
                <c:pt idx="901">
                  <c:v>15822386363.718201</c:v>
                </c:pt>
                <c:pt idx="902">
                  <c:v>15828903283.656799</c:v>
                </c:pt>
                <c:pt idx="903">
                  <c:v>15828552534.135799</c:v>
                </c:pt>
                <c:pt idx="904">
                  <c:v>15832331683.714701</c:v>
                </c:pt>
                <c:pt idx="905">
                  <c:v>15831291622.875099</c:v>
                </c:pt>
                <c:pt idx="906">
                  <c:v>15834618349.2645</c:v>
                </c:pt>
                <c:pt idx="907">
                  <c:v>15828920439.2834</c:v>
                </c:pt>
                <c:pt idx="908">
                  <c:v>15828577528.9107</c:v>
                </c:pt>
                <c:pt idx="909">
                  <c:v>15828841131.206301</c:v>
                </c:pt>
                <c:pt idx="910">
                  <c:v>15830525395.225</c:v>
                </c:pt>
                <c:pt idx="911">
                  <c:v>15829541710.992599</c:v>
                </c:pt>
                <c:pt idx="912">
                  <c:v>15825165580.471399</c:v>
                </c:pt>
                <c:pt idx="913">
                  <c:v>15828065689.34</c:v>
                </c:pt>
                <c:pt idx="914">
                  <c:v>15818941627.680201</c:v>
                </c:pt>
                <c:pt idx="915">
                  <c:v>15809208258.536501</c:v>
                </c:pt>
                <c:pt idx="916">
                  <c:v>15810196157.758499</c:v>
                </c:pt>
                <c:pt idx="917">
                  <c:v>15809211215.3498</c:v>
                </c:pt>
                <c:pt idx="918">
                  <c:v>15810834542.625</c:v>
                </c:pt>
                <c:pt idx="919">
                  <c:v>15810860161.425301</c:v>
                </c:pt>
                <c:pt idx="920">
                  <c:v>15817755825.076</c:v>
                </c:pt>
                <c:pt idx="921">
                  <c:v>15813902132.1348</c:v>
                </c:pt>
                <c:pt idx="922">
                  <c:v>15807695288.7715</c:v>
                </c:pt>
                <c:pt idx="923">
                  <c:v>15806885239.509701</c:v>
                </c:pt>
                <c:pt idx="924">
                  <c:v>15801329637.948999</c:v>
                </c:pt>
                <c:pt idx="925">
                  <c:v>15797245191.703899</c:v>
                </c:pt>
                <c:pt idx="926">
                  <c:v>15793612940.707899</c:v>
                </c:pt>
                <c:pt idx="927">
                  <c:v>15793840911.190399</c:v>
                </c:pt>
                <c:pt idx="928">
                  <c:v>15793088708.136299</c:v>
                </c:pt>
                <c:pt idx="929">
                  <c:v>15791500404.687901</c:v>
                </c:pt>
                <c:pt idx="930">
                  <c:v>15797693966.0417</c:v>
                </c:pt>
                <c:pt idx="931">
                  <c:v>15796015360.768801</c:v>
                </c:pt>
                <c:pt idx="932">
                  <c:v>15794154690.545</c:v>
                </c:pt>
                <c:pt idx="933">
                  <c:v>15785552887.751699</c:v>
                </c:pt>
                <c:pt idx="934">
                  <c:v>15790731817.528299</c:v>
                </c:pt>
                <c:pt idx="935">
                  <c:v>15787182246.510599</c:v>
                </c:pt>
                <c:pt idx="936">
                  <c:v>15783391138.086399</c:v>
                </c:pt>
                <c:pt idx="937">
                  <c:v>15785251071.278</c:v>
                </c:pt>
                <c:pt idx="938">
                  <c:v>15785025914.746599</c:v>
                </c:pt>
                <c:pt idx="939">
                  <c:v>15782864638.9573</c:v>
                </c:pt>
                <c:pt idx="940">
                  <c:v>15775977273.511499</c:v>
                </c:pt>
                <c:pt idx="941">
                  <c:v>15778005533.959999</c:v>
                </c:pt>
                <c:pt idx="942">
                  <c:v>15776528854.2223</c:v>
                </c:pt>
                <c:pt idx="943">
                  <c:v>15775477296.2467</c:v>
                </c:pt>
                <c:pt idx="944">
                  <c:v>15778020007.707399</c:v>
                </c:pt>
                <c:pt idx="945">
                  <c:v>15780770251.4706</c:v>
                </c:pt>
                <c:pt idx="946">
                  <c:v>15782360224.568701</c:v>
                </c:pt>
                <c:pt idx="947">
                  <c:v>15779960203.4084</c:v>
                </c:pt>
                <c:pt idx="948">
                  <c:v>15777756274.376801</c:v>
                </c:pt>
                <c:pt idx="949">
                  <c:v>15768980692.929701</c:v>
                </c:pt>
                <c:pt idx="950">
                  <c:v>15759675968.441299</c:v>
                </c:pt>
                <c:pt idx="951">
                  <c:v>15760264321.154499</c:v>
                </c:pt>
                <c:pt idx="952">
                  <c:v>15762432272.6311</c:v>
                </c:pt>
                <c:pt idx="953">
                  <c:v>15769528246.3389</c:v>
                </c:pt>
                <c:pt idx="954">
                  <c:v>15770291726.2917</c:v>
                </c:pt>
                <c:pt idx="955">
                  <c:v>15769858948.039499</c:v>
                </c:pt>
                <c:pt idx="956">
                  <c:v>15766130413.498199</c:v>
                </c:pt>
                <c:pt idx="957">
                  <c:v>15763279838.306499</c:v>
                </c:pt>
                <c:pt idx="958">
                  <c:v>15762231934.123199</c:v>
                </c:pt>
                <c:pt idx="959">
                  <c:v>15757974091.496</c:v>
                </c:pt>
                <c:pt idx="960">
                  <c:v>15756542279.619499</c:v>
                </c:pt>
                <c:pt idx="961">
                  <c:v>15756171211.536301</c:v>
                </c:pt>
                <c:pt idx="962">
                  <c:v>15755381519.9851</c:v>
                </c:pt>
                <c:pt idx="963">
                  <c:v>15752428870.932199</c:v>
                </c:pt>
                <c:pt idx="964">
                  <c:v>15746975402.9762</c:v>
                </c:pt>
                <c:pt idx="965">
                  <c:v>15748021520.472099</c:v>
                </c:pt>
                <c:pt idx="966">
                  <c:v>15748652409.601801</c:v>
                </c:pt>
                <c:pt idx="967">
                  <c:v>15751939700.646099</c:v>
                </c:pt>
                <c:pt idx="968">
                  <c:v>15759518068.9492</c:v>
                </c:pt>
                <c:pt idx="969">
                  <c:v>15760945237.951</c:v>
                </c:pt>
                <c:pt idx="970">
                  <c:v>15767906417.2586</c:v>
                </c:pt>
                <c:pt idx="971">
                  <c:v>15769772211.4515</c:v>
                </c:pt>
                <c:pt idx="972">
                  <c:v>15768274153.4074</c:v>
                </c:pt>
                <c:pt idx="973">
                  <c:v>15761116702.039101</c:v>
                </c:pt>
                <c:pt idx="974">
                  <c:v>15755012365.542299</c:v>
                </c:pt>
                <c:pt idx="975">
                  <c:v>15746127630.782101</c:v>
                </c:pt>
                <c:pt idx="976">
                  <c:v>15744101051.202299</c:v>
                </c:pt>
                <c:pt idx="977">
                  <c:v>15741245230.254299</c:v>
                </c:pt>
                <c:pt idx="978">
                  <c:v>15735132855.1863</c:v>
                </c:pt>
                <c:pt idx="979">
                  <c:v>15734771461.337299</c:v>
                </c:pt>
                <c:pt idx="980">
                  <c:v>15737739965.358299</c:v>
                </c:pt>
                <c:pt idx="981">
                  <c:v>15736869724.925501</c:v>
                </c:pt>
                <c:pt idx="982">
                  <c:v>15733063411.1654</c:v>
                </c:pt>
                <c:pt idx="983">
                  <c:v>15729958111.529499</c:v>
                </c:pt>
                <c:pt idx="984">
                  <c:v>15728688111.714701</c:v>
                </c:pt>
                <c:pt idx="985">
                  <c:v>15732939039.052401</c:v>
                </c:pt>
                <c:pt idx="986">
                  <c:v>15734974187.004499</c:v>
                </c:pt>
                <c:pt idx="987">
                  <c:v>15738332754.169399</c:v>
                </c:pt>
                <c:pt idx="988">
                  <c:v>15742974845.1791</c:v>
                </c:pt>
                <c:pt idx="989">
                  <c:v>15744329967.7334</c:v>
                </c:pt>
                <c:pt idx="990">
                  <c:v>15743703872.3251</c:v>
                </c:pt>
                <c:pt idx="991">
                  <c:v>15738915741.578199</c:v>
                </c:pt>
                <c:pt idx="992">
                  <c:v>15732970297.130899</c:v>
                </c:pt>
                <c:pt idx="993">
                  <c:v>15734787442.8246</c:v>
                </c:pt>
                <c:pt idx="994">
                  <c:v>15736460999.557501</c:v>
                </c:pt>
                <c:pt idx="995">
                  <c:v>15741517018.9377</c:v>
                </c:pt>
                <c:pt idx="996">
                  <c:v>15744502735.4592</c:v>
                </c:pt>
                <c:pt idx="997">
                  <c:v>15746064961.497499</c:v>
                </c:pt>
                <c:pt idx="998">
                  <c:v>15748012594.931999</c:v>
                </c:pt>
                <c:pt idx="999">
                  <c:v>15750866508.8799</c:v>
                </c:pt>
                <c:pt idx="1000">
                  <c:v>15750631976.427999</c:v>
                </c:pt>
                <c:pt idx="1001">
                  <c:v>15749800163.509701</c:v>
                </c:pt>
                <c:pt idx="1002">
                  <c:v>15751086128.966999</c:v>
                </c:pt>
                <c:pt idx="1003">
                  <c:v>15747141910.3661</c:v>
                </c:pt>
                <c:pt idx="1004">
                  <c:v>15741941619.4669</c:v>
                </c:pt>
                <c:pt idx="1005">
                  <c:v>15730263077.6532</c:v>
                </c:pt>
                <c:pt idx="1006">
                  <c:v>15722360570.1754</c:v>
                </c:pt>
                <c:pt idx="1007">
                  <c:v>15733279538.464899</c:v>
                </c:pt>
                <c:pt idx="1008">
                  <c:v>15732758568.954399</c:v>
                </c:pt>
                <c:pt idx="1009">
                  <c:v>15734158553.728399</c:v>
                </c:pt>
                <c:pt idx="1010">
                  <c:v>15733790348.4459</c:v>
                </c:pt>
                <c:pt idx="1011">
                  <c:v>15727588680.768999</c:v>
                </c:pt>
                <c:pt idx="1012">
                  <c:v>15726431075.5277</c:v>
                </c:pt>
                <c:pt idx="1013">
                  <c:v>15726449797.358999</c:v>
                </c:pt>
                <c:pt idx="1014">
                  <c:v>15733129749.417299</c:v>
                </c:pt>
                <c:pt idx="1015">
                  <c:v>15737879455.147699</c:v>
                </c:pt>
                <c:pt idx="1016">
                  <c:v>15737355299.982</c:v>
                </c:pt>
                <c:pt idx="1017">
                  <c:v>15736822700.5208</c:v>
                </c:pt>
                <c:pt idx="1018">
                  <c:v>15728067219.638201</c:v>
                </c:pt>
                <c:pt idx="1019">
                  <c:v>15715184380.9069</c:v>
                </c:pt>
                <c:pt idx="1020">
                  <c:v>15705479307.232401</c:v>
                </c:pt>
                <c:pt idx="1021">
                  <c:v>15708210748.787201</c:v>
                </c:pt>
                <c:pt idx="1022">
                  <c:v>15715008853.153999</c:v>
                </c:pt>
                <c:pt idx="1023">
                  <c:v>15723669637.674601</c:v>
                </c:pt>
                <c:pt idx="1024">
                  <c:v>15731732987.984501</c:v>
                </c:pt>
                <c:pt idx="1025">
                  <c:v>15736937053.8902</c:v>
                </c:pt>
                <c:pt idx="1026">
                  <c:v>15737812673.799</c:v>
                </c:pt>
                <c:pt idx="1027">
                  <c:v>15750939953.132401</c:v>
                </c:pt>
                <c:pt idx="1028">
                  <c:v>15754796915.0427</c:v>
                </c:pt>
                <c:pt idx="1029">
                  <c:v>15759684868.5938</c:v>
                </c:pt>
                <c:pt idx="1030">
                  <c:v>15754267658.032801</c:v>
                </c:pt>
                <c:pt idx="1031">
                  <c:v>15751727087.2311</c:v>
                </c:pt>
                <c:pt idx="1032">
                  <c:v>15749920331.680201</c:v>
                </c:pt>
                <c:pt idx="1033">
                  <c:v>15751024761.7652</c:v>
                </c:pt>
                <c:pt idx="1034">
                  <c:v>15751135252.3162</c:v>
                </c:pt>
                <c:pt idx="1035">
                  <c:v>15757234546.731701</c:v>
                </c:pt>
                <c:pt idx="1036">
                  <c:v>15760516058.6838</c:v>
                </c:pt>
                <c:pt idx="1037">
                  <c:v>15759834313.1159</c:v>
                </c:pt>
                <c:pt idx="1038">
                  <c:v>15755820443.0091</c:v>
                </c:pt>
                <c:pt idx="1039">
                  <c:v>15756332567.2728</c:v>
                </c:pt>
                <c:pt idx="1040">
                  <c:v>15754121368.309</c:v>
                </c:pt>
                <c:pt idx="1041">
                  <c:v>15753686939.681499</c:v>
                </c:pt>
                <c:pt idx="1042">
                  <c:v>15754728385.727501</c:v>
                </c:pt>
                <c:pt idx="1043">
                  <c:v>15755207801.761801</c:v>
                </c:pt>
                <c:pt idx="1044">
                  <c:v>15752127834.0331</c:v>
                </c:pt>
                <c:pt idx="1045">
                  <c:v>15744383144.8134</c:v>
                </c:pt>
                <c:pt idx="1046">
                  <c:v>15731921079.059799</c:v>
                </c:pt>
                <c:pt idx="1047">
                  <c:v>15720267031.851</c:v>
                </c:pt>
                <c:pt idx="1048">
                  <c:v>15719217380.295401</c:v>
                </c:pt>
                <c:pt idx="1049">
                  <c:v>15720303442.2411</c:v>
                </c:pt>
                <c:pt idx="1050">
                  <c:v>15726734388.733101</c:v>
                </c:pt>
                <c:pt idx="1051">
                  <c:v>15730897611.791599</c:v>
                </c:pt>
                <c:pt idx="1052">
                  <c:v>15740962714.639299</c:v>
                </c:pt>
                <c:pt idx="1053">
                  <c:v>15743627825.243299</c:v>
                </c:pt>
                <c:pt idx="1054">
                  <c:v>15745951049.5124</c:v>
                </c:pt>
                <c:pt idx="1055">
                  <c:v>15746549720.2339</c:v>
                </c:pt>
                <c:pt idx="1056">
                  <c:v>15744696382.061399</c:v>
                </c:pt>
                <c:pt idx="1057">
                  <c:v>15747080145.485701</c:v>
                </c:pt>
                <c:pt idx="1058">
                  <c:v>15749757952.7131</c:v>
                </c:pt>
                <c:pt idx="1059">
                  <c:v>15748636353.856001</c:v>
                </c:pt>
                <c:pt idx="1060">
                  <c:v>15745539290.535999</c:v>
                </c:pt>
                <c:pt idx="1061">
                  <c:v>15747352606.1791</c:v>
                </c:pt>
                <c:pt idx="1062">
                  <c:v>15752077578.801201</c:v>
                </c:pt>
                <c:pt idx="1063">
                  <c:v>15754124476.2425</c:v>
                </c:pt>
                <c:pt idx="1064">
                  <c:v>15754951658.121</c:v>
                </c:pt>
                <c:pt idx="1065">
                  <c:v>15752163155.5972</c:v>
                </c:pt>
                <c:pt idx="1066">
                  <c:v>15756270826.3909</c:v>
                </c:pt>
                <c:pt idx="1067">
                  <c:v>15758446553.6674</c:v>
                </c:pt>
                <c:pt idx="1068">
                  <c:v>15763946640.3276</c:v>
                </c:pt>
                <c:pt idx="1069">
                  <c:v>15760059406.717699</c:v>
                </c:pt>
                <c:pt idx="1070">
                  <c:v>15758951485.373199</c:v>
                </c:pt>
                <c:pt idx="1071">
                  <c:v>15757809128.260599</c:v>
                </c:pt>
                <c:pt idx="1072">
                  <c:v>15751975901.574499</c:v>
                </c:pt>
                <c:pt idx="1073">
                  <c:v>15748668376.3356</c:v>
                </c:pt>
                <c:pt idx="1074">
                  <c:v>15742930806.816099</c:v>
                </c:pt>
                <c:pt idx="1075">
                  <c:v>15740912732.5312</c:v>
                </c:pt>
                <c:pt idx="1076">
                  <c:v>15746447700.5385</c:v>
                </c:pt>
                <c:pt idx="1077">
                  <c:v>15751647142.209801</c:v>
                </c:pt>
                <c:pt idx="1078">
                  <c:v>15759270742.6584</c:v>
                </c:pt>
                <c:pt idx="1079">
                  <c:v>15757096481.1737</c:v>
                </c:pt>
                <c:pt idx="1080">
                  <c:v>15756131312.873199</c:v>
                </c:pt>
                <c:pt idx="1081">
                  <c:v>15755933275.9862</c:v>
                </c:pt>
                <c:pt idx="1082">
                  <c:v>15753510891.039801</c:v>
                </c:pt>
                <c:pt idx="1083">
                  <c:v>15751440562.064699</c:v>
                </c:pt>
                <c:pt idx="1084">
                  <c:v>15752849243.066401</c:v>
                </c:pt>
                <c:pt idx="1085">
                  <c:v>15755869125.7437</c:v>
                </c:pt>
                <c:pt idx="1086">
                  <c:v>15759705367.503201</c:v>
                </c:pt>
                <c:pt idx="1087">
                  <c:v>15756006364.364901</c:v>
                </c:pt>
                <c:pt idx="1088">
                  <c:v>15762124951.814301</c:v>
                </c:pt>
                <c:pt idx="1089">
                  <c:v>15752104621.945801</c:v>
                </c:pt>
                <c:pt idx="1090">
                  <c:v>15755469457.499599</c:v>
                </c:pt>
                <c:pt idx="1091">
                  <c:v>15754343093.487101</c:v>
                </c:pt>
                <c:pt idx="1092">
                  <c:v>15753898197.5854</c:v>
                </c:pt>
                <c:pt idx="1093">
                  <c:v>15754038913.987</c:v>
                </c:pt>
                <c:pt idx="1094">
                  <c:v>15758089683.6555</c:v>
                </c:pt>
                <c:pt idx="1095">
                  <c:v>15768748470.3311</c:v>
                </c:pt>
                <c:pt idx="1096">
                  <c:v>15772441803.2404</c:v>
                </c:pt>
                <c:pt idx="1097">
                  <c:v>15777587397.6458</c:v>
                </c:pt>
                <c:pt idx="1098">
                  <c:v>15775595655.278099</c:v>
                </c:pt>
                <c:pt idx="1099">
                  <c:v>15770786054.5977</c:v>
                </c:pt>
                <c:pt idx="1100">
                  <c:v>15762614433.745501</c:v>
                </c:pt>
                <c:pt idx="1101">
                  <c:v>15758578763.563</c:v>
                </c:pt>
                <c:pt idx="1102">
                  <c:v>15761929949.763901</c:v>
                </c:pt>
                <c:pt idx="1103">
                  <c:v>15761981888.884899</c:v>
                </c:pt>
                <c:pt idx="1104">
                  <c:v>15763113750.5306</c:v>
                </c:pt>
                <c:pt idx="1105">
                  <c:v>15766344325.492399</c:v>
                </c:pt>
                <c:pt idx="1106">
                  <c:v>15760762460.710501</c:v>
                </c:pt>
                <c:pt idx="1107">
                  <c:v>15753231009.9599</c:v>
                </c:pt>
                <c:pt idx="1108">
                  <c:v>15750269884.053301</c:v>
                </c:pt>
                <c:pt idx="1109">
                  <c:v>15752406849.978701</c:v>
                </c:pt>
                <c:pt idx="1110">
                  <c:v>15756290082.6443</c:v>
                </c:pt>
                <c:pt idx="1111">
                  <c:v>15758383108.356701</c:v>
                </c:pt>
                <c:pt idx="1112">
                  <c:v>15758573307.516001</c:v>
                </c:pt>
                <c:pt idx="1113">
                  <c:v>15765760431.5336</c:v>
                </c:pt>
                <c:pt idx="1114">
                  <c:v>15765393627.2952</c:v>
                </c:pt>
                <c:pt idx="1115">
                  <c:v>15768924591.278601</c:v>
                </c:pt>
                <c:pt idx="1116">
                  <c:v>15771726818.6231</c:v>
                </c:pt>
                <c:pt idx="1117">
                  <c:v>15764077391.4114</c:v>
                </c:pt>
                <c:pt idx="1118">
                  <c:v>15769107972.755301</c:v>
                </c:pt>
                <c:pt idx="1119">
                  <c:v>15769299978.855101</c:v>
                </c:pt>
                <c:pt idx="1120">
                  <c:v>15770617715.2111</c:v>
                </c:pt>
                <c:pt idx="1121">
                  <c:v>15773426823.3941</c:v>
                </c:pt>
                <c:pt idx="1122">
                  <c:v>15776126948.594299</c:v>
                </c:pt>
                <c:pt idx="1123">
                  <c:v>15780637423.3358</c:v>
                </c:pt>
                <c:pt idx="1124">
                  <c:v>15773596297.523701</c:v>
                </c:pt>
                <c:pt idx="1125">
                  <c:v>15775358537.413</c:v>
                </c:pt>
                <c:pt idx="1126">
                  <c:v>15774046285.0553</c:v>
                </c:pt>
                <c:pt idx="1127">
                  <c:v>15772110551.939699</c:v>
                </c:pt>
                <c:pt idx="1128">
                  <c:v>15771982351.1984</c:v>
                </c:pt>
                <c:pt idx="1129">
                  <c:v>15776393630.577</c:v>
                </c:pt>
                <c:pt idx="1130">
                  <c:v>15775209228.576799</c:v>
                </c:pt>
                <c:pt idx="1131">
                  <c:v>15769547492.895599</c:v>
                </c:pt>
                <c:pt idx="1132">
                  <c:v>15767195643.8703</c:v>
                </c:pt>
                <c:pt idx="1133">
                  <c:v>15767666487.3248</c:v>
                </c:pt>
                <c:pt idx="1134">
                  <c:v>15773359600.058599</c:v>
                </c:pt>
                <c:pt idx="1135">
                  <c:v>15772398362.8286</c:v>
                </c:pt>
                <c:pt idx="1136">
                  <c:v>15772200912.2593</c:v>
                </c:pt>
                <c:pt idx="1137">
                  <c:v>15768551351.6691</c:v>
                </c:pt>
                <c:pt idx="1138">
                  <c:v>15774878371.4333</c:v>
                </c:pt>
                <c:pt idx="1139">
                  <c:v>15775166586.951</c:v>
                </c:pt>
                <c:pt idx="1140">
                  <c:v>15773150415.8557</c:v>
                </c:pt>
                <c:pt idx="1141">
                  <c:v>15767597276.709801</c:v>
                </c:pt>
                <c:pt idx="1142">
                  <c:v>15759908109.841</c:v>
                </c:pt>
                <c:pt idx="1143">
                  <c:v>15759415956.215099</c:v>
                </c:pt>
                <c:pt idx="1144">
                  <c:v>15746416565.8255</c:v>
                </c:pt>
                <c:pt idx="1145">
                  <c:v>15754054411.788401</c:v>
                </c:pt>
                <c:pt idx="1146">
                  <c:v>15760495406.030701</c:v>
                </c:pt>
                <c:pt idx="1147">
                  <c:v>15766934034.994101</c:v>
                </c:pt>
                <c:pt idx="1148">
                  <c:v>15769089568.1653</c:v>
                </c:pt>
                <c:pt idx="1149">
                  <c:v>15815993021.705999</c:v>
                </c:pt>
                <c:pt idx="1150">
                  <c:v>15759476462.0217</c:v>
                </c:pt>
                <c:pt idx="1151">
                  <c:v>15750143295.729099</c:v>
                </c:pt>
                <c:pt idx="1152">
                  <c:v>15747267085.3757</c:v>
                </c:pt>
                <c:pt idx="1153">
                  <c:v>15748144437.737499</c:v>
                </c:pt>
                <c:pt idx="1154">
                  <c:v>15745297478.2822</c:v>
                </c:pt>
                <c:pt idx="1155">
                  <c:v>15744219684.251801</c:v>
                </c:pt>
                <c:pt idx="1156">
                  <c:v>15745200991.455999</c:v>
                </c:pt>
                <c:pt idx="1157">
                  <c:v>15750713313.6154</c:v>
                </c:pt>
                <c:pt idx="1158">
                  <c:v>15744913914.752501</c:v>
                </c:pt>
                <c:pt idx="1159">
                  <c:v>15748414061.337601</c:v>
                </c:pt>
                <c:pt idx="1160">
                  <c:v>15749587478.3111</c:v>
                </c:pt>
                <c:pt idx="1161">
                  <c:v>15753882179.377399</c:v>
                </c:pt>
                <c:pt idx="1162">
                  <c:v>15837778922.7596</c:v>
                </c:pt>
                <c:pt idx="1163">
                  <c:v>15710574060.3071</c:v>
                </c:pt>
                <c:pt idx="1164">
                  <c:v>15734989007.7248</c:v>
                </c:pt>
                <c:pt idx="1165">
                  <c:v>15737232951.032499</c:v>
                </c:pt>
                <c:pt idx="1166">
                  <c:v>15736821059.8048</c:v>
                </c:pt>
                <c:pt idx="1167">
                  <c:v>15738869476.6047</c:v>
                </c:pt>
                <c:pt idx="1168">
                  <c:v>15742076700.968901</c:v>
                </c:pt>
                <c:pt idx="1169">
                  <c:v>15735459953.2031</c:v>
                </c:pt>
                <c:pt idx="1170">
                  <c:v>15733485562.3622</c:v>
                </c:pt>
                <c:pt idx="1171">
                  <c:v>15729424083.8228</c:v>
                </c:pt>
                <c:pt idx="1172">
                  <c:v>15734722612.474501</c:v>
                </c:pt>
                <c:pt idx="1173">
                  <c:v>15737061385.5147</c:v>
                </c:pt>
                <c:pt idx="1174">
                  <c:v>15736094724.1539</c:v>
                </c:pt>
                <c:pt idx="1175">
                  <c:v>15733729268.414301</c:v>
                </c:pt>
                <c:pt idx="1176">
                  <c:v>15725526604.200899</c:v>
                </c:pt>
                <c:pt idx="1177">
                  <c:v>15725204038.5751</c:v>
                </c:pt>
                <c:pt idx="1178">
                  <c:v>15720008697.639799</c:v>
                </c:pt>
                <c:pt idx="1179">
                  <c:v>15726985529.669001</c:v>
                </c:pt>
                <c:pt idx="1180">
                  <c:v>15731926084.0618</c:v>
                </c:pt>
                <c:pt idx="1181">
                  <c:v>15734198682.5494</c:v>
                </c:pt>
                <c:pt idx="1182">
                  <c:v>15734862971.772499</c:v>
                </c:pt>
                <c:pt idx="1183">
                  <c:v>15732831631.2272</c:v>
                </c:pt>
                <c:pt idx="1184">
                  <c:v>15736069073.8442</c:v>
                </c:pt>
                <c:pt idx="1185">
                  <c:v>15736258557.4079</c:v>
                </c:pt>
                <c:pt idx="1186">
                  <c:v>15737174251.716999</c:v>
                </c:pt>
                <c:pt idx="1187">
                  <c:v>15742181702.3146</c:v>
                </c:pt>
                <c:pt idx="1188">
                  <c:v>15742705203.982901</c:v>
                </c:pt>
                <c:pt idx="1189">
                  <c:v>15740290080.4538</c:v>
                </c:pt>
                <c:pt idx="1190">
                  <c:v>15731890109.2682</c:v>
                </c:pt>
                <c:pt idx="1191">
                  <c:v>15721147602.9806</c:v>
                </c:pt>
                <c:pt idx="1192">
                  <c:v>15710468477.256901</c:v>
                </c:pt>
                <c:pt idx="1193">
                  <c:v>15719421175.2757</c:v>
                </c:pt>
                <c:pt idx="1194">
                  <c:v>15720351807.152599</c:v>
                </c:pt>
                <c:pt idx="1195">
                  <c:v>15723982707.096399</c:v>
                </c:pt>
                <c:pt idx="1196">
                  <c:v>15723028854.2794</c:v>
                </c:pt>
                <c:pt idx="1197">
                  <c:v>15725998131.6511</c:v>
                </c:pt>
                <c:pt idx="1198">
                  <c:v>15722077557.9771</c:v>
                </c:pt>
                <c:pt idx="1199">
                  <c:v>15721079646.5436</c:v>
                </c:pt>
                <c:pt idx="1200">
                  <c:v>15720878245.991699</c:v>
                </c:pt>
                <c:pt idx="1201">
                  <c:v>15723810582.0203</c:v>
                </c:pt>
                <c:pt idx="1202">
                  <c:v>15719477094.388901</c:v>
                </c:pt>
                <c:pt idx="1203">
                  <c:v>15714601126.1173</c:v>
                </c:pt>
                <c:pt idx="1204">
                  <c:v>15711740154.949699</c:v>
                </c:pt>
                <c:pt idx="1205">
                  <c:v>15708972226.1478</c:v>
                </c:pt>
                <c:pt idx="1206">
                  <c:v>15701857597.422701</c:v>
                </c:pt>
                <c:pt idx="1207">
                  <c:v>15711632165.479601</c:v>
                </c:pt>
                <c:pt idx="1208">
                  <c:v>15710047736.1126</c:v>
                </c:pt>
                <c:pt idx="1209">
                  <c:v>15712847598.628401</c:v>
                </c:pt>
                <c:pt idx="1210">
                  <c:v>15712262231.9256</c:v>
                </c:pt>
                <c:pt idx="1211">
                  <c:v>15716088972.528601</c:v>
                </c:pt>
                <c:pt idx="1212">
                  <c:v>15714535604.2931</c:v>
                </c:pt>
                <c:pt idx="1213">
                  <c:v>15719302383.371</c:v>
                </c:pt>
                <c:pt idx="1214">
                  <c:v>15718718220.773399</c:v>
                </c:pt>
                <c:pt idx="1215">
                  <c:v>15718730154.250999</c:v>
                </c:pt>
                <c:pt idx="1216">
                  <c:v>15716403580.9093</c:v>
                </c:pt>
                <c:pt idx="1217">
                  <c:v>15708450833.3463</c:v>
                </c:pt>
                <c:pt idx="1218">
                  <c:v>15707479033.332701</c:v>
                </c:pt>
                <c:pt idx="1219">
                  <c:v>15703753715.552</c:v>
                </c:pt>
                <c:pt idx="1220">
                  <c:v>15697746749.705099</c:v>
                </c:pt>
                <c:pt idx="1221">
                  <c:v>15702168713.5221</c:v>
                </c:pt>
                <c:pt idx="1222">
                  <c:v>15698375549.228001</c:v>
                </c:pt>
                <c:pt idx="1223">
                  <c:v>15701701800.6898</c:v>
                </c:pt>
                <c:pt idx="1224">
                  <c:v>15699455100.451401</c:v>
                </c:pt>
                <c:pt idx="1225">
                  <c:v>15693445180.2346</c:v>
                </c:pt>
                <c:pt idx="1226">
                  <c:v>15693521604.698799</c:v>
                </c:pt>
                <c:pt idx="1227">
                  <c:v>15691455798.749399</c:v>
                </c:pt>
                <c:pt idx="1228">
                  <c:v>15688909773.932301</c:v>
                </c:pt>
                <c:pt idx="1229">
                  <c:v>15653686114.952</c:v>
                </c:pt>
                <c:pt idx="1230">
                  <c:v>15662618362.322399</c:v>
                </c:pt>
                <c:pt idx="1231">
                  <c:v>15669184615.890301</c:v>
                </c:pt>
                <c:pt idx="1232">
                  <c:v>15676598758.3391</c:v>
                </c:pt>
                <c:pt idx="1233">
                  <c:v>15680905967.375401</c:v>
                </c:pt>
                <c:pt idx="1234">
                  <c:v>15684765198.9538</c:v>
                </c:pt>
                <c:pt idx="1235">
                  <c:v>15682599205.7561</c:v>
                </c:pt>
                <c:pt idx="1236">
                  <c:v>15690451181.043301</c:v>
                </c:pt>
                <c:pt idx="1237">
                  <c:v>15693014467.893999</c:v>
                </c:pt>
                <c:pt idx="1238">
                  <c:v>15697765602.472</c:v>
                </c:pt>
                <c:pt idx="1239">
                  <c:v>15698776152.334</c:v>
                </c:pt>
                <c:pt idx="1240">
                  <c:v>15702587117.9261</c:v>
                </c:pt>
                <c:pt idx="1241">
                  <c:v>15701514132.422701</c:v>
                </c:pt>
                <c:pt idx="1242">
                  <c:v>15696180740.055201</c:v>
                </c:pt>
                <c:pt idx="1243">
                  <c:v>15686416088.492001</c:v>
                </c:pt>
                <c:pt idx="1244">
                  <c:v>15685758667.609301</c:v>
                </c:pt>
                <c:pt idx="1245">
                  <c:v>15683442250.7395</c:v>
                </c:pt>
                <c:pt idx="1246">
                  <c:v>15668464163.5166</c:v>
                </c:pt>
                <c:pt idx="1247">
                  <c:v>15670771542.041401</c:v>
                </c:pt>
                <c:pt idx="1248">
                  <c:v>15667069395.793699</c:v>
                </c:pt>
                <c:pt idx="1249">
                  <c:v>15667037230.8536</c:v>
                </c:pt>
                <c:pt idx="1250">
                  <c:v>15668226739.0783</c:v>
                </c:pt>
                <c:pt idx="1251">
                  <c:v>15670419873.299101</c:v>
                </c:pt>
                <c:pt idx="1252">
                  <c:v>15665835215.114799</c:v>
                </c:pt>
                <c:pt idx="1253">
                  <c:v>15661649314.8379</c:v>
                </c:pt>
                <c:pt idx="1254">
                  <c:v>15666006552.4797</c:v>
                </c:pt>
                <c:pt idx="1255">
                  <c:v>15663877271.879499</c:v>
                </c:pt>
                <c:pt idx="1256">
                  <c:v>15655772137.410999</c:v>
                </c:pt>
                <c:pt idx="1257">
                  <c:v>15656838985.745701</c:v>
                </c:pt>
                <c:pt idx="1258">
                  <c:v>15657071633.495701</c:v>
                </c:pt>
                <c:pt idx="1259">
                  <c:v>15656922828.8389</c:v>
                </c:pt>
                <c:pt idx="1260">
                  <c:v>15654472873.6814</c:v>
                </c:pt>
                <c:pt idx="1261">
                  <c:v>15656711252.866899</c:v>
                </c:pt>
                <c:pt idx="1262">
                  <c:v>15656886388.774599</c:v>
                </c:pt>
                <c:pt idx="1263">
                  <c:v>15659855761.368401</c:v>
                </c:pt>
                <c:pt idx="1264">
                  <c:v>15656014894.724501</c:v>
                </c:pt>
                <c:pt idx="1265">
                  <c:v>15653759628.6558</c:v>
                </c:pt>
                <c:pt idx="1266">
                  <c:v>15655113975.0865</c:v>
                </c:pt>
                <c:pt idx="1267">
                  <c:v>15656181624.498301</c:v>
                </c:pt>
                <c:pt idx="1268">
                  <c:v>15658797991.2103</c:v>
                </c:pt>
                <c:pt idx="1269">
                  <c:v>15656251476.507999</c:v>
                </c:pt>
                <c:pt idx="1270">
                  <c:v>15649325857.4641</c:v>
                </c:pt>
                <c:pt idx="1271">
                  <c:v>15641424654.229601</c:v>
                </c:pt>
                <c:pt idx="1272">
                  <c:v>15641891910.6635</c:v>
                </c:pt>
                <c:pt idx="1273">
                  <c:v>15631908072.7999</c:v>
                </c:pt>
                <c:pt idx="1274">
                  <c:v>15629402237.638</c:v>
                </c:pt>
                <c:pt idx="1275">
                  <c:v>15627734257.133301</c:v>
                </c:pt>
                <c:pt idx="1276">
                  <c:v>15631961971.7176</c:v>
                </c:pt>
                <c:pt idx="1277">
                  <c:v>15635281482.033701</c:v>
                </c:pt>
                <c:pt idx="1278">
                  <c:v>15628809546.340599</c:v>
                </c:pt>
                <c:pt idx="1279">
                  <c:v>15626356304.182501</c:v>
                </c:pt>
                <c:pt idx="1280">
                  <c:v>15622118889.221399</c:v>
                </c:pt>
                <c:pt idx="1281">
                  <c:v>15624734722.714899</c:v>
                </c:pt>
                <c:pt idx="1282">
                  <c:v>15623097394.297899</c:v>
                </c:pt>
                <c:pt idx="1283">
                  <c:v>15623879584.7505</c:v>
                </c:pt>
                <c:pt idx="1284">
                  <c:v>15623556494.0879</c:v>
                </c:pt>
                <c:pt idx="1285">
                  <c:v>15619937110.419201</c:v>
                </c:pt>
                <c:pt idx="1286">
                  <c:v>15624596523.8132</c:v>
                </c:pt>
                <c:pt idx="1287">
                  <c:v>15623276318.571699</c:v>
                </c:pt>
                <c:pt idx="1288">
                  <c:v>15614089448.972</c:v>
                </c:pt>
                <c:pt idx="1289">
                  <c:v>15616915879.4452</c:v>
                </c:pt>
                <c:pt idx="1290">
                  <c:v>15617281338.458099</c:v>
                </c:pt>
                <c:pt idx="1291">
                  <c:v>15620466637.240999</c:v>
                </c:pt>
                <c:pt idx="1292">
                  <c:v>15620422003.430799</c:v>
                </c:pt>
                <c:pt idx="1293">
                  <c:v>15623689021.833799</c:v>
                </c:pt>
                <c:pt idx="1294">
                  <c:v>15624468847.2309</c:v>
                </c:pt>
                <c:pt idx="1295">
                  <c:v>15622162404.826599</c:v>
                </c:pt>
                <c:pt idx="1296">
                  <c:v>15621018718.995899</c:v>
                </c:pt>
                <c:pt idx="1297">
                  <c:v>15617432912.467899</c:v>
                </c:pt>
                <c:pt idx="1298">
                  <c:v>15606242297.493401</c:v>
                </c:pt>
                <c:pt idx="1299">
                  <c:v>15599013598.629</c:v>
                </c:pt>
                <c:pt idx="1300">
                  <c:v>15598123654.6922</c:v>
                </c:pt>
                <c:pt idx="1301">
                  <c:v>15596818460.8452</c:v>
                </c:pt>
                <c:pt idx="1302">
                  <c:v>15594843317.868</c:v>
                </c:pt>
                <c:pt idx="1303">
                  <c:v>15597087681.920601</c:v>
                </c:pt>
                <c:pt idx="1304">
                  <c:v>15596030328.9552</c:v>
                </c:pt>
                <c:pt idx="1305">
                  <c:v>15573479394.1471</c:v>
                </c:pt>
                <c:pt idx="1306">
                  <c:v>15574543581.2939</c:v>
                </c:pt>
                <c:pt idx="1307">
                  <c:v>15573910262.4897</c:v>
                </c:pt>
                <c:pt idx="1308">
                  <c:v>15573332214.561899</c:v>
                </c:pt>
                <c:pt idx="1309">
                  <c:v>15579174751.4165</c:v>
                </c:pt>
                <c:pt idx="1310">
                  <c:v>15584106282.947201</c:v>
                </c:pt>
                <c:pt idx="1311">
                  <c:v>15588787091.247299</c:v>
                </c:pt>
                <c:pt idx="1312">
                  <c:v>15592694005.118999</c:v>
                </c:pt>
                <c:pt idx="1313">
                  <c:v>15599903027.594299</c:v>
                </c:pt>
                <c:pt idx="1314">
                  <c:v>15589034482.236799</c:v>
                </c:pt>
                <c:pt idx="1315">
                  <c:v>15583169175.6933</c:v>
                </c:pt>
                <c:pt idx="1316">
                  <c:v>15584753160.228701</c:v>
                </c:pt>
                <c:pt idx="1317">
                  <c:v>15589166129.7435</c:v>
                </c:pt>
                <c:pt idx="1318">
                  <c:v>15592145962.614</c:v>
                </c:pt>
                <c:pt idx="1319">
                  <c:v>15594080240.018499</c:v>
                </c:pt>
                <c:pt idx="1320">
                  <c:v>15596488372.9709</c:v>
                </c:pt>
                <c:pt idx="1321">
                  <c:v>15598339845.2941</c:v>
                </c:pt>
                <c:pt idx="1322">
                  <c:v>15595231369.041901</c:v>
                </c:pt>
                <c:pt idx="1323">
                  <c:v>15590910552.0835</c:v>
                </c:pt>
                <c:pt idx="1324">
                  <c:v>15582542899.7479</c:v>
                </c:pt>
                <c:pt idx="1325">
                  <c:v>15579394098.9723</c:v>
                </c:pt>
                <c:pt idx="1326">
                  <c:v>15579234833.639999</c:v>
                </c:pt>
                <c:pt idx="1327">
                  <c:v>15580706562.440701</c:v>
                </c:pt>
                <c:pt idx="1328">
                  <c:v>15577755894.6562</c:v>
                </c:pt>
                <c:pt idx="1329">
                  <c:v>15571759208.087999</c:v>
                </c:pt>
                <c:pt idx="1330">
                  <c:v>15574049074.1761</c:v>
                </c:pt>
                <c:pt idx="1331">
                  <c:v>15573518530.9137</c:v>
                </c:pt>
                <c:pt idx="1332">
                  <c:v>15573346669.8305</c:v>
                </c:pt>
                <c:pt idx="1333">
                  <c:v>15574894859.113899</c:v>
                </c:pt>
                <c:pt idx="1334">
                  <c:v>15577166940.039</c:v>
                </c:pt>
                <c:pt idx="1335">
                  <c:v>15578248553.6019</c:v>
                </c:pt>
                <c:pt idx="1336">
                  <c:v>15571646310.5686</c:v>
                </c:pt>
                <c:pt idx="1337">
                  <c:v>15568828361.7547</c:v>
                </c:pt>
                <c:pt idx="1338">
                  <c:v>15567981391.767401</c:v>
                </c:pt>
                <c:pt idx="1339">
                  <c:v>15569938512.983101</c:v>
                </c:pt>
                <c:pt idx="1340">
                  <c:v>15568492012.439301</c:v>
                </c:pt>
                <c:pt idx="1341">
                  <c:v>15566910925.4792</c:v>
                </c:pt>
                <c:pt idx="1342">
                  <c:v>15562557398.157101</c:v>
                </c:pt>
                <c:pt idx="1343">
                  <c:v>15563719349.051901</c:v>
                </c:pt>
                <c:pt idx="1344">
                  <c:v>15565603462.409599</c:v>
                </c:pt>
                <c:pt idx="1345">
                  <c:v>15565618582.863001</c:v>
                </c:pt>
                <c:pt idx="1346">
                  <c:v>15564662273.002899</c:v>
                </c:pt>
                <c:pt idx="1347">
                  <c:v>15562550523.9662</c:v>
                </c:pt>
                <c:pt idx="1348">
                  <c:v>15555874104.990299</c:v>
                </c:pt>
                <c:pt idx="1349">
                  <c:v>15560399007.161699</c:v>
                </c:pt>
                <c:pt idx="1350">
                  <c:v>15564332307.7934</c:v>
                </c:pt>
                <c:pt idx="1351">
                  <c:v>15565388519.5993</c:v>
                </c:pt>
                <c:pt idx="1352">
                  <c:v>15566194566.063299</c:v>
                </c:pt>
                <c:pt idx="1353">
                  <c:v>15566442121.264601</c:v>
                </c:pt>
                <c:pt idx="1354">
                  <c:v>15565256286.4849</c:v>
                </c:pt>
                <c:pt idx="1355">
                  <c:v>15559344496.634399</c:v>
                </c:pt>
                <c:pt idx="1356">
                  <c:v>15554754712.4629</c:v>
                </c:pt>
                <c:pt idx="1357">
                  <c:v>15550748373.1959</c:v>
                </c:pt>
                <c:pt idx="1358">
                  <c:v>15554813135.0317</c:v>
                </c:pt>
                <c:pt idx="1359">
                  <c:v>15554657989.652</c:v>
                </c:pt>
                <c:pt idx="1360">
                  <c:v>15556648511.2197</c:v>
                </c:pt>
                <c:pt idx="1361">
                  <c:v>15561163214.905199</c:v>
                </c:pt>
                <c:pt idx="1362">
                  <c:v>15562196228.027399</c:v>
                </c:pt>
                <c:pt idx="1363">
                  <c:v>15553824496.6954</c:v>
                </c:pt>
                <c:pt idx="1364">
                  <c:v>15547670343.894199</c:v>
                </c:pt>
                <c:pt idx="1365">
                  <c:v>15543921349.1015</c:v>
                </c:pt>
                <c:pt idx="1366">
                  <c:v>15544318727.2847</c:v>
                </c:pt>
                <c:pt idx="1367">
                  <c:v>15547661132.698</c:v>
                </c:pt>
                <c:pt idx="1368">
                  <c:v>15546034987.4921</c:v>
                </c:pt>
                <c:pt idx="1369">
                  <c:v>15546356448.284201</c:v>
                </c:pt>
                <c:pt idx="1370">
                  <c:v>15549433415.8892</c:v>
                </c:pt>
                <c:pt idx="1371">
                  <c:v>15555013317.6444</c:v>
                </c:pt>
                <c:pt idx="1372">
                  <c:v>15556600855.7136</c:v>
                </c:pt>
                <c:pt idx="1373">
                  <c:v>15558230759.2918</c:v>
                </c:pt>
                <c:pt idx="1374">
                  <c:v>15564222267.001101</c:v>
                </c:pt>
                <c:pt idx="1375">
                  <c:v>15561938263.614</c:v>
                </c:pt>
                <c:pt idx="1376">
                  <c:v>15562579437.9765</c:v>
                </c:pt>
                <c:pt idx="1377">
                  <c:v>15553765287.1168</c:v>
                </c:pt>
                <c:pt idx="1378">
                  <c:v>15550734569.125401</c:v>
                </c:pt>
                <c:pt idx="1379">
                  <c:v>15547547097.155199</c:v>
                </c:pt>
                <c:pt idx="1380">
                  <c:v>15542034330.1957</c:v>
                </c:pt>
                <c:pt idx="1381">
                  <c:v>15537163999.9335</c:v>
                </c:pt>
                <c:pt idx="1382">
                  <c:v>15540106535.944901</c:v>
                </c:pt>
                <c:pt idx="1383">
                  <c:v>15543531323.2176</c:v>
                </c:pt>
                <c:pt idx="1384">
                  <c:v>15539502247.375099</c:v>
                </c:pt>
                <c:pt idx="1385">
                  <c:v>15540100270.569401</c:v>
                </c:pt>
                <c:pt idx="1386">
                  <c:v>15546452819.007401</c:v>
                </c:pt>
                <c:pt idx="1387">
                  <c:v>15553247748.657301</c:v>
                </c:pt>
                <c:pt idx="1388">
                  <c:v>15562220598.8545</c:v>
                </c:pt>
                <c:pt idx="1389">
                  <c:v>15571192825.0597</c:v>
                </c:pt>
                <c:pt idx="1390">
                  <c:v>15573092594.2164</c:v>
                </c:pt>
                <c:pt idx="1391">
                  <c:v>15569575935.4487</c:v>
                </c:pt>
                <c:pt idx="1392">
                  <c:v>15567376600.857201</c:v>
                </c:pt>
                <c:pt idx="1393">
                  <c:v>15570133024.878099</c:v>
                </c:pt>
                <c:pt idx="1394">
                  <c:v>15570915708.757099</c:v>
                </c:pt>
                <c:pt idx="1395">
                  <c:v>15534724197.086599</c:v>
                </c:pt>
                <c:pt idx="1396">
                  <c:v>15569326364.462999</c:v>
                </c:pt>
                <c:pt idx="1397">
                  <c:v>15565832096.070299</c:v>
                </c:pt>
                <c:pt idx="1398">
                  <c:v>15562964126.253</c:v>
                </c:pt>
                <c:pt idx="1399">
                  <c:v>15560181111.4921</c:v>
                </c:pt>
                <c:pt idx="1400">
                  <c:v>15564090121.839899</c:v>
                </c:pt>
                <c:pt idx="1401">
                  <c:v>15562329276.181601</c:v>
                </c:pt>
                <c:pt idx="1402">
                  <c:v>15567777650.652901</c:v>
                </c:pt>
                <c:pt idx="1403">
                  <c:v>15576304719.9491</c:v>
                </c:pt>
                <c:pt idx="1404">
                  <c:v>15579553559.895901</c:v>
                </c:pt>
                <c:pt idx="1405">
                  <c:v>15577028644.681801</c:v>
                </c:pt>
                <c:pt idx="1406">
                  <c:v>15568355195.4667</c:v>
                </c:pt>
                <c:pt idx="1407">
                  <c:v>15558347923.4907</c:v>
                </c:pt>
                <c:pt idx="1408">
                  <c:v>15554291381.849001</c:v>
                </c:pt>
                <c:pt idx="1409">
                  <c:v>15556121679.108601</c:v>
                </c:pt>
                <c:pt idx="1410">
                  <c:v>15565062150.370701</c:v>
                </c:pt>
                <c:pt idx="1411">
                  <c:v>15563396374.2293</c:v>
                </c:pt>
                <c:pt idx="1412">
                  <c:v>15565371062.563499</c:v>
                </c:pt>
                <c:pt idx="1413">
                  <c:v>15572361001.394899</c:v>
                </c:pt>
                <c:pt idx="1414">
                  <c:v>15576544635.0804</c:v>
                </c:pt>
                <c:pt idx="1415">
                  <c:v>15578497089.650499</c:v>
                </c:pt>
                <c:pt idx="1416">
                  <c:v>15581045951.3148</c:v>
                </c:pt>
                <c:pt idx="1417">
                  <c:v>15583157007.8421</c:v>
                </c:pt>
                <c:pt idx="1418">
                  <c:v>15583840781.0163</c:v>
                </c:pt>
                <c:pt idx="1419">
                  <c:v>15579631269.013901</c:v>
                </c:pt>
                <c:pt idx="1420">
                  <c:v>15581750765.9291</c:v>
                </c:pt>
                <c:pt idx="1421">
                  <c:v>15582304414.2805</c:v>
                </c:pt>
                <c:pt idx="1422">
                  <c:v>15579919880.877399</c:v>
                </c:pt>
                <c:pt idx="1423">
                  <c:v>15576533440.8067</c:v>
                </c:pt>
                <c:pt idx="1424">
                  <c:v>15573511470.7827</c:v>
                </c:pt>
                <c:pt idx="1425">
                  <c:v>15570503543.1124</c:v>
                </c:pt>
                <c:pt idx="1426">
                  <c:v>15568961662.3496</c:v>
                </c:pt>
                <c:pt idx="1427">
                  <c:v>15577029043.8955</c:v>
                </c:pt>
                <c:pt idx="1428">
                  <c:v>15587361497.2659</c:v>
                </c:pt>
                <c:pt idx="1429">
                  <c:v>15600417795.774599</c:v>
                </c:pt>
                <c:pt idx="1430">
                  <c:v>15610924547.7777</c:v>
                </c:pt>
                <c:pt idx="1431">
                  <c:v>15611152863.620399</c:v>
                </c:pt>
                <c:pt idx="1432">
                  <c:v>15615024835.820999</c:v>
                </c:pt>
                <c:pt idx="1433">
                  <c:v>15605221940.922701</c:v>
                </c:pt>
                <c:pt idx="1434">
                  <c:v>15597839918.8979</c:v>
                </c:pt>
                <c:pt idx="1435">
                  <c:v>15596323065.580601</c:v>
                </c:pt>
                <c:pt idx="1436">
                  <c:v>15599238836.104099</c:v>
                </c:pt>
                <c:pt idx="1437">
                  <c:v>15602202970.0795</c:v>
                </c:pt>
                <c:pt idx="1438">
                  <c:v>15594667808.8228</c:v>
                </c:pt>
                <c:pt idx="1439">
                  <c:v>15588370202.782301</c:v>
                </c:pt>
                <c:pt idx="1440">
                  <c:v>15582804110.566601</c:v>
                </c:pt>
                <c:pt idx="1441">
                  <c:v>15580468043.1008</c:v>
                </c:pt>
                <c:pt idx="1442">
                  <c:v>15576560497.8731</c:v>
                </c:pt>
                <c:pt idx="1443">
                  <c:v>15575763397.226299</c:v>
                </c:pt>
                <c:pt idx="1444">
                  <c:v>15577167429.5033</c:v>
                </c:pt>
                <c:pt idx="1445">
                  <c:v>15582564529.593599</c:v>
                </c:pt>
                <c:pt idx="1446">
                  <c:v>15589012884.320499</c:v>
                </c:pt>
                <c:pt idx="1447">
                  <c:v>15591030487.957399</c:v>
                </c:pt>
                <c:pt idx="1448">
                  <c:v>15582673791.9228</c:v>
                </c:pt>
                <c:pt idx="1449">
                  <c:v>15570768187.4835</c:v>
                </c:pt>
                <c:pt idx="1450">
                  <c:v>15565539720.464899</c:v>
                </c:pt>
                <c:pt idx="1451">
                  <c:v>15562533950.8524</c:v>
                </c:pt>
                <c:pt idx="1452">
                  <c:v>15553920454.740101</c:v>
                </c:pt>
                <c:pt idx="1453">
                  <c:v>15552555893.153799</c:v>
                </c:pt>
                <c:pt idx="1454">
                  <c:v>15547735947.35</c:v>
                </c:pt>
                <c:pt idx="1455">
                  <c:v>15564769842.2735</c:v>
                </c:pt>
                <c:pt idx="1456">
                  <c:v>15578749016.2959</c:v>
                </c:pt>
                <c:pt idx="1457">
                  <c:v>15589840811.511999</c:v>
                </c:pt>
                <c:pt idx="1458">
                  <c:v>15601093879.258101</c:v>
                </c:pt>
                <c:pt idx="1459">
                  <c:v>15601367174.214001</c:v>
                </c:pt>
                <c:pt idx="1460">
                  <c:v>15605145234.684999</c:v>
                </c:pt>
                <c:pt idx="1461">
                  <c:v>15603179270.9527</c:v>
                </c:pt>
                <c:pt idx="1462">
                  <c:v>15606339404.8575</c:v>
                </c:pt>
                <c:pt idx="1463">
                  <c:v>15608188972.6136</c:v>
                </c:pt>
                <c:pt idx="1464">
                  <c:v>15604016821.6019</c:v>
                </c:pt>
                <c:pt idx="1465">
                  <c:v>15605179269.516399</c:v>
                </c:pt>
                <c:pt idx="1466">
                  <c:v>15600877190.4097</c:v>
                </c:pt>
                <c:pt idx="1467">
                  <c:v>15598534558.392</c:v>
                </c:pt>
                <c:pt idx="1468">
                  <c:v>15600043119.346201</c:v>
                </c:pt>
                <c:pt idx="1469">
                  <c:v>15602019579.448299</c:v>
                </c:pt>
                <c:pt idx="1470">
                  <c:v>15603934549.158899</c:v>
                </c:pt>
                <c:pt idx="1471">
                  <c:v>15604945749.491501</c:v>
                </c:pt>
                <c:pt idx="1472">
                  <c:v>15600712825.2192</c:v>
                </c:pt>
                <c:pt idx="1473">
                  <c:v>15596963368.7945</c:v>
                </c:pt>
                <c:pt idx="1474">
                  <c:v>15598726784.091801</c:v>
                </c:pt>
                <c:pt idx="1475">
                  <c:v>15596582703.435301</c:v>
                </c:pt>
                <c:pt idx="1476">
                  <c:v>15599484187.7939</c:v>
                </c:pt>
                <c:pt idx="1477">
                  <c:v>15593679429.305799</c:v>
                </c:pt>
                <c:pt idx="1478">
                  <c:v>15593526708.123699</c:v>
                </c:pt>
                <c:pt idx="1479">
                  <c:v>15596035363.2913</c:v>
                </c:pt>
                <c:pt idx="1480">
                  <c:v>15598975292.547701</c:v>
                </c:pt>
                <c:pt idx="1481">
                  <c:v>15599644732.554199</c:v>
                </c:pt>
                <c:pt idx="1482">
                  <c:v>15604596950.112301</c:v>
                </c:pt>
                <c:pt idx="1483">
                  <c:v>15607541226.6702</c:v>
                </c:pt>
                <c:pt idx="1484">
                  <c:v>15613813700.1402</c:v>
                </c:pt>
                <c:pt idx="1485">
                  <c:v>15617082797.2903</c:v>
                </c:pt>
                <c:pt idx="1486">
                  <c:v>15609963923.156</c:v>
                </c:pt>
                <c:pt idx="1487">
                  <c:v>15607363453.718901</c:v>
                </c:pt>
                <c:pt idx="1488">
                  <c:v>15608588784.124701</c:v>
                </c:pt>
                <c:pt idx="1489">
                  <c:v>15603857725.806999</c:v>
                </c:pt>
                <c:pt idx="1490">
                  <c:v>15601621743.052099</c:v>
                </c:pt>
                <c:pt idx="1491">
                  <c:v>15595703577.291201</c:v>
                </c:pt>
                <c:pt idx="1492">
                  <c:v>15592224904.570601</c:v>
                </c:pt>
                <c:pt idx="1493">
                  <c:v>15586227115.780199</c:v>
                </c:pt>
                <c:pt idx="1494">
                  <c:v>15583028102.922899</c:v>
                </c:pt>
                <c:pt idx="1495">
                  <c:v>15577397174.6887</c:v>
                </c:pt>
                <c:pt idx="1496">
                  <c:v>15579554201.236</c:v>
                </c:pt>
                <c:pt idx="1497">
                  <c:v>15589373900.948999</c:v>
                </c:pt>
                <c:pt idx="1498">
                  <c:v>15601770915.438299</c:v>
                </c:pt>
                <c:pt idx="1499">
                  <c:v>15604755949.8792</c:v>
                </c:pt>
                <c:pt idx="1500">
                  <c:v>15596539601.0474</c:v>
                </c:pt>
                <c:pt idx="1501">
                  <c:v>15598820765.1028</c:v>
                </c:pt>
                <c:pt idx="1502">
                  <c:v>15600531867.641199</c:v>
                </c:pt>
                <c:pt idx="1503">
                  <c:v>15594074536.351999</c:v>
                </c:pt>
                <c:pt idx="1504">
                  <c:v>15597786710.000401</c:v>
                </c:pt>
                <c:pt idx="1505">
                  <c:v>15601105788.386999</c:v>
                </c:pt>
                <c:pt idx="1506">
                  <c:v>15603267272.591999</c:v>
                </c:pt>
                <c:pt idx="1507">
                  <c:v>15601173860.3829</c:v>
                </c:pt>
                <c:pt idx="1508">
                  <c:v>15604702417.141001</c:v>
                </c:pt>
                <c:pt idx="1509">
                  <c:v>15605635302.2848</c:v>
                </c:pt>
                <c:pt idx="1510">
                  <c:v>15603438822.5637</c:v>
                </c:pt>
                <c:pt idx="1511">
                  <c:v>15604875497.123199</c:v>
                </c:pt>
                <c:pt idx="1512">
                  <c:v>15606395207.330999</c:v>
                </c:pt>
                <c:pt idx="1513">
                  <c:v>15599650052.523701</c:v>
                </c:pt>
                <c:pt idx="1514">
                  <c:v>15598098420.753</c:v>
                </c:pt>
                <c:pt idx="1515">
                  <c:v>15592896304.428699</c:v>
                </c:pt>
                <c:pt idx="1516">
                  <c:v>15591439907.6173</c:v>
                </c:pt>
                <c:pt idx="1517">
                  <c:v>15585356002.377199</c:v>
                </c:pt>
                <c:pt idx="1518">
                  <c:v>15585033933.1313</c:v>
                </c:pt>
                <c:pt idx="1519">
                  <c:v>15586996924.3293</c:v>
                </c:pt>
                <c:pt idx="1520">
                  <c:v>15591629782.055799</c:v>
                </c:pt>
                <c:pt idx="1521">
                  <c:v>15593393830.8234</c:v>
                </c:pt>
                <c:pt idx="1522">
                  <c:v>15601829414.959101</c:v>
                </c:pt>
                <c:pt idx="1523">
                  <c:v>15601944077.3074</c:v>
                </c:pt>
                <c:pt idx="1524">
                  <c:v>15599774370.427601</c:v>
                </c:pt>
                <c:pt idx="1525">
                  <c:v>15593612848.682199</c:v>
                </c:pt>
                <c:pt idx="1526">
                  <c:v>15589895167.2092</c:v>
                </c:pt>
                <c:pt idx="1527">
                  <c:v>15586504570.625601</c:v>
                </c:pt>
                <c:pt idx="1528">
                  <c:v>15583340068.952999</c:v>
                </c:pt>
                <c:pt idx="1529">
                  <c:v>15585785331.251801</c:v>
                </c:pt>
                <c:pt idx="1530">
                  <c:v>15580050859.4352</c:v>
                </c:pt>
                <c:pt idx="1531">
                  <c:v>15572240232.2216</c:v>
                </c:pt>
                <c:pt idx="1532">
                  <c:v>15570791100.716101</c:v>
                </c:pt>
                <c:pt idx="1533">
                  <c:v>15566277146.6514</c:v>
                </c:pt>
                <c:pt idx="1534">
                  <c:v>15555173896.202801</c:v>
                </c:pt>
                <c:pt idx="1535">
                  <c:v>15550802737.8407</c:v>
                </c:pt>
                <c:pt idx="1536">
                  <c:v>15557215449.024599</c:v>
                </c:pt>
                <c:pt idx="1537">
                  <c:v>15562445752.140499</c:v>
                </c:pt>
                <c:pt idx="1538">
                  <c:v>15572992417.937099</c:v>
                </c:pt>
                <c:pt idx="1539">
                  <c:v>15568937378.754999</c:v>
                </c:pt>
                <c:pt idx="1540">
                  <c:v>15574739587.354601</c:v>
                </c:pt>
                <c:pt idx="1541">
                  <c:v>15566046822.133301</c:v>
                </c:pt>
                <c:pt idx="1542">
                  <c:v>15560470577.747999</c:v>
                </c:pt>
                <c:pt idx="1543">
                  <c:v>15551234527.7761</c:v>
                </c:pt>
                <c:pt idx="1544">
                  <c:v>15543132134.3384</c:v>
                </c:pt>
                <c:pt idx="1545">
                  <c:v>15533546728.3615</c:v>
                </c:pt>
                <c:pt idx="1546">
                  <c:v>15540952773.755199</c:v>
                </c:pt>
                <c:pt idx="1547">
                  <c:v>15547909888.5478</c:v>
                </c:pt>
                <c:pt idx="1548">
                  <c:v>15554674019.517401</c:v>
                </c:pt>
                <c:pt idx="1549">
                  <c:v>15549898629.825899</c:v>
                </c:pt>
                <c:pt idx="1550">
                  <c:v>15554949771.461399</c:v>
                </c:pt>
                <c:pt idx="1551">
                  <c:v>15560992599.0821</c:v>
                </c:pt>
                <c:pt idx="1552">
                  <c:v>15564055397.790001</c:v>
                </c:pt>
                <c:pt idx="1553">
                  <c:v>15563415130.5818</c:v>
                </c:pt>
                <c:pt idx="1554">
                  <c:v>15563666360.1793</c:v>
                </c:pt>
                <c:pt idx="1555">
                  <c:v>15560147649.585699</c:v>
                </c:pt>
                <c:pt idx="1556">
                  <c:v>15556510839.314501</c:v>
                </c:pt>
                <c:pt idx="1557">
                  <c:v>15546503022.5186</c:v>
                </c:pt>
                <c:pt idx="1558">
                  <c:v>15528655046.065701</c:v>
                </c:pt>
                <c:pt idx="1559">
                  <c:v>15521864023.381901</c:v>
                </c:pt>
                <c:pt idx="1560">
                  <c:v>15520166405.7421</c:v>
                </c:pt>
                <c:pt idx="1561">
                  <c:v>15528520880.1234</c:v>
                </c:pt>
                <c:pt idx="1562">
                  <c:v>15540646324.7425</c:v>
                </c:pt>
                <c:pt idx="1563">
                  <c:v>15546448537.0229</c:v>
                </c:pt>
                <c:pt idx="1564">
                  <c:v>15556852419.1999</c:v>
                </c:pt>
                <c:pt idx="1565">
                  <c:v>15563895340.917101</c:v>
                </c:pt>
                <c:pt idx="1566">
                  <c:v>15568008394.2346</c:v>
                </c:pt>
                <c:pt idx="1567">
                  <c:v>15566693451.2342</c:v>
                </c:pt>
                <c:pt idx="1568">
                  <c:v>15564628136.579</c:v>
                </c:pt>
                <c:pt idx="1569">
                  <c:v>15561610993.2806</c:v>
                </c:pt>
                <c:pt idx="1570">
                  <c:v>15556831306.0886</c:v>
                </c:pt>
                <c:pt idx="1571">
                  <c:v>15605251822.8641</c:v>
                </c:pt>
                <c:pt idx="1572">
                  <c:v>15541734722.9669</c:v>
                </c:pt>
                <c:pt idx="1573">
                  <c:v>15536849319.471399</c:v>
                </c:pt>
                <c:pt idx="1574">
                  <c:v>15546616222.420099</c:v>
                </c:pt>
                <c:pt idx="1575">
                  <c:v>15548380009.9937</c:v>
                </c:pt>
                <c:pt idx="1576">
                  <c:v>15550441802.2778</c:v>
                </c:pt>
                <c:pt idx="1577">
                  <c:v>15550411268.511101</c:v>
                </c:pt>
                <c:pt idx="1578">
                  <c:v>15542849013.9774</c:v>
                </c:pt>
                <c:pt idx="1579">
                  <c:v>15545894552.5247</c:v>
                </c:pt>
                <c:pt idx="1580">
                  <c:v>15547204715.507601</c:v>
                </c:pt>
                <c:pt idx="1581">
                  <c:v>15552161436.9596</c:v>
                </c:pt>
                <c:pt idx="1582">
                  <c:v>15548033060.4112</c:v>
                </c:pt>
                <c:pt idx="1583">
                  <c:v>15545464066.9846</c:v>
                </c:pt>
                <c:pt idx="1584">
                  <c:v>15544224505.061899</c:v>
                </c:pt>
                <c:pt idx="1585">
                  <c:v>15535560836.4662</c:v>
                </c:pt>
                <c:pt idx="1586">
                  <c:v>15528271531.9055</c:v>
                </c:pt>
                <c:pt idx="1587">
                  <c:v>15519909327.813101</c:v>
                </c:pt>
                <c:pt idx="1588">
                  <c:v>15519587349.082701</c:v>
                </c:pt>
                <c:pt idx="1589">
                  <c:v>15524049186.1332</c:v>
                </c:pt>
                <c:pt idx="1590">
                  <c:v>15538900797.538</c:v>
                </c:pt>
                <c:pt idx="1591">
                  <c:v>15544938005.458799</c:v>
                </c:pt>
                <c:pt idx="1592">
                  <c:v>15553127211.127001</c:v>
                </c:pt>
                <c:pt idx="1593">
                  <c:v>15549589147.093201</c:v>
                </c:pt>
                <c:pt idx="1594">
                  <c:v>15551008683.037901</c:v>
                </c:pt>
                <c:pt idx="1595">
                  <c:v>15542622274.847799</c:v>
                </c:pt>
                <c:pt idx="1596">
                  <c:v>15542319389.895399</c:v>
                </c:pt>
                <c:pt idx="1597">
                  <c:v>15534923916.8601</c:v>
                </c:pt>
                <c:pt idx="1598">
                  <c:v>15525505362.653299</c:v>
                </c:pt>
                <c:pt idx="1599">
                  <c:v>15509724496.3731</c:v>
                </c:pt>
                <c:pt idx="1600">
                  <c:v>15491913073.3125</c:v>
                </c:pt>
                <c:pt idx="1601">
                  <c:v>15486760745.986</c:v>
                </c:pt>
                <c:pt idx="1602">
                  <c:v>15496018498.8939</c:v>
                </c:pt>
                <c:pt idx="1603">
                  <c:v>15495668874.754101</c:v>
                </c:pt>
                <c:pt idx="1604">
                  <c:v>15499148843.3671</c:v>
                </c:pt>
                <c:pt idx="1605">
                  <c:v>15496624533.524</c:v>
                </c:pt>
                <c:pt idx="1606">
                  <c:v>15492044567.409</c:v>
                </c:pt>
                <c:pt idx="1607">
                  <c:v>15486072576.955601</c:v>
                </c:pt>
                <c:pt idx="1608">
                  <c:v>15495040058.235701</c:v>
                </c:pt>
                <c:pt idx="1609">
                  <c:v>15495928980.9128</c:v>
                </c:pt>
                <c:pt idx="1610">
                  <c:v>15499448376.7544</c:v>
                </c:pt>
                <c:pt idx="1611">
                  <c:v>15497993137.649599</c:v>
                </c:pt>
                <c:pt idx="1612">
                  <c:v>15502257820.5294</c:v>
                </c:pt>
                <c:pt idx="1613">
                  <c:v>15498766433.617201</c:v>
                </c:pt>
                <c:pt idx="1614">
                  <c:v>15489048878.8496</c:v>
                </c:pt>
                <c:pt idx="1615">
                  <c:v>15492403193.370701</c:v>
                </c:pt>
                <c:pt idx="1616">
                  <c:v>15496055484.101999</c:v>
                </c:pt>
                <c:pt idx="1617">
                  <c:v>15501407778.5193</c:v>
                </c:pt>
                <c:pt idx="1618">
                  <c:v>15505179035.227501</c:v>
                </c:pt>
                <c:pt idx="1619">
                  <c:v>15509157164</c:v>
                </c:pt>
                <c:pt idx="1620">
                  <c:v>15506232600.2605</c:v>
                </c:pt>
                <c:pt idx="1621">
                  <c:v>15502926922.1458</c:v>
                </c:pt>
                <c:pt idx="1622">
                  <c:v>15499892314.886999</c:v>
                </c:pt>
                <c:pt idx="1623">
                  <c:v>15490478907.8675</c:v>
                </c:pt>
                <c:pt idx="1624">
                  <c:v>15482943875.346399</c:v>
                </c:pt>
                <c:pt idx="1625">
                  <c:v>15480510732.4946</c:v>
                </c:pt>
                <c:pt idx="1626">
                  <c:v>15473053747.2064</c:v>
                </c:pt>
                <c:pt idx="1627">
                  <c:v>15472169309.891701</c:v>
                </c:pt>
                <c:pt idx="1628">
                  <c:v>15465391105.9611</c:v>
                </c:pt>
                <c:pt idx="1629">
                  <c:v>15471212912.9613</c:v>
                </c:pt>
                <c:pt idx="1630">
                  <c:v>15473029320.6395</c:v>
                </c:pt>
                <c:pt idx="1631">
                  <c:v>15467985962.8326</c:v>
                </c:pt>
                <c:pt idx="1632">
                  <c:v>15468907464.9839</c:v>
                </c:pt>
                <c:pt idx="1633">
                  <c:v>15467129863.816299</c:v>
                </c:pt>
                <c:pt idx="1634">
                  <c:v>15460007101.761499</c:v>
                </c:pt>
                <c:pt idx="1635">
                  <c:v>15458114949.9324</c:v>
                </c:pt>
                <c:pt idx="1636">
                  <c:v>15464225927.671499</c:v>
                </c:pt>
                <c:pt idx="1637">
                  <c:v>15465788019.648899</c:v>
                </c:pt>
                <c:pt idx="1638">
                  <c:v>15464734009.003401</c:v>
                </c:pt>
                <c:pt idx="1639">
                  <c:v>15463801717.2535</c:v>
                </c:pt>
                <c:pt idx="1640">
                  <c:v>15468396928.4249</c:v>
                </c:pt>
                <c:pt idx="1641">
                  <c:v>15461953480.4911</c:v>
                </c:pt>
                <c:pt idx="1642">
                  <c:v>15457955743.572901</c:v>
                </c:pt>
                <c:pt idx="1643">
                  <c:v>15459698324.391399</c:v>
                </c:pt>
                <c:pt idx="1644">
                  <c:v>15465048269.1021</c:v>
                </c:pt>
                <c:pt idx="1645">
                  <c:v>15467558941.509899</c:v>
                </c:pt>
                <c:pt idx="1646">
                  <c:v>15466213985.7938</c:v>
                </c:pt>
                <c:pt idx="1647">
                  <c:v>15470696413.0159</c:v>
                </c:pt>
                <c:pt idx="1648">
                  <c:v>15466646431.931499</c:v>
                </c:pt>
                <c:pt idx="1649">
                  <c:v>15464774785.1984</c:v>
                </c:pt>
                <c:pt idx="1650">
                  <c:v>15461874938.7449</c:v>
                </c:pt>
                <c:pt idx="1651">
                  <c:v>15460948342.0529</c:v>
                </c:pt>
                <c:pt idx="1652">
                  <c:v>15450468943.853001</c:v>
                </c:pt>
                <c:pt idx="1653">
                  <c:v>15446338666.253099</c:v>
                </c:pt>
                <c:pt idx="1654">
                  <c:v>15449357110.609501</c:v>
                </c:pt>
                <c:pt idx="1655">
                  <c:v>15444345724.6495</c:v>
                </c:pt>
                <c:pt idx="1656">
                  <c:v>15477979495.167601</c:v>
                </c:pt>
                <c:pt idx="1657">
                  <c:v>15440221944.1577</c:v>
                </c:pt>
                <c:pt idx="1658">
                  <c:v>15445846544.3909</c:v>
                </c:pt>
                <c:pt idx="1659">
                  <c:v>15447169676.620399</c:v>
                </c:pt>
                <c:pt idx="1660">
                  <c:v>15445374747.0334</c:v>
                </c:pt>
                <c:pt idx="1661">
                  <c:v>15450308223.871599</c:v>
                </c:pt>
                <c:pt idx="1662">
                  <c:v>15447848022.2598</c:v>
                </c:pt>
                <c:pt idx="1663">
                  <c:v>15443742703.612499</c:v>
                </c:pt>
                <c:pt idx="1664">
                  <c:v>15443927919.178101</c:v>
                </c:pt>
                <c:pt idx="1665">
                  <c:v>15443085367.701799</c:v>
                </c:pt>
                <c:pt idx="1666">
                  <c:v>15438393265.4207</c:v>
                </c:pt>
                <c:pt idx="1667">
                  <c:v>15437531893.4023</c:v>
                </c:pt>
                <c:pt idx="1668">
                  <c:v>15438666635.9694</c:v>
                </c:pt>
                <c:pt idx="1669">
                  <c:v>15433477962.9872</c:v>
                </c:pt>
                <c:pt idx="1670">
                  <c:v>15434269264.831499</c:v>
                </c:pt>
                <c:pt idx="1671">
                  <c:v>15436135635.974701</c:v>
                </c:pt>
                <c:pt idx="1672">
                  <c:v>15439250290.1038</c:v>
                </c:pt>
                <c:pt idx="1673">
                  <c:v>15433951271.940001</c:v>
                </c:pt>
                <c:pt idx="1674">
                  <c:v>15432141561.5047</c:v>
                </c:pt>
                <c:pt idx="1675">
                  <c:v>15431577270.6528</c:v>
                </c:pt>
                <c:pt idx="1676">
                  <c:v>15428488414.4993</c:v>
                </c:pt>
                <c:pt idx="1677">
                  <c:v>15425722017.993</c:v>
                </c:pt>
                <c:pt idx="1678">
                  <c:v>15424419506.673</c:v>
                </c:pt>
                <c:pt idx="1679">
                  <c:v>15423192694.675699</c:v>
                </c:pt>
                <c:pt idx="1680">
                  <c:v>15415066802.099199</c:v>
                </c:pt>
                <c:pt idx="1681">
                  <c:v>15411235163.4517</c:v>
                </c:pt>
                <c:pt idx="1682">
                  <c:v>15403987855.0291</c:v>
                </c:pt>
                <c:pt idx="1683">
                  <c:v>15402194483.0823</c:v>
                </c:pt>
                <c:pt idx="1684">
                  <c:v>15432978709.5599</c:v>
                </c:pt>
                <c:pt idx="1685">
                  <c:v>15406051268.780701</c:v>
                </c:pt>
                <c:pt idx="1686">
                  <c:v>15411991418.1747</c:v>
                </c:pt>
                <c:pt idx="1687">
                  <c:v>15412159389.6824</c:v>
                </c:pt>
                <c:pt idx="1688">
                  <c:v>15417249523.108299</c:v>
                </c:pt>
                <c:pt idx="1689">
                  <c:v>15413069711.583599</c:v>
                </c:pt>
                <c:pt idx="1690">
                  <c:v>15410533212.427099</c:v>
                </c:pt>
                <c:pt idx="1691">
                  <c:v>15404356729.1036</c:v>
                </c:pt>
                <c:pt idx="1692">
                  <c:v>15406278043.214701</c:v>
                </c:pt>
                <c:pt idx="1693">
                  <c:v>15405121719.3344</c:v>
                </c:pt>
                <c:pt idx="1694">
                  <c:v>15405011524.401699</c:v>
                </c:pt>
                <c:pt idx="1695">
                  <c:v>15403045266.5763</c:v>
                </c:pt>
                <c:pt idx="1696">
                  <c:v>15404015113.963301</c:v>
                </c:pt>
                <c:pt idx="1697">
                  <c:v>15406860663.750099</c:v>
                </c:pt>
                <c:pt idx="1698">
                  <c:v>15408413051.324699</c:v>
                </c:pt>
                <c:pt idx="1699">
                  <c:v>15409424446.317699</c:v>
                </c:pt>
                <c:pt idx="1700">
                  <c:v>15412810237.3395</c:v>
                </c:pt>
                <c:pt idx="1701">
                  <c:v>15408820865.0366</c:v>
                </c:pt>
                <c:pt idx="1702">
                  <c:v>15409830625.7847</c:v>
                </c:pt>
                <c:pt idx="1703">
                  <c:v>15405139544.610001</c:v>
                </c:pt>
                <c:pt idx="1704">
                  <c:v>15403662661.447399</c:v>
                </c:pt>
                <c:pt idx="1705">
                  <c:v>15388900574.3232</c:v>
                </c:pt>
                <c:pt idx="1706">
                  <c:v>15380436403.1098</c:v>
                </c:pt>
                <c:pt idx="1707">
                  <c:v>15377173407.678301</c:v>
                </c:pt>
                <c:pt idx="1708">
                  <c:v>15376697860.154699</c:v>
                </c:pt>
                <c:pt idx="1709">
                  <c:v>15378654190.7848</c:v>
                </c:pt>
                <c:pt idx="1710">
                  <c:v>15385841506.2542</c:v>
                </c:pt>
                <c:pt idx="1711">
                  <c:v>15393610523.430201</c:v>
                </c:pt>
                <c:pt idx="1712">
                  <c:v>15399794852.7071</c:v>
                </c:pt>
                <c:pt idx="1713">
                  <c:v>15406875490.6401</c:v>
                </c:pt>
                <c:pt idx="1714">
                  <c:v>15411499092.078899</c:v>
                </c:pt>
                <c:pt idx="1715">
                  <c:v>15413604372.0655</c:v>
                </c:pt>
                <c:pt idx="1716">
                  <c:v>15411398926.826799</c:v>
                </c:pt>
                <c:pt idx="1717">
                  <c:v>15404722344.417801</c:v>
                </c:pt>
                <c:pt idx="1718">
                  <c:v>15400825511.622999</c:v>
                </c:pt>
                <c:pt idx="1719">
                  <c:v>15392870964.9039</c:v>
                </c:pt>
                <c:pt idx="1720">
                  <c:v>15387862770.9657</c:v>
                </c:pt>
                <c:pt idx="1721">
                  <c:v>15385773840.8437</c:v>
                </c:pt>
                <c:pt idx="1722">
                  <c:v>15378443052.438101</c:v>
                </c:pt>
                <c:pt idx="1723">
                  <c:v>15376969436.0653</c:v>
                </c:pt>
                <c:pt idx="1724">
                  <c:v>15378321081.4743</c:v>
                </c:pt>
                <c:pt idx="1725">
                  <c:v>15382395391.6525</c:v>
                </c:pt>
                <c:pt idx="1726">
                  <c:v>15393019485.3964</c:v>
                </c:pt>
                <c:pt idx="1727">
                  <c:v>15395295855.068399</c:v>
                </c:pt>
                <c:pt idx="1728">
                  <c:v>15395723832.1513</c:v>
                </c:pt>
                <c:pt idx="1729">
                  <c:v>15390369823.759899</c:v>
                </c:pt>
                <c:pt idx="1730">
                  <c:v>15395096164.245399</c:v>
                </c:pt>
                <c:pt idx="1731">
                  <c:v>15388053743.379999</c:v>
                </c:pt>
                <c:pt idx="1732">
                  <c:v>15381500899.634701</c:v>
                </c:pt>
                <c:pt idx="1733">
                  <c:v>15380016598.5282</c:v>
                </c:pt>
                <c:pt idx="1734">
                  <c:v>15384985862.8734</c:v>
                </c:pt>
                <c:pt idx="1735">
                  <c:v>15388310926.5875</c:v>
                </c:pt>
                <c:pt idx="1736">
                  <c:v>15388578334.6264</c:v>
                </c:pt>
                <c:pt idx="1737">
                  <c:v>15391878151.7087</c:v>
                </c:pt>
                <c:pt idx="1738">
                  <c:v>15391614251.685499</c:v>
                </c:pt>
                <c:pt idx="1739">
                  <c:v>15391258812.376499</c:v>
                </c:pt>
                <c:pt idx="1740">
                  <c:v>15391263005.2276</c:v>
                </c:pt>
                <c:pt idx="1741">
                  <c:v>15391478736.5602</c:v>
                </c:pt>
                <c:pt idx="1742">
                  <c:v>15388926525.4065</c:v>
                </c:pt>
                <c:pt idx="1743">
                  <c:v>15396075804.3965</c:v>
                </c:pt>
                <c:pt idx="1744">
                  <c:v>15399113092.9524</c:v>
                </c:pt>
                <c:pt idx="1745">
                  <c:v>15402514191.9032</c:v>
                </c:pt>
                <c:pt idx="1746">
                  <c:v>15409545296.6402</c:v>
                </c:pt>
                <c:pt idx="1747">
                  <c:v>15397869223.216299</c:v>
                </c:pt>
                <c:pt idx="1748">
                  <c:v>15391562963.589001</c:v>
                </c:pt>
                <c:pt idx="1749">
                  <c:v>15392764285.370899</c:v>
                </c:pt>
                <c:pt idx="1750">
                  <c:v>15394674301.792</c:v>
                </c:pt>
                <c:pt idx="1751">
                  <c:v>15394726058.6793</c:v>
                </c:pt>
                <c:pt idx="1752">
                  <c:v>15397565423.9384</c:v>
                </c:pt>
                <c:pt idx="1753">
                  <c:v>15399306180.4512</c:v>
                </c:pt>
                <c:pt idx="1754">
                  <c:v>15400585167.951401</c:v>
                </c:pt>
                <c:pt idx="1755">
                  <c:v>15400141451.5562</c:v>
                </c:pt>
                <c:pt idx="1756">
                  <c:v>15399235073.6929</c:v>
                </c:pt>
                <c:pt idx="1757">
                  <c:v>15399721298.200399</c:v>
                </c:pt>
                <c:pt idx="1758">
                  <c:v>15401669377.1408</c:v>
                </c:pt>
                <c:pt idx="1759">
                  <c:v>15404264409.8713</c:v>
                </c:pt>
                <c:pt idx="1760">
                  <c:v>15400952235.712601</c:v>
                </c:pt>
                <c:pt idx="1761">
                  <c:v>15392713140.2792</c:v>
                </c:pt>
                <c:pt idx="1762">
                  <c:v>15392677968.4932</c:v>
                </c:pt>
                <c:pt idx="1763">
                  <c:v>15395644299.951599</c:v>
                </c:pt>
                <c:pt idx="1764">
                  <c:v>15394066552.9233</c:v>
                </c:pt>
                <c:pt idx="1765">
                  <c:v>15393466710.491501</c:v>
                </c:pt>
                <c:pt idx="1766">
                  <c:v>15394583282.814699</c:v>
                </c:pt>
                <c:pt idx="1767">
                  <c:v>15391272064.366699</c:v>
                </c:pt>
                <c:pt idx="1768">
                  <c:v>15398424562.5243</c:v>
                </c:pt>
                <c:pt idx="1769">
                  <c:v>15402752793.100401</c:v>
                </c:pt>
                <c:pt idx="1770">
                  <c:v>15404559959.867599</c:v>
                </c:pt>
                <c:pt idx="1771">
                  <c:v>15414210094.635099</c:v>
                </c:pt>
                <c:pt idx="1772">
                  <c:v>15415943803.858299</c:v>
                </c:pt>
                <c:pt idx="1773">
                  <c:v>15415057563.5777</c:v>
                </c:pt>
                <c:pt idx="1774">
                  <c:v>15409739313.559401</c:v>
                </c:pt>
                <c:pt idx="1775">
                  <c:v>15412214082.7897</c:v>
                </c:pt>
                <c:pt idx="1776">
                  <c:v>15415290315.2731</c:v>
                </c:pt>
                <c:pt idx="1777">
                  <c:v>15409449420.3034</c:v>
                </c:pt>
                <c:pt idx="1778">
                  <c:v>15409601416.5891</c:v>
                </c:pt>
                <c:pt idx="1779">
                  <c:v>15403423041.8888</c:v>
                </c:pt>
                <c:pt idx="1780">
                  <c:v>15402666793.187099</c:v>
                </c:pt>
                <c:pt idx="1781">
                  <c:v>15401857909.7346</c:v>
                </c:pt>
                <c:pt idx="1782">
                  <c:v>15402596873.121</c:v>
                </c:pt>
                <c:pt idx="1783">
                  <c:v>15407121296.243099</c:v>
                </c:pt>
                <c:pt idx="1784">
                  <c:v>15409913401.2174</c:v>
                </c:pt>
                <c:pt idx="1785">
                  <c:v>15410017396.3668</c:v>
                </c:pt>
                <c:pt idx="1786">
                  <c:v>15413272409.593</c:v>
                </c:pt>
                <c:pt idx="1787">
                  <c:v>15415451749.92</c:v>
                </c:pt>
                <c:pt idx="1788">
                  <c:v>15413376819.899599</c:v>
                </c:pt>
                <c:pt idx="1789">
                  <c:v>15414295993.9037</c:v>
                </c:pt>
                <c:pt idx="1790">
                  <c:v>15414593608.447701</c:v>
                </c:pt>
                <c:pt idx="1791">
                  <c:v>15419421663.987101</c:v>
                </c:pt>
                <c:pt idx="1792">
                  <c:v>15420349696.0882</c:v>
                </c:pt>
                <c:pt idx="1793">
                  <c:v>15424647308.628901</c:v>
                </c:pt>
                <c:pt idx="1794">
                  <c:v>15426004529.812099</c:v>
                </c:pt>
                <c:pt idx="1795">
                  <c:v>15423501759.721201</c:v>
                </c:pt>
                <c:pt idx="1796">
                  <c:v>15422003794.673201</c:v>
                </c:pt>
                <c:pt idx="1797">
                  <c:v>15425434737.1626</c:v>
                </c:pt>
                <c:pt idx="1798">
                  <c:v>15423800587.932699</c:v>
                </c:pt>
                <c:pt idx="1799">
                  <c:v>15425525964.929701</c:v>
                </c:pt>
                <c:pt idx="1800">
                  <c:v>15419332689.215401</c:v>
                </c:pt>
                <c:pt idx="1801">
                  <c:v>15417757285.861401</c:v>
                </c:pt>
                <c:pt idx="1802">
                  <c:v>15412334372.4802</c:v>
                </c:pt>
                <c:pt idx="1803">
                  <c:v>15423643785.3475</c:v>
                </c:pt>
                <c:pt idx="1804">
                  <c:v>15428176111.445</c:v>
                </c:pt>
                <c:pt idx="1805">
                  <c:v>15430599806.120001</c:v>
                </c:pt>
                <c:pt idx="1806">
                  <c:v>15429473713.3167</c:v>
                </c:pt>
                <c:pt idx="1807">
                  <c:v>15426119628.245501</c:v>
                </c:pt>
                <c:pt idx="1808">
                  <c:v>15426094610.1541</c:v>
                </c:pt>
                <c:pt idx="1809">
                  <c:v>15418292796.291401</c:v>
                </c:pt>
                <c:pt idx="1810">
                  <c:v>15409768564.999901</c:v>
                </c:pt>
                <c:pt idx="1811">
                  <c:v>15403970973.0434</c:v>
                </c:pt>
                <c:pt idx="1812">
                  <c:v>15399157099.539</c:v>
                </c:pt>
                <c:pt idx="1813">
                  <c:v>15395640072.245899</c:v>
                </c:pt>
                <c:pt idx="1814">
                  <c:v>15397487720.012199</c:v>
                </c:pt>
                <c:pt idx="1815">
                  <c:v>15405032225.1985</c:v>
                </c:pt>
                <c:pt idx="1816">
                  <c:v>15411491536.827</c:v>
                </c:pt>
                <c:pt idx="1817">
                  <c:v>15419895149.7236</c:v>
                </c:pt>
                <c:pt idx="1818">
                  <c:v>15433732398.339899</c:v>
                </c:pt>
                <c:pt idx="1819">
                  <c:v>15428669469.6737</c:v>
                </c:pt>
                <c:pt idx="1820">
                  <c:v>15432499969.214199</c:v>
                </c:pt>
                <c:pt idx="1821">
                  <c:v>15435096121.7286</c:v>
                </c:pt>
                <c:pt idx="1822">
                  <c:v>15436585298.204</c:v>
                </c:pt>
                <c:pt idx="1823">
                  <c:v>15435067090.931499</c:v>
                </c:pt>
                <c:pt idx="1824">
                  <c:v>15436648986.427401</c:v>
                </c:pt>
                <c:pt idx="1825">
                  <c:v>15432113409.165501</c:v>
                </c:pt>
                <c:pt idx="1826">
                  <c:v>15432951704.412901</c:v>
                </c:pt>
                <c:pt idx="1827">
                  <c:v>15433397489.7332</c:v>
                </c:pt>
                <c:pt idx="1828">
                  <c:v>15430556678.9834</c:v>
                </c:pt>
                <c:pt idx="1829">
                  <c:v>15436124763.5807</c:v>
                </c:pt>
                <c:pt idx="1830">
                  <c:v>15430255915.374201</c:v>
                </c:pt>
                <c:pt idx="1831">
                  <c:v>15433737863.190201</c:v>
                </c:pt>
                <c:pt idx="1832">
                  <c:v>15432686523.3465</c:v>
                </c:pt>
                <c:pt idx="1833">
                  <c:v>15434778445.844299</c:v>
                </c:pt>
                <c:pt idx="1834">
                  <c:v>15438567435.357901</c:v>
                </c:pt>
                <c:pt idx="1835">
                  <c:v>15436526529.6411</c:v>
                </c:pt>
                <c:pt idx="1836">
                  <c:v>15429201665.3181</c:v>
                </c:pt>
                <c:pt idx="1837">
                  <c:v>15424593275.1553</c:v>
                </c:pt>
                <c:pt idx="1838">
                  <c:v>15421565359.7335</c:v>
                </c:pt>
                <c:pt idx="1839">
                  <c:v>15416515039.0872</c:v>
                </c:pt>
                <c:pt idx="1840">
                  <c:v>15418586767.0324</c:v>
                </c:pt>
                <c:pt idx="1841">
                  <c:v>15425386467.9797</c:v>
                </c:pt>
                <c:pt idx="1842">
                  <c:v>15429973810.728701</c:v>
                </c:pt>
                <c:pt idx="1843">
                  <c:v>15439136046.5818</c:v>
                </c:pt>
                <c:pt idx="1844">
                  <c:v>15435209604.2563</c:v>
                </c:pt>
                <c:pt idx="1845">
                  <c:v>15435171514.642</c:v>
                </c:pt>
                <c:pt idx="1846">
                  <c:v>15435521114.7442</c:v>
                </c:pt>
                <c:pt idx="1847">
                  <c:v>15437021600.1931</c:v>
                </c:pt>
                <c:pt idx="1848">
                  <c:v>15438902568.8241</c:v>
                </c:pt>
                <c:pt idx="1849">
                  <c:v>15436364058.197001</c:v>
                </c:pt>
                <c:pt idx="1850">
                  <c:v>15429846734.706499</c:v>
                </c:pt>
                <c:pt idx="1851">
                  <c:v>15432903665.780199</c:v>
                </c:pt>
                <c:pt idx="1852">
                  <c:v>15436475031.8249</c:v>
                </c:pt>
                <c:pt idx="1853">
                  <c:v>15433998145.1975</c:v>
                </c:pt>
                <c:pt idx="1854">
                  <c:v>15425513230.5151</c:v>
                </c:pt>
                <c:pt idx="1855">
                  <c:v>15422851121.438499</c:v>
                </c:pt>
                <c:pt idx="1856">
                  <c:v>15420616599.8615</c:v>
                </c:pt>
                <c:pt idx="1857">
                  <c:v>15425455345.086</c:v>
                </c:pt>
                <c:pt idx="1858">
                  <c:v>15429279892.5735</c:v>
                </c:pt>
                <c:pt idx="1859">
                  <c:v>15435507757.065001</c:v>
                </c:pt>
                <c:pt idx="1860">
                  <c:v>15438276252.323601</c:v>
                </c:pt>
                <c:pt idx="1861">
                  <c:v>15438065779.519699</c:v>
                </c:pt>
                <c:pt idx="1862">
                  <c:v>15441784343.972</c:v>
                </c:pt>
                <c:pt idx="1863">
                  <c:v>15464925915.586399</c:v>
                </c:pt>
                <c:pt idx="1864">
                  <c:v>15440513951.348</c:v>
                </c:pt>
                <c:pt idx="1865">
                  <c:v>15434328023.1994</c:v>
                </c:pt>
                <c:pt idx="1866">
                  <c:v>15438556867.3594</c:v>
                </c:pt>
                <c:pt idx="1867">
                  <c:v>15438474865.1903</c:v>
                </c:pt>
                <c:pt idx="1868">
                  <c:v>15435931904.754499</c:v>
                </c:pt>
                <c:pt idx="1869">
                  <c:v>15432559423.006599</c:v>
                </c:pt>
                <c:pt idx="1870">
                  <c:v>15432302937.1998</c:v>
                </c:pt>
                <c:pt idx="1871">
                  <c:v>15435647441.5916</c:v>
                </c:pt>
                <c:pt idx="1872">
                  <c:v>15485413129.8337</c:v>
                </c:pt>
                <c:pt idx="1873">
                  <c:v>15431008374.9533</c:v>
                </c:pt>
                <c:pt idx="1874">
                  <c:v>15434607235.895599</c:v>
                </c:pt>
                <c:pt idx="1875">
                  <c:v>15436885123.682501</c:v>
                </c:pt>
                <c:pt idx="1876">
                  <c:v>15439459323.841101</c:v>
                </c:pt>
                <c:pt idx="1877">
                  <c:v>15440188656.2698</c:v>
                </c:pt>
                <c:pt idx="1878">
                  <c:v>15436032658.7297</c:v>
                </c:pt>
                <c:pt idx="1879">
                  <c:v>15436381506.4086</c:v>
                </c:pt>
                <c:pt idx="1880">
                  <c:v>15429544138.404301</c:v>
                </c:pt>
                <c:pt idx="1881">
                  <c:v>15421845879.138201</c:v>
                </c:pt>
                <c:pt idx="1882">
                  <c:v>15422927798.438299</c:v>
                </c:pt>
                <c:pt idx="1883">
                  <c:v>15418237165.5723</c:v>
                </c:pt>
                <c:pt idx="1884">
                  <c:v>15416028726.733</c:v>
                </c:pt>
                <c:pt idx="1885">
                  <c:v>15412665395.4706</c:v>
                </c:pt>
                <c:pt idx="1886">
                  <c:v>15403195815.9133</c:v>
                </c:pt>
                <c:pt idx="1887">
                  <c:v>15412193283.997999</c:v>
                </c:pt>
                <c:pt idx="1888">
                  <c:v>15424857764.295601</c:v>
                </c:pt>
                <c:pt idx="1889">
                  <c:v>15425624623.067499</c:v>
                </c:pt>
                <c:pt idx="1890">
                  <c:v>15432169266.3267</c:v>
                </c:pt>
                <c:pt idx="1891">
                  <c:v>15424427157.693899</c:v>
                </c:pt>
                <c:pt idx="1892">
                  <c:v>15418998483.255699</c:v>
                </c:pt>
                <c:pt idx="1893">
                  <c:v>15417493091.844601</c:v>
                </c:pt>
                <c:pt idx="1894">
                  <c:v>15416424471.1189</c:v>
                </c:pt>
                <c:pt idx="1895">
                  <c:v>15416702452.5044</c:v>
                </c:pt>
                <c:pt idx="1896">
                  <c:v>15415553879.8433</c:v>
                </c:pt>
                <c:pt idx="1897">
                  <c:v>15413991789.9774</c:v>
                </c:pt>
                <c:pt idx="1898">
                  <c:v>15414248648.5403</c:v>
                </c:pt>
                <c:pt idx="1899">
                  <c:v>15414096283.667299</c:v>
                </c:pt>
                <c:pt idx="1900">
                  <c:v>15408792264.417801</c:v>
                </c:pt>
                <c:pt idx="1901">
                  <c:v>15406186790.6632</c:v>
                </c:pt>
                <c:pt idx="1902">
                  <c:v>15404649573.3557</c:v>
                </c:pt>
                <c:pt idx="1903">
                  <c:v>15408117320.6535</c:v>
                </c:pt>
                <c:pt idx="1904">
                  <c:v>15404154356.4722</c:v>
                </c:pt>
                <c:pt idx="1905">
                  <c:v>15398866434.307501</c:v>
                </c:pt>
                <c:pt idx="1906">
                  <c:v>15394982971.8536</c:v>
                </c:pt>
                <c:pt idx="1907">
                  <c:v>15396806693.6141</c:v>
                </c:pt>
                <c:pt idx="1908">
                  <c:v>15397940274.267401</c:v>
                </c:pt>
                <c:pt idx="1909">
                  <c:v>15396087991.8241</c:v>
                </c:pt>
                <c:pt idx="1910">
                  <c:v>15395648333.754499</c:v>
                </c:pt>
                <c:pt idx="1911">
                  <c:v>15392434167.646799</c:v>
                </c:pt>
                <c:pt idx="1912">
                  <c:v>15389147327.180099</c:v>
                </c:pt>
                <c:pt idx="1913">
                  <c:v>15390954958.5154</c:v>
                </c:pt>
                <c:pt idx="1914">
                  <c:v>15390419667.647699</c:v>
                </c:pt>
                <c:pt idx="1915">
                  <c:v>15395292067.253799</c:v>
                </c:pt>
                <c:pt idx="1916">
                  <c:v>15395928479.3057</c:v>
                </c:pt>
                <c:pt idx="1917">
                  <c:v>15403041922.195101</c:v>
                </c:pt>
                <c:pt idx="1918">
                  <c:v>15401091219.526899</c:v>
                </c:pt>
                <c:pt idx="1919">
                  <c:v>15401811570.0805</c:v>
                </c:pt>
                <c:pt idx="1920">
                  <c:v>15398014238.8577</c:v>
                </c:pt>
                <c:pt idx="1921">
                  <c:v>15397861678.496201</c:v>
                </c:pt>
                <c:pt idx="1922">
                  <c:v>15398485220.127199</c:v>
                </c:pt>
                <c:pt idx="1923">
                  <c:v>15395958107.637199</c:v>
                </c:pt>
                <c:pt idx="1924">
                  <c:v>15390365407.682199</c:v>
                </c:pt>
                <c:pt idx="1925">
                  <c:v>15389345205.7118</c:v>
                </c:pt>
                <c:pt idx="1926">
                  <c:v>15383368292.0123</c:v>
                </c:pt>
                <c:pt idx="1927">
                  <c:v>15378299190.4771</c:v>
                </c:pt>
                <c:pt idx="1928">
                  <c:v>15366718710.3529</c:v>
                </c:pt>
                <c:pt idx="1929">
                  <c:v>15368027546.029699</c:v>
                </c:pt>
                <c:pt idx="1930">
                  <c:v>15366756576.0348</c:v>
                </c:pt>
                <c:pt idx="1931">
                  <c:v>15378319815.207701</c:v>
                </c:pt>
                <c:pt idx="1932">
                  <c:v>15385176395.813101</c:v>
                </c:pt>
                <c:pt idx="1933">
                  <c:v>15387590016.459999</c:v>
                </c:pt>
                <c:pt idx="1934">
                  <c:v>15391636428.384001</c:v>
                </c:pt>
                <c:pt idx="1935">
                  <c:v>15381468235.8929</c:v>
                </c:pt>
                <c:pt idx="1936">
                  <c:v>15383571922.971399</c:v>
                </c:pt>
                <c:pt idx="1937">
                  <c:v>15377344899.187599</c:v>
                </c:pt>
                <c:pt idx="1938">
                  <c:v>15370181947.560499</c:v>
                </c:pt>
                <c:pt idx="1939">
                  <c:v>15366003530.3778</c:v>
                </c:pt>
                <c:pt idx="1940">
                  <c:v>15365870878.2432</c:v>
                </c:pt>
                <c:pt idx="1941">
                  <c:v>15364816272.361601</c:v>
                </c:pt>
                <c:pt idx="1942">
                  <c:v>15354213042.3398</c:v>
                </c:pt>
                <c:pt idx="1943">
                  <c:v>15362754465.509899</c:v>
                </c:pt>
                <c:pt idx="1944">
                  <c:v>15367184136.608601</c:v>
                </c:pt>
                <c:pt idx="1945">
                  <c:v>15370443610.0205</c:v>
                </c:pt>
                <c:pt idx="1946">
                  <c:v>15368023280.188499</c:v>
                </c:pt>
                <c:pt idx="1947">
                  <c:v>15367721140.879101</c:v>
                </c:pt>
                <c:pt idx="1948">
                  <c:v>15364644560.026899</c:v>
                </c:pt>
                <c:pt idx="1949">
                  <c:v>15358733120.318001</c:v>
                </c:pt>
                <c:pt idx="1950">
                  <c:v>15357569393.2031</c:v>
                </c:pt>
                <c:pt idx="1951">
                  <c:v>15363832823.7824</c:v>
                </c:pt>
                <c:pt idx="1952">
                  <c:v>15364232523.475201</c:v>
                </c:pt>
                <c:pt idx="1953">
                  <c:v>15372639989.738701</c:v>
                </c:pt>
                <c:pt idx="1954">
                  <c:v>15362351655.4002</c:v>
                </c:pt>
                <c:pt idx="1955">
                  <c:v>15422142990.7726</c:v>
                </c:pt>
                <c:pt idx="1956">
                  <c:v>15361085680.0166</c:v>
                </c:pt>
                <c:pt idx="1957">
                  <c:v>15365486956.013399</c:v>
                </c:pt>
                <c:pt idx="1958">
                  <c:v>15363846185.2519</c:v>
                </c:pt>
                <c:pt idx="1959">
                  <c:v>15359982853.886299</c:v>
                </c:pt>
                <c:pt idx="1960">
                  <c:v>15347814951.664801</c:v>
                </c:pt>
                <c:pt idx="1961">
                  <c:v>15346914056.9674</c:v>
                </c:pt>
                <c:pt idx="1962">
                  <c:v>15338112620.198999</c:v>
                </c:pt>
                <c:pt idx="1963">
                  <c:v>15339135536.014099</c:v>
                </c:pt>
                <c:pt idx="1964">
                  <c:v>15342175973.379999</c:v>
                </c:pt>
                <c:pt idx="1965">
                  <c:v>15341621868.4867</c:v>
                </c:pt>
                <c:pt idx="1966">
                  <c:v>15346297094.820999</c:v>
                </c:pt>
                <c:pt idx="1967">
                  <c:v>15345450141.346399</c:v>
                </c:pt>
                <c:pt idx="1968">
                  <c:v>15338153752.526699</c:v>
                </c:pt>
                <c:pt idx="1969">
                  <c:v>15328710267.919001</c:v>
                </c:pt>
                <c:pt idx="1970">
                  <c:v>15334259379.495001</c:v>
                </c:pt>
                <c:pt idx="1971">
                  <c:v>15334250297.538601</c:v>
                </c:pt>
                <c:pt idx="1972">
                  <c:v>15326704516.149799</c:v>
                </c:pt>
                <c:pt idx="1973">
                  <c:v>15323632096.6534</c:v>
                </c:pt>
                <c:pt idx="1974">
                  <c:v>15315689935.4471</c:v>
                </c:pt>
                <c:pt idx="1975">
                  <c:v>15314519601.7747</c:v>
                </c:pt>
                <c:pt idx="1976">
                  <c:v>15314632936.011299</c:v>
                </c:pt>
                <c:pt idx="1977">
                  <c:v>15328703406.1336</c:v>
                </c:pt>
                <c:pt idx="1978">
                  <c:v>15332917169.610399</c:v>
                </c:pt>
                <c:pt idx="1979">
                  <c:v>15332946450.3978</c:v>
                </c:pt>
                <c:pt idx="1980">
                  <c:v>15331347151.981199</c:v>
                </c:pt>
                <c:pt idx="1981">
                  <c:v>15327839574.684799</c:v>
                </c:pt>
                <c:pt idx="1982">
                  <c:v>15324851210.207399</c:v>
                </c:pt>
                <c:pt idx="1983">
                  <c:v>15318832477.3612</c:v>
                </c:pt>
                <c:pt idx="1984">
                  <c:v>15320821213.299999</c:v>
                </c:pt>
                <c:pt idx="1985">
                  <c:v>15320111801.141701</c:v>
                </c:pt>
                <c:pt idx="1986">
                  <c:v>15322925165.1698</c:v>
                </c:pt>
                <c:pt idx="1987">
                  <c:v>15319781255.673</c:v>
                </c:pt>
                <c:pt idx="1988">
                  <c:v>15322935800.242201</c:v>
                </c:pt>
                <c:pt idx="1989">
                  <c:v>15317300658.5492</c:v>
                </c:pt>
                <c:pt idx="1990">
                  <c:v>15309588774.452801</c:v>
                </c:pt>
                <c:pt idx="1991">
                  <c:v>15311691901.319799</c:v>
                </c:pt>
                <c:pt idx="1992">
                  <c:v>15309850926.427999</c:v>
                </c:pt>
                <c:pt idx="1993">
                  <c:v>15309423350.445</c:v>
                </c:pt>
                <c:pt idx="1994">
                  <c:v>15308995922.205999</c:v>
                </c:pt>
                <c:pt idx="1995">
                  <c:v>15308568641.710999</c:v>
                </c:pt>
                <c:pt idx="1996">
                  <c:v>15308141508.959999</c:v>
                </c:pt>
                <c:pt idx="1997">
                  <c:v>15307714523.952999</c:v>
                </c:pt>
                <c:pt idx="1998">
                  <c:v>15307287686.689999</c:v>
                </c:pt>
                <c:pt idx="1999">
                  <c:v>15306860997.171</c:v>
                </c:pt>
                <c:pt idx="2000">
                  <c:v>15306434455.396</c:v>
                </c:pt>
                <c:pt idx="2001">
                  <c:v>15306008061.365</c:v>
                </c:pt>
                <c:pt idx="2002">
                  <c:v>15305581815.077999</c:v>
                </c:pt>
                <c:pt idx="2003">
                  <c:v>15305155716.535</c:v>
                </c:pt>
                <c:pt idx="2004">
                  <c:v>15304729765.736</c:v>
                </c:pt>
                <c:pt idx="2005">
                  <c:v>15304303962.681</c:v>
                </c:pt>
                <c:pt idx="2006">
                  <c:v>15303878307.369999</c:v>
                </c:pt>
                <c:pt idx="2007">
                  <c:v>15303452799.802999</c:v>
                </c:pt>
                <c:pt idx="2008">
                  <c:v>15303027439.98</c:v>
                </c:pt>
                <c:pt idx="2009">
                  <c:v>15302602227.900999</c:v>
                </c:pt>
                <c:pt idx="2010">
                  <c:v>15302177163.566</c:v>
                </c:pt>
                <c:pt idx="2011">
                  <c:v>15301752246.975</c:v>
                </c:pt>
                <c:pt idx="2012">
                  <c:v>15301327478.128</c:v>
                </c:pt>
                <c:pt idx="2013">
                  <c:v>15300902857.025</c:v>
                </c:pt>
                <c:pt idx="2014">
                  <c:v>15300478383.666</c:v>
                </c:pt>
                <c:pt idx="2015">
                  <c:v>15300054058.050999</c:v>
                </c:pt>
                <c:pt idx="2016">
                  <c:v>15299629880.18</c:v>
                </c:pt>
                <c:pt idx="2017">
                  <c:v>15299205850.052999</c:v>
                </c:pt>
                <c:pt idx="2018">
                  <c:v>15298781967.67</c:v>
                </c:pt>
                <c:pt idx="2019">
                  <c:v>15298358233.031</c:v>
                </c:pt>
                <c:pt idx="2020">
                  <c:v>15297934646.136</c:v>
                </c:pt>
                <c:pt idx="2021">
                  <c:v>15297511206.985001</c:v>
                </c:pt>
                <c:pt idx="2022">
                  <c:v>15297087915.577999</c:v>
                </c:pt>
                <c:pt idx="2023">
                  <c:v>15296664771.914999</c:v>
                </c:pt>
                <c:pt idx="2024">
                  <c:v>15296241775.996</c:v>
                </c:pt>
                <c:pt idx="2025">
                  <c:v>15295818927.820999</c:v>
                </c:pt>
                <c:pt idx="2026">
                  <c:v>15295396227.389999</c:v>
                </c:pt>
                <c:pt idx="2027">
                  <c:v>15294973674.702999</c:v>
                </c:pt>
                <c:pt idx="2028">
                  <c:v>15294551269.76</c:v>
                </c:pt>
                <c:pt idx="2029">
                  <c:v>15294129012.560999</c:v>
                </c:pt>
                <c:pt idx="2030">
                  <c:v>15293706903.105999</c:v>
                </c:pt>
                <c:pt idx="2031">
                  <c:v>15293284941.395</c:v>
                </c:pt>
                <c:pt idx="2032">
                  <c:v>15292863127.427999</c:v>
                </c:pt>
                <c:pt idx="2033">
                  <c:v>15292441461.205</c:v>
                </c:pt>
                <c:pt idx="2034">
                  <c:v>15292019942.726</c:v>
                </c:pt>
                <c:pt idx="2035">
                  <c:v>15291598571.990999</c:v>
                </c:pt>
                <c:pt idx="2036">
                  <c:v>15291177349</c:v>
                </c:pt>
                <c:pt idx="2037">
                  <c:v>15290756273.753</c:v>
                </c:pt>
                <c:pt idx="2038">
                  <c:v>15290335346.25</c:v>
                </c:pt>
                <c:pt idx="2039">
                  <c:v>15289914566.490999</c:v>
                </c:pt>
                <c:pt idx="2040">
                  <c:v>15289493934.476</c:v>
                </c:pt>
                <c:pt idx="2041">
                  <c:v>15289073450.205</c:v>
                </c:pt>
                <c:pt idx="2042">
                  <c:v>15288653113.677999</c:v>
                </c:pt>
                <c:pt idx="2043">
                  <c:v>15288232924.895</c:v>
                </c:pt>
                <c:pt idx="2044">
                  <c:v>15287812883.855999</c:v>
                </c:pt>
                <c:pt idx="2045">
                  <c:v>15287392990.560999</c:v>
                </c:pt>
                <c:pt idx="2046">
                  <c:v>15286973245.01</c:v>
                </c:pt>
                <c:pt idx="2047">
                  <c:v>15286553647.202999</c:v>
                </c:pt>
                <c:pt idx="2048">
                  <c:v>15286134197.139999</c:v>
                </c:pt>
                <c:pt idx="2049">
                  <c:v>15285714894.820999</c:v>
                </c:pt>
                <c:pt idx="2050">
                  <c:v>15285295740.246</c:v>
                </c:pt>
                <c:pt idx="2051">
                  <c:v>15284876733.414999</c:v>
                </c:pt>
                <c:pt idx="2052">
                  <c:v>15284457874.327999</c:v>
                </c:pt>
                <c:pt idx="2053">
                  <c:v>15284039162.985001</c:v>
                </c:pt>
                <c:pt idx="2054">
                  <c:v>15283620599.386</c:v>
                </c:pt>
                <c:pt idx="2055">
                  <c:v>15283202183.531</c:v>
                </c:pt>
                <c:pt idx="2056">
                  <c:v>15282783915.42</c:v>
                </c:pt>
                <c:pt idx="2057">
                  <c:v>15282365795.052999</c:v>
                </c:pt>
                <c:pt idx="2058">
                  <c:v>15281947822.43</c:v>
                </c:pt>
                <c:pt idx="2059">
                  <c:v>15281529997.550999</c:v>
                </c:pt>
                <c:pt idx="2060">
                  <c:v>15281112320.416</c:v>
                </c:pt>
                <c:pt idx="2061">
                  <c:v>15280694791.025</c:v>
                </c:pt>
                <c:pt idx="2062">
                  <c:v>15280277409.378</c:v>
                </c:pt>
                <c:pt idx="2063">
                  <c:v>15279860175.474998</c:v>
                </c:pt>
                <c:pt idx="2064">
                  <c:v>15279443089.316</c:v>
                </c:pt>
                <c:pt idx="2065">
                  <c:v>15279026150.900999</c:v>
                </c:pt>
                <c:pt idx="2066">
                  <c:v>15278609360.23</c:v>
                </c:pt>
                <c:pt idx="2067">
                  <c:v>15278192717.302999</c:v>
                </c:pt>
                <c:pt idx="2068">
                  <c:v>15277776222.119999</c:v>
                </c:pt>
                <c:pt idx="2069">
                  <c:v>15277359874.681</c:v>
                </c:pt>
                <c:pt idx="2070">
                  <c:v>15276943674.986</c:v>
                </c:pt>
                <c:pt idx="2071">
                  <c:v>15276527623.035</c:v>
                </c:pt>
                <c:pt idx="2072">
                  <c:v>15276111718.827999</c:v>
                </c:pt>
                <c:pt idx="2073">
                  <c:v>15275695962.365</c:v>
                </c:pt>
                <c:pt idx="2074">
                  <c:v>15275280353.646</c:v>
                </c:pt>
                <c:pt idx="2075">
                  <c:v>15274864892.671</c:v>
                </c:pt>
                <c:pt idx="2076">
                  <c:v>15274449579.439999</c:v>
                </c:pt>
                <c:pt idx="2077">
                  <c:v>15274034413.952999</c:v>
                </c:pt>
                <c:pt idx="2078">
                  <c:v>15273619396.209999</c:v>
                </c:pt>
                <c:pt idx="2079">
                  <c:v>15273204526.210999</c:v>
                </c:pt>
                <c:pt idx="2080">
                  <c:v>15272789803.955999</c:v>
                </c:pt>
                <c:pt idx="2081">
                  <c:v>15272375229.445</c:v>
                </c:pt>
                <c:pt idx="2082">
                  <c:v>15271960802.677999</c:v>
                </c:pt>
                <c:pt idx="2083">
                  <c:v>15271546523.654999</c:v>
                </c:pt>
                <c:pt idx="2084">
                  <c:v>15271132392.375999</c:v>
                </c:pt>
                <c:pt idx="2085">
                  <c:v>15270718408.841</c:v>
                </c:pt>
                <c:pt idx="2086">
                  <c:v>15270304573.049999</c:v>
                </c:pt>
                <c:pt idx="2087">
                  <c:v>15269890885.002998</c:v>
                </c:pt>
                <c:pt idx="2088">
                  <c:v>15269477344.699999</c:v>
                </c:pt>
                <c:pt idx="2089">
                  <c:v>15269063952.140999</c:v>
                </c:pt>
                <c:pt idx="2090">
                  <c:v>15268650707.326</c:v>
                </c:pt>
                <c:pt idx="2091">
                  <c:v>15268237610.254999</c:v>
                </c:pt>
                <c:pt idx="2092">
                  <c:v>15267824660.927999</c:v>
                </c:pt>
                <c:pt idx="2093">
                  <c:v>15267411859.344999</c:v>
                </c:pt>
                <c:pt idx="2094">
                  <c:v>15266999205.506001</c:v>
                </c:pt>
                <c:pt idx="2095">
                  <c:v>15266586699.410999</c:v>
                </c:pt>
                <c:pt idx="2096">
                  <c:v>15266174341.059999</c:v>
                </c:pt>
                <c:pt idx="2097">
                  <c:v>15265762130.452999</c:v>
                </c:pt>
                <c:pt idx="2098">
                  <c:v>15265350067.59</c:v>
                </c:pt>
                <c:pt idx="2099">
                  <c:v>15264938152.470999</c:v>
                </c:pt>
                <c:pt idx="2100">
                  <c:v>15264526385.096001</c:v>
                </c:pt>
                <c:pt idx="2101">
                  <c:v>15264114765.465</c:v>
                </c:pt>
                <c:pt idx="2102">
                  <c:v>15263703293.577999</c:v>
                </c:pt>
                <c:pt idx="2103">
                  <c:v>15263291969.434999</c:v>
                </c:pt>
                <c:pt idx="2104">
                  <c:v>15262880793.035999</c:v>
                </c:pt>
                <c:pt idx="2105">
                  <c:v>15262469764.381001</c:v>
                </c:pt>
                <c:pt idx="2106">
                  <c:v>15262058883.469999</c:v>
                </c:pt>
                <c:pt idx="2107">
                  <c:v>15261648150.302999</c:v>
                </c:pt>
                <c:pt idx="2108">
                  <c:v>15261237564.879999</c:v>
                </c:pt>
                <c:pt idx="2109">
                  <c:v>15260827127.201</c:v>
                </c:pt>
                <c:pt idx="2110">
                  <c:v>15260416837.265999</c:v>
                </c:pt>
                <c:pt idx="2111">
                  <c:v>15260006695.074999</c:v>
                </c:pt>
                <c:pt idx="2112">
                  <c:v>15259596700.628</c:v>
                </c:pt>
                <c:pt idx="2113">
                  <c:v>15259186853.924999</c:v>
                </c:pt>
                <c:pt idx="2114">
                  <c:v>15258777154.966</c:v>
                </c:pt>
                <c:pt idx="2115">
                  <c:v>15258367603.750999</c:v>
                </c:pt>
                <c:pt idx="2116">
                  <c:v>15257958200.279999</c:v>
                </c:pt>
                <c:pt idx="2117">
                  <c:v>15257548944.552999</c:v>
                </c:pt>
                <c:pt idx="2118">
                  <c:v>15257139836.57</c:v>
                </c:pt>
                <c:pt idx="2119">
                  <c:v>15256730876.330999</c:v>
                </c:pt>
                <c:pt idx="2120">
                  <c:v>15256322063.835999</c:v>
                </c:pt>
                <c:pt idx="2121">
                  <c:v>15255913399.084999</c:v>
                </c:pt>
                <c:pt idx="2122">
                  <c:v>15255504882.077999</c:v>
                </c:pt>
                <c:pt idx="2123">
                  <c:v>15255096512.814999</c:v>
                </c:pt>
                <c:pt idx="2124">
                  <c:v>15254688291.296</c:v>
                </c:pt>
                <c:pt idx="2125">
                  <c:v>15254280217.521</c:v>
                </c:pt>
                <c:pt idx="2126">
                  <c:v>15253872291.49</c:v>
                </c:pt>
                <c:pt idx="2127">
                  <c:v>15253464513.202999</c:v>
                </c:pt>
                <c:pt idx="2128">
                  <c:v>15253056882.66</c:v>
                </c:pt>
                <c:pt idx="2129">
                  <c:v>15252649399.861</c:v>
                </c:pt>
                <c:pt idx="2130">
                  <c:v>15252242064.806</c:v>
                </c:pt>
                <c:pt idx="2131">
                  <c:v>15251834877.494999</c:v>
                </c:pt>
                <c:pt idx="2132">
                  <c:v>15251427837.927999</c:v>
                </c:pt>
                <c:pt idx="2133">
                  <c:v>15251020946.105</c:v>
                </c:pt>
                <c:pt idx="2134">
                  <c:v>15250614202.025999</c:v>
                </c:pt>
                <c:pt idx="2135">
                  <c:v>15250207605.691</c:v>
                </c:pt>
                <c:pt idx="2136">
                  <c:v>15249801157.1</c:v>
                </c:pt>
                <c:pt idx="2137">
                  <c:v>15249394856.253</c:v>
                </c:pt>
                <c:pt idx="2138">
                  <c:v>15248988703.15</c:v>
                </c:pt>
                <c:pt idx="2139">
                  <c:v>15248582697.791</c:v>
                </c:pt>
                <c:pt idx="2140">
                  <c:v>15248176840.175999</c:v>
                </c:pt>
                <c:pt idx="2141">
                  <c:v>15247771130.305</c:v>
                </c:pt>
                <c:pt idx="2142">
                  <c:v>15247365568.177999</c:v>
                </c:pt>
                <c:pt idx="2143">
                  <c:v>15246960153.795</c:v>
                </c:pt>
                <c:pt idx="2144">
                  <c:v>15246554887.156</c:v>
                </c:pt>
                <c:pt idx="2145">
                  <c:v>15246149768.261</c:v>
                </c:pt>
                <c:pt idx="2146">
                  <c:v>15245744797.110001</c:v>
                </c:pt>
                <c:pt idx="2147">
                  <c:v>15245339973.702999</c:v>
                </c:pt>
                <c:pt idx="2148">
                  <c:v>15244935298.039999</c:v>
                </c:pt>
                <c:pt idx="2149">
                  <c:v>15244530770.121</c:v>
                </c:pt>
                <c:pt idx="2150">
                  <c:v>15244126389.945999</c:v>
                </c:pt>
                <c:pt idx="2151">
                  <c:v>15243722157.514999</c:v>
                </c:pt>
                <c:pt idx="2152">
                  <c:v>15243318072.827999</c:v>
                </c:pt>
                <c:pt idx="2153">
                  <c:v>15242914135.885</c:v>
                </c:pt>
                <c:pt idx="2154">
                  <c:v>15242510346.685999</c:v>
                </c:pt>
                <c:pt idx="2155">
                  <c:v>15242106705.230999</c:v>
                </c:pt>
                <c:pt idx="2156">
                  <c:v>15241703211.52</c:v>
                </c:pt>
                <c:pt idx="2157">
                  <c:v>15241299865.552999</c:v>
                </c:pt>
                <c:pt idx="2158">
                  <c:v>15240896667.33</c:v>
                </c:pt>
                <c:pt idx="2159">
                  <c:v>15240493616.851</c:v>
                </c:pt>
                <c:pt idx="2160">
                  <c:v>15240090714.115999</c:v>
                </c:pt>
                <c:pt idx="2161">
                  <c:v>15239687959.125</c:v>
                </c:pt>
                <c:pt idx="2162">
                  <c:v>15239285351.878</c:v>
                </c:pt>
                <c:pt idx="2163">
                  <c:v>15238882892.375</c:v>
                </c:pt>
                <c:pt idx="2164">
                  <c:v>15238480580.615999</c:v>
                </c:pt>
                <c:pt idx="2165">
                  <c:v>15238078416.601</c:v>
                </c:pt>
                <c:pt idx="2166">
                  <c:v>15237676400.33</c:v>
                </c:pt>
                <c:pt idx="2167">
                  <c:v>15237274531.802999</c:v>
                </c:pt>
                <c:pt idx="2168">
                  <c:v>15236872811.02</c:v>
                </c:pt>
                <c:pt idx="2169">
                  <c:v>15236471237.980999</c:v>
                </c:pt>
                <c:pt idx="2170">
                  <c:v>15236069812.685999</c:v>
                </c:pt>
                <c:pt idx="2171">
                  <c:v>15235668535.135</c:v>
                </c:pt>
                <c:pt idx="2172">
                  <c:v>15235267405.327999</c:v>
                </c:pt>
                <c:pt idx="2173">
                  <c:v>15234866423.264999</c:v>
                </c:pt>
                <c:pt idx="2174">
                  <c:v>15234465588.945999</c:v>
                </c:pt>
                <c:pt idx="2175">
                  <c:v>15234064902.371</c:v>
                </c:pt>
                <c:pt idx="2176">
                  <c:v>15233664363.539999</c:v>
                </c:pt>
                <c:pt idx="2177">
                  <c:v>15233263972.452999</c:v>
                </c:pt>
                <c:pt idx="2178">
                  <c:v>15232863729.110001</c:v>
                </c:pt>
                <c:pt idx="2179">
                  <c:v>15232463633.511</c:v>
                </c:pt>
                <c:pt idx="2180">
                  <c:v>15232063685.656</c:v>
                </c:pt>
                <c:pt idx="2181">
                  <c:v>15231663885.545</c:v>
                </c:pt>
                <c:pt idx="2182">
                  <c:v>15231264233.177999</c:v>
                </c:pt>
                <c:pt idx="2183">
                  <c:v>15230864728.555</c:v>
                </c:pt>
                <c:pt idx="2184">
                  <c:v>15230465371.675999</c:v>
                </c:pt>
                <c:pt idx="2185">
                  <c:v>15230066162.541</c:v>
                </c:pt>
                <c:pt idx="2186">
                  <c:v>15229667101.15</c:v>
                </c:pt>
                <c:pt idx="2187">
                  <c:v>15229268187.503</c:v>
                </c:pt>
                <c:pt idx="2188">
                  <c:v>15228869421.599998</c:v>
                </c:pt>
                <c:pt idx="2189">
                  <c:v>15228470803.441</c:v>
                </c:pt>
                <c:pt idx="2190">
                  <c:v>15228072333.025999</c:v>
                </c:pt>
                <c:pt idx="2191">
                  <c:v>15227674010.355</c:v>
                </c:pt>
                <c:pt idx="2192">
                  <c:v>15227275835.427999</c:v>
                </c:pt>
                <c:pt idx="2193">
                  <c:v>15226877808.244999</c:v>
                </c:pt>
                <c:pt idx="2194">
                  <c:v>15226479928.806</c:v>
                </c:pt>
                <c:pt idx="2195">
                  <c:v>15226082197.111</c:v>
                </c:pt>
                <c:pt idx="2196">
                  <c:v>15225684613.16</c:v>
                </c:pt>
                <c:pt idx="2197">
                  <c:v>15225287176.952999</c:v>
                </c:pt>
                <c:pt idx="2198">
                  <c:v>15224889888.49</c:v>
                </c:pt>
                <c:pt idx="2199">
                  <c:v>15224492747.771</c:v>
                </c:pt>
                <c:pt idx="2200">
                  <c:v>15224095754.796</c:v>
                </c:pt>
                <c:pt idx="2201">
                  <c:v>15223698909.564999</c:v>
                </c:pt>
                <c:pt idx="2202">
                  <c:v>15223302212.077999</c:v>
                </c:pt>
                <c:pt idx="2203">
                  <c:v>15222905662.334999</c:v>
                </c:pt>
                <c:pt idx="2204">
                  <c:v>15222509260.335999</c:v>
                </c:pt>
                <c:pt idx="2205">
                  <c:v>15222113006.080999</c:v>
                </c:pt>
                <c:pt idx="2206">
                  <c:v>15221716899.57</c:v>
                </c:pt>
                <c:pt idx="2207">
                  <c:v>15221320940.802999</c:v>
                </c:pt>
                <c:pt idx="2208">
                  <c:v>15220925129.779999</c:v>
                </c:pt>
                <c:pt idx="2209">
                  <c:v>15220529466.500999</c:v>
                </c:pt>
                <c:pt idx="2210">
                  <c:v>15220133950.966</c:v>
                </c:pt>
                <c:pt idx="2211">
                  <c:v>15219738583.174999</c:v>
                </c:pt>
                <c:pt idx="2212">
                  <c:v>15219343363.127998</c:v>
                </c:pt>
                <c:pt idx="2213">
                  <c:v>15218948290.824999</c:v>
                </c:pt>
                <c:pt idx="2214">
                  <c:v>15218553366.265999</c:v>
                </c:pt>
                <c:pt idx="2215">
                  <c:v>15218158589.451</c:v>
                </c:pt>
                <c:pt idx="2216">
                  <c:v>15217763960.379999</c:v>
                </c:pt>
                <c:pt idx="2217">
                  <c:v>15217369479.052999</c:v>
                </c:pt>
                <c:pt idx="2218">
                  <c:v>15216975145.469999</c:v>
                </c:pt>
                <c:pt idx="2219">
                  <c:v>15216580959.631001</c:v>
                </c:pt>
                <c:pt idx="2220">
                  <c:v>15216186921.535999</c:v>
                </c:pt>
                <c:pt idx="2221">
                  <c:v>15215793031.184999</c:v>
                </c:pt>
                <c:pt idx="2222">
                  <c:v>15215399288.577999</c:v>
                </c:pt>
                <c:pt idx="2223">
                  <c:v>15215005693.715</c:v>
                </c:pt>
                <c:pt idx="2224">
                  <c:v>15214612246.595999</c:v>
                </c:pt>
                <c:pt idx="2225">
                  <c:v>15214218947.221001</c:v>
                </c:pt>
                <c:pt idx="2226">
                  <c:v>15213825795.59</c:v>
                </c:pt>
                <c:pt idx="2227">
                  <c:v>15213432791.702999</c:v>
                </c:pt>
                <c:pt idx="2228">
                  <c:v>15213039935.559999</c:v>
                </c:pt>
                <c:pt idx="2229">
                  <c:v>15212647227.160999</c:v>
                </c:pt>
                <c:pt idx="2230">
                  <c:v>15212254666.506001</c:v>
                </c:pt>
                <c:pt idx="2231">
                  <c:v>15211862253.594999</c:v>
                </c:pt>
                <c:pt idx="2232">
                  <c:v>15211469988.427999</c:v>
                </c:pt>
                <c:pt idx="2233">
                  <c:v>15211077871.004999</c:v>
                </c:pt>
                <c:pt idx="2234">
                  <c:v>15210685901.326</c:v>
                </c:pt>
                <c:pt idx="2235">
                  <c:v>15210294079.390999</c:v>
                </c:pt>
                <c:pt idx="2236">
                  <c:v>15209902405.199999</c:v>
                </c:pt>
                <c:pt idx="2237">
                  <c:v>15209510878.753</c:v>
                </c:pt>
                <c:pt idx="2238">
                  <c:v>15209119500.049999</c:v>
                </c:pt>
                <c:pt idx="2239">
                  <c:v>15208728269.091</c:v>
                </c:pt>
                <c:pt idx="2240">
                  <c:v>15208337185.875999</c:v>
                </c:pt>
                <c:pt idx="2241">
                  <c:v>15207946250.404999</c:v>
                </c:pt>
                <c:pt idx="2242">
                  <c:v>15207555462.677999</c:v>
                </c:pt>
                <c:pt idx="2243">
                  <c:v>15207164822.695</c:v>
                </c:pt>
                <c:pt idx="2244">
                  <c:v>15206774330.455999</c:v>
                </c:pt>
                <c:pt idx="2245">
                  <c:v>15206383985.960999</c:v>
                </c:pt>
                <c:pt idx="2246">
                  <c:v>15205993789.209999</c:v>
                </c:pt>
                <c:pt idx="2247">
                  <c:v>15205603740.202999</c:v>
                </c:pt>
                <c:pt idx="2248">
                  <c:v>15205213838.939999</c:v>
                </c:pt>
                <c:pt idx="2249">
                  <c:v>15204824085.421</c:v>
                </c:pt>
                <c:pt idx="2250">
                  <c:v>15204434479.646</c:v>
                </c:pt>
                <c:pt idx="2251">
                  <c:v>15204045021.615</c:v>
                </c:pt>
                <c:pt idx="2252">
                  <c:v>15203655711.327999</c:v>
                </c:pt>
                <c:pt idx="2253">
                  <c:v>15203266548.785</c:v>
                </c:pt>
                <c:pt idx="2254">
                  <c:v>15202877533.986</c:v>
                </c:pt>
                <c:pt idx="2255">
                  <c:v>15202488666.931</c:v>
                </c:pt>
                <c:pt idx="2256">
                  <c:v>15202099947.619999</c:v>
                </c:pt>
                <c:pt idx="2257">
                  <c:v>15201711376.052999</c:v>
                </c:pt>
                <c:pt idx="2258">
                  <c:v>15201322952.23</c:v>
                </c:pt>
                <c:pt idx="2259">
                  <c:v>15200934676.150999</c:v>
                </c:pt>
                <c:pt idx="2260">
                  <c:v>15200546547.816</c:v>
                </c:pt>
                <c:pt idx="2261">
                  <c:v>15200158567.225</c:v>
                </c:pt>
                <c:pt idx="2262">
                  <c:v>15199770734.378</c:v>
                </c:pt>
                <c:pt idx="2263">
                  <c:v>15199383049.275</c:v>
                </c:pt>
                <c:pt idx="2264">
                  <c:v>15198995511.916</c:v>
                </c:pt>
                <c:pt idx="2265">
                  <c:v>15198608122.300999</c:v>
                </c:pt>
                <c:pt idx="2266">
                  <c:v>15198220880.43</c:v>
                </c:pt>
                <c:pt idx="2267">
                  <c:v>15197833786.302999</c:v>
                </c:pt>
                <c:pt idx="2268">
                  <c:v>15197446839.92</c:v>
                </c:pt>
                <c:pt idx="2269">
                  <c:v>15197060041.281</c:v>
                </c:pt>
                <c:pt idx="2270">
                  <c:v>15196673390.386</c:v>
                </c:pt>
                <c:pt idx="2271">
                  <c:v>15196286887.235001</c:v>
                </c:pt>
                <c:pt idx="2272">
                  <c:v>15195900531.827999</c:v>
                </c:pt>
                <c:pt idx="2273">
                  <c:v>15195514324.164999</c:v>
                </c:pt>
                <c:pt idx="2274">
                  <c:v>15195128264.246</c:v>
                </c:pt>
                <c:pt idx="2275">
                  <c:v>15194742352.070999</c:v>
                </c:pt>
                <c:pt idx="2276">
                  <c:v>15194356587.639999</c:v>
                </c:pt>
                <c:pt idx="2277">
                  <c:v>15193970970.952999</c:v>
                </c:pt>
                <c:pt idx="2278">
                  <c:v>15193585502.01</c:v>
                </c:pt>
                <c:pt idx="2279">
                  <c:v>15193200180.810999</c:v>
                </c:pt>
                <c:pt idx="2280">
                  <c:v>15192815007.355999</c:v>
                </c:pt>
                <c:pt idx="2281">
                  <c:v>15192429981.645</c:v>
                </c:pt>
                <c:pt idx="2282">
                  <c:v>15192045103.677999</c:v>
                </c:pt>
                <c:pt idx="2283">
                  <c:v>15191660373.455</c:v>
                </c:pt>
                <c:pt idx="2284">
                  <c:v>15191275790.976</c:v>
                </c:pt>
                <c:pt idx="2285">
                  <c:v>15190891356.240999</c:v>
                </c:pt>
                <c:pt idx="2286">
                  <c:v>15190507069.25</c:v>
                </c:pt>
                <c:pt idx="2287">
                  <c:v>15190122930.003</c:v>
                </c:pt>
                <c:pt idx="2288">
                  <c:v>15189738938.5</c:v>
                </c:pt>
                <c:pt idx="2289">
                  <c:v>15189355094.740999</c:v>
                </c:pt>
                <c:pt idx="2290">
                  <c:v>15188971398.726</c:v>
                </c:pt>
                <c:pt idx="2291">
                  <c:v>15188587850.455</c:v>
                </c:pt>
                <c:pt idx="2292">
                  <c:v>15188204449.927999</c:v>
                </c:pt>
                <c:pt idx="2293">
                  <c:v>15187821197.145</c:v>
                </c:pt>
                <c:pt idx="2294">
                  <c:v>15187438092.105999</c:v>
                </c:pt>
                <c:pt idx="2295">
                  <c:v>15187055134.810999</c:v>
                </c:pt>
                <c:pt idx="2296">
                  <c:v>15186672325.26</c:v>
                </c:pt>
                <c:pt idx="2297">
                  <c:v>15186289663.452999</c:v>
                </c:pt>
                <c:pt idx="2298">
                  <c:v>15185907149.389999</c:v>
                </c:pt>
                <c:pt idx="2299">
                  <c:v>15185524783.070999</c:v>
                </c:pt>
                <c:pt idx="2300">
                  <c:v>15185142564.496</c:v>
                </c:pt>
                <c:pt idx="2301">
                  <c:v>15184760493.664999</c:v>
                </c:pt>
                <c:pt idx="2302">
                  <c:v>15184378570.577999</c:v>
                </c:pt>
                <c:pt idx="2303">
                  <c:v>15183996795.235001</c:v>
                </c:pt>
                <c:pt idx="2304">
                  <c:v>15183615167.636</c:v>
                </c:pt>
                <c:pt idx="2305">
                  <c:v>15183233687.781</c:v>
                </c:pt>
                <c:pt idx="2306">
                  <c:v>15182852355.67</c:v>
                </c:pt>
                <c:pt idx="2307">
                  <c:v>15182471171.302999</c:v>
                </c:pt>
                <c:pt idx="2308">
                  <c:v>15182090134.68</c:v>
                </c:pt>
                <c:pt idx="2309">
                  <c:v>15181709245.800999</c:v>
                </c:pt>
                <c:pt idx="2310">
                  <c:v>15181328504.666</c:v>
                </c:pt>
                <c:pt idx="2311">
                  <c:v>15180947911.275</c:v>
                </c:pt>
                <c:pt idx="2312">
                  <c:v>15180567465.628</c:v>
                </c:pt>
                <c:pt idx="2313">
                  <c:v>15180187167.724998</c:v>
                </c:pt>
                <c:pt idx="2314">
                  <c:v>15179807017.566</c:v>
                </c:pt>
                <c:pt idx="2315">
                  <c:v>15179427015.150999</c:v>
                </c:pt>
                <c:pt idx="2316">
                  <c:v>15179047160.48</c:v>
                </c:pt>
                <c:pt idx="2317">
                  <c:v>15178667453.552999</c:v>
                </c:pt>
                <c:pt idx="2318">
                  <c:v>15178287894.369999</c:v>
                </c:pt>
                <c:pt idx="2319">
                  <c:v>15177908482.931</c:v>
                </c:pt>
                <c:pt idx="2320">
                  <c:v>15177529219.236</c:v>
                </c:pt>
                <c:pt idx="2321">
                  <c:v>15177150103.285</c:v>
                </c:pt>
                <c:pt idx="2322">
                  <c:v>15176771135.077999</c:v>
                </c:pt>
                <c:pt idx="2323">
                  <c:v>15176392314.615</c:v>
                </c:pt>
                <c:pt idx="2324">
                  <c:v>15176013641.896</c:v>
                </c:pt>
                <c:pt idx="2325">
                  <c:v>15175635116.921</c:v>
                </c:pt>
                <c:pt idx="2326">
                  <c:v>15175256739.689999</c:v>
                </c:pt>
                <c:pt idx="2327">
                  <c:v>15174878510.202999</c:v>
                </c:pt>
                <c:pt idx="2328">
                  <c:v>15174500428.459999</c:v>
                </c:pt>
                <c:pt idx="2329">
                  <c:v>15174122494.460999</c:v>
                </c:pt>
                <c:pt idx="2330">
                  <c:v>15173744708.205999</c:v>
                </c:pt>
                <c:pt idx="2331">
                  <c:v>15173367069.695</c:v>
                </c:pt>
                <c:pt idx="2332">
                  <c:v>15172989578.927999</c:v>
                </c:pt>
                <c:pt idx="2333">
                  <c:v>15172612235.904999</c:v>
                </c:pt>
                <c:pt idx="2334">
                  <c:v>15172235040.625999</c:v>
                </c:pt>
                <c:pt idx="2335">
                  <c:v>15171857993.091</c:v>
                </c:pt>
                <c:pt idx="2336">
                  <c:v>15171481093.299999</c:v>
                </c:pt>
                <c:pt idx="2337">
                  <c:v>15171104341.252998</c:v>
                </c:pt>
                <c:pt idx="2338">
                  <c:v>15170727736.949999</c:v>
                </c:pt>
                <c:pt idx="2339">
                  <c:v>15170351280.390999</c:v>
                </c:pt>
                <c:pt idx="2340">
                  <c:v>15169974971.576</c:v>
                </c:pt>
                <c:pt idx="2341">
                  <c:v>15169598810.504999</c:v>
                </c:pt>
                <c:pt idx="2342">
                  <c:v>15169222797.177999</c:v>
                </c:pt>
                <c:pt idx="2343">
                  <c:v>15168846931.594999</c:v>
                </c:pt>
                <c:pt idx="2344">
                  <c:v>15168471213.756001</c:v>
                </c:pt>
                <c:pt idx="2345">
                  <c:v>15168095643.660999</c:v>
                </c:pt>
                <c:pt idx="2346">
                  <c:v>15167720221.309999</c:v>
                </c:pt>
                <c:pt idx="2347">
                  <c:v>15167344946.702999</c:v>
                </c:pt>
                <c:pt idx="2348">
                  <c:v>15166969819.84</c:v>
                </c:pt>
                <c:pt idx="2349">
                  <c:v>15166594840.720999</c:v>
                </c:pt>
                <c:pt idx="2350">
                  <c:v>15166220009.346001</c:v>
                </c:pt>
                <c:pt idx="2351">
                  <c:v>15165845325.715</c:v>
                </c:pt>
                <c:pt idx="2352">
                  <c:v>15165470789.827999</c:v>
                </c:pt>
                <c:pt idx="2353">
                  <c:v>15165096401.684999</c:v>
                </c:pt>
                <c:pt idx="2354">
                  <c:v>15164722161.285999</c:v>
                </c:pt>
                <c:pt idx="2355">
                  <c:v>15164348068.631001</c:v>
                </c:pt>
                <c:pt idx="2356">
                  <c:v>15163974123.719999</c:v>
                </c:pt>
                <c:pt idx="2357">
                  <c:v>15163600326.552999</c:v>
                </c:pt>
                <c:pt idx="2358">
                  <c:v>15163226677.129999</c:v>
                </c:pt>
                <c:pt idx="2359">
                  <c:v>15162853175.451</c:v>
                </c:pt>
                <c:pt idx="2360">
                  <c:v>15162479821.515999</c:v>
                </c:pt>
                <c:pt idx="2361">
                  <c:v>15162106615.324999</c:v>
                </c:pt>
                <c:pt idx="2362">
                  <c:v>15161733556.878</c:v>
                </c:pt>
                <c:pt idx="2363">
                  <c:v>15161360646.174999</c:v>
                </c:pt>
                <c:pt idx="2364">
                  <c:v>15160987883.216</c:v>
                </c:pt>
                <c:pt idx="2365">
                  <c:v>15160615268.000999</c:v>
                </c:pt>
                <c:pt idx="2366">
                  <c:v>15160242800.529999</c:v>
                </c:pt>
                <c:pt idx="2367">
                  <c:v>15159870480.802999</c:v>
                </c:pt>
                <c:pt idx="2368">
                  <c:v>15159498308.82</c:v>
                </c:pt>
                <c:pt idx="2369">
                  <c:v>15159126284.580999</c:v>
                </c:pt>
                <c:pt idx="2370">
                  <c:v>15158754408.085999</c:v>
                </c:pt>
                <c:pt idx="2371">
                  <c:v>15158382679.334999</c:v>
                </c:pt>
                <c:pt idx="2372">
                  <c:v>15158011098.327999</c:v>
                </c:pt>
                <c:pt idx="2373">
                  <c:v>15157639665.064999</c:v>
                </c:pt>
                <c:pt idx="2374">
                  <c:v>15157268379.546</c:v>
                </c:pt>
                <c:pt idx="2375">
                  <c:v>15156897241.771</c:v>
                </c:pt>
                <c:pt idx="2376">
                  <c:v>15156526251.74</c:v>
                </c:pt>
                <c:pt idx="2377">
                  <c:v>15156155409.452999</c:v>
                </c:pt>
                <c:pt idx="2378">
                  <c:v>15155784714.91</c:v>
                </c:pt>
                <c:pt idx="2379">
                  <c:v>15155414168.111</c:v>
                </c:pt>
                <c:pt idx="2380">
                  <c:v>15155043769.056</c:v>
                </c:pt>
                <c:pt idx="2381">
                  <c:v>15154673517.744999</c:v>
                </c:pt>
                <c:pt idx="2382">
                  <c:v>15154303414.177999</c:v>
                </c:pt>
                <c:pt idx="2383">
                  <c:v>15153933458.355</c:v>
                </c:pt>
                <c:pt idx="2384">
                  <c:v>15153563650.275999</c:v>
                </c:pt>
                <c:pt idx="2385">
                  <c:v>15153193989.941</c:v>
                </c:pt>
                <c:pt idx="2386">
                  <c:v>15152824477.35</c:v>
                </c:pt>
                <c:pt idx="2387">
                  <c:v>15152455112.503</c:v>
                </c:pt>
                <c:pt idx="2388">
                  <c:v>15152085895.4</c:v>
                </c:pt>
                <c:pt idx="2389">
                  <c:v>15151716826.041</c:v>
                </c:pt>
                <c:pt idx="2390">
                  <c:v>15151347904.425999</c:v>
                </c:pt>
                <c:pt idx="2391">
                  <c:v>15150979130.555</c:v>
                </c:pt>
                <c:pt idx="2392">
                  <c:v>15150610504.427999</c:v>
                </c:pt>
                <c:pt idx="2393">
                  <c:v>15150242026.045</c:v>
                </c:pt>
                <c:pt idx="2394">
                  <c:v>15149873695.406</c:v>
                </c:pt>
                <c:pt idx="2395">
                  <c:v>15149505512.511</c:v>
                </c:pt>
                <c:pt idx="2396">
                  <c:v>15149137477.360001</c:v>
                </c:pt>
                <c:pt idx="2397">
                  <c:v>15148769589.952999</c:v>
                </c:pt>
                <c:pt idx="2398">
                  <c:v>15148401850.289999</c:v>
                </c:pt>
                <c:pt idx="2399">
                  <c:v>15148034258.371</c:v>
                </c:pt>
                <c:pt idx="2400">
                  <c:v>15147666814.195999</c:v>
                </c:pt>
                <c:pt idx="2401">
                  <c:v>15147299517.764999</c:v>
                </c:pt>
                <c:pt idx="2402">
                  <c:v>15146932369.077999</c:v>
                </c:pt>
                <c:pt idx="2403">
                  <c:v>15146565368.135</c:v>
                </c:pt>
                <c:pt idx="2404">
                  <c:v>15146198514.935999</c:v>
                </c:pt>
                <c:pt idx="2405">
                  <c:v>15145831809.480999</c:v>
                </c:pt>
                <c:pt idx="2406">
                  <c:v>15145465251.77</c:v>
                </c:pt>
                <c:pt idx="2407">
                  <c:v>15145098841.802999</c:v>
                </c:pt>
                <c:pt idx="2408">
                  <c:v>15144732579.58</c:v>
                </c:pt>
                <c:pt idx="2409">
                  <c:v>15144366465.101</c:v>
                </c:pt>
                <c:pt idx="2410">
                  <c:v>15144000498.365999</c:v>
                </c:pt>
                <c:pt idx="2411">
                  <c:v>15143634679.375</c:v>
                </c:pt>
                <c:pt idx="2412">
                  <c:v>15143269008.128</c:v>
                </c:pt>
                <c:pt idx="2413">
                  <c:v>15142903484.625</c:v>
                </c:pt>
                <c:pt idx="2414">
                  <c:v>15142538108.865999</c:v>
                </c:pt>
                <c:pt idx="2415">
                  <c:v>15142172880.851</c:v>
                </c:pt>
                <c:pt idx="2416">
                  <c:v>15141807800.58</c:v>
                </c:pt>
                <c:pt idx="2417">
                  <c:v>15141442868.052999</c:v>
                </c:pt>
                <c:pt idx="2418">
                  <c:v>15141078083.27</c:v>
                </c:pt>
                <c:pt idx="2419">
                  <c:v>15140713446.230999</c:v>
                </c:pt>
                <c:pt idx="2420">
                  <c:v>15140348956.935999</c:v>
                </c:pt>
                <c:pt idx="2421">
                  <c:v>15139984615.385</c:v>
                </c:pt>
                <c:pt idx="2422">
                  <c:v>15139620421.577999</c:v>
                </c:pt>
                <c:pt idx="2423">
                  <c:v>15139256375.514999</c:v>
                </c:pt>
                <c:pt idx="2424">
                  <c:v>15138892477.195999</c:v>
                </c:pt>
                <c:pt idx="2425">
                  <c:v>15138528726.621</c:v>
                </c:pt>
                <c:pt idx="2426">
                  <c:v>15138165123.789999</c:v>
                </c:pt>
                <c:pt idx="2427">
                  <c:v>15137801668.702999</c:v>
                </c:pt>
                <c:pt idx="2428">
                  <c:v>15137438361.360001</c:v>
                </c:pt>
                <c:pt idx="2429">
                  <c:v>15137075201.761</c:v>
                </c:pt>
                <c:pt idx="2430">
                  <c:v>15136712189.906</c:v>
                </c:pt>
                <c:pt idx="2431">
                  <c:v>15136349325.795</c:v>
                </c:pt>
                <c:pt idx="2432">
                  <c:v>15135986609.427999</c:v>
                </c:pt>
                <c:pt idx="2433">
                  <c:v>15135624040.805</c:v>
                </c:pt>
                <c:pt idx="2434">
                  <c:v>15135261619.925999</c:v>
                </c:pt>
                <c:pt idx="2435">
                  <c:v>15134899346.791</c:v>
                </c:pt>
                <c:pt idx="2436">
                  <c:v>15134537221.4</c:v>
                </c:pt>
                <c:pt idx="2437">
                  <c:v>15134175243.753</c:v>
                </c:pt>
                <c:pt idx="2438">
                  <c:v>15133813413.849998</c:v>
                </c:pt>
                <c:pt idx="2439">
                  <c:v>15133451731.691</c:v>
                </c:pt>
                <c:pt idx="2440">
                  <c:v>15133090197.275999</c:v>
                </c:pt>
                <c:pt idx="2441">
                  <c:v>15132728810.605</c:v>
                </c:pt>
                <c:pt idx="2442">
                  <c:v>15132367571.677999</c:v>
                </c:pt>
                <c:pt idx="2443">
                  <c:v>15132006480.494999</c:v>
                </c:pt>
                <c:pt idx="2444">
                  <c:v>15131645537.056</c:v>
                </c:pt>
                <c:pt idx="2445">
                  <c:v>15131284741.361</c:v>
                </c:pt>
                <c:pt idx="2446">
                  <c:v>15130924093.41</c:v>
                </c:pt>
                <c:pt idx="2447">
                  <c:v>15130563593.202999</c:v>
                </c:pt>
                <c:pt idx="2448">
                  <c:v>15130203240.74</c:v>
                </c:pt>
                <c:pt idx="2449">
                  <c:v>15129843036.021</c:v>
                </c:pt>
                <c:pt idx="2450">
                  <c:v>15129482979.046</c:v>
                </c:pt>
                <c:pt idx="2451">
                  <c:v>15129123069.814999</c:v>
                </c:pt>
                <c:pt idx="2452">
                  <c:v>15128763308.327999</c:v>
                </c:pt>
                <c:pt idx="2453">
                  <c:v>15128403694.584999</c:v>
                </c:pt>
                <c:pt idx="2454">
                  <c:v>15128044228.585999</c:v>
                </c:pt>
                <c:pt idx="2455">
                  <c:v>15127684910.330999</c:v>
                </c:pt>
                <c:pt idx="2456">
                  <c:v>15127325739.82</c:v>
                </c:pt>
                <c:pt idx="2457">
                  <c:v>15126966717.052999</c:v>
                </c:pt>
                <c:pt idx="2458">
                  <c:v>15126607842.029999</c:v>
                </c:pt>
                <c:pt idx="2459">
                  <c:v>15126249114.750999</c:v>
                </c:pt>
                <c:pt idx="2460">
                  <c:v>15125890535.216</c:v>
                </c:pt>
                <c:pt idx="2461">
                  <c:v>15125532103.424999</c:v>
                </c:pt>
                <c:pt idx="2462">
                  <c:v>15125173819.377998</c:v>
                </c:pt>
                <c:pt idx="2463">
                  <c:v>15124815683.074999</c:v>
                </c:pt>
                <c:pt idx="2464">
                  <c:v>15124457694.515999</c:v>
                </c:pt>
                <c:pt idx="2465">
                  <c:v>15124099853.701</c:v>
                </c:pt>
                <c:pt idx="2466">
                  <c:v>15123742160.629999</c:v>
                </c:pt>
                <c:pt idx="2467">
                  <c:v>15123384615.302999</c:v>
                </c:pt>
                <c:pt idx="2468">
                  <c:v>15123027217.719999</c:v>
                </c:pt>
                <c:pt idx="2469">
                  <c:v>15122669967.881001</c:v>
                </c:pt>
                <c:pt idx="2470">
                  <c:v>15122312865.785999</c:v>
                </c:pt>
                <c:pt idx="2471">
                  <c:v>15121955911.434999</c:v>
                </c:pt>
                <c:pt idx="2472">
                  <c:v>15121599104.827999</c:v>
                </c:pt>
                <c:pt idx="2473">
                  <c:v>15121242445.965</c:v>
                </c:pt>
                <c:pt idx="2474">
                  <c:v>15120885934.845999</c:v>
                </c:pt>
                <c:pt idx="2475">
                  <c:v>15120529571.471001</c:v>
                </c:pt>
                <c:pt idx="2476">
                  <c:v>15120173355.84</c:v>
                </c:pt>
                <c:pt idx="2477">
                  <c:v>15119817287.952999</c:v>
                </c:pt>
                <c:pt idx="2478">
                  <c:v>15119461367.809999</c:v>
                </c:pt>
                <c:pt idx="2479">
                  <c:v>15119105595.410999</c:v>
                </c:pt>
                <c:pt idx="2480">
                  <c:v>15118749970.756001</c:v>
                </c:pt>
                <c:pt idx="2481">
                  <c:v>15118394493.844999</c:v>
                </c:pt>
                <c:pt idx="2482">
                  <c:v>15118039164.677999</c:v>
                </c:pt>
                <c:pt idx="2483">
                  <c:v>15117683983.254999</c:v>
                </c:pt>
                <c:pt idx="2484">
                  <c:v>15117328949.576</c:v>
                </c:pt>
                <c:pt idx="2485">
                  <c:v>15116974063.640999</c:v>
                </c:pt>
                <c:pt idx="2486">
                  <c:v>15116619325.449999</c:v>
                </c:pt>
                <c:pt idx="2487">
                  <c:v>15116264735.003</c:v>
                </c:pt>
                <c:pt idx="2488">
                  <c:v>15115910292.299999</c:v>
                </c:pt>
                <c:pt idx="2489">
                  <c:v>15115555997.341</c:v>
                </c:pt>
                <c:pt idx="2490">
                  <c:v>15115201850.125999</c:v>
                </c:pt>
                <c:pt idx="2491">
                  <c:v>15114847850.654999</c:v>
                </c:pt>
                <c:pt idx="2492">
                  <c:v>15114493998.927999</c:v>
                </c:pt>
                <c:pt idx="2493">
                  <c:v>15114140294.945</c:v>
                </c:pt>
                <c:pt idx="2494">
                  <c:v>15113786738.705999</c:v>
                </c:pt>
                <c:pt idx="2495">
                  <c:v>15113433330.210999</c:v>
                </c:pt>
                <c:pt idx="2496">
                  <c:v>15113080069.459999</c:v>
                </c:pt>
                <c:pt idx="2497">
                  <c:v>15112726956.452999</c:v>
                </c:pt>
                <c:pt idx="2498">
                  <c:v>15112373991.189999</c:v>
                </c:pt>
                <c:pt idx="2499">
                  <c:v>15112021173.671</c:v>
                </c:pt>
                <c:pt idx="2500">
                  <c:v>15111668503.896</c:v>
                </c:pt>
                <c:pt idx="2501">
                  <c:v>15111315981.865</c:v>
                </c:pt>
                <c:pt idx="2502">
                  <c:v>15110963607.577999</c:v>
                </c:pt>
                <c:pt idx="2503">
                  <c:v>15110611381.035</c:v>
                </c:pt>
                <c:pt idx="2504">
                  <c:v>15110259302.236</c:v>
                </c:pt>
                <c:pt idx="2505">
                  <c:v>15109907371.181</c:v>
                </c:pt>
                <c:pt idx="2506">
                  <c:v>15109555587.869999</c:v>
                </c:pt>
                <c:pt idx="2507">
                  <c:v>15109203952.302999</c:v>
                </c:pt>
                <c:pt idx="2508">
                  <c:v>15108852464.48</c:v>
                </c:pt>
                <c:pt idx="2509">
                  <c:v>15108501124.400999</c:v>
                </c:pt>
                <c:pt idx="2510">
                  <c:v>15108149932.066</c:v>
                </c:pt>
                <c:pt idx="2511">
                  <c:v>15107798887.475</c:v>
                </c:pt>
                <c:pt idx="2512">
                  <c:v>15107447990.628</c:v>
                </c:pt>
                <c:pt idx="2513">
                  <c:v>15107097241.525</c:v>
                </c:pt>
                <c:pt idx="2514">
                  <c:v>15106746640.166</c:v>
                </c:pt>
                <c:pt idx="2515">
                  <c:v>15106396186.550999</c:v>
                </c:pt>
                <c:pt idx="2516">
                  <c:v>15106045880.68</c:v>
                </c:pt>
                <c:pt idx="2517">
                  <c:v>15105695722.552999</c:v>
                </c:pt>
                <c:pt idx="2518">
                  <c:v>15105345712.17</c:v>
                </c:pt>
                <c:pt idx="2519">
                  <c:v>15104995849.531</c:v>
                </c:pt>
                <c:pt idx="2520">
                  <c:v>15104646134.636</c:v>
                </c:pt>
                <c:pt idx="2521">
                  <c:v>15104296567.485001</c:v>
                </c:pt>
                <c:pt idx="2522">
                  <c:v>15103947148.077999</c:v>
                </c:pt>
                <c:pt idx="2523">
                  <c:v>15103597876.414999</c:v>
                </c:pt>
                <c:pt idx="2524">
                  <c:v>15103248752.496</c:v>
                </c:pt>
                <c:pt idx="2525">
                  <c:v>15102899776.320999</c:v>
                </c:pt>
                <c:pt idx="2526">
                  <c:v>15102550947.889999</c:v>
                </c:pt>
                <c:pt idx="2527">
                  <c:v>15102202267.202999</c:v>
                </c:pt>
                <c:pt idx="2528">
                  <c:v>15101853734.26</c:v>
                </c:pt>
                <c:pt idx="2529">
                  <c:v>15101505349.060999</c:v>
                </c:pt>
                <c:pt idx="2530">
                  <c:v>15101157111.605999</c:v>
                </c:pt>
                <c:pt idx="2531">
                  <c:v>15100809021.895</c:v>
                </c:pt>
                <c:pt idx="2532">
                  <c:v>15100461079.927999</c:v>
                </c:pt>
                <c:pt idx="2533">
                  <c:v>15100113285.705</c:v>
                </c:pt>
                <c:pt idx="2534">
                  <c:v>15099765639.226</c:v>
                </c:pt>
                <c:pt idx="2535">
                  <c:v>15099418140.490999</c:v>
                </c:pt>
                <c:pt idx="2536">
                  <c:v>15099070789.5</c:v>
                </c:pt>
                <c:pt idx="2537">
                  <c:v>15098723586.253</c:v>
                </c:pt>
                <c:pt idx="2538">
                  <c:v>15098376530.75</c:v>
                </c:pt>
                <c:pt idx="2539">
                  <c:v>15098029622.990999</c:v>
                </c:pt>
                <c:pt idx="2540">
                  <c:v>15097682862.976</c:v>
                </c:pt>
                <c:pt idx="2541">
                  <c:v>15097336250.705</c:v>
                </c:pt>
                <c:pt idx="2542">
                  <c:v>15096989786.177999</c:v>
                </c:pt>
                <c:pt idx="2543">
                  <c:v>15096643469.395</c:v>
                </c:pt>
                <c:pt idx="2544">
                  <c:v>15096297300.355999</c:v>
                </c:pt>
                <c:pt idx="2545">
                  <c:v>15095951279.060999</c:v>
                </c:pt>
                <c:pt idx="2546">
                  <c:v>15095605405.51</c:v>
                </c:pt>
                <c:pt idx="2547">
                  <c:v>15095259679.702999</c:v>
                </c:pt>
                <c:pt idx="2548">
                  <c:v>15094914101.639999</c:v>
                </c:pt>
                <c:pt idx="2549">
                  <c:v>15094568671.320999</c:v>
                </c:pt>
                <c:pt idx="2550">
                  <c:v>15094223388.746</c:v>
                </c:pt>
                <c:pt idx="2551">
                  <c:v>15093878253.914999</c:v>
                </c:pt>
                <c:pt idx="2552">
                  <c:v>15093533266.827999</c:v>
                </c:pt>
                <c:pt idx="2553">
                  <c:v>15093188427.485001</c:v>
                </c:pt>
                <c:pt idx="2554">
                  <c:v>15092843735.886</c:v>
                </c:pt>
                <c:pt idx="2555">
                  <c:v>15092499192.031</c:v>
                </c:pt>
                <c:pt idx="2556">
                  <c:v>15092154795.92</c:v>
                </c:pt>
                <c:pt idx="2557">
                  <c:v>15091810547.552999</c:v>
                </c:pt>
                <c:pt idx="2558">
                  <c:v>15091466446.93</c:v>
                </c:pt>
                <c:pt idx="2559">
                  <c:v>15091122494.050999</c:v>
                </c:pt>
                <c:pt idx="2560">
                  <c:v>15090778688.916</c:v>
                </c:pt>
                <c:pt idx="2561">
                  <c:v>15090435031.525</c:v>
                </c:pt>
                <c:pt idx="2562">
                  <c:v>15090091521.878</c:v>
                </c:pt>
                <c:pt idx="2563">
                  <c:v>15089748159.974998</c:v>
                </c:pt>
                <c:pt idx="2564">
                  <c:v>15089404945.816</c:v>
                </c:pt>
                <c:pt idx="2565">
                  <c:v>15089061879.400999</c:v>
                </c:pt>
                <c:pt idx="2566">
                  <c:v>15088718960.73</c:v>
                </c:pt>
                <c:pt idx="2567">
                  <c:v>15088376189.802999</c:v>
                </c:pt>
                <c:pt idx="2568">
                  <c:v>15088033566.619999</c:v>
                </c:pt>
                <c:pt idx="2569">
                  <c:v>15087691091.181</c:v>
                </c:pt>
                <c:pt idx="2570">
                  <c:v>15087348763.486</c:v>
                </c:pt>
                <c:pt idx="2571">
                  <c:v>15087006583.535</c:v>
                </c:pt>
                <c:pt idx="2572">
                  <c:v>15086664551.327999</c:v>
                </c:pt>
                <c:pt idx="2573">
                  <c:v>15086322666.865</c:v>
                </c:pt>
                <c:pt idx="2574">
                  <c:v>15085980930.146</c:v>
                </c:pt>
                <c:pt idx="2575">
                  <c:v>15085639341.171</c:v>
                </c:pt>
                <c:pt idx="2576">
                  <c:v>15085297899.939999</c:v>
                </c:pt>
                <c:pt idx="2577">
                  <c:v>15084956606.452999</c:v>
                </c:pt>
                <c:pt idx="2578">
                  <c:v>15084615460.709999</c:v>
                </c:pt>
                <c:pt idx="2579">
                  <c:v>15084274462.710999</c:v>
                </c:pt>
                <c:pt idx="2580">
                  <c:v>15083933612.455999</c:v>
                </c:pt>
                <c:pt idx="2581">
                  <c:v>15083592909.945</c:v>
                </c:pt>
                <c:pt idx="2582">
                  <c:v>15083252355.177999</c:v>
                </c:pt>
                <c:pt idx="2583">
                  <c:v>15082911948.154999</c:v>
                </c:pt>
                <c:pt idx="2584">
                  <c:v>15082571688.875999</c:v>
                </c:pt>
                <c:pt idx="2585">
                  <c:v>15082231577.341</c:v>
                </c:pt>
                <c:pt idx="2586">
                  <c:v>15081891613.549999</c:v>
                </c:pt>
                <c:pt idx="2587">
                  <c:v>15081551797.502998</c:v>
                </c:pt>
                <c:pt idx="2588">
                  <c:v>15081212129.199999</c:v>
                </c:pt>
                <c:pt idx="2589">
                  <c:v>15080872608.640999</c:v>
                </c:pt>
                <c:pt idx="2590">
                  <c:v>15080533235.826</c:v>
                </c:pt>
                <c:pt idx="2591">
                  <c:v>15080194010.754999</c:v>
                </c:pt>
                <c:pt idx="2592">
                  <c:v>15079854933.427999</c:v>
                </c:pt>
                <c:pt idx="2593">
                  <c:v>15079516003.844999</c:v>
                </c:pt>
                <c:pt idx="2594">
                  <c:v>15079177222.006001</c:v>
                </c:pt>
                <c:pt idx="2595">
                  <c:v>15078838587.910999</c:v>
                </c:pt>
                <c:pt idx="2596">
                  <c:v>15078500101.559999</c:v>
                </c:pt>
                <c:pt idx="2597">
                  <c:v>15078161762.952999</c:v>
                </c:pt>
                <c:pt idx="2598">
                  <c:v>15077823572.09</c:v>
                </c:pt>
                <c:pt idx="2599">
                  <c:v>15077485528.970999</c:v>
                </c:pt>
                <c:pt idx="2600">
                  <c:v>15077147633.596001</c:v>
                </c:pt>
                <c:pt idx="2601">
                  <c:v>15076809885.965</c:v>
                </c:pt>
                <c:pt idx="2602">
                  <c:v>15076472286.077999</c:v>
                </c:pt>
                <c:pt idx="2603">
                  <c:v>15076134833.934999</c:v>
                </c:pt>
                <c:pt idx="2604">
                  <c:v>15075797529.535999</c:v>
                </c:pt>
                <c:pt idx="2605">
                  <c:v>15075460372.881001</c:v>
                </c:pt>
                <c:pt idx="2606">
                  <c:v>15075123363.969999</c:v>
                </c:pt>
                <c:pt idx="2607">
                  <c:v>15074786502.802999</c:v>
                </c:pt>
                <c:pt idx="2608">
                  <c:v>15074449789.379999</c:v>
                </c:pt>
                <c:pt idx="2609">
                  <c:v>15074113223.701</c:v>
                </c:pt>
                <c:pt idx="2610">
                  <c:v>15073776805.765999</c:v>
                </c:pt>
                <c:pt idx="2611">
                  <c:v>15073440535.574999</c:v>
                </c:pt>
                <c:pt idx="2612">
                  <c:v>15073104413.128</c:v>
                </c:pt>
                <c:pt idx="2613">
                  <c:v>15072768438.424999</c:v>
                </c:pt>
                <c:pt idx="2614">
                  <c:v>15072432611.466</c:v>
                </c:pt>
                <c:pt idx="2615">
                  <c:v>15072096932.250999</c:v>
                </c:pt>
                <c:pt idx="2616">
                  <c:v>15071761400.779999</c:v>
                </c:pt>
                <c:pt idx="2617">
                  <c:v>15071426017.052999</c:v>
                </c:pt>
                <c:pt idx="2618">
                  <c:v>15071090781.07</c:v>
                </c:pt>
                <c:pt idx="2619">
                  <c:v>15070755692.830999</c:v>
                </c:pt>
                <c:pt idx="2620">
                  <c:v>15070420752.335999</c:v>
                </c:pt>
                <c:pt idx="2621">
                  <c:v>15070085959.584999</c:v>
                </c:pt>
                <c:pt idx="2622">
                  <c:v>15069751314.577999</c:v>
                </c:pt>
                <c:pt idx="2623">
                  <c:v>15069416817.314999</c:v>
                </c:pt>
                <c:pt idx="2624">
                  <c:v>15069082467.796</c:v>
                </c:pt>
                <c:pt idx="2625">
                  <c:v>15068748266.021</c:v>
                </c:pt>
                <c:pt idx="2626">
                  <c:v>15068414211.99</c:v>
                </c:pt>
                <c:pt idx="2627">
                  <c:v>15068080305.702999</c:v>
                </c:pt>
                <c:pt idx="2628">
                  <c:v>15067746547.16</c:v>
                </c:pt>
                <c:pt idx="2629">
                  <c:v>15067412936.361</c:v>
                </c:pt>
                <c:pt idx="2630">
                  <c:v>15067079473.306</c:v>
                </c:pt>
                <c:pt idx="2631">
                  <c:v>15066746157.994999</c:v>
                </c:pt>
                <c:pt idx="2632">
                  <c:v>15066412990.427999</c:v>
                </c:pt>
                <c:pt idx="2633">
                  <c:v>15066079970.605</c:v>
                </c:pt>
                <c:pt idx="2634">
                  <c:v>15065747098.525999</c:v>
                </c:pt>
                <c:pt idx="2635">
                  <c:v>15065414374.191</c:v>
                </c:pt>
                <c:pt idx="2636">
                  <c:v>15065081797.6</c:v>
                </c:pt>
                <c:pt idx="2637">
                  <c:v>15064749368.753</c:v>
                </c:pt>
                <c:pt idx="2638">
                  <c:v>15064417087.65</c:v>
                </c:pt>
                <c:pt idx="2639">
                  <c:v>15064084954.291</c:v>
                </c:pt>
                <c:pt idx="2640">
                  <c:v>15063752968.675999</c:v>
                </c:pt>
                <c:pt idx="2641">
                  <c:v>15063421130.805</c:v>
                </c:pt>
                <c:pt idx="2642">
                  <c:v>15063089440.677999</c:v>
                </c:pt>
                <c:pt idx="2643">
                  <c:v>15062757898.295</c:v>
                </c:pt>
                <c:pt idx="2644">
                  <c:v>15062426503.656</c:v>
                </c:pt>
                <c:pt idx="2645">
                  <c:v>15062095256.761</c:v>
                </c:pt>
                <c:pt idx="2646">
                  <c:v>15061764157.610001</c:v>
                </c:pt>
                <c:pt idx="2647">
                  <c:v>15061433206.202999</c:v>
                </c:pt>
                <c:pt idx="2648">
                  <c:v>15061102402.539999</c:v>
                </c:pt>
                <c:pt idx="2649">
                  <c:v>15060771746.621</c:v>
                </c:pt>
                <c:pt idx="2650">
                  <c:v>15060441238.445999</c:v>
                </c:pt>
                <c:pt idx="2651">
                  <c:v>15060110878.014999</c:v>
                </c:pt>
                <c:pt idx="2652">
                  <c:v>15059780665.327999</c:v>
                </c:pt>
                <c:pt idx="2653">
                  <c:v>15059450600.385</c:v>
                </c:pt>
                <c:pt idx="2654">
                  <c:v>15059120683.185999</c:v>
                </c:pt>
                <c:pt idx="2655">
                  <c:v>15058790913.730999</c:v>
                </c:pt>
                <c:pt idx="2656">
                  <c:v>15058461292.02</c:v>
                </c:pt>
                <c:pt idx="2657">
                  <c:v>15058131818.052999</c:v>
                </c:pt>
                <c:pt idx="2658">
                  <c:v>15057802491.83</c:v>
                </c:pt>
                <c:pt idx="2659">
                  <c:v>15057473313.351</c:v>
                </c:pt>
                <c:pt idx="2660">
                  <c:v>15057144282.615999</c:v>
                </c:pt>
                <c:pt idx="2661">
                  <c:v>15056815399.625</c:v>
                </c:pt>
                <c:pt idx="2662">
                  <c:v>15056486664.378</c:v>
                </c:pt>
                <c:pt idx="2663">
                  <c:v>15056158076.875</c:v>
                </c:pt>
                <c:pt idx="2664">
                  <c:v>15055829637.115999</c:v>
                </c:pt>
                <c:pt idx="2665">
                  <c:v>15055501345.101</c:v>
                </c:pt>
                <c:pt idx="2666">
                  <c:v>15055173200.83</c:v>
                </c:pt>
                <c:pt idx="2667">
                  <c:v>15054845204.302999</c:v>
                </c:pt>
                <c:pt idx="2668">
                  <c:v>15054517355.52</c:v>
                </c:pt>
                <c:pt idx="2669">
                  <c:v>15054189654.480999</c:v>
                </c:pt>
                <c:pt idx="2670">
                  <c:v>15053862101.185999</c:v>
                </c:pt>
                <c:pt idx="2671">
                  <c:v>15053534695.635</c:v>
                </c:pt>
                <c:pt idx="2672">
                  <c:v>15053207437.827999</c:v>
                </c:pt>
                <c:pt idx="2673">
                  <c:v>15052880327.764999</c:v>
                </c:pt>
                <c:pt idx="2674">
                  <c:v>15052553365.445999</c:v>
                </c:pt>
                <c:pt idx="2675">
                  <c:v>15052226550.871</c:v>
                </c:pt>
                <c:pt idx="2676">
                  <c:v>15051899884.039999</c:v>
                </c:pt>
                <c:pt idx="2677">
                  <c:v>15051573364.952999</c:v>
                </c:pt>
                <c:pt idx="2678">
                  <c:v>15051246993.610001</c:v>
                </c:pt>
                <c:pt idx="2679">
                  <c:v>15050920770.011</c:v>
                </c:pt>
                <c:pt idx="2680">
                  <c:v>15050594694.156</c:v>
                </c:pt>
                <c:pt idx="2681">
                  <c:v>15050268766.045</c:v>
                </c:pt>
                <c:pt idx="2682">
                  <c:v>15049942985.677999</c:v>
                </c:pt>
                <c:pt idx="2683">
                  <c:v>15049617353.055</c:v>
                </c:pt>
                <c:pt idx="2684">
                  <c:v>15049291868.175999</c:v>
                </c:pt>
                <c:pt idx="2685">
                  <c:v>15048966531.041</c:v>
                </c:pt>
                <c:pt idx="2686">
                  <c:v>15048641341.65</c:v>
                </c:pt>
                <c:pt idx="2687">
                  <c:v>15048316300.003</c:v>
                </c:pt>
                <c:pt idx="2688">
                  <c:v>15047991406.099998</c:v>
                </c:pt>
                <c:pt idx="2689">
                  <c:v>15047666659.941</c:v>
                </c:pt>
                <c:pt idx="2690">
                  <c:v>15047342061.525999</c:v>
                </c:pt>
                <c:pt idx="2691">
                  <c:v>15047017610.855</c:v>
                </c:pt>
                <c:pt idx="2692">
                  <c:v>15046693307.927999</c:v>
                </c:pt>
                <c:pt idx="2693">
                  <c:v>15046369152.744999</c:v>
                </c:pt>
                <c:pt idx="2694">
                  <c:v>15046045145.306</c:v>
                </c:pt>
                <c:pt idx="2695">
                  <c:v>15045721285.611</c:v>
                </c:pt>
                <c:pt idx="2696">
                  <c:v>15045397573.66</c:v>
                </c:pt>
                <c:pt idx="2697">
                  <c:v>15045074009.452999</c:v>
                </c:pt>
                <c:pt idx="2698">
                  <c:v>15044750592.99</c:v>
                </c:pt>
                <c:pt idx="2699">
                  <c:v>15044427324.271</c:v>
                </c:pt>
                <c:pt idx="2700">
                  <c:v>15044104203.296</c:v>
                </c:pt>
                <c:pt idx="2701">
                  <c:v>15043781230.064999</c:v>
                </c:pt>
                <c:pt idx="2702">
                  <c:v>15043458404.577999</c:v>
                </c:pt>
                <c:pt idx="2703">
                  <c:v>15043135726.834999</c:v>
                </c:pt>
                <c:pt idx="2704">
                  <c:v>15042813196.835999</c:v>
                </c:pt>
                <c:pt idx="2705">
                  <c:v>15042490814.580999</c:v>
                </c:pt>
                <c:pt idx="2706">
                  <c:v>15042168580.07</c:v>
                </c:pt>
                <c:pt idx="2707">
                  <c:v>15041846493.302999</c:v>
                </c:pt>
                <c:pt idx="2708">
                  <c:v>15041524554.279999</c:v>
                </c:pt>
                <c:pt idx="2709">
                  <c:v>15041202763.000999</c:v>
                </c:pt>
                <c:pt idx="2710">
                  <c:v>15040881119.466</c:v>
                </c:pt>
                <c:pt idx="2711">
                  <c:v>15040559623.674999</c:v>
                </c:pt>
                <c:pt idx="2712">
                  <c:v>15040238275.627998</c:v>
                </c:pt>
                <c:pt idx="2713">
                  <c:v>15039917075.324999</c:v>
                </c:pt>
                <c:pt idx="2714">
                  <c:v>15039596022.765999</c:v>
                </c:pt>
                <c:pt idx="2715">
                  <c:v>15039275117.951</c:v>
                </c:pt>
                <c:pt idx="2716">
                  <c:v>15038954360.879999</c:v>
                </c:pt>
                <c:pt idx="2717">
                  <c:v>15038633751.552999</c:v>
                </c:pt>
                <c:pt idx="2718">
                  <c:v>15038313289.969999</c:v>
                </c:pt>
                <c:pt idx="2719">
                  <c:v>15037992976.131001</c:v>
                </c:pt>
                <c:pt idx="2720">
                  <c:v>15037672810.035999</c:v>
                </c:pt>
                <c:pt idx="2721">
                  <c:v>15037352791.684999</c:v>
                </c:pt>
                <c:pt idx="2722">
                  <c:v>15037032921.077999</c:v>
                </c:pt>
                <c:pt idx="2723">
                  <c:v>15036713198.215</c:v>
                </c:pt>
                <c:pt idx="2724">
                  <c:v>15036393623.095999</c:v>
                </c:pt>
                <c:pt idx="2725">
                  <c:v>15036074195.721001</c:v>
                </c:pt>
                <c:pt idx="2726">
                  <c:v>15035754916.09</c:v>
                </c:pt>
                <c:pt idx="2727">
                  <c:v>15035435784.202999</c:v>
                </c:pt>
                <c:pt idx="2728">
                  <c:v>15035116800.059999</c:v>
                </c:pt>
                <c:pt idx="2729">
                  <c:v>15034797963.660999</c:v>
                </c:pt>
                <c:pt idx="2730">
                  <c:v>15034479275.006001</c:v>
                </c:pt>
                <c:pt idx="2731">
                  <c:v>15034160734.094999</c:v>
                </c:pt>
                <c:pt idx="2732">
                  <c:v>15033842340.927999</c:v>
                </c:pt>
                <c:pt idx="2733">
                  <c:v>15033524095.504999</c:v>
                </c:pt>
                <c:pt idx="2734">
                  <c:v>15033205997.826</c:v>
                </c:pt>
                <c:pt idx="2735">
                  <c:v>15032888047.890999</c:v>
                </c:pt>
                <c:pt idx="2736">
                  <c:v>15032570245.699999</c:v>
                </c:pt>
                <c:pt idx="2737">
                  <c:v>15032252591.252998</c:v>
                </c:pt>
                <c:pt idx="2738">
                  <c:v>15031935084.549999</c:v>
                </c:pt>
                <c:pt idx="2739">
                  <c:v>15031617725.591</c:v>
                </c:pt>
                <c:pt idx="2740">
                  <c:v>15031300514.375999</c:v>
                </c:pt>
                <c:pt idx="2741">
                  <c:v>15030983450.904999</c:v>
                </c:pt>
                <c:pt idx="2742">
                  <c:v>15030666535.177999</c:v>
                </c:pt>
                <c:pt idx="2743">
                  <c:v>15030349767.195</c:v>
                </c:pt>
                <c:pt idx="2744">
                  <c:v>15030033146.955999</c:v>
                </c:pt>
                <c:pt idx="2745">
                  <c:v>15029716674.460999</c:v>
                </c:pt>
                <c:pt idx="2746">
                  <c:v>15029400349.709999</c:v>
                </c:pt>
                <c:pt idx="2747">
                  <c:v>15029084172.702999</c:v>
                </c:pt>
                <c:pt idx="2748">
                  <c:v>15028768143.439999</c:v>
                </c:pt>
                <c:pt idx="2749">
                  <c:v>15028452261.921</c:v>
                </c:pt>
                <c:pt idx="2750">
                  <c:v>15028136528.146</c:v>
                </c:pt>
                <c:pt idx="2751">
                  <c:v>15027820942.115</c:v>
                </c:pt>
                <c:pt idx="2752">
                  <c:v>15027505503.827999</c:v>
                </c:pt>
                <c:pt idx="2753">
                  <c:v>15027190213.285</c:v>
                </c:pt>
                <c:pt idx="2754">
                  <c:v>15026875070.486</c:v>
                </c:pt>
                <c:pt idx="2755">
                  <c:v>15026560075.431</c:v>
                </c:pt>
                <c:pt idx="2756">
                  <c:v>15026245228.119999</c:v>
                </c:pt>
                <c:pt idx="2757">
                  <c:v>15025930528.552999</c:v>
                </c:pt>
                <c:pt idx="2758">
                  <c:v>15025615976.73</c:v>
                </c:pt>
                <c:pt idx="2759">
                  <c:v>15025301572.650999</c:v>
                </c:pt>
                <c:pt idx="2760">
                  <c:v>15024987316.316</c:v>
                </c:pt>
                <c:pt idx="2761">
                  <c:v>15024673207.724998</c:v>
                </c:pt>
                <c:pt idx="2762">
                  <c:v>15024359246.878</c:v>
                </c:pt>
                <c:pt idx="2763">
                  <c:v>15024045433.775</c:v>
                </c:pt>
                <c:pt idx="2764">
                  <c:v>15023731768.416</c:v>
                </c:pt>
                <c:pt idx="2765">
                  <c:v>15023418250.800999</c:v>
                </c:pt>
                <c:pt idx="2766">
                  <c:v>15023104880.93</c:v>
                </c:pt>
                <c:pt idx="2767">
                  <c:v>15022791658.802999</c:v>
                </c:pt>
                <c:pt idx="2768">
                  <c:v>15022478584.42</c:v>
                </c:pt>
                <c:pt idx="2769">
                  <c:v>15022165657.781</c:v>
                </c:pt>
                <c:pt idx="2770">
                  <c:v>15021852878.886</c:v>
                </c:pt>
                <c:pt idx="2771">
                  <c:v>15021540247.735001</c:v>
                </c:pt>
                <c:pt idx="2772">
                  <c:v>15021227764.327999</c:v>
                </c:pt>
                <c:pt idx="2773">
                  <c:v>15020915428.664999</c:v>
                </c:pt>
                <c:pt idx="2774">
                  <c:v>15020603240.746</c:v>
                </c:pt>
                <c:pt idx="2775">
                  <c:v>15020291200.570999</c:v>
                </c:pt>
                <c:pt idx="2776">
                  <c:v>15019979308.139999</c:v>
                </c:pt>
                <c:pt idx="2777">
                  <c:v>15019667563.452999</c:v>
                </c:pt>
                <c:pt idx="2778">
                  <c:v>15019355966.51</c:v>
                </c:pt>
                <c:pt idx="2779">
                  <c:v>15019044517.310999</c:v>
                </c:pt>
                <c:pt idx="2780">
                  <c:v>15018733215.855999</c:v>
                </c:pt>
                <c:pt idx="2781">
                  <c:v>15018422062.145</c:v>
                </c:pt>
                <c:pt idx="2782">
                  <c:v>15018111056.177999</c:v>
                </c:pt>
                <c:pt idx="2783">
                  <c:v>15017800197.955</c:v>
                </c:pt>
                <c:pt idx="2784">
                  <c:v>15017489487.476</c:v>
                </c:pt>
                <c:pt idx="2785">
                  <c:v>15017178924.740999</c:v>
                </c:pt>
                <c:pt idx="2786">
                  <c:v>15016868509.75</c:v>
                </c:pt>
                <c:pt idx="2787">
                  <c:v>15016558242.503</c:v>
                </c:pt>
                <c:pt idx="2788">
                  <c:v>15016248123</c:v>
                </c:pt>
                <c:pt idx="2789">
                  <c:v>15015938151.240999</c:v>
                </c:pt>
                <c:pt idx="2790">
                  <c:v>15015628327.226</c:v>
                </c:pt>
                <c:pt idx="2791">
                  <c:v>15015318650.955</c:v>
                </c:pt>
                <c:pt idx="2792">
                  <c:v>15015009122.427999</c:v>
                </c:pt>
                <c:pt idx="2793">
                  <c:v>15014699741.645</c:v>
                </c:pt>
                <c:pt idx="2794">
                  <c:v>15014390508.605999</c:v>
                </c:pt>
                <c:pt idx="2795">
                  <c:v>15014081423.310999</c:v>
                </c:pt>
                <c:pt idx="2796">
                  <c:v>15013772485.76</c:v>
                </c:pt>
                <c:pt idx="2797">
                  <c:v>15013463695.952999</c:v>
                </c:pt>
                <c:pt idx="2798">
                  <c:v>15013155053.889999</c:v>
                </c:pt>
                <c:pt idx="2799">
                  <c:v>15012846559.570999</c:v>
                </c:pt>
                <c:pt idx="2800">
                  <c:v>15012538212.996</c:v>
                </c:pt>
                <c:pt idx="2801">
                  <c:v>15012230014.164999</c:v>
                </c:pt>
                <c:pt idx="2802">
                  <c:v>15011921963.077999</c:v>
                </c:pt>
                <c:pt idx="2803">
                  <c:v>15011614059.735001</c:v>
                </c:pt>
                <c:pt idx="2804">
                  <c:v>15011306304.136</c:v>
                </c:pt>
                <c:pt idx="2805">
                  <c:v>15010998696.281</c:v>
                </c:pt>
                <c:pt idx="2806">
                  <c:v>15010691236.17</c:v>
                </c:pt>
                <c:pt idx="2807">
                  <c:v>15010383923.802999</c:v>
                </c:pt>
                <c:pt idx="2808">
                  <c:v>15010076759.18</c:v>
                </c:pt>
                <c:pt idx="2809">
                  <c:v>15009769742.300999</c:v>
                </c:pt>
                <c:pt idx="2810">
                  <c:v>15009462873.166</c:v>
                </c:pt>
                <c:pt idx="2811">
                  <c:v>15009156151.775</c:v>
                </c:pt>
                <c:pt idx="2812">
                  <c:v>15008849578.128</c:v>
                </c:pt>
                <c:pt idx="2813">
                  <c:v>15008543152.224998</c:v>
                </c:pt>
                <c:pt idx="2814">
                  <c:v>15008236874.066</c:v>
                </c:pt>
                <c:pt idx="2815">
                  <c:v>15007930743.650999</c:v>
                </c:pt>
                <c:pt idx="2816">
                  <c:v>15007624760.98</c:v>
                </c:pt>
                <c:pt idx="2817">
                  <c:v>15007318926.052999</c:v>
                </c:pt>
                <c:pt idx="2818">
                  <c:v>15007013238.869999</c:v>
                </c:pt>
                <c:pt idx="2819">
                  <c:v>15006707699.431</c:v>
                </c:pt>
                <c:pt idx="2820">
                  <c:v>15006402307.736</c:v>
                </c:pt>
                <c:pt idx="2821">
                  <c:v>15006097063.785</c:v>
                </c:pt>
                <c:pt idx="2822">
                  <c:v>15005791967.577999</c:v>
                </c:pt>
                <c:pt idx="2823">
                  <c:v>15005487019.115</c:v>
                </c:pt>
                <c:pt idx="2824">
                  <c:v>15005182218.396</c:v>
                </c:pt>
                <c:pt idx="2825">
                  <c:v>15004877565.421</c:v>
                </c:pt>
                <c:pt idx="2826">
                  <c:v>15004573060.189999</c:v>
                </c:pt>
                <c:pt idx="2827">
                  <c:v>15004268702.702999</c:v>
                </c:pt>
                <c:pt idx="2828">
                  <c:v>15003964492.959999</c:v>
                </c:pt>
                <c:pt idx="2829">
                  <c:v>15003660430.960999</c:v>
                </c:pt>
                <c:pt idx="2830">
                  <c:v>15003356516.705999</c:v>
                </c:pt>
                <c:pt idx="2831">
                  <c:v>15003052750.195</c:v>
                </c:pt>
                <c:pt idx="2832">
                  <c:v>15002749131.427999</c:v>
                </c:pt>
                <c:pt idx="2833">
                  <c:v>15002445660.404999</c:v>
                </c:pt>
                <c:pt idx="2834">
                  <c:v>15002142337.125999</c:v>
                </c:pt>
                <c:pt idx="2835">
                  <c:v>15001839161.591</c:v>
                </c:pt>
                <c:pt idx="2836">
                  <c:v>15001536133.799999</c:v>
                </c:pt>
                <c:pt idx="2837">
                  <c:v>15001233253.752998</c:v>
                </c:pt>
                <c:pt idx="2838">
                  <c:v>15000930521.449999</c:v>
                </c:pt>
                <c:pt idx="2839">
                  <c:v>15000627936.890999</c:v>
                </c:pt>
                <c:pt idx="2840">
                  <c:v>15000325500.076</c:v>
                </c:pt>
                <c:pt idx="2841">
                  <c:v>15000023211.004999</c:v>
                </c:pt>
                <c:pt idx="2842">
                  <c:v>14999721069.677999</c:v>
                </c:pt>
                <c:pt idx="2843">
                  <c:v>14999419076.094999</c:v>
                </c:pt>
                <c:pt idx="2844">
                  <c:v>14999117230.256001</c:v>
                </c:pt>
                <c:pt idx="2845">
                  <c:v>14998815532.160999</c:v>
                </c:pt>
                <c:pt idx="2846">
                  <c:v>14998513981.809999</c:v>
                </c:pt>
                <c:pt idx="2847">
                  <c:v>14998212579.202999</c:v>
                </c:pt>
                <c:pt idx="2848">
                  <c:v>14997911324.34</c:v>
                </c:pt>
                <c:pt idx="2849">
                  <c:v>14997610217.220999</c:v>
                </c:pt>
                <c:pt idx="2850">
                  <c:v>14997309257.846001</c:v>
                </c:pt>
                <c:pt idx="2851">
                  <c:v>14997008446.215</c:v>
                </c:pt>
                <c:pt idx="2852">
                  <c:v>14996707782.327999</c:v>
                </c:pt>
                <c:pt idx="2853">
                  <c:v>14996407266.184999</c:v>
                </c:pt>
                <c:pt idx="2854">
                  <c:v>14996106897.785999</c:v>
                </c:pt>
                <c:pt idx="2855">
                  <c:v>14995806677.131001</c:v>
                </c:pt>
                <c:pt idx="2856">
                  <c:v>14995506604.219999</c:v>
                </c:pt>
                <c:pt idx="2857">
                  <c:v>14995206679.052999</c:v>
                </c:pt>
                <c:pt idx="2858">
                  <c:v>14994906901.629999</c:v>
                </c:pt>
                <c:pt idx="2859">
                  <c:v>14994607271.951</c:v>
                </c:pt>
                <c:pt idx="2860">
                  <c:v>14994307790.015999</c:v>
                </c:pt>
                <c:pt idx="2861">
                  <c:v>14994008455.824999</c:v>
                </c:pt>
                <c:pt idx="2862">
                  <c:v>14993709269.377998</c:v>
                </c:pt>
                <c:pt idx="2863">
                  <c:v>14993410230.674999</c:v>
                </c:pt>
                <c:pt idx="2864">
                  <c:v>14993111339.716</c:v>
                </c:pt>
                <c:pt idx="2865">
                  <c:v>14992812596.500999</c:v>
                </c:pt>
                <c:pt idx="2866">
                  <c:v>14992514001.029999</c:v>
                </c:pt>
                <c:pt idx="2867">
                  <c:v>14992215553.302999</c:v>
                </c:pt>
                <c:pt idx="2868">
                  <c:v>14991917253.32</c:v>
                </c:pt>
                <c:pt idx="2869">
                  <c:v>14991619101.080999</c:v>
                </c:pt>
                <c:pt idx="2870">
                  <c:v>14991321096.585999</c:v>
                </c:pt>
                <c:pt idx="2871">
                  <c:v>14991023239.834999</c:v>
                </c:pt>
                <c:pt idx="2872">
                  <c:v>14990725530.827999</c:v>
                </c:pt>
                <c:pt idx="2873">
                  <c:v>14990427969.564999</c:v>
                </c:pt>
                <c:pt idx="2874">
                  <c:v>14990130556.046</c:v>
                </c:pt>
                <c:pt idx="2875">
                  <c:v>14989833290.271</c:v>
                </c:pt>
                <c:pt idx="2876">
                  <c:v>14989536172.24</c:v>
                </c:pt>
                <c:pt idx="2877">
                  <c:v>14989239201.952999</c:v>
                </c:pt>
                <c:pt idx="2878">
                  <c:v>14988942379.41</c:v>
                </c:pt>
                <c:pt idx="2879">
                  <c:v>14988645704.611</c:v>
                </c:pt>
                <c:pt idx="2880">
                  <c:v>14988349177.556</c:v>
                </c:pt>
                <c:pt idx="2881">
                  <c:v>14988052798.244999</c:v>
                </c:pt>
                <c:pt idx="2882">
                  <c:v>14987756566.677999</c:v>
                </c:pt>
                <c:pt idx="2883">
                  <c:v>14987460482.855</c:v>
                </c:pt>
                <c:pt idx="2884">
                  <c:v>14987164546.775999</c:v>
                </c:pt>
                <c:pt idx="2885">
                  <c:v>14986868758.441</c:v>
                </c:pt>
                <c:pt idx="2886">
                  <c:v>14986573117.849998</c:v>
                </c:pt>
                <c:pt idx="2887">
                  <c:v>14986277625.003</c:v>
                </c:pt>
                <c:pt idx="2888">
                  <c:v>14985982279.9</c:v>
                </c:pt>
                <c:pt idx="2889">
                  <c:v>14985687082.541</c:v>
                </c:pt>
                <c:pt idx="2890">
                  <c:v>14985392032.925999</c:v>
                </c:pt>
                <c:pt idx="2891">
                  <c:v>14985097131.055</c:v>
                </c:pt>
                <c:pt idx="2892">
                  <c:v>14984802376.927999</c:v>
                </c:pt>
                <c:pt idx="2893">
                  <c:v>14984507770.545</c:v>
                </c:pt>
                <c:pt idx="2894">
                  <c:v>14984213311.906</c:v>
                </c:pt>
                <c:pt idx="2895">
                  <c:v>14983919001.011</c:v>
                </c:pt>
                <c:pt idx="2896">
                  <c:v>14983624837.860001</c:v>
                </c:pt>
                <c:pt idx="2897">
                  <c:v>14983330822.452999</c:v>
                </c:pt>
                <c:pt idx="2898">
                  <c:v>14983036954.789999</c:v>
                </c:pt>
                <c:pt idx="2899">
                  <c:v>14982743234.871</c:v>
                </c:pt>
                <c:pt idx="2900">
                  <c:v>14982449662.695999</c:v>
                </c:pt>
                <c:pt idx="2901">
                  <c:v>14982156238.264999</c:v>
                </c:pt>
                <c:pt idx="2902">
                  <c:v>14981862961.577999</c:v>
                </c:pt>
                <c:pt idx="2903">
                  <c:v>14981569832.635</c:v>
                </c:pt>
                <c:pt idx="2904">
                  <c:v>14981276851.435999</c:v>
                </c:pt>
                <c:pt idx="2905">
                  <c:v>14980984017.980999</c:v>
                </c:pt>
                <c:pt idx="2906">
                  <c:v>14980691332.27</c:v>
                </c:pt>
                <c:pt idx="2907">
                  <c:v>14980398794.302999</c:v>
                </c:pt>
                <c:pt idx="2908">
                  <c:v>14980106404.08</c:v>
                </c:pt>
                <c:pt idx="2909">
                  <c:v>14979814161.601</c:v>
                </c:pt>
                <c:pt idx="2910">
                  <c:v>14979522066.865999</c:v>
                </c:pt>
                <c:pt idx="2911">
                  <c:v>14979230119.875</c:v>
                </c:pt>
                <c:pt idx="2912">
                  <c:v>14978938320.628</c:v>
                </c:pt>
                <c:pt idx="2913">
                  <c:v>14978646669.125</c:v>
                </c:pt>
                <c:pt idx="2914">
                  <c:v>14978355165.365999</c:v>
                </c:pt>
                <c:pt idx="2915">
                  <c:v>14978063809.351</c:v>
                </c:pt>
                <c:pt idx="2916">
                  <c:v>14977772601.08</c:v>
                </c:pt>
                <c:pt idx="2917">
                  <c:v>14977481540.552999</c:v>
                </c:pt>
                <c:pt idx="2918">
                  <c:v>14977190627.77</c:v>
                </c:pt>
                <c:pt idx="2919">
                  <c:v>14976899862.730999</c:v>
                </c:pt>
                <c:pt idx="2920">
                  <c:v>14976609245.435999</c:v>
                </c:pt>
                <c:pt idx="2921">
                  <c:v>14976318775.885</c:v>
                </c:pt>
                <c:pt idx="2922">
                  <c:v>14976028454.077999</c:v>
                </c:pt>
                <c:pt idx="2923">
                  <c:v>14975738280.014999</c:v>
                </c:pt>
                <c:pt idx="2924">
                  <c:v>14975448253.695999</c:v>
                </c:pt>
                <c:pt idx="2925">
                  <c:v>14975158375.121</c:v>
                </c:pt>
                <c:pt idx="2926">
                  <c:v>14974868644.289999</c:v>
                </c:pt>
                <c:pt idx="2927">
                  <c:v>14974579061.202999</c:v>
                </c:pt>
                <c:pt idx="2928">
                  <c:v>14974289625.860001</c:v>
                </c:pt>
                <c:pt idx="2929">
                  <c:v>14974000338.261</c:v>
                </c:pt>
                <c:pt idx="2930">
                  <c:v>14973711198.406</c:v>
                </c:pt>
                <c:pt idx="2931">
                  <c:v>14973422206.295</c:v>
                </c:pt>
                <c:pt idx="2932">
                  <c:v>14973133361.927999</c:v>
                </c:pt>
                <c:pt idx="2933">
                  <c:v>14972844665.305</c:v>
                </c:pt>
                <c:pt idx="2934">
                  <c:v>14972556116.425999</c:v>
                </c:pt>
                <c:pt idx="2935">
                  <c:v>14972267715.291</c:v>
                </c:pt>
                <c:pt idx="2936">
                  <c:v>14971979461.9</c:v>
                </c:pt>
                <c:pt idx="2937">
                  <c:v>14971691356.253</c:v>
                </c:pt>
                <c:pt idx="2938">
                  <c:v>14971403398.349998</c:v>
                </c:pt>
                <c:pt idx="2939">
                  <c:v>14971115588.191</c:v>
                </c:pt>
                <c:pt idx="2940">
                  <c:v>14970827925.775999</c:v>
                </c:pt>
                <c:pt idx="2941">
                  <c:v>14970540411.105</c:v>
                </c:pt>
                <c:pt idx="2942">
                  <c:v>14970253044.177999</c:v>
                </c:pt>
                <c:pt idx="2943">
                  <c:v>14969965824.994999</c:v>
                </c:pt>
                <c:pt idx="2944">
                  <c:v>14969678753.556</c:v>
                </c:pt>
                <c:pt idx="2945">
                  <c:v>14969391829.861</c:v>
                </c:pt>
                <c:pt idx="2946">
                  <c:v>14969105053.91</c:v>
                </c:pt>
                <c:pt idx="2947">
                  <c:v>14968818425.702999</c:v>
                </c:pt>
                <c:pt idx="2948">
                  <c:v>14968531945.24</c:v>
                </c:pt>
                <c:pt idx="2949">
                  <c:v>14968245612.521</c:v>
                </c:pt>
                <c:pt idx="2950">
                  <c:v>14967959427.546</c:v>
                </c:pt>
                <c:pt idx="2951">
                  <c:v>14967673390.314999</c:v>
                </c:pt>
                <c:pt idx="2952">
                  <c:v>14967387500.827999</c:v>
                </c:pt>
                <c:pt idx="2953">
                  <c:v>14967101759.084999</c:v>
                </c:pt>
                <c:pt idx="2954">
                  <c:v>14966816165.085999</c:v>
                </c:pt>
                <c:pt idx="2955">
                  <c:v>14966530718.830999</c:v>
                </c:pt>
                <c:pt idx="2956">
                  <c:v>14966245420.32</c:v>
                </c:pt>
                <c:pt idx="2957">
                  <c:v>14965960269.552999</c:v>
                </c:pt>
                <c:pt idx="2958">
                  <c:v>14965675266.529999</c:v>
                </c:pt>
                <c:pt idx="2959">
                  <c:v>14965390411.250999</c:v>
                </c:pt>
                <c:pt idx="2960">
                  <c:v>14965105703.716</c:v>
                </c:pt>
                <c:pt idx="2961">
                  <c:v>14964821143.924999</c:v>
                </c:pt>
                <c:pt idx="2962">
                  <c:v>14964536731.877998</c:v>
                </c:pt>
                <c:pt idx="2963">
                  <c:v>14964252467.574999</c:v>
                </c:pt>
                <c:pt idx="2964">
                  <c:v>14963968351.015999</c:v>
                </c:pt>
                <c:pt idx="2965">
                  <c:v>14963684382.201</c:v>
                </c:pt>
                <c:pt idx="2966">
                  <c:v>14963400561.129999</c:v>
                </c:pt>
                <c:pt idx="2967">
                  <c:v>14963116887.802999</c:v>
                </c:pt>
                <c:pt idx="2968">
                  <c:v>14962833362.219999</c:v>
                </c:pt>
                <c:pt idx="2969">
                  <c:v>14962549984.381001</c:v>
                </c:pt>
                <c:pt idx="2970">
                  <c:v>14962266754.285999</c:v>
                </c:pt>
                <c:pt idx="2971">
                  <c:v>14961983671.934999</c:v>
                </c:pt>
                <c:pt idx="2972">
                  <c:v>14961700737.327999</c:v>
                </c:pt>
                <c:pt idx="2973">
                  <c:v>14961417950.465</c:v>
                </c:pt>
                <c:pt idx="2974">
                  <c:v>14961135311.346001</c:v>
                </c:pt>
                <c:pt idx="2975">
                  <c:v>14960852819.970999</c:v>
                </c:pt>
                <c:pt idx="2976">
                  <c:v>14960570476.34</c:v>
                </c:pt>
                <c:pt idx="2977">
                  <c:v>14960288280.452999</c:v>
                </c:pt>
                <c:pt idx="2978">
                  <c:v>14960006232.309999</c:v>
                </c:pt>
                <c:pt idx="2979">
                  <c:v>14959724331.910999</c:v>
                </c:pt>
                <c:pt idx="2980">
                  <c:v>14959442579.256001</c:v>
                </c:pt>
                <c:pt idx="2981">
                  <c:v>14959160974.344999</c:v>
                </c:pt>
                <c:pt idx="2982">
                  <c:v>14958879517.177999</c:v>
                </c:pt>
                <c:pt idx="2983">
                  <c:v>14958598207.754999</c:v>
                </c:pt>
                <c:pt idx="2984">
                  <c:v>14958317046.076</c:v>
                </c:pt>
                <c:pt idx="2985">
                  <c:v>14958036032.140999</c:v>
                </c:pt>
                <c:pt idx="2986">
                  <c:v>14957755165.949999</c:v>
                </c:pt>
                <c:pt idx="2987">
                  <c:v>14957474447.502998</c:v>
                </c:pt>
                <c:pt idx="2988">
                  <c:v>14957193876.799999</c:v>
                </c:pt>
                <c:pt idx="2989">
                  <c:v>14956913453.841</c:v>
                </c:pt>
                <c:pt idx="2990">
                  <c:v>14956633178.625999</c:v>
                </c:pt>
                <c:pt idx="2991">
                  <c:v>14956353051.154999</c:v>
                </c:pt>
                <c:pt idx="2992">
                  <c:v>14956073071.427999</c:v>
                </c:pt>
                <c:pt idx="2993">
                  <c:v>14955793239.445</c:v>
                </c:pt>
                <c:pt idx="2994">
                  <c:v>14955513555.205999</c:v>
                </c:pt>
                <c:pt idx="2995">
                  <c:v>14955234018.710999</c:v>
                </c:pt>
                <c:pt idx="2996">
                  <c:v>14954954629.959999</c:v>
                </c:pt>
                <c:pt idx="2997">
                  <c:v>14954675388.952999</c:v>
                </c:pt>
                <c:pt idx="2998">
                  <c:v>14954396295.689999</c:v>
                </c:pt>
                <c:pt idx="2999">
                  <c:v>14954117350.171</c:v>
                </c:pt>
                <c:pt idx="3000">
                  <c:v>14953838552.396</c:v>
                </c:pt>
                <c:pt idx="3001">
                  <c:v>14953559902.365</c:v>
                </c:pt>
                <c:pt idx="3002">
                  <c:v>14953281400.077999</c:v>
                </c:pt>
                <c:pt idx="3003">
                  <c:v>14953003045.535</c:v>
                </c:pt>
                <c:pt idx="3004">
                  <c:v>14952724838.736</c:v>
                </c:pt>
                <c:pt idx="3005">
                  <c:v>14952446779.681</c:v>
                </c:pt>
                <c:pt idx="3006">
                  <c:v>14952168868.369999</c:v>
                </c:pt>
                <c:pt idx="3007">
                  <c:v>14951891104.802999</c:v>
                </c:pt>
                <c:pt idx="3008">
                  <c:v>14951613488.98</c:v>
                </c:pt>
                <c:pt idx="3009">
                  <c:v>14951336020.900999</c:v>
                </c:pt>
                <c:pt idx="3010">
                  <c:v>14951058700.566</c:v>
                </c:pt>
                <c:pt idx="3011">
                  <c:v>14950781527.974998</c:v>
                </c:pt>
                <c:pt idx="3012">
                  <c:v>14950504503.128</c:v>
                </c:pt>
                <c:pt idx="3013">
                  <c:v>14950227626.025</c:v>
                </c:pt>
                <c:pt idx="3014">
                  <c:v>14949950896.666</c:v>
                </c:pt>
                <c:pt idx="3015">
                  <c:v>14949674315.050999</c:v>
                </c:pt>
                <c:pt idx="3016">
                  <c:v>14949397881.18</c:v>
                </c:pt>
                <c:pt idx="3017">
                  <c:v>14949121595.052999</c:v>
                </c:pt>
                <c:pt idx="3018">
                  <c:v>14948845456.67</c:v>
                </c:pt>
                <c:pt idx="3019">
                  <c:v>14948569466.031</c:v>
                </c:pt>
                <c:pt idx="3020">
                  <c:v>14948293623.136</c:v>
                </c:pt>
                <c:pt idx="3021">
                  <c:v>14948017927.984999</c:v>
                </c:pt>
                <c:pt idx="3022">
                  <c:v>14947742380.577999</c:v>
                </c:pt>
                <c:pt idx="3023">
                  <c:v>14947466980.914999</c:v>
                </c:pt>
                <c:pt idx="3024">
                  <c:v>14947191728.995998</c:v>
                </c:pt>
                <c:pt idx="3025">
                  <c:v>14946916624.820999</c:v>
                </c:pt>
                <c:pt idx="3026">
                  <c:v>14946641668.389999</c:v>
                </c:pt>
                <c:pt idx="3027">
                  <c:v>14946366859.702999</c:v>
                </c:pt>
                <c:pt idx="3028">
                  <c:v>14946092198.76</c:v>
                </c:pt>
                <c:pt idx="3029">
                  <c:v>14945817685.560999</c:v>
                </c:pt>
                <c:pt idx="3030">
                  <c:v>14945543320.105999</c:v>
                </c:pt>
                <c:pt idx="3031">
                  <c:v>14945269102.395</c:v>
                </c:pt>
                <c:pt idx="3032">
                  <c:v>14944995032.427999</c:v>
                </c:pt>
                <c:pt idx="3033">
                  <c:v>14944721110.205</c:v>
                </c:pt>
                <c:pt idx="3034">
                  <c:v>14944447335.726</c:v>
                </c:pt>
                <c:pt idx="3035">
                  <c:v>14944173708.990999</c:v>
                </c:pt>
                <c:pt idx="3036">
                  <c:v>14943900230</c:v>
                </c:pt>
                <c:pt idx="3037">
                  <c:v>14943626898.753</c:v>
                </c:pt>
                <c:pt idx="3038">
                  <c:v>14943353715.25</c:v>
                </c:pt>
                <c:pt idx="3039">
                  <c:v>14943080679.490999</c:v>
                </c:pt>
                <c:pt idx="3040">
                  <c:v>14942807791.476</c:v>
                </c:pt>
                <c:pt idx="3041">
                  <c:v>14942535051.205</c:v>
                </c:pt>
                <c:pt idx="3042">
                  <c:v>14942262458.677999</c:v>
                </c:pt>
                <c:pt idx="3043">
                  <c:v>14941990013.895</c:v>
                </c:pt>
                <c:pt idx="3044">
                  <c:v>14941717716.855999</c:v>
                </c:pt>
                <c:pt idx="3045">
                  <c:v>14941445567.560999</c:v>
                </c:pt>
                <c:pt idx="3046">
                  <c:v>14941173566.01</c:v>
                </c:pt>
                <c:pt idx="3047">
                  <c:v>14940901712.202999</c:v>
                </c:pt>
                <c:pt idx="3048">
                  <c:v>14940630006.139999</c:v>
                </c:pt>
                <c:pt idx="3049">
                  <c:v>14940358447.820999</c:v>
                </c:pt>
                <c:pt idx="3050">
                  <c:v>14940087037.245998</c:v>
                </c:pt>
                <c:pt idx="3051">
                  <c:v>14939815774.414999</c:v>
                </c:pt>
                <c:pt idx="3052">
                  <c:v>14939544659.327999</c:v>
                </c:pt>
                <c:pt idx="3053">
                  <c:v>14939273691.984999</c:v>
                </c:pt>
                <c:pt idx="3054">
                  <c:v>14939002872.386</c:v>
                </c:pt>
                <c:pt idx="3055">
                  <c:v>14938732200.531</c:v>
                </c:pt>
                <c:pt idx="3056">
                  <c:v>14938461676.42</c:v>
                </c:pt>
                <c:pt idx="3057">
                  <c:v>14938191300.052999</c:v>
                </c:pt>
                <c:pt idx="3058">
                  <c:v>14937921071.43</c:v>
                </c:pt>
                <c:pt idx="3059">
                  <c:v>14937650990.550999</c:v>
                </c:pt>
                <c:pt idx="3060">
                  <c:v>14937381057.416</c:v>
                </c:pt>
                <c:pt idx="3061">
                  <c:v>14937111272.025</c:v>
                </c:pt>
                <c:pt idx="3062">
                  <c:v>14936841634.377998</c:v>
                </c:pt>
                <c:pt idx="3063">
                  <c:v>14936572144.474998</c:v>
                </c:pt>
                <c:pt idx="3064">
                  <c:v>14936302802.316</c:v>
                </c:pt>
                <c:pt idx="3065">
                  <c:v>14936033607.900999</c:v>
                </c:pt>
                <c:pt idx="3066">
                  <c:v>14935764561.23</c:v>
                </c:pt>
                <c:pt idx="3067">
                  <c:v>14935495662.302999</c:v>
                </c:pt>
                <c:pt idx="3068">
                  <c:v>14935226911.119999</c:v>
                </c:pt>
                <c:pt idx="3069">
                  <c:v>14934958307.681</c:v>
                </c:pt>
                <c:pt idx="3070">
                  <c:v>14934689851.986</c:v>
                </c:pt>
                <c:pt idx="3071">
                  <c:v>14934421544.035</c:v>
                </c:pt>
                <c:pt idx="3072">
                  <c:v>14934153383.827999</c:v>
                </c:pt>
                <c:pt idx="3073">
                  <c:v>14933885371.365</c:v>
                </c:pt>
                <c:pt idx="3074">
                  <c:v>14933617506.646</c:v>
                </c:pt>
                <c:pt idx="3075">
                  <c:v>14933349789.671</c:v>
                </c:pt>
                <c:pt idx="3076">
                  <c:v>14933082220.439999</c:v>
                </c:pt>
                <c:pt idx="3077">
                  <c:v>14932814798.952999</c:v>
                </c:pt>
                <c:pt idx="3078">
                  <c:v>14932547525.209999</c:v>
                </c:pt>
                <c:pt idx="3079">
                  <c:v>14932280399.210999</c:v>
                </c:pt>
                <c:pt idx="3080">
                  <c:v>14932013420.955999</c:v>
                </c:pt>
                <c:pt idx="3081">
                  <c:v>14931746590.445</c:v>
                </c:pt>
                <c:pt idx="3082">
                  <c:v>14931479907.677999</c:v>
                </c:pt>
                <c:pt idx="3083">
                  <c:v>14931213372.654999</c:v>
                </c:pt>
                <c:pt idx="3084">
                  <c:v>14930946985.375999</c:v>
                </c:pt>
                <c:pt idx="3085">
                  <c:v>14930680745.841</c:v>
                </c:pt>
                <c:pt idx="3086">
                  <c:v>14930414654.049999</c:v>
                </c:pt>
                <c:pt idx="3087">
                  <c:v>14930148710.003</c:v>
                </c:pt>
                <c:pt idx="3088">
                  <c:v>14929882913.699999</c:v>
                </c:pt>
                <c:pt idx="3089">
                  <c:v>14929617265.140999</c:v>
                </c:pt>
                <c:pt idx="3090">
                  <c:v>14929351764.326</c:v>
                </c:pt>
                <c:pt idx="3091">
                  <c:v>14929086411.254999</c:v>
                </c:pt>
                <c:pt idx="3092">
                  <c:v>14928821205.927999</c:v>
                </c:pt>
                <c:pt idx="3093">
                  <c:v>14928556148.344999</c:v>
                </c:pt>
                <c:pt idx="3094">
                  <c:v>14928291238.505999</c:v>
                </c:pt>
                <c:pt idx="3095">
                  <c:v>14928026476.410999</c:v>
                </c:pt>
                <c:pt idx="3096">
                  <c:v>14927761862.059999</c:v>
                </c:pt>
                <c:pt idx="3097">
                  <c:v>14927497395.452999</c:v>
                </c:pt>
                <c:pt idx="3098">
                  <c:v>14927233076.59</c:v>
                </c:pt>
                <c:pt idx="3099">
                  <c:v>14926968905.471001</c:v>
                </c:pt>
                <c:pt idx="3100">
                  <c:v>14926704882.095999</c:v>
                </c:pt>
                <c:pt idx="3101">
                  <c:v>14926441006.465</c:v>
                </c:pt>
                <c:pt idx="3102">
                  <c:v>14926177278.577999</c:v>
                </c:pt>
                <c:pt idx="3103">
                  <c:v>14925913698.434999</c:v>
                </c:pt>
                <c:pt idx="3104">
                  <c:v>14925650266.035999</c:v>
                </c:pt>
                <c:pt idx="3105">
                  <c:v>14925386981.381001</c:v>
                </c:pt>
                <c:pt idx="3106">
                  <c:v>14925123844.469999</c:v>
                </c:pt>
                <c:pt idx="3107">
                  <c:v>14924860855.302999</c:v>
                </c:pt>
                <c:pt idx="3108">
                  <c:v>14924598013.879999</c:v>
                </c:pt>
                <c:pt idx="3109">
                  <c:v>14924335320.201</c:v>
                </c:pt>
                <c:pt idx="3110">
                  <c:v>14924072774.265999</c:v>
                </c:pt>
                <c:pt idx="3111">
                  <c:v>14923810376.074999</c:v>
                </c:pt>
                <c:pt idx="3112">
                  <c:v>14923548125.627998</c:v>
                </c:pt>
                <c:pt idx="3113">
                  <c:v>14923286022.924999</c:v>
                </c:pt>
                <c:pt idx="3114">
                  <c:v>14923024067.966</c:v>
                </c:pt>
                <c:pt idx="3115">
                  <c:v>14922762260.750999</c:v>
                </c:pt>
                <c:pt idx="3116">
                  <c:v>14922500601.279999</c:v>
                </c:pt>
                <c:pt idx="3117">
                  <c:v>14922239089.552999</c:v>
                </c:pt>
                <c:pt idx="3118">
                  <c:v>14921977725.57</c:v>
                </c:pt>
                <c:pt idx="3119">
                  <c:v>14921716509.330999</c:v>
                </c:pt>
                <c:pt idx="3120">
                  <c:v>14921455440.835999</c:v>
                </c:pt>
                <c:pt idx="3121">
                  <c:v>14921194520.084999</c:v>
                </c:pt>
                <c:pt idx="3122">
                  <c:v>14920933747.077999</c:v>
                </c:pt>
                <c:pt idx="3123">
                  <c:v>14920673121.814999</c:v>
                </c:pt>
                <c:pt idx="3124">
                  <c:v>14920412644.296</c:v>
                </c:pt>
                <c:pt idx="3125">
                  <c:v>14920152314.521</c:v>
                </c:pt>
                <c:pt idx="3126">
                  <c:v>14919892132.49</c:v>
                </c:pt>
                <c:pt idx="3127">
                  <c:v>14919632098.202999</c:v>
                </c:pt>
                <c:pt idx="3128">
                  <c:v>14919372211.66</c:v>
                </c:pt>
                <c:pt idx="3129">
                  <c:v>14919112472.861</c:v>
                </c:pt>
                <c:pt idx="3130">
                  <c:v>14918852881.806</c:v>
                </c:pt>
                <c:pt idx="3131">
                  <c:v>14918593438.494999</c:v>
                </c:pt>
                <c:pt idx="3132">
                  <c:v>14918334142.927999</c:v>
                </c:pt>
                <c:pt idx="3133">
                  <c:v>14918074995.105</c:v>
                </c:pt>
                <c:pt idx="3134">
                  <c:v>14917815995.025999</c:v>
                </c:pt>
                <c:pt idx="3135">
                  <c:v>14917557142.691</c:v>
                </c:pt>
                <c:pt idx="3136">
                  <c:v>14917298438.099998</c:v>
                </c:pt>
                <c:pt idx="3137">
                  <c:v>14917039881.253</c:v>
                </c:pt>
                <c:pt idx="3138">
                  <c:v>14916781472.15</c:v>
                </c:pt>
                <c:pt idx="3139">
                  <c:v>14916523210.791</c:v>
                </c:pt>
                <c:pt idx="3140">
                  <c:v>14916265097.175999</c:v>
                </c:pt>
                <c:pt idx="3141">
                  <c:v>14916007131.305</c:v>
                </c:pt>
                <c:pt idx="3142">
                  <c:v>14915749313.177999</c:v>
                </c:pt>
                <c:pt idx="3143">
                  <c:v>14915491642.795</c:v>
                </c:pt>
                <c:pt idx="3144">
                  <c:v>14915234120.156</c:v>
                </c:pt>
                <c:pt idx="3145">
                  <c:v>14914976745.261</c:v>
                </c:pt>
                <c:pt idx="3146">
                  <c:v>14914719518.109999</c:v>
                </c:pt>
                <c:pt idx="3147">
                  <c:v>14914462438.702999</c:v>
                </c:pt>
                <c:pt idx="3148">
                  <c:v>14914205507.039999</c:v>
                </c:pt>
                <c:pt idx="3149">
                  <c:v>14913948723.120998</c:v>
                </c:pt>
                <c:pt idx="3150">
                  <c:v>14913692086.945999</c:v>
                </c:pt>
                <c:pt idx="3151">
                  <c:v>14913435598.514999</c:v>
                </c:pt>
                <c:pt idx="3152">
                  <c:v>14913179257.827999</c:v>
                </c:pt>
                <c:pt idx="3153">
                  <c:v>14912923064.885</c:v>
                </c:pt>
                <c:pt idx="3154">
                  <c:v>14912667019.685999</c:v>
                </c:pt>
                <c:pt idx="3155">
                  <c:v>14912411122.230999</c:v>
                </c:pt>
                <c:pt idx="3156">
                  <c:v>14912155372.52</c:v>
                </c:pt>
                <c:pt idx="3157">
                  <c:v>14911899770.552999</c:v>
                </c:pt>
                <c:pt idx="3158">
                  <c:v>14911644316.33</c:v>
                </c:pt>
                <c:pt idx="3159">
                  <c:v>14911389009.851</c:v>
                </c:pt>
                <c:pt idx="3160">
                  <c:v>14911133851.115999</c:v>
                </c:pt>
                <c:pt idx="3161">
                  <c:v>14910878840.125</c:v>
                </c:pt>
                <c:pt idx="3162">
                  <c:v>14910623976.878</c:v>
                </c:pt>
                <c:pt idx="3163">
                  <c:v>14910369261.375</c:v>
                </c:pt>
                <c:pt idx="3164">
                  <c:v>14910114693.615999</c:v>
                </c:pt>
                <c:pt idx="3165">
                  <c:v>14909860273.601</c:v>
                </c:pt>
                <c:pt idx="3166">
                  <c:v>14909606001.33</c:v>
                </c:pt>
                <c:pt idx="3167">
                  <c:v>14909351876.802999</c:v>
                </c:pt>
                <c:pt idx="3168">
                  <c:v>14909097900.02</c:v>
                </c:pt>
                <c:pt idx="3169">
                  <c:v>14908844070.980999</c:v>
                </c:pt>
                <c:pt idx="3170">
                  <c:v>14908590389.685999</c:v>
                </c:pt>
                <c:pt idx="3171">
                  <c:v>14908336856.135</c:v>
                </c:pt>
                <c:pt idx="3172">
                  <c:v>14908083470.327999</c:v>
                </c:pt>
                <c:pt idx="3173">
                  <c:v>14907830232.264999</c:v>
                </c:pt>
                <c:pt idx="3174">
                  <c:v>14907577141.945999</c:v>
                </c:pt>
                <c:pt idx="3175">
                  <c:v>14907324199.370998</c:v>
                </c:pt>
                <c:pt idx="3176">
                  <c:v>14907071404.539999</c:v>
                </c:pt>
                <c:pt idx="3177">
                  <c:v>14906818757.452999</c:v>
                </c:pt>
                <c:pt idx="3178">
                  <c:v>14906566258.109999</c:v>
                </c:pt>
                <c:pt idx="3179">
                  <c:v>14906313906.511</c:v>
                </c:pt>
                <c:pt idx="3180">
                  <c:v>14906061702.656</c:v>
                </c:pt>
                <c:pt idx="3181">
                  <c:v>14905809646.545</c:v>
                </c:pt>
                <c:pt idx="3182">
                  <c:v>14905557738.177999</c:v>
                </c:pt>
                <c:pt idx="3183">
                  <c:v>14905305977.555</c:v>
                </c:pt>
                <c:pt idx="3184">
                  <c:v>14905054364.675999</c:v>
                </c:pt>
                <c:pt idx="3185">
                  <c:v>14904802899.541</c:v>
                </c:pt>
                <c:pt idx="3186">
                  <c:v>14904551582.15</c:v>
                </c:pt>
                <c:pt idx="3187">
                  <c:v>14904300412.502998</c:v>
                </c:pt>
                <c:pt idx="3188">
                  <c:v>14904049390.599998</c:v>
                </c:pt>
                <c:pt idx="3189">
                  <c:v>14903798516.441</c:v>
                </c:pt>
                <c:pt idx="3190">
                  <c:v>14903547790.025999</c:v>
                </c:pt>
                <c:pt idx="3191">
                  <c:v>14903297211.355</c:v>
                </c:pt>
                <c:pt idx="3192">
                  <c:v>14903046780.427999</c:v>
                </c:pt>
                <c:pt idx="3193">
                  <c:v>14902796497.244999</c:v>
                </c:pt>
                <c:pt idx="3194">
                  <c:v>14902546361.806</c:v>
                </c:pt>
                <c:pt idx="3195">
                  <c:v>14902296374.111</c:v>
                </c:pt>
                <c:pt idx="3196">
                  <c:v>14902046534.16</c:v>
                </c:pt>
                <c:pt idx="3197">
                  <c:v>14901796841.952999</c:v>
                </c:pt>
                <c:pt idx="3198">
                  <c:v>14901547297.49</c:v>
                </c:pt>
                <c:pt idx="3199">
                  <c:v>14901297900.771</c:v>
                </c:pt>
                <c:pt idx="3200">
                  <c:v>14901048651.796</c:v>
                </c:pt>
                <c:pt idx="3201">
                  <c:v>14900799550.564999</c:v>
                </c:pt>
                <c:pt idx="3202">
                  <c:v>14900550597.077999</c:v>
                </c:pt>
                <c:pt idx="3203">
                  <c:v>14900301791.334999</c:v>
                </c:pt>
                <c:pt idx="3204">
                  <c:v>14900053133.335999</c:v>
                </c:pt>
                <c:pt idx="3205">
                  <c:v>14899804623.080999</c:v>
                </c:pt>
                <c:pt idx="3206">
                  <c:v>14899556260.57</c:v>
                </c:pt>
                <c:pt idx="3207">
                  <c:v>14899308045.802999</c:v>
                </c:pt>
                <c:pt idx="3208">
                  <c:v>14899059978.779999</c:v>
                </c:pt>
                <c:pt idx="3209">
                  <c:v>14898812059.500999</c:v>
                </c:pt>
                <c:pt idx="3210">
                  <c:v>14898564287.966</c:v>
                </c:pt>
                <c:pt idx="3211">
                  <c:v>14898316664.174999</c:v>
                </c:pt>
                <c:pt idx="3212">
                  <c:v>14898069188.128</c:v>
                </c:pt>
                <c:pt idx="3213">
                  <c:v>14897821859.824999</c:v>
                </c:pt>
                <c:pt idx="3214">
                  <c:v>14897574679.265999</c:v>
                </c:pt>
                <c:pt idx="3215">
                  <c:v>14897327646.451</c:v>
                </c:pt>
                <c:pt idx="3216">
                  <c:v>14897080761.379999</c:v>
                </c:pt>
                <c:pt idx="3217">
                  <c:v>14896834024.052999</c:v>
                </c:pt>
                <c:pt idx="3218">
                  <c:v>14896587434.469999</c:v>
                </c:pt>
                <c:pt idx="3219">
                  <c:v>14896340992.630999</c:v>
                </c:pt>
                <c:pt idx="3220">
                  <c:v>14896094698.535999</c:v>
                </c:pt>
                <c:pt idx="3221">
                  <c:v>14895848552.184999</c:v>
                </c:pt>
                <c:pt idx="3222">
                  <c:v>14895602553.577999</c:v>
                </c:pt>
                <c:pt idx="3223">
                  <c:v>14895356702.715</c:v>
                </c:pt>
                <c:pt idx="3224">
                  <c:v>14895110999.596001</c:v>
                </c:pt>
                <c:pt idx="3225">
                  <c:v>14894865444.220999</c:v>
                </c:pt>
                <c:pt idx="3226">
                  <c:v>14894620036.59</c:v>
                </c:pt>
                <c:pt idx="3227">
                  <c:v>14894374776.702999</c:v>
                </c:pt>
                <c:pt idx="3228">
                  <c:v>14894129664.559999</c:v>
                </c:pt>
                <c:pt idx="3229">
                  <c:v>14893884700.160999</c:v>
                </c:pt>
                <c:pt idx="3230">
                  <c:v>14893639883.506001</c:v>
                </c:pt>
                <c:pt idx="3231">
                  <c:v>14893395214.594999</c:v>
                </c:pt>
                <c:pt idx="3232">
                  <c:v>14893150693.427999</c:v>
                </c:pt>
                <c:pt idx="3233">
                  <c:v>14892906320.004999</c:v>
                </c:pt>
                <c:pt idx="3234">
                  <c:v>14892662094.326</c:v>
                </c:pt>
                <c:pt idx="3235">
                  <c:v>14892418016.390999</c:v>
                </c:pt>
                <c:pt idx="3236">
                  <c:v>14892174086.199999</c:v>
                </c:pt>
                <c:pt idx="3237">
                  <c:v>14891930303.752998</c:v>
                </c:pt>
                <c:pt idx="3238">
                  <c:v>14891686669.049999</c:v>
                </c:pt>
                <c:pt idx="3239">
                  <c:v>14891443182.091</c:v>
                </c:pt>
                <c:pt idx="3240">
                  <c:v>14891199842.875999</c:v>
                </c:pt>
                <c:pt idx="3241">
                  <c:v>14890956651.404999</c:v>
                </c:pt>
                <c:pt idx="3242">
                  <c:v>14890713607.677999</c:v>
                </c:pt>
                <c:pt idx="3243">
                  <c:v>14890470711.695</c:v>
                </c:pt>
                <c:pt idx="3244">
                  <c:v>14890227963.455999</c:v>
                </c:pt>
                <c:pt idx="3245">
                  <c:v>14889985362.960999</c:v>
                </c:pt>
                <c:pt idx="3246">
                  <c:v>14889742910.209999</c:v>
                </c:pt>
                <c:pt idx="3247">
                  <c:v>14889500605.202999</c:v>
                </c:pt>
                <c:pt idx="3248">
                  <c:v>14889258447.939999</c:v>
                </c:pt>
                <c:pt idx="3249">
                  <c:v>14889016438.421</c:v>
                </c:pt>
                <c:pt idx="3250">
                  <c:v>14888774576.646</c:v>
                </c:pt>
                <c:pt idx="3251">
                  <c:v>14888532862.615</c:v>
                </c:pt>
                <c:pt idx="3252">
                  <c:v>14888291296.327999</c:v>
                </c:pt>
                <c:pt idx="3253">
                  <c:v>14888049877.785</c:v>
                </c:pt>
                <c:pt idx="3254">
                  <c:v>14887808606.986</c:v>
                </c:pt>
                <c:pt idx="3255">
                  <c:v>14887567483.931</c:v>
                </c:pt>
                <c:pt idx="3256">
                  <c:v>14887326508.619999</c:v>
                </c:pt>
                <c:pt idx="3257">
                  <c:v>14887085681.052999</c:v>
                </c:pt>
                <c:pt idx="3258">
                  <c:v>14886845001.23</c:v>
                </c:pt>
                <c:pt idx="3259">
                  <c:v>14886604469.150999</c:v>
                </c:pt>
                <c:pt idx="3260">
                  <c:v>14886364084.816</c:v>
                </c:pt>
                <c:pt idx="3261">
                  <c:v>14886123848.224998</c:v>
                </c:pt>
                <c:pt idx="3262">
                  <c:v>14885883759.378</c:v>
                </c:pt>
                <c:pt idx="3263">
                  <c:v>14885643818.275</c:v>
                </c:pt>
                <c:pt idx="3264">
                  <c:v>14885404024.916</c:v>
                </c:pt>
                <c:pt idx="3265">
                  <c:v>14885164379.300999</c:v>
                </c:pt>
                <c:pt idx="3266">
                  <c:v>14884924881.43</c:v>
                </c:pt>
                <c:pt idx="3267">
                  <c:v>14884685531.302999</c:v>
                </c:pt>
                <c:pt idx="3268">
                  <c:v>14884446328.92</c:v>
                </c:pt>
                <c:pt idx="3269">
                  <c:v>14884207274.281</c:v>
                </c:pt>
                <c:pt idx="3270">
                  <c:v>14883968367.386</c:v>
                </c:pt>
                <c:pt idx="3271">
                  <c:v>14883729608.234999</c:v>
                </c:pt>
                <c:pt idx="3272">
                  <c:v>14883490996.827999</c:v>
                </c:pt>
                <c:pt idx="3273">
                  <c:v>14883252533.164999</c:v>
                </c:pt>
                <c:pt idx="3274">
                  <c:v>14883014217.245998</c:v>
                </c:pt>
                <c:pt idx="3275">
                  <c:v>14882776049.070999</c:v>
                </c:pt>
                <c:pt idx="3276">
                  <c:v>14882538028.639999</c:v>
                </c:pt>
                <c:pt idx="3277">
                  <c:v>14882300155.952999</c:v>
                </c:pt>
                <c:pt idx="3278">
                  <c:v>14882062431.01</c:v>
                </c:pt>
                <c:pt idx="3279">
                  <c:v>14881824853.810999</c:v>
                </c:pt>
                <c:pt idx="3280">
                  <c:v>14881587424.355999</c:v>
                </c:pt>
                <c:pt idx="3281">
                  <c:v>14881350142.645</c:v>
                </c:pt>
                <c:pt idx="3282">
                  <c:v>14881113008.677999</c:v>
                </c:pt>
                <c:pt idx="3283">
                  <c:v>14880876022.455</c:v>
                </c:pt>
                <c:pt idx="3284">
                  <c:v>14880639183.976</c:v>
                </c:pt>
                <c:pt idx="3285">
                  <c:v>14880402493.240999</c:v>
                </c:pt>
                <c:pt idx="3286">
                  <c:v>14880165950.25</c:v>
                </c:pt>
                <c:pt idx="3287">
                  <c:v>14879929555.003</c:v>
                </c:pt>
                <c:pt idx="3288">
                  <c:v>14879693307.5</c:v>
                </c:pt>
                <c:pt idx="3289">
                  <c:v>14879457207.740999</c:v>
                </c:pt>
                <c:pt idx="3290">
                  <c:v>14879221255.726</c:v>
                </c:pt>
                <c:pt idx="3291">
                  <c:v>14878985451.455</c:v>
                </c:pt>
                <c:pt idx="3292">
                  <c:v>14878749794.927999</c:v>
                </c:pt>
                <c:pt idx="3293">
                  <c:v>14878514286.145</c:v>
                </c:pt>
                <c:pt idx="3294">
                  <c:v>14878278925.105999</c:v>
                </c:pt>
                <c:pt idx="3295">
                  <c:v>14878043711.810999</c:v>
                </c:pt>
                <c:pt idx="3296">
                  <c:v>14877808646.26</c:v>
                </c:pt>
                <c:pt idx="3297">
                  <c:v>14877573728.452999</c:v>
                </c:pt>
                <c:pt idx="3298">
                  <c:v>14877338958.389999</c:v>
                </c:pt>
                <c:pt idx="3299">
                  <c:v>14877104336.070999</c:v>
                </c:pt>
                <c:pt idx="3300">
                  <c:v>14876869861.495998</c:v>
                </c:pt>
                <c:pt idx="3301">
                  <c:v>14876635534.664999</c:v>
                </c:pt>
                <c:pt idx="3302">
                  <c:v>14876401355.577999</c:v>
                </c:pt>
                <c:pt idx="3303">
                  <c:v>14876167324.234999</c:v>
                </c:pt>
                <c:pt idx="3304">
                  <c:v>14875933440.636</c:v>
                </c:pt>
                <c:pt idx="3305">
                  <c:v>14875699704.781</c:v>
                </c:pt>
                <c:pt idx="3306">
                  <c:v>14875466116.67</c:v>
                </c:pt>
                <c:pt idx="3307">
                  <c:v>14875232676.302999</c:v>
                </c:pt>
                <c:pt idx="3308">
                  <c:v>14874999383.68</c:v>
                </c:pt>
                <c:pt idx="3309">
                  <c:v>14874766238.800999</c:v>
                </c:pt>
                <c:pt idx="3310">
                  <c:v>14874533241.666</c:v>
                </c:pt>
                <c:pt idx="3311">
                  <c:v>14874300392.275</c:v>
                </c:pt>
                <c:pt idx="3312">
                  <c:v>14874067690.627998</c:v>
                </c:pt>
                <c:pt idx="3313">
                  <c:v>14873835136.724998</c:v>
                </c:pt>
                <c:pt idx="3314">
                  <c:v>14873602730.566</c:v>
                </c:pt>
                <c:pt idx="3315">
                  <c:v>14873370472.150999</c:v>
                </c:pt>
                <c:pt idx="3316">
                  <c:v>14873138361.48</c:v>
                </c:pt>
                <c:pt idx="3317">
                  <c:v>14872906398.552999</c:v>
                </c:pt>
                <c:pt idx="3318">
                  <c:v>14872674583.369999</c:v>
                </c:pt>
                <c:pt idx="3319">
                  <c:v>14872442915.931</c:v>
                </c:pt>
                <c:pt idx="3320">
                  <c:v>14872211396.236</c:v>
                </c:pt>
                <c:pt idx="3321">
                  <c:v>14871980024.285</c:v>
                </c:pt>
                <c:pt idx="3322">
                  <c:v>14871748800.077999</c:v>
                </c:pt>
                <c:pt idx="3323">
                  <c:v>14871517723.615</c:v>
                </c:pt>
                <c:pt idx="3324">
                  <c:v>14871286794.896</c:v>
                </c:pt>
                <c:pt idx="3325">
                  <c:v>14871056013.921</c:v>
                </c:pt>
                <c:pt idx="3326">
                  <c:v>14870825380.689999</c:v>
                </c:pt>
                <c:pt idx="3327">
                  <c:v>14870594895.202999</c:v>
                </c:pt>
                <c:pt idx="3328">
                  <c:v>14870364557.459999</c:v>
                </c:pt>
                <c:pt idx="3329">
                  <c:v>14870134367.460999</c:v>
                </c:pt>
                <c:pt idx="3330">
                  <c:v>14869904325.205999</c:v>
                </c:pt>
                <c:pt idx="3331">
                  <c:v>14869674430.695</c:v>
                </c:pt>
                <c:pt idx="3332">
                  <c:v>14869444683.927999</c:v>
                </c:pt>
                <c:pt idx="3333">
                  <c:v>14869215084.904999</c:v>
                </c:pt>
                <c:pt idx="3334">
                  <c:v>14868985633.625999</c:v>
                </c:pt>
                <c:pt idx="3335">
                  <c:v>14868756330.091</c:v>
                </c:pt>
                <c:pt idx="3336">
                  <c:v>14868527174.299999</c:v>
                </c:pt>
                <c:pt idx="3337">
                  <c:v>14868298166.253</c:v>
                </c:pt>
                <c:pt idx="3338">
                  <c:v>14868069305.949999</c:v>
                </c:pt>
                <c:pt idx="3339">
                  <c:v>14867840593.390999</c:v>
                </c:pt>
                <c:pt idx="3340">
                  <c:v>14867612028.576</c:v>
                </c:pt>
                <c:pt idx="3341">
                  <c:v>14867383611.504999</c:v>
                </c:pt>
                <c:pt idx="3342">
                  <c:v>14867155342.177999</c:v>
                </c:pt>
                <c:pt idx="3343">
                  <c:v>14866927220.594999</c:v>
                </c:pt>
                <c:pt idx="3344">
                  <c:v>14866699246.755999</c:v>
                </c:pt>
                <c:pt idx="3345">
                  <c:v>14866471420.660999</c:v>
                </c:pt>
                <c:pt idx="3346">
                  <c:v>14866243742.309999</c:v>
                </c:pt>
                <c:pt idx="3347">
                  <c:v>14866016211.702999</c:v>
                </c:pt>
                <c:pt idx="3348">
                  <c:v>14865788828.84</c:v>
                </c:pt>
                <c:pt idx="3349">
                  <c:v>14865561593.721001</c:v>
                </c:pt>
                <c:pt idx="3350">
                  <c:v>14865334506.345999</c:v>
                </c:pt>
                <c:pt idx="3351">
                  <c:v>14865107566.715</c:v>
                </c:pt>
                <c:pt idx="3352">
                  <c:v>14864880774.827999</c:v>
                </c:pt>
                <c:pt idx="3353">
                  <c:v>14864654130.684999</c:v>
                </c:pt>
                <c:pt idx="3354">
                  <c:v>14864427634.285999</c:v>
                </c:pt>
                <c:pt idx="3355">
                  <c:v>14864201285.631001</c:v>
                </c:pt>
                <c:pt idx="3356">
                  <c:v>14863975084.719999</c:v>
                </c:pt>
                <c:pt idx="3357">
                  <c:v>14863749031.552999</c:v>
                </c:pt>
                <c:pt idx="3358">
                  <c:v>14863523126.129999</c:v>
                </c:pt>
                <c:pt idx="3359">
                  <c:v>14863297368.451</c:v>
                </c:pt>
                <c:pt idx="3360">
                  <c:v>14863071758.515999</c:v>
                </c:pt>
                <c:pt idx="3361">
                  <c:v>14862846296.324999</c:v>
                </c:pt>
                <c:pt idx="3362">
                  <c:v>14862620981.877998</c:v>
                </c:pt>
                <c:pt idx="3363">
                  <c:v>14862395815.174999</c:v>
                </c:pt>
                <c:pt idx="3364">
                  <c:v>14862170796.216</c:v>
                </c:pt>
                <c:pt idx="3365">
                  <c:v>14861945925.000999</c:v>
                </c:pt>
                <c:pt idx="3366">
                  <c:v>14861721201.529999</c:v>
                </c:pt>
                <c:pt idx="3367">
                  <c:v>14861496625.802999</c:v>
                </c:pt>
                <c:pt idx="3368">
                  <c:v>14861272197.82</c:v>
                </c:pt>
                <c:pt idx="3369">
                  <c:v>14861047917.580999</c:v>
                </c:pt>
                <c:pt idx="3370">
                  <c:v>14860823785.085999</c:v>
                </c:pt>
                <c:pt idx="3371">
                  <c:v>14860599800.334999</c:v>
                </c:pt>
                <c:pt idx="3372">
                  <c:v>14860375963.327999</c:v>
                </c:pt>
                <c:pt idx="3373">
                  <c:v>14860152274.064999</c:v>
                </c:pt>
                <c:pt idx="3374">
                  <c:v>14859928732.546</c:v>
                </c:pt>
                <c:pt idx="3375">
                  <c:v>14859705338.771</c:v>
                </c:pt>
                <c:pt idx="3376">
                  <c:v>14859482092.74</c:v>
                </c:pt>
                <c:pt idx="3377">
                  <c:v>14859258994.452999</c:v>
                </c:pt>
                <c:pt idx="3378">
                  <c:v>14859036043.91</c:v>
                </c:pt>
                <c:pt idx="3379">
                  <c:v>14858813241.111</c:v>
                </c:pt>
                <c:pt idx="3380">
                  <c:v>14858590586.056</c:v>
                </c:pt>
                <c:pt idx="3381">
                  <c:v>14858368078.744999</c:v>
                </c:pt>
                <c:pt idx="3382">
                  <c:v>14858145719.177999</c:v>
                </c:pt>
                <c:pt idx="3383">
                  <c:v>14857923507.355</c:v>
                </c:pt>
                <c:pt idx="3384">
                  <c:v>14857701443.275999</c:v>
                </c:pt>
                <c:pt idx="3385">
                  <c:v>14857479526.941</c:v>
                </c:pt>
                <c:pt idx="3386">
                  <c:v>14857257758.349998</c:v>
                </c:pt>
                <c:pt idx="3387">
                  <c:v>14857036137.503</c:v>
                </c:pt>
                <c:pt idx="3388">
                  <c:v>14856814664.4</c:v>
                </c:pt>
                <c:pt idx="3389">
                  <c:v>14856593339.041</c:v>
                </c:pt>
                <c:pt idx="3390">
                  <c:v>14856372161.425999</c:v>
                </c:pt>
                <c:pt idx="3391">
                  <c:v>14856151131.555</c:v>
                </c:pt>
                <c:pt idx="3392">
                  <c:v>14855930249.427999</c:v>
                </c:pt>
                <c:pt idx="3393">
                  <c:v>14855709515.045</c:v>
                </c:pt>
                <c:pt idx="3394">
                  <c:v>14855488928.406</c:v>
                </c:pt>
                <c:pt idx="3395">
                  <c:v>14855268489.511</c:v>
                </c:pt>
                <c:pt idx="3396">
                  <c:v>14855048198.359999</c:v>
                </c:pt>
                <c:pt idx="3397">
                  <c:v>14854828054.952999</c:v>
                </c:pt>
                <c:pt idx="3398">
                  <c:v>14854608059.289999</c:v>
                </c:pt>
                <c:pt idx="3399">
                  <c:v>14854388211.370998</c:v>
                </c:pt>
                <c:pt idx="3400">
                  <c:v>14854168511.195999</c:v>
                </c:pt>
                <c:pt idx="3401">
                  <c:v>14853948958.764999</c:v>
                </c:pt>
                <c:pt idx="3402">
                  <c:v>14853729554.077999</c:v>
                </c:pt>
                <c:pt idx="3403">
                  <c:v>14853510297.135</c:v>
                </c:pt>
                <c:pt idx="3404">
                  <c:v>14853291187.935999</c:v>
                </c:pt>
                <c:pt idx="3405">
                  <c:v>14853072226.480999</c:v>
                </c:pt>
                <c:pt idx="3406">
                  <c:v>14852853412.77</c:v>
                </c:pt>
                <c:pt idx="3407">
                  <c:v>14852634746.802999</c:v>
                </c:pt>
                <c:pt idx="3408">
                  <c:v>14852416228.58</c:v>
                </c:pt>
                <c:pt idx="3409">
                  <c:v>14852197858.101</c:v>
                </c:pt>
                <c:pt idx="3410">
                  <c:v>14851979635.365999</c:v>
                </c:pt>
                <c:pt idx="3411">
                  <c:v>14851761560.375</c:v>
                </c:pt>
                <c:pt idx="3412">
                  <c:v>14851543633.128</c:v>
                </c:pt>
                <c:pt idx="3413">
                  <c:v>14851325853.625</c:v>
                </c:pt>
                <c:pt idx="3414">
                  <c:v>14851108221.865999</c:v>
                </c:pt>
                <c:pt idx="3415">
                  <c:v>14850890737.851</c:v>
                </c:pt>
                <c:pt idx="3416">
                  <c:v>14850673401.58</c:v>
                </c:pt>
                <c:pt idx="3417">
                  <c:v>14850456213.052999</c:v>
                </c:pt>
                <c:pt idx="3418">
                  <c:v>14850239172.27</c:v>
                </c:pt>
                <c:pt idx="3419">
                  <c:v>14850022279.230999</c:v>
                </c:pt>
                <c:pt idx="3420">
                  <c:v>14849805533.935999</c:v>
                </c:pt>
                <c:pt idx="3421">
                  <c:v>14849588936.385</c:v>
                </c:pt>
                <c:pt idx="3422">
                  <c:v>14849372486.577999</c:v>
                </c:pt>
                <c:pt idx="3423">
                  <c:v>14849156184.514999</c:v>
                </c:pt>
                <c:pt idx="3424">
                  <c:v>14848940030.195999</c:v>
                </c:pt>
                <c:pt idx="3425">
                  <c:v>14848724023.620998</c:v>
                </c:pt>
                <c:pt idx="3426">
                  <c:v>14848508164.789999</c:v>
                </c:pt>
                <c:pt idx="3427">
                  <c:v>14848292453.702999</c:v>
                </c:pt>
                <c:pt idx="3428">
                  <c:v>14848076890.359999</c:v>
                </c:pt>
                <c:pt idx="3429">
                  <c:v>14847861474.761</c:v>
                </c:pt>
                <c:pt idx="3430">
                  <c:v>14847646206.906</c:v>
                </c:pt>
                <c:pt idx="3431">
                  <c:v>14847431086.795</c:v>
                </c:pt>
                <c:pt idx="3432">
                  <c:v>14847216114.427999</c:v>
                </c:pt>
                <c:pt idx="3433">
                  <c:v>14847001289.805</c:v>
                </c:pt>
                <c:pt idx="3434">
                  <c:v>14846786612.925999</c:v>
                </c:pt>
                <c:pt idx="3435">
                  <c:v>14846572083.791</c:v>
                </c:pt>
                <c:pt idx="3436">
                  <c:v>14846357702.4</c:v>
                </c:pt>
                <c:pt idx="3437">
                  <c:v>14846143468.752998</c:v>
                </c:pt>
                <c:pt idx="3438">
                  <c:v>14845929382.849998</c:v>
                </c:pt>
                <c:pt idx="3439">
                  <c:v>14845715444.691</c:v>
                </c:pt>
                <c:pt idx="3440">
                  <c:v>14845501654.275999</c:v>
                </c:pt>
                <c:pt idx="3441">
                  <c:v>14845288011.605</c:v>
                </c:pt>
                <c:pt idx="3442">
                  <c:v>14845074516.677999</c:v>
                </c:pt>
                <c:pt idx="3443">
                  <c:v>14844861169.494999</c:v>
                </c:pt>
                <c:pt idx="3444">
                  <c:v>14844647970.056</c:v>
                </c:pt>
                <c:pt idx="3445">
                  <c:v>14844434918.361</c:v>
                </c:pt>
                <c:pt idx="3446">
                  <c:v>14844222014.41</c:v>
                </c:pt>
                <c:pt idx="3447">
                  <c:v>14844009258.202999</c:v>
                </c:pt>
                <c:pt idx="3448">
                  <c:v>14843796649.74</c:v>
                </c:pt>
                <c:pt idx="3449">
                  <c:v>14843584189.021</c:v>
                </c:pt>
                <c:pt idx="3450">
                  <c:v>14843371876.046</c:v>
                </c:pt>
                <c:pt idx="3451">
                  <c:v>14843159710.814999</c:v>
                </c:pt>
                <c:pt idx="3452">
                  <c:v>14842947693.327999</c:v>
                </c:pt>
                <c:pt idx="3453">
                  <c:v>14842735823.584999</c:v>
                </c:pt>
                <c:pt idx="3454">
                  <c:v>14842524101.585999</c:v>
                </c:pt>
                <c:pt idx="3455">
                  <c:v>14842312527.330999</c:v>
                </c:pt>
                <c:pt idx="3456">
                  <c:v>14842101100.82</c:v>
                </c:pt>
                <c:pt idx="3457">
                  <c:v>14841889822.052999</c:v>
                </c:pt>
                <c:pt idx="3458">
                  <c:v>14841678691.029999</c:v>
                </c:pt>
                <c:pt idx="3459">
                  <c:v>14841467707.750999</c:v>
                </c:pt>
                <c:pt idx="3460">
                  <c:v>14841256872.216</c:v>
                </c:pt>
                <c:pt idx="3461">
                  <c:v>14841046184.424999</c:v>
                </c:pt>
                <c:pt idx="3462">
                  <c:v>14840835644.378</c:v>
                </c:pt>
                <c:pt idx="3463">
                  <c:v>14840625252.074999</c:v>
                </c:pt>
                <c:pt idx="3464">
                  <c:v>14840415007.515999</c:v>
                </c:pt>
                <c:pt idx="3465">
                  <c:v>14840204910.701</c:v>
                </c:pt>
                <c:pt idx="3466">
                  <c:v>14839994961.629999</c:v>
                </c:pt>
                <c:pt idx="3467">
                  <c:v>14839785160.302999</c:v>
                </c:pt>
                <c:pt idx="3468">
                  <c:v>14839575506.719999</c:v>
                </c:pt>
                <c:pt idx="3469">
                  <c:v>14839366000.880999</c:v>
                </c:pt>
                <c:pt idx="3470">
                  <c:v>14839156642.785999</c:v>
                </c:pt>
                <c:pt idx="3471">
                  <c:v>14838947432.434999</c:v>
                </c:pt>
                <c:pt idx="3472">
                  <c:v>14838738369.827999</c:v>
                </c:pt>
                <c:pt idx="3473">
                  <c:v>14838529454.965</c:v>
                </c:pt>
                <c:pt idx="3474">
                  <c:v>14838320687.846001</c:v>
                </c:pt>
                <c:pt idx="3475">
                  <c:v>14838112068.470999</c:v>
                </c:pt>
                <c:pt idx="3476">
                  <c:v>14837903596.84</c:v>
                </c:pt>
                <c:pt idx="3477">
                  <c:v>14837695272.952999</c:v>
                </c:pt>
                <c:pt idx="3478">
                  <c:v>14837487096.809999</c:v>
                </c:pt>
                <c:pt idx="3479">
                  <c:v>14837279068.410999</c:v>
                </c:pt>
                <c:pt idx="3480">
                  <c:v>14837071187.756001</c:v>
                </c:pt>
                <c:pt idx="3481">
                  <c:v>14836863454.844999</c:v>
                </c:pt>
                <c:pt idx="3482">
                  <c:v>14836655869.677999</c:v>
                </c:pt>
                <c:pt idx="3483">
                  <c:v>14836448432.254999</c:v>
                </c:pt>
                <c:pt idx="3484">
                  <c:v>14836241142.576</c:v>
                </c:pt>
                <c:pt idx="3485">
                  <c:v>14836034000.640999</c:v>
                </c:pt>
                <c:pt idx="3486">
                  <c:v>14835827006.449999</c:v>
                </c:pt>
                <c:pt idx="3487">
                  <c:v>14835620160.002998</c:v>
                </c:pt>
                <c:pt idx="3488">
                  <c:v>14835413461.299999</c:v>
                </c:pt>
                <c:pt idx="3489">
                  <c:v>14835206910.341</c:v>
                </c:pt>
                <c:pt idx="3490">
                  <c:v>14835000507.125999</c:v>
                </c:pt>
                <c:pt idx="3491">
                  <c:v>14834794251.654999</c:v>
                </c:pt>
                <c:pt idx="3492">
                  <c:v>14834588143.927999</c:v>
                </c:pt>
                <c:pt idx="3493">
                  <c:v>14834382183.945</c:v>
                </c:pt>
                <c:pt idx="3494">
                  <c:v>14834176371.705999</c:v>
                </c:pt>
                <c:pt idx="3495">
                  <c:v>14833970707.210999</c:v>
                </c:pt>
                <c:pt idx="3496">
                  <c:v>14833765190.459999</c:v>
                </c:pt>
                <c:pt idx="3497">
                  <c:v>14833559821.452999</c:v>
                </c:pt>
                <c:pt idx="3498">
                  <c:v>14833354600.189999</c:v>
                </c:pt>
                <c:pt idx="3499">
                  <c:v>14833149526.671</c:v>
                </c:pt>
                <c:pt idx="3500">
                  <c:v>14832944600.896</c:v>
                </c:pt>
                <c:pt idx="3501">
                  <c:v>14832739822.865</c:v>
                </c:pt>
                <c:pt idx="3502">
                  <c:v>14832535192.577999</c:v>
                </c:pt>
                <c:pt idx="3503">
                  <c:v>14832330710.035</c:v>
                </c:pt>
                <c:pt idx="3504">
                  <c:v>14832126375.236</c:v>
                </c:pt>
                <c:pt idx="3505">
                  <c:v>14831922188.181</c:v>
                </c:pt>
                <c:pt idx="3506">
                  <c:v>14831718148.869999</c:v>
                </c:pt>
                <c:pt idx="3507">
                  <c:v>14831514257.302999</c:v>
                </c:pt>
                <c:pt idx="3508">
                  <c:v>14831310513.48</c:v>
                </c:pt>
                <c:pt idx="3509">
                  <c:v>14831106917.400999</c:v>
                </c:pt>
                <c:pt idx="3510">
                  <c:v>14830903469.066</c:v>
                </c:pt>
                <c:pt idx="3511">
                  <c:v>14830700168.474998</c:v>
                </c:pt>
                <c:pt idx="3512">
                  <c:v>14830497015.628</c:v>
                </c:pt>
                <c:pt idx="3513">
                  <c:v>14830294010.525</c:v>
                </c:pt>
                <c:pt idx="3514">
                  <c:v>14830091153.166</c:v>
                </c:pt>
                <c:pt idx="3515">
                  <c:v>14829888443.550999</c:v>
                </c:pt>
                <c:pt idx="3516">
                  <c:v>14829685881.68</c:v>
                </c:pt>
                <c:pt idx="3517">
                  <c:v>14829483467.552999</c:v>
                </c:pt>
                <c:pt idx="3518">
                  <c:v>14829281201.17</c:v>
                </c:pt>
                <c:pt idx="3519">
                  <c:v>14829079082.531</c:v>
                </c:pt>
                <c:pt idx="3520">
                  <c:v>14828877111.636</c:v>
                </c:pt>
                <c:pt idx="3521">
                  <c:v>14828675288.484999</c:v>
                </c:pt>
                <c:pt idx="3522">
                  <c:v>14828473613.077999</c:v>
                </c:pt>
                <c:pt idx="3523">
                  <c:v>14828272085.414999</c:v>
                </c:pt>
                <c:pt idx="3524">
                  <c:v>14828070705.495998</c:v>
                </c:pt>
                <c:pt idx="3525">
                  <c:v>14827869473.320999</c:v>
                </c:pt>
                <c:pt idx="3526">
                  <c:v>14827668388.889999</c:v>
                </c:pt>
                <c:pt idx="3527">
                  <c:v>14827467452.202999</c:v>
                </c:pt>
                <c:pt idx="3528">
                  <c:v>14827266663.26</c:v>
                </c:pt>
                <c:pt idx="3529">
                  <c:v>14827066022.060999</c:v>
                </c:pt>
                <c:pt idx="3530">
                  <c:v>14826865528.605999</c:v>
                </c:pt>
                <c:pt idx="3531">
                  <c:v>14826665182.895</c:v>
                </c:pt>
                <c:pt idx="3532">
                  <c:v>14826464984.927999</c:v>
                </c:pt>
                <c:pt idx="3533">
                  <c:v>14826264934.705</c:v>
                </c:pt>
                <c:pt idx="3534">
                  <c:v>14826065032.226</c:v>
                </c:pt>
                <c:pt idx="3535">
                  <c:v>14825865277.490999</c:v>
                </c:pt>
                <c:pt idx="3536">
                  <c:v>14825665670.5</c:v>
                </c:pt>
                <c:pt idx="3537">
                  <c:v>14825466211.253</c:v>
                </c:pt>
                <c:pt idx="3538">
                  <c:v>14825266899.75</c:v>
                </c:pt>
                <c:pt idx="3539">
                  <c:v>14825067735.990999</c:v>
                </c:pt>
                <c:pt idx="3540">
                  <c:v>14824868719.976</c:v>
                </c:pt>
                <c:pt idx="3541">
                  <c:v>14824669851.705</c:v>
                </c:pt>
                <c:pt idx="3542">
                  <c:v>14824471131.177999</c:v>
                </c:pt>
                <c:pt idx="3543">
                  <c:v>14824272558.395</c:v>
                </c:pt>
                <c:pt idx="3544">
                  <c:v>14824074133.355999</c:v>
                </c:pt>
                <c:pt idx="3545">
                  <c:v>14823875856.060999</c:v>
                </c:pt>
                <c:pt idx="3546">
                  <c:v>14823677726.51</c:v>
                </c:pt>
                <c:pt idx="3547">
                  <c:v>14823479744.702999</c:v>
                </c:pt>
                <c:pt idx="3548">
                  <c:v>14823281910.639999</c:v>
                </c:pt>
                <c:pt idx="3549">
                  <c:v>14823084224.320999</c:v>
                </c:pt>
                <c:pt idx="3550">
                  <c:v>14822886685.745998</c:v>
                </c:pt>
                <c:pt idx="3551">
                  <c:v>14822689294.914999</c:v>
                </c:pt>
                <c:pt idx="3552">
                  <c:v>14822492051.827999</c:v>
                </c:pt>
                <c:pt idx="3553">
                  <c:v>14822294956.484999</c:v>
                </c:pt>
                <c:pt idx="3554">
                  <c:v>14822098008.886</c:v>
                </c:pt>
                <c:pt idx="3555">
                  <c:v>14821901209.031</c:v>
                </c:pt>
                <c:pt idx="3556">
                  <c:v>14821704556.92</c:v>
                </c:pt>
                <c:pt idx="3557">
                  <c:v>14821508052.552999</c:v>
                </c:pt>
                <c:pt idx="3558">
                  <c:v>14821311695.93</c:v>
                </c:pt>
                <c:pt idx="3559">
                  <c:v>14821115487.050999</c:v>
                </c:pt>
                <c:pt idx="3560">
                  <c:v>14820919425.916</c:v>
                </c:pt>
                <c:pt idx="3561">
                  <c:v>14820723512.525</c:v>
                </c:pt>
                <c:pt idx="3562">
                  <c:v>14820527746.877998</c:v>
                </c:pt>
                <c:pt idx="3563">
                  <c:v>14820332128.974998</c:v>
                </c:pt>
                <c:pt idx="3564">
                  <c:v>14820136658.816</c:v>
                </c:pt>
                <c:pt idx="3565">
                  <c:v>14819941336.400999</c:v>
                </c:pt>
                <c:pt idx="3566">
                  <c:v>14819746161.73</c:v>
                </c:pt>
                <c:pt idx="3567">
                  <c:v>14819551134.802999</c:v>
                </c:pt>
                <c:pt idx="3568">
                  <c:v>14819356255.619999</c:v>
                </c:pt>
                <c:pt idx="3569">
                  <c:v>14819161524.181</c:v>
                </c:pt>
                <c:pt idx="3570">
                  <c:v>14818966940.486</c:v>
                </c:pt>
                <c:pt idx="3571">
                  <c:v>14818772504.535</c:v>
                </c:pt>
                <c:pt idx="3572">
                  <c:v>14818578216.327999</c:v>
                </c:pt>
                <c:pt idx="3573">
                  <c:v>14818384075.865</c:v>
                </c:pt>
                <c:pt idx="3574">
                  <c:v>14818190083.146</c:v>
                </c:pt>
                <c:pt idx="3575">
                  <c:v>14817996238.171</c:v>
                </c:pt>
                <c:pt idx="3576">
                  <c:v>14817802540.939999</c:v>
                </c:pt>
                <c:pt idx="3577">
                  <c:v>14817608991.452999</c:v>
                </c:pt>
                <c:pt idx="3578">
                  <c:v>14817415589.709999</c:v>
                </c:pt>
                <c:pt idx="3579">
                  <c:v>14817222335.711</c:v>
                </c:pt>
                <c:pt idx="3580">
                  <c:v>14817029229.455999</c:v>
                </c:pt>
                <c:pt idx="3581">
                  <c:v>14816836270.945</c:v>
                </c:pt>
                <c:pt idx="3582">
                  <c:v>14816643460.177999</c:v>
                </c:pt>
                <c:pt idx="3583">
                  <c:v>14816450797.154999</c:v>
                </c:pt>
                <c:pt idx="3584">
                  <c:v>14816258281.875999</c:v>
                </c:pt>
                <c:pt idx="3585">
                  <c:v>14816065914.341</c:v>
                </c:pt>
                <c:pt idx="3586">
                  <c:v>14815873694.549999</c:v>
                </c:pt>
                <c:pt idx="3587">
                  <c:v>14815681622.503</c:v>
                </c:pt>
                <c:pt idx="3588">
                  <c:v>14815489698.199999</c:v>
                </c:pt>
                <c:pt idx="3589">
                  <c:v>14815297921.640999</c:v>
                </c:pt>
                <c:pt idx="3590">
                  <c:v>14815106292.826</c:v>
                </c:pt>
                <c:pt idx="3591">
                  <c:v>14814914811.754999</c:v>
                </c:pt>
                <c:pt idx="3592">
                  <c:v>14814723478.427999</c:v>
                </c:pt>
                <c:pt idx="3593">
                  <c:v>14814532292.844999</c:v>
                </c:pt>
                <c:pt idx="3594">
                  <c:v>14814341255.005999</c:v>
                </c:pt>
                <c:pt idx="3595">
                  <c:v>14814150364.910999</c:v>
                </c:pt>
                <c:pt idx="3596">
                  <c:v>14813959622.559999</c:v>
                </c:pt>
                <c:pt idx="3597">
                  <c:v>14813769027.952999</c:v>
                </c:pt>
                <c:pt idx="3598">
                  <c:v>14813578581.09</c:v>
                </c:pt>
                <c:pt idx="3599">
                  <c:v>14813388281.971001</c:v>
                </c:pt>
                <c:pt idx="3600">
                  <c:v>14813198130.595999</c:v>
                </c:pt>
                <c:pt idx="3601">
                  <c:v>14813008126.965</c:v>
                </c:pt>
                <c:pt idx="3602">
                  <c:v>14812818271.077999</c:v>
                </c:pt>
                <c:pt idx="3603">
                  <c:v>14812628562.934999</c:v>
                </c:pt>
                <c:pt idx="3604">
                  <c:v>14812439002.535999</c:v>
                </c:pt>
                <c:pt idx="3605">
                  <c:v>14812249589.881001</c:v>
                </c:pt>
                <c:pt idx="3606">
                  <c:v>14812060324.969999</c:v>
                </c:pt>
                <c:pt idx="3607">
                  <c:v>14811871207.802999</c:v>
                </c:pt>
                <c:pt idx="3608">
                  <c:v>14811682238.379999</c:v>
                </c:pt>
                <c:pt idx="3609">
                  <c:v>14811493416.701</c:v>
                </c:pt>
                <c:pt idx="3610">
                  <c:v>14811304742.765999</c:v>
                </c:pt>
                <c:pt idx="3611">
                  <c:v>14811116216.574999</c:v>
                </c:pt>
                <c:pt idx="3612">
                  <c:v>14810927838.127998</c:v>
                </c:pt>
                <c:pt idx="3613">
                  <c:v>14810739607.424999</c:v>
                </c:pt>
                <c:pt idx="3614">
                  <c:v>14810551524.466</c:v>
                </c:pt>
                <c:pt idx="3615">
                  <c:v>14810363589.250999</c:v>
                </c:pt>
                <c:pt idx="3616">
                  <c:v>14810175801.779999</c:v>
                </c:pt>
                <c:pt idx="3617">
                  <c:v>14809988162.052999</c:v>
                </c:pt>
                <c:pt idx="3618">
                  <c:v>14809800670.07</c:v>
                </c:pt>
                <c:pt idx="3619">
                  <c:v>14809613325.830999</c:v>
                </c:pt>
                <c:pt idx="3620">
                  <c:v>14809426129.335999</c:v>
                </c:pt>
                <c:pt idx="3621">
                  <c:v>14809239080.584999</c:v>
                </c:pt>
                <c:pt idx="3622">
                  <c:v>14809052179.577999</c:v>
                </c:pt>
                <c:pt idx="3623">
                  <c:v>14808865426.314999</c:v>
                </c:pt>
                <c:pt idx="3624">
                  <c:v>14808678820.796</c:v>
                </c:pt>
                <c:pt idx="3625">
                  <c:v>14808492363.021</c:v>
                </c:pt>
                <c:pt idx="3626">
                  <c:v>14808306052.99</c:v>
                </c:pt>
                <c:pt idx="3627">
                  <c:v>14808119890.702999</c:v>
                </c:pt>
                <c:pt idx="3628">
                  <c:v>14807933876.16</c:v>
                </c:pt>
                <c:pt idx="3629">
                  <c:v>14807748009.361</c:v>
                </c:pt>
                <c:pt idx="3630">
                  <c:v>14807562290.306</c:v>
                </c:pt>
                <c:pt idx="3631">
                  <c:v>14807376718.994999</c:v>
                </c:pt>
                <c:pt idx="3632">
                  <c:v>14807191295.427999</c:v>
                </c:pt>
                <c:pt idx="3633">
                  <c:v>14807006019.605</c:v>
                </c:pt>
                <c:pt idx="3634">
                  <c:v>14806820891.525999</c:v>
                </c:pt>
                <c:pt idx="3635">
                  <c:v>14806635911.191</c:v>
                </c:pt>
                <c:pt idx="3636">
                  <c:v>14806451078.599998</c:v>
                </c:pt>
                <c:pt idx="3637">
                  <c:v>14806266393.753</c:v>
                </c:pt>
                <c:pt idx="3638">
                  <c:v>14806081856.65</c:v>
                </c:pt>
                <c:pt idx="3639">
                  <c:v>14805897467.291</c:v>
                </c:pt>
                <c:pt idx="3640">
                  <c:v>14805713225.675999</c:v>
                </c:pt>
                <c:pt idx="3641">
                  <c:v>14805529131.805</c:v>
                </c:pt>
                <c:pt idx="3642">
                  <c:v>14805345185.677999</c:v>
                </c:pt>
                <c:pt idx="3643">
                  <c:v>14805161387.295</c:v>
                </c:pt>
                <c:pt idx="3644">
                  <c:v>14804977736.656</c:v>
                </c:pt>
                <c:pt idx="3645">
                  <c:v>14804794233.761</c:v>
                </c:pt>
                <c:pt idx="3646">
                  <c:v>14804610878.609999</c:v>
                </c:pt>
                <c:pt idx="3647">
                  <c:v>14804427671.202999</c:v>
                </c:pt>
                <c:pt idx="3648">
                  <c:v>14804244611.539999</c:v>
                </c:pt>
                <c:pt idx="3649">
                  <c:v>14804061699.620998</c:v>
                </c:pt>
                <c:pt idx="3650">
                  <c:v>14803878935.445999</c:v>
                </c:pt>
                <c:pt idx="3651">
                  <c:v>14803696319.014999</c:v>
                </c:pt>
                <c:pt idx="3652">
                  <c:v>14803513850.327999</c:v>
                </c:pt>
                <c:pt idx="3653">
                  <c:v>14803331529.385</c:v>
                </c:pt>
                <c:pt idx="3654">
                  <c:v>14803149356.185999</c:v>
                </c:pt>
                <c:pt idx="3655">
                  <c:v>14802967330.730999</c:v>
                </c:pt>
                <c:pt idx="3656">
                  <c:v>14802785453.02</c:v>
                </c:pt>
                <c:pt idx="3657">
                  <c:v>14802603723.052999</c:v>
                </c:pt>
                <c:pt idx="3658">
                  <c:v>14802422140.83</c:v>
                </c:pt>
                <c:pt idx="3659">
                  <c:v>14802240706.351</c:v>
                </c:pt>
                <c:pt idx="3660">
                  <c:v>14802059419.615999</c:v>
                </c:pt>
                <c:pt idx="3661">
                  <c:v>14801878280.625</c:v>
                </c:pt>
                <c:pt idx="3662">
                  <c:v>14801697289.378</c:v>
                </c:pt>
                <c:pt idx="3663">
                  <c:v>14801516445.875</c:v>
                </c:pt>
                <c:pt idx="3664">
                  <c:v>14801335750.115999</c:v>
                </c:pt>
                <c:pt idx="3665">
                  <c:v>14801155202.101</c:v>
                </c:pt>
                <c:pt idx="3666">
                  <c:v>14800974801.83</c:v>
                </c:pt>
                <c:pt idx="3667">
                  <c:v>14800794549.302999</c:v>
                </c:pt>
                <c:pt idx="3668">
                  <c:v>14800614444.52</c:v>
                </c:pt>
                <c:pt idx="3669">
                  <c:v>14800434487.480999</c:v>
                </c:pt>
                <c:pt idx="3670">
                  <c:v>14800254678.185999</c:v>
                </c:pt>
                <c:pt idx="3671">
                  <c:v>14800075016.635</c:v>
                </c:pt>
                <c:pt idx="3672">
                  <c:v>14799895502.827999</c:v>
                </c:pt>
                <c:pt idx="3673">
                  <c:v>14799716136.764999</c:v>
                </c:pt>
                <c:pt idx="3674">
                  <c:v>14799536918.445999</c:v>
                </c:pt>
                <c:pt idx="3675">
                  <c:v>14799357847.870998</c:v>
                </c:pt>
                <c:pt idx="3676">
                  <c:v>14799178925.039999</c:v>
                </c:pt>
                <c:pt idx="3677">
                  <c:v>14799000149.952999</c:v>
                </c:pt>
                <c:pt idx="3678">
                  <c:v>14798821522.609999</c:v>
                </c:pt>
                <c:pt idx="3679">
                  <c:v>14798643043.011</c:v>
                </c:pt>
                <c:pt idx="3680">
                  <c:v>14798464711.156</c:v>
                </c:pt>
                <c:pt idx="3681">
                  <c:v>14798286527.045</c:v>
                </c:pt>
                <c:pt idx="3682">
                  <c:v>14798108490.677999</c:v>
                </c:pt>
                <c:pt idx="3683">
                  <c:v>14797930602.055</c:v>
                </c:pt>
                <c:pt idx="3684">
                  <c:v>14797752861.175999</c:v>
                </c:pt>
                <c:pt idx="3685">
                  <c:v>14797575268.041</c:v>
                </c:pt>
                <c:pt idx="3686">
                  <c:v>14797397822.65</c:v>
                </c:pt>
                <c:pt idx="3687">
                  <c:v>14797220525.002998</c:v>
                </c:pt>
                <c:pt idx="3688">
                  <c:v>14797043375.099998</c:v>
                </c:pt>
                <c:pt idx="3689">
                  <c:v>14796866372.941</c:v>
                </c:pt>
                <c:pt idx="3690">
                  <c:v>14796689518.525999</c:v>
                </c:pt>
                <c:pt idx="3691">
                  <c:v>14796512811.855</c:v>
                </c:pt>
                <c:pt idx="3692">
                  <c:v>14796336252.927999</c:v>
                </c:pt>
                <c:pt idx="3693">
                  <c:v>14796159841.744999</c:v>
                </c:pt>
                <c:pt idx="3694">
                  <c:v>14795983578.306</c:v>
                </c:pt>
                <c:pt idx="3695">
                  <c:v>14795807462.611</c:v>
                </c:pt>
                <c:pt idx="3696">
                  <c:v>14795631494.66</c:v>
                </c:pt>
                <c:pt idx="3697">
                  <c:v>14795455674.452999</c:v>
                </c:pt>
                <c:pt idx="3698">
                  <c:v>14795280001.99</c:v>
                </c:pt>
                <c:pt idx="3699">
                  <c:v>14795104477.271</c:v>
                </c:pt>
                <c:pt idx="3700">
                  <c:v>14794929100.296</c:v>
                </c:pt>
                <c:pt idx="3701">
                  <c:v>14794753871.064999</c:v>
                </c:pt>
                <c:pt idx="3702">
                  <c:v>14794578789.577999</c:v>
                </c:pt>
                <c:pt idx="3703">
                  <c:v>14794403855.834999</c:v>
                </c:pt>
                <c:pt idx="3704">
                  <c:v>14794229069.836</c:v>
                </c:pt>
                <c:pt idx="3705">
                  <c:v>14794054431.580999</c:v>
                </c:pt>
                <c:pt idx="3706">
                  <c:v>14793879941.07</c:v>
                </c:pt>
                <c:pt idx="3707">
                  <c:v>14793705598.302999</c:v>
                </c:pt>
                <c:pt idx="3708">
                  <c:v>14793531403.279999</c:v>
                </c:pt>
                <c:pt idx="3709">
                  <c:v>14793357356.000999</c:v>
                </c:pt>
                <c:pt idx="3710">
                  <c:v>14793183456.466</c:v>
                </c:pt>
                <c:pt idx="3711">
                  <c:v>14793009704.674999</c:v>
                </c:pt>
                <c:pt idx="3712">
                  <c:v>14792836100.628</c:v>
                </c:pt>
                <c:pt idx="3713">
                  <c:v>14792662644.324999</c:v>
                </c:pt>
                <c:pt idx="3714">
                  <c:v>14792489335.765999</c:v>
                </c:pt>
                <c:pt idx="3715">
                  <c:v>14792316174.951</c:v>
                </c:pt>
                <c:pt idx="3716">
                  <c:v>14792143161.879999</c:v>
                </c:pt>
                <c:pt idx="3717">
                  <c:v>14791970296.552999</c:v>
                </c:pt>
                <c:pt idx="3718">
                  <c:v>14791797578.969999</c:v>
                </c:pt>
                <c:pt idx="3719">
                  <c:v>14791625009.130999</c:v>
                </c:pt>
                <c:pt idx="3720">
                  <c:v>14791452587.035999</c:v>
                </c:pt>
                <c:pt idx="3721">
                  <c:v>14791280312.684999</c:v>
                </c:pt>
                <c:pt idx="3722">
                  <c:v>14791108186.077999</c:v>
                </c:pt>
                <c:pt idx="3723">
                  <c:v>14790936207.215</c:v>
                </c:pt>
                <c:pt idx="3724">
                  <c:v>14790764376.096001</c:v>
                </c:pt>
                <c:pt idx="3725">
                  <c:v>14790592692.720999</c:v>
                </c:pt>
                <c:pt idx="3726">
                  <c:v>14790421157.09</c:v>
                </c:pt>
                <c:pt idx="3727">
                  <c:v>14790249769.202999</c:v>
                </c:pt>
                <c:pt idx="3728">
                  <c:v>14790078529.059999</c:v>
                </c:pt>
                <c:pt idx="3729">
                  <c:v>14789907436.660999</c:v>
                </c:pt>
                <c:pt idx="3730">
                  <c:v>14789736492.006001</c:v>
                </c:pt>
                <c:pt idx="3731">
                  <c:v>14789565695.094999</c:v>
                </c:pt>
                <c:pt idx="3732">
                  <c:v>14789395045.927999</c:v>
                </c:pt>
                <c:pt idx="3733">
                  <c:v>14789224544.504999</c:v>
                </c:pt>
                <c:pt idx="3734">
                  <c:v>14789054190.826</c:v>
                </c:pt>
                <c:pt idx="3735">
                  <c:v>14788883984.890999</c:v>
                </c:pt>
                <c:pt idx="3736">
                  <c:v>14788713926.699999</c:v>
                </c:pt>
                <c:pt idx="3737">
                  <c:v>14788544016.252998</c:v>
                </c:pt>
                <c:pt idx="3738">
                  <c:v>14788374253.549999</c:v>
                </c:pt>
                <c:pt idx="3739">
                  <c:v>14788204638.591</c:v>
                </c:pt>
                <c:pt idx="3740">
                  <c:v>14788035171.375999</c:v>
                </c:pt>
                <c:pt idx="3741">
                  <c:v>14787865851.904999</c:v>
                </c:pt>
                <c:pt idx="3742">
                  <c:v>14787696680.177999</c:v>
                </c:pt>
                <c:pt idx="3743">
                  <c:v>14787527656.195</c:v>
                </c:pt>
                <c:pt idx="3744">
                  <c:v>14787358779.955999</c:v>
                </c:pt>
                <c:pt idx="3745">
                  <c:v>14787190051.460999</c:v>
                </c:pt>
                <c:pt idx="3746">
                  <c:v>14787021470.709999</c:v>
                </c:pt>
                <c:pt idx="3747">
                  <c:v>14786853037.702999</c:v>
                </c:pt>
                <c:pt idx="3748">
                  <c:v>14786684752.439999</c:v>
                </c:pt>
                <c:pt idx="3749">
                  <c:v>14786516614.921</c:v>
                </c:pt>
                <c:pt idx="3750">
                  <c:v>14786348625.146</c:v>
                </c:pt>
                <c:pt idx="3751">
                  <c:v>14786180783.115</c:v>
                </c:pt>
                <c:pt idx="3752">
                  <c:v>14786013088.827999</c:v>
                </c:pt>
                <c:pt idx="3753">
                  <c:v>14785845542.285</c:v>
                </c:pt>
                <c:pt idx="3754">
                  <c:v>14785678143.486</c:v>
                </c:pt>
                <c:pt idx="3755">
                  <c:v>14785510892.431</c:v>
                </c:pt>
                <c:pt idx="3756">
                  <c:v>14785343789.119999</c:v>
                </c:pt>
                <c:pt idx="3757">
                  <c:v>14785176833.552999</c:v>
                </c:pt>
                <c:pt idx="3758">
                  <c:v>14785010025.73</c:v>
                </c:pt>
                <c:pt idx="3759">
                  <c:v>14784843365.650999</c:v>
                </c:pt>
                <c:pt idx="3760">
                  <c:v>14784676853.316</c:v>
                </c:pt>
                <c:pt idx="3761">
                  <c:v>14784510488.724998</c:v>
                </c:pt>
                <c:pt idx="3762">
                  <c:v>14784344271.878</c:v>
                </c:pt>
                <c:pt idx="3763">
                  <c:v>14784178202.775</c:v>
                </c:pt>
                <c:pt idx="3764">
                  <c:v>14784012281.416</c:v>
                </c:pt>
                <c:pt idx="3765">
                  <c:v>14783846507.800999</c:v>
                </c:pt>
                <c:pt idx="3766">
                  <c:v>14783680881.93</c:v>
                </c:pt>
                <c:pt idx="3767">
                  <c:v>14783515403.802999</c:v>
                </c:pt>
                <c:pt idx="3768">
                  <c:v>14783350073.42</c:v>
                </c:pt>
                <c:pt idx="3769">
                  <c:v>14783184890.781</c:v>
                </c:pt>
                <c:pt idx="3770">
                  <c:v>14783019855.886</c:v>
                </c:pt>
                <c:pt idx="3771">
                  <c:v>14782854968.734999</c:v>
                </c:pt>
                <c:pt idx="3772">
                  <c:v>14782690229.327999</c:v>
                </c:pt>
                <c:pt idx="3773">
                  <c:v>14782525637.664999</c:v>
                </c:pt>
                <c:pt idx="3774">
                  <c:v>14782361193.745998</c:v>
                </c:pt>
                <c:pt idx="3775">
                  <c:v>14782196897.570999</c:v>
                </c:pt>
                <c:pt idx="3776">
                  <c:v>14782032749.139999</c:v>
                </c:pt>
                <c:pt idx="3777">
                  <c:v>14781868748.452999</c:v>
                </c:pt>
                <c:pt idx="3778">
                  <c:v>14781704895.51</c:v>
                </c:pt>
                <c:pt idx="3779">
                  <c:v>14781541190.310999</c:v>
                </c:pt>
                <c:pt idx="3780">
                  <c:v>14781377632.855999</c:v>
                </c:pt>
                <c:pt idx="3781">
                  <c:v>14781214223.145</c:v>
                </c:pt>
                <c:pt idx="3782">
                  <c:v>14781050961.177999</c:v>
                </c:pt>
                <c:pt idx="3783">
                  <c:v>14780887846.955</c:v>
                </c:pt>
                <c:pt idx="3784">
                  <c:v>14780724880.476</c:v>
                </c:pt>
                <c:pt idx="3785">
                  <c:v>14780562061.740999</c:v>
                </c:pt>
                <c:pt idx="3786">
                  <c:v>14780399390.75</c:v>
                </c:pt>
                <c:pt idx="3787">
                  <c:v>14780236867.503</c:v>
                </c:pt>
                <c:pt idx="3788">
                  <c:v>14780074492</c:v>
                </c:pt>
                <c:pt idx="3789">
                  <c:v>14779912264.240999</c:v>
                </c:pt>
                <c:pt idx="3790">
                  <c:v>14779750184.226</c:v>
                </c:pt>
                <c:pt idx="3791">
                  <c:v>14779588251.955</c:v>
                </c:pt>
                <c:pt idx="3792">
                  <c:v>14779426467.427999</c:v>
                </c:pt>
                <c:pt idx="3793">
                  <c:v>14779264830.645</c:v>
                </c:pt>
                <c:pt idx="3794">
                  <c:v>14779103341.605999</c:v>
                </c:pt>
                <c:pt idx="3795">
                  <c:v>14778942000.310999</c:v>
                </c:pt>
                <c:pt idx="3796">
                  <c:v>14778780806.76</c:v>
                </c:pt>
                <c:pt idx="3797">
                  <c:v>14778619760.952999</c:v>
                </c:pt>
                <c:pt idx="3798">
                  <c:v>14778458862.889999</c:v>
                </c:pt>
                <c:pt idx="3799">
                  <c:v>14778298112.570999</c:v>
                </c:pt>
                <c:pt idx="3800">
                  <c:v>14778137509.995998</c:v>
                </c:pt>
                <c:pt idx="3801">
                  <c:v>14777977055.164999</c:v>
                </c:pt>
                <c:pt idx="3802">
                  <c:v>14777816748.077999</c:v>
                </c:pt>
                <c:pt idx="3803">
                  <c:v>14777656588.734999</c:v>
                </c:pt>
                <c:pt idx="3804">
                  <c:v>14777496577.136</c:v>
                </c:pt>
                <c:pt idx="3805">
                  <c:v>14777336713.281</c:v>
                </c:pt>
                <c:pt idx="3806">
                  <c:v>14777176997.17</c:v>
                </c:pt>
                <c:pt idx="3807">
                  <c:v>14777017428.802999</c:v>
                </c:pt>
                <c:pt idx="3808">
                  <c:v>14776858008.18</c:v>
                </c:pt>
                <c:pt idx="3809">
                  <c:v>14776698735.300999</c:v>
                </c:pt>
                <c:pt idx="3810">
                  <c:v>14776539610.166</c:v>
                </c:pt>
                <c:pt idx="3811">
                  <c:v>14776380632.775</c:v>
                </c:pt>
                <c:pt idx="3812">
                  <c:v>14776221803.127998</c:v>
                </c:pt>
                <c:pt idx="3813">
                  <c:v>14776063121.224998</c:v>
                </c:pt>
                <c:pt idx="3814">
                  <c:v>14775904587.066</c:v>
                </c:pt>
                <c:pt idx="3815">
                  <c:v>14775746200.650999</c:v>
                </c:pt>
                <c:pt idx="3816">
                  <c:v>14775587961.98</c:v>
                </c:pt>
                <c:pt idx="3817">
                  <c:v>14775429871.052999</c:v>
                </c:pt>
                <c:pt idx="3818">
                  <c:v>14775271927.869999</c:v>
                </c:pt>
                <c:pt idx="3819">
                  <c:v>14775114132.431</c:v>
                </c:pt>
                <c:pt idx="3820">
                  <c:v>14774956484.736</c:v>
                </c:pt>
                <c:pt idx="3821">
                  <c:v>14774798984.785</c:v>
                </c:pt>
                <c:pt idx="3822">
                  <c:v>14774641632.577999</c:v>
                </c:pt>
                <c:pt idx="3823">
                  <c:v>14774484428.115</c:v>
                </c:pt>
                <c:pt idx="3824">
                  <c:v>14774327371.396</c:v>
                </c:pt>
                <c:pt idx="3825">
                  <c:v>14774170462.421</c:v>
                </c:pt>
                <c:pt idx="3826">
                  <c:v>14774013701.190001</c:v>
                </c:pt>
                <c:pt idx="3827">
                  <c:v>14773857087.702999</c:v>
                </c:pt>
                <c:pt idx="3828">
                  <c:v>14773700621.959999</c:v>
                </c:pt>
                <c:pt idx="3829">
                  <c:v>14773544303.961</c:v>
                </c:pt>
                <c:pt idx="3830">
                  <c:v>14773388133.705999</c:v>
                </c:pt>
                <c:pt idx="3831">
                  <c:v>14773232111.195</c:v>
                </c:pt>
                <c:pt idx="3832">
                  <c:v>14773076236.427999</c:v>
                </c:pt>
                <c:pt idx="3833">
                  <c:v>14772920509.404999</c:v>
                </c:pt>
                <c:pt idx="3834">
                  <c:v>14772764930.125999</c:v>
                </c:pt>
                <c:pt idx="3835">
                  <c:v>14772609498.591</c:v>
                </c:pt>
                <c:pt idx="3836">
                  <c:v>14772454214.799999</c:v>
                </c:pt>
                <c:pt idx="3837">
                  <c:v>14772299078.753</c:v>
                </c:pt>
                <c:pt idx="3838">
                  <c:v>14772144090.449999</c:v>
                </c:pt>
                <c:pt idx="3839">
                  <c:v>14771989249.890999</c:v>
                </c:pt>
                <c:pt idx="3840">
                  <c:v>14771834557.076</c:v>
                </c:pt>
                <c:pt idx="3841">
                  <c:v>14771680012.004999</c:v>
                </c:pt>
                <c:pt idx="3842">
                  <c:v>14771525614.677999</c:v>
                </c:pt>
                <c:pt idx="3843">
                  <c:v>14771371365.094999</c:v>
                </c:pt>
                <c:pt idx="3844">
                  <c:v>14771217263.255999</c:v>
                </c:pt>
                <c:pt idx="3845">
                  <c:v>14771063309.160999</c:v>
                </c:pt>
                <c:pt idx="3846">
                  <c:v>14770909502.809999</c:v>
                </c:pt>
                <c:pt idx="3847">
                  <c:v>14770755844.202999</c:v>
                </c:pt>
                <c:pt idx="3848">
                  <c:v>14770602333.34</c:v>
                </c:pt>
                <c:pt idx="3849">
                  <c:v>14770448970.221001</c:v>
                </c:pt>
                <c:pt idx="3850">
                  <c:v>14770295754.845999</c:v>
                </c:pt>
                <c:pt idx="3851">
                  <c:v>14770142687.215</c:v>
                </c:pt>
                <c:pt idx="3852">
                  <c:v>14769989767.327999</c:v>
                </c:pt>
                <c:pt idx="3853">
                  <c:v>14769836995.184999</c:v>
                </c:pt>
                <c:pt idx="3854">
                  <c:v>14769684370.785999</c:v>
                </c:pt>
                <c:pt idx="3855">
                  <c:v>14769531894.131001</c:v>
                </c:pt>
                <c:pt idx="3856">
                  <c:v>14769379565.219999</c:v>
                </c:pt>
                <c:pt idx="3857">
                  <c:v>14769227384.052999</c:v>
                </c:pt>
                <c:pt idx="3858">
                  <c:v>14769075350.629999</c:v>
                </c:pt>
                <c:pt idx="3859">
                  <c:v>14768923464.951</c:v>
                </c:pt>
                <c:pt idx="3860">
                  <c:v>14768771727.015999</c:v>
                </c:pt>
                <c:pt idx="3861">
                  <c:v>14768620136.824999</c:v>
                </c:pt>
                <c:pt idx="3862">
                  <c:v>14768468694.378</c:v>
                </c:pt>
                <c:pt idx="3863">
                  <c:v>14768317399.674999</c:v>
                </c:pt>
                <c:pt idx="3864">
                  <c:v>14768166252.716</c:v>
                </c:pt>
                <c:pt idx="3865">
                  <c:v>14768015253.500999</c:v>
                </c:pt>
                <c:pt idx="3866">
                  <c:v>14767864402.029999</c:v>
                </c:pt>
                <c:pt idx="3867">
                  <c:v>14767713698.302999</c:v>
                </c:pt>
                <c:pt idx="3868">
                  <c:v>14767563142.32</c:v>
                </c:pt>
                <c:pt idx="3869">
                  <c:v>14767412734.080999</c:v>
                </c:pt>
                <c:pt idx="3870">
                  <c:v>14767262473.585999</c:v>
                </c:pt>
                <c:pt idx="3871">
                  <c:v>14767112360.834999</c:v>
                </c:pt>
                <c:pt idx="3872">
                  <c:v>14766962395.827999</c:v>
                </c:pt>
                <c:pt idx="3873">
                  <c:v>14766812578.564999</c:v>
                </c:pt>
                <c:pt idx="3874">
                  <c:v>14766662909.046</c:v>
                </c:pt>
                <c:pt idx="3875">
                  <c:v>14766513387.271</c:v>
                </c:pt>
                <c:pt idx="3876">
                  <c:v>14766364013.24</c:v>
                </c:pt>
                <c:pt idx="3877">
                  <c:v>14766214786.952999</c:v>
                </c:pt>
                <c:pt idx="3878">
                  <c:v>14766065708.41</c:v>
                </c:pt>
                <c:pt idx="3879">
                  <c:v>14765916777.611</c:v>
                </c:pt>
                <c:pt idx="3880">
                  <c:v>14765767994.556</c:v>
                </c:pt>
                <c:pt idx="3881">
                  <c:v>14765619359.244999</c:v>
                </c:pt>
                <c:pt idx="3882">
                  <c:v>14765470871.677999</c:v>
                </c:pt>
                <c:pt idx="3883">
                  <c:v>14765322531.855</c:v>
                </c:pt>
                <c:pt idx="3884">
                  <c:v>14765174339.775999</c:v>
                </c:pt>
                <c:pt idx="3885">
                  <c:v>14765026295.441</c:v>
                </c:pt>
                <c:pt idx="3886">
                  <c:v>14764878398.85</c:v>
                </c:pt>
                <c:pt idx="3887">
                  <c:v>14764730650.003</c:v>
                </c:pt>
                <c:pt idx="3888">
                  <c:v>14764583048.9</c:v>
                </c:pt>
                <c:pt idx="3889">
                  <c:v>14764435595.541</c:v>
                </c:pt>
                <c:pt idx="3890">
                  <c:v>14764288289.926001</c:v>
                </c:pt>
                <c:pt idx="3891">
                  <c:v>14764141132.055</c:v>
                </c:pt>
                <c:pt idx="3892">
                  <c:v>14763994121.927999</c:v>
                </c:pt>
                <c:pt idx="3893">
                  <c:v>14763847259.545</c:v>
                </c:pt>
                <c:pt idx="3894">
                  <c:v>14763700544.906</c:v>
                </c:pt>
                <c:pt idx="3895">
                  <c:v>14763553978.011</c:v>
                </c:pt>
                <c:pt idx="3896">
                  <c:v>14763407558.859999</c:v>
                </c:pt>
                <c:pt idx="3897">
                  <c:v>14763261287.452999</c:v>
                </c:pt>
                <c:pt idx="3898">
                  <c:v>14763115163.789999</c:v>
                </c:pt>
                <c:pt idx="3899">
                  <c:v>14762969187.870998</c:v>
                </c:pt>
                <c:pt idx="3900">
                  <c:v>14762823359.695999</c:v>
                </c:pt>
                <c:pt idx="3901">
                  <c:v>14762677679.264999</c:v>
                </c:pt>
                <c:pt idx="3902">
                  <c:v>14762532146.577999</c:v>
                </c:pt>
                <c:pt idx="3903">
                  <c:v>14762386761.635</c:v>
                </c:pt>
                <c:pt idx="3904">
                  <c:v>14762241524.435999</c:v>
                </c:pt>
                <c:pt idx="3905">
                  <c:v>14762096434.980999</c:v>
                </c:pt>
                <c:pt idx="3906">
                  <c:v>14761951493.27</c:v>
                </c:pt>
                <c:pt idx="3907">
                  <c:v>14761806699.302999</c:v>
                </c:pt>
                <c:pt idx="3908">
                  <c:v>14761662053.08</c:v>
                </c:pt>
                <c:pt idx="3909">
                  <c:v>14761517554.601</c:v>
                </c:pt>
                <c:pt idx="3910">
                  <c:v>14761373203.865999</c:v>
                </c:pt>
                <c:pt idx="3911">
                  <c:v>14761229000.875</c:v>
                </c:pt>
                <c:pt idx="3912">
                  <c:v>14761084945.628</c:v>
                </c:pt>
                <c:pt idx="3913">
                  <c:v>14760941038.125</c:v>
                </c:pt>
                <c:pt idx="3914">
                  <c:v>14760797278.365999</c:v>
                </c:pt>
                <c:pt idx="3915">
                  <c:v>14760653666.351</c:v>
                </c:pt>
                <c:pt idx="3916">
                  <c:v>14760510202.08</c:v>
                </c:pt>
                <c:pt idx="3917">
                  <c:v>14760366885.552999</c:v>
                </c:pt>
                <c:pt idx="3918">
                  <c:v>14760223716.77</c:v>
                </c:pt>
                <c:pt idx="3919">
                  <c:v>14760080695.730999</c:v>
                </c:pt>
                <c:pt idx="3920">
                  <c:v>14759937822.435999</c:v>
                </c:pt>
                <c:pt idx="3921">
                  <c:v>14759795096.885</c:v>
                </c:pt>
                <c:pt idx="3922">
                  <c:v>14759652519.077999</c:v>
                </c:pt>
                <c:pt idx="3923">
                  <c:v>14759510089.014999</c:v>
                </c:pt>
                <c:pt idx="3924">
                  <c:v>14759367806.695999</c:v>
                </c:pt>
                <c:pt idx="3925">
                  <c:v>14759225672.120998</c:v>
                </c:pt>
                <c:pt idx="3926">
                  <c:v>14759083685.289999</c:v>
                </c:pt>
                <c:pt idx="3927">
                  <c:v>14758941846.202999</c:v>
                </c:pt>
                <c:pt idx="3928">
                  <c:v>14758800154.859999</c:v>
                </c:pt>
                <c:pt idx="3929">
                  <c:v>14758658611.261</c:v>
                </c:pt>
                <c:pt idx="3930">
                  <c:v>14758517215.406</c:v>
                </c:pt>
                <c:pt idx="3931">
                  <c:v>14758375967.295</c:v>
                </c:pt>
                <c:pt idx="3932">
                  <c:v>14758234866.927999</c:v>
                </c:pt>
                <c:pt idx="3933">
                  <c:v>14758093914.305</c:v>
                </c:pt>
                <c:pt idx="3934">
                  <c:v>14757953109.425999</c:v>
                </c:pt>
                <c:pt idx="3935">
                  <c:v>14757812452.291</c:v>
                </c:pt>
                <c:pt idx="3936">
                  <c:v>14757671942.9</c:v>
                </c:pt>
                <c:pt idx="3937">
                  <c:v>14757531581.252998</c:v>
                </c:pt>
                <c:pt idx="3938">
                  <c:v>14757391367.349998</c:v>
                </c:pt>
                <c:pt idx="3939">
                  <c:v>14757251301.191</c:v>
                </c:pt>
                <c:pt idx="3940">
                  <c:v>14757111382.775999</c:v>
                </c:pt>
                <c:pt idx="3941">
                  <c:v>14756971612.105</c:v>
                </c:pt>
                <c:pt idx="3942">
                  <c:v>14756831989.177999</c:v>
                </c:pt>
                <c:pt idx="3943">
                  <c:v>14756692513.994999</c:v>
                </c:pt>
                <c:pt idx="3944">
                  <c:v>14756553186.556</c:v>
                </c:pt>
                <c:pt idx="3945">
                  <c:v>14756414006.861</c:v>
                </c:pt>
                <c:pt idx="3946">
                  <c:v>14756274974.91</c:v>
                </c:pt>
                <c:pt idx="3947">
                  <c:v>14756136090.702999</c:v>
                </c:pt>
                <c:pt idx="3948">
                  <c:v>14755997354.24</c:v>
                </c:pt>
                <c:pt idx="3949">
                  <c:v>14755858765.521</c:v>
                </c:pt>
                <c:pt idx="3950">
                  <c:v>14755720324.546</c:v>
                </c:pt>
                <c:pt idx="3951">
                  <c:v>14755582031.315001</c:v>
                </c:pt>
                <c:pt idx="3952">
                  <c:v>14755443885.827999</c:v>
                </c:pt>
                <c:pt idx="3953">
                  <c:v>14755305888.084999</c:v>
                </c:pt>
                <c:pt idx="3954">
                  <c:v>14755168038.086</c:v>
                </c:pt>
                <c:pt idx="3955">
                  <c:v>14755030335.830999</c:v>
                </c:pt>
                <c:pt idx="3956">
                  <c:v>14754892781.32</c:v>
                </c:pt>
                <c:pt idx="3957">
                  <c:v>14754755374.552999</c:v>
                </c:pt>
                <c:pt idx="3958">
                  <c:v>14754618115.529999</c:v>
                </c:pt>
                <c:pt idx="3959">
                  <c:v>14754481004.250999</c:v>
                </c:pt>
                <c:pt idx="3960">
                  <c:v>14754344040.716</c:v>
                </c:pt>
                <c:pt idx="3961">
                  <c:v>14754207224.924999</c:v>
                </c:pt>
                <c:pt idx="3962">
                  <c:v>14754070556.878</c:v>
                </c:pt>
                <c:pt idx="3963">
                  <c:v>14753934036.574999</c:v>
                </c:pt>
                <c:pt idx="3964">
                  <c:v>14753797664.015999</c:v>
                </c:pt>
                <c:pt idx="3965">
                  <c:v>14753661439.201</c:v>
                </c:pt>
                <c:pt idx="3966">
                  <c:v>14753525362.129999</c:v>
                </c:pt>
                <c:pt idx="3967">
                  <c:v>14753389432.802999</c:v>
                </c:pt>
                <c:pt idx="3968">
                  <c:v>14753253651.219999</c:v>
                </c:pt>
                <c:pt idx="3969">
                  <c:v>14753118017.380999</c:v>
                </c:pt>
                <c:pt idx="3970">
                  <c:v>14752982531.285999</c:v>
                </c:pt>
                <c:pt idx="3971">
                  <c:v>14752847192.934999</c:v>
                </c:pt>
                <c:pt idx="3972">
                  <c:v>14752712002.327999</c:v>
                </c:pt>
                <c:pt idx="3973">
                  <c:v>14752576959.465</c:v>
                </c:pt>
                <c:pt idx="3974">
                  <c:v>14752442064.346001</c:v>
                </c:pt>
                <c:pt idx="3975">
                  <c:v>14752307316.970999</c:v>
                </c:pt>
                <c:pt idx="3976">
                  <c:v>14752172717.34</c:v>
                </c:pt>
                <c:pt idx="3977">
                  <c:v>14752038265.452999</c:v>
                </c:pt>
                <c:pt idx="3978">
                  <c:v>14751903961.309999</c:v>
                </c:pt>
                <c:pt idx="3979">
                  <c:v>14751769804.910999</c:v>
                </c:pt>
                <c:pt idx="3980">
                  <c:v>14751635796.256001</c:v>
                </c:pt>
                <c:pt idx="3981">
                  <c:v>14751501935.344999</c:v>
                </c:pt>
                <c:pt idx="3982">
                  <c:v>14751368222.177999</c:v>
                </c:pt>
                <c:pt idx="3983">
                  <c:v>14751234656.754999</c:v>
                </c:pt>
                <c:pt idx="3984">
                  <c:v>14751101239.076</c:v>
                </c:pt>
                <c:pt idx="3985">
                  <c:v>14750967969.140999</c:v>
                </c:pt>
                <c:pt idx="3986">
                  <c:v>14750834846.949999</c:v>
                </c:pt>
                <c:pt idx="3987">
                  <c:v>14750701872.503</c:v>
                </c:pt>
                <c:pt idx="3988">
                  <c:v>14750569045.799999</c:v>
                </c:pt>
                <c:pt idx="3989">
                  <c:v>14750436366.841</c:v>
                </c:pt>
                <c:pt idx="3990">
                  <c:v>14750303835.625999</c:v>
                </c:pt>
                <c:pt idx="3991">
                  <c:v>14750171452.154999</c:v>
                </c:pt>
                <c:pt idx="3992">
                  <c:v>14750039216.427999</c:v>
                </c:pt>
                <c:pt idx="3993">
                  <c:v>14749907128.445</c:v>
                </c:pt>
                <c:pt idx="3994">
                  <c:v>14749775188.205999</c:v>
                </c:pt>
                <c:pt idx="3995">
                  <c:v>14749643395.710999</c:v>
                </c:pt>
                <c:pt idx="3996">
                  <c:v>14749511750.959999</c:v>
                </c:pt>
                <c:pt idx="3997">
                  <c:v>14749380253.952999</c:v>
                </c:pt>
                <c:pt idx="3998">
                  <c:v>14749248904.689999</c:v>
                </c:pt>
                <c:pt idx="3999">
                  <c:v>14749117703.171</c:v>
                </c:pt>
                <c:pt idx="4000">
                  <c:v>14748986649.396</c:v>
                </c:pt>
                <c:pt idx="4001">
                  <c:v>14748855743.365</c:v>
                </c:pt>
                <c:pt idx="4002">
                  <c:v>14748724985.077999</c:v>
                </c:pt>
                <c:pt idx="4003">
                  <c:v>14748594374.535</c:v>
                </c:pt>
                <c:pt idx="4004">
                  <c:v>14748463911.736</c:v>
                </c:pt>
                <c:pt idx="4005">
                  <c:v>14748333596.681</c:v>
                </c:pt>
                <c:pt idx="4006">
                  <c:v>14748203429.369999</c:v>
                </c:pt>
                <c:pt idx="4007">
                  <c:v>14748073409.802999</c:v>
                </c:pt>
                <c:pt idx="4008">
                  <c:v>14747943537.98</c:v>
                </c:pt>
                <c:pt idx="4009">
                  <c:v>14747813813.900999</c:v>
                </c:pt>
                <c:pt idx="4010">
                  <c:v>14747684237.566</c:v>
                </c:pt>
                <c:pt idx="4011">
                  <c:v>14747554808.975</c:v>
                </c:pt>
                <c:pt idx="4012">
                  <c:v>14747425528.128</c:v>
                </c:pt>
                <c:pt idx="4013">
                  <c:v>14747296395.025</c:v>
                </c:pt>
                <c:pt idx="4014">
                  <c:v>14747167409.666</c:v>
                </c:pt>
                <c:pt idx="4015">
                  <c:v>14747038572.051001</c:v>
                </c:pt>
                <c:pt idx="4016">
                  <c:v>14746909882.18</c:v>
                </c:pt>
                <c:pt idx="4017">
                  <c:v>14746781340.052999</c:v>
                </c:pt>
                <c:pt idx="4018">
                  <c:v>14746652945.67</c:v>
                </c:pt>
                <c:pt idx="4019">
                  <c:v>14746524699.031</c:v>
                </c:pt>
                <c:pt idx="4020">
                  <c:v>14746396600.136</c:v>
                </c:pt>
                <c:pt idx="4021">
                  <c:v>14746268648.984999</c:v>
                </c:pt>
                <c:pt idx="4022">
                  <c:v>14746140845.577999</c:v>
                </c:pt>
                <c:pt idx="4023">
                  <c:v>14746013189.914999</c:v>
                </c:pt>
                <c:pt idx="4024">
                  <c:v>14745885681.995998</c:v>
                </c:pt>
                <c:pt idx="4025">
                  <c:v>14745758321.820999</c:v>
                </c:pt>
                <c:pt idx="4026">
                  <c:v>14745631109.389999</c:v>
                </c:pt>
                <c:pt idx="4027">
                  <c:v>14745504044.702999</c:v>
                </c:pt>
                <c:pt idx="4028">
                  <c:v>14745377127.76</c:v>
                </c:pt>
                <c:pt idx="4029">
                  <c:v>14745250358.560999</c:v>
                </c:pt>
                <c:pt idx="4030">
                  <c:v>14745123737.105999</c:v>
                </c:pt>
                <c:pt idx="4031">
                  <c:v>14744997263.395</c:v>
                </c:pt>
                <c:pt idx="4032">
                  <c:v>14744870937.427999</c:v>
                </c:pt>
                <c:pt idx="4033">
                  <c:v>14744744759.205</c:v>
                </c:pt>
                <c:pt idx="4034">
                  <c:v>14744618728.726</c:v>
                </c:pt>
                <c:pt idx="4035">
                  <c:v>14744492845.990999</c:v>
                </c:pt>
                <c:pt idx="4036">
                  <c:v>14744367111</c:v>
                </c:pt>
                <c:pt idx="4037">
                  <c:v>14744241523.753</c:v>
                </c:pt>
                <c:pt idx="4038">
                  <c:v>14744116084.25</c:v>
                </c:pt>
                <c:pt idx="4039">
                  <c:v>14743990792.490999</c:v>
                </c:pt>
                <c:pt idx="4040">
                  <c:v>14743865648.476</c:v>
                </c:pt>
                <c:pt idx="4041">
                  <c:v>14743740652.205</c:v>
                </c:pt>
                <c:pt idx="4042">
                  <c:v>14743615803.677999</c:v>
                </c:pt>
                <c:pt idx="4043">
                  <c:v>14743491102.895</c:v>
                </c:pt>
                <c:pt idx="4044">
                  <c:v>14743366549.855999</c:v>
                </c:pt>
                <c:pt idx="4045">
                  <c:v>14743242144.560999</c:v>
                </c:pt>
                <c:pt idx="4046">
                  <c:v>14743117887.01</c:v>
                </c:pt>
                <c:pt idx="4047">
                  <c:v>14742993777.202999</c:v>
                </c:pt>
                <c:pt idx="4048">
                  <c:v>14742869815.139999</c:v>
                </c:pt>
                <c:pt idx="4049">
                  <c:v>14742746000.820999</c:v>
                </c:pt>
                <c:pt idx="4050">
                  <c:v>14742622334.245998</c:v>
                </c:pt>
                <c:pt idx="4051">
                  <c:v>14742498815.414999</c:v>
                </c:pt>
                <c:pt idx="4052">
                  <c:v>14742375444.327999</c:v>
                </c:pt>
                <c:pt idx="4053">
                  <c:v>14742252220.984999</c:v>
                </c:pt>
                <c:pt idx="4054">
                  <c:v>14742129145.386</c:v>
                </c:pt>
                <c:pt idx="4055">
                  <c:v>14742006217.531</c:v>
                </c:pt>
                <c:pt idx="4056">
                  <c:v>14741883437.42</c:v>
                </c:pt>
                <c:pt idx="4057">
                  <c:v>14741760805.052999</c:v>
                </c:pt>
                <c:pt idx="4058">
                  <c:v>14741638320.43</c:v>
                </c:pt>
                <c:pt idx="4059">
                  <c:v>14741515983.550999</c:v>
                </c:pt>
                <c:pt idx="4060">
                  <c:v>14741393794.416</c:v>
                </c:pt>
                <c:pt idx="4061">
                  <c:v>14741271753.025</c:v>
                </c:pt>
                <c:pt idx="4062">
                  <c:v>14741149859.377998</c:v>
                </c:pt>
                <c:pt idx="4063">
                  <c:v>14741028113.474998</c:v>
                </c:pt>
                <c:pt idx="4064">
                  <c:v>14740906515.316</c:v>
                </c:pt>
                <c:pt idx="4065">
                  <c:v>14740785064.900999</c:v>
                </c:pt>
                <c:pt idx="4066">
                  <c:v>14740663762.23</c:v>
                </c:pt>
                <c:pt idx="4067">
                  <c:v>14740542607.302999</c:v>
                </c:pt>
                <c:pt idx="4068">
                  <c:v>14740421600.119999</c:v>
                </c:pt>
                <c:pt idx="4069">
                  <c:v>14740300740.681</c:v>
                </c:pt>
                <c:pt idx="4070">
                  <c:v>14740180028.986</c:v>
                </c:pt>
                <c:pt idx="4071">
                  <c:v>14740059465.035</c:v>
                </c:pt>
                <c:pt idx="4072">
                  <c:v>14739939048.827999</c:v>
                </c:pt>
                <c:pt idx="4073">
                  <c:v>14739818780.365</c:v>
                </c:pt>
                <c:pt idx="4074">
                  <c:v>14739698659.646</c:v>
                </c:pt>
                <c:pt idx="4075">
                  <c:v>14739578686.671</c:v>
                </c:pt>
                <c:pt idx="4076">
                  <c:v>14739458861.440001</c:v>
                </c:pt>
                <c:pt idx="4077">
                  <c:v>14739339183.952999</c:v>
                </c:pt>
                <c:pt idx="4078">
                  <c:v>14739219654.209999</c:v>
                </c:pt>
                <c:pt idx="4079">
                  <c:v>14739100272.211</c:v>
                </c:pt>
                <c:pt idx="4080">
                  <c:v>14738981037.955999</c:v>
                </c:pt>
                <c:pt idx="4081">
                  <c:v>14738861951.445</c:v>
                </c:pt>
                <c:pt idx="4082">
                  <c:v>14738743012.677999</c:v>
                </c:pt>
                <c:pt idx="4083">
                  <c:v>14738624221.654999</c:v>
                </c:pt>
                <c:pt idx="4084">
                  <c:v>14738505578.375999</c:v>
                </c:pt>
                <c:pt idx="4085">
                  <c:v>14738387082.841</c:v>
                </c:pt>
                <c:pt idx="4086">
                  <c:v>14738268735.049999</c:v>
                </c:pt>
                <c:pt idx="4087">
                  <c:v>14738150535.003</c:v>
                </c:pt>
                <c:pt idx="4088">
                  <c:v>14738032482.699999</c:v>
                </c:pt>
                <c:pt idx="4089">
                  <c:v>14737914578.140999</c:v>
                </c:pt>
                <c:pt idx="4090">
                  <c:v>14737796821.326</c:v>
                </c:pt>
                <c:pt idx="4091">
                  <c:v>14737679212.254999</c:v>
                </c:pt>
                <c:pt idx="4092">
                  <c:v>14737561750.927999</c:v>
                </c:pt>
                <c:pt idx="4093">
                  <c:v>14737444437.344999</c:v>
                </c:pt>
                <c:pt idx="4094">
                  <c:v>14737327271.505999</c:v>
                </c:pt>
                <c:pt idx="4095">
                  <c:v>14737210253.410999</c:v>
                </c:pt>
                <c:pt idx="4096">
                  <c:v>14737093383.059999</c:v>
                </c:pt>
                <c:pt idx="4097">
                  <c:v>14736976660.452999</c:v>
                </c:pt>
                <c:pt idx="4098">
                  <c:v>14736860085.59</c:v>
                </c:pt>
                <c:pt idx="4099">
                  <c:v>14736743658.471001</c:v>
                </c:pt>
                <c:pt idx="4100">
                  <c:v>14736627379.095999</c:v>
                </c:pt>
                <c:pt idx="4101">
                  <c:v>14736511247.465</c:v>
                </c:pt>
                <c:pt idx="4102">
                  <c:v>14736395263.577999</c:v>
                </c:pt>
                <c:pt idx="4103">
                  <c:v>14736279427.434999</c:v>
                </c:pt>
                <c:pt idx="4104">
                  <c:v>14736163739.035999</c:v>
                </c:pt>
                <c:pt idx="4105">
                  <c:v>14736048198.381001</c:v>
                </c:pt>
                <c:pt idx="4106">
                  <c:v>14735932805.469999</c:v>
                </c:pt>
                <c:pt idx="4107">
                  <c:v>14735817560.302999</c:v>
                </c:pt>
                <c:pt idx="4108">
                  <c:v>14735702462.879999</c:v>
                </c:pt>
                <c:pt idx="4109">
                  <c:v>14735587513.201</c:v>
                </c:pt>
                <c:pt idx="4110">
                  <c:v>14735472711.265999</c:v>
                </c:pt>
                <c:pt idx="4111">
                  <c:v>14735358057.074999</c:v>
                </c:pt>
                <c:pt idx="4112">
                  <c:v>14735243550.628</c:v>
                </c:pt>
                <c:pt idx="4113">
                  <c:v>14735129191.924999</c:v>
                </c:pt>
                <c:pt idx="4114">
                  <c:v>14735014980.966</c:v>
                </c:pt>
                <c:pt idx="4115">
                  <c:v>14734900917.750999</c:v>
                </c:pt>
                <c:pt idx="4116">
                  <c:v>14734787002.279999</c:v>
                </c:pt>
                <c:pt idx="4117">
                  <c:v>14734673234.552999</c:v>
                </c:pt>
                <c:pt idx="4118">
                  <c:v>14734559614.57</c:v>
                </c:pt>
                <c:pt idx="4119">
                  <c:v>14734446142.330999</c:v>
                </c:pt>
                <c:pt idx="4120">
                  <c:v>14734332817.835999</c:v>
                </c:pt>
                <c:pt idx="4121">
                  <c:v>14734219641.084999</c:v>
                </c:pt>
                <c:pt idx="4122">
                  <c:v>14734106612.077999</c:v>
                </c:pt>
                <c:pt idx="4123">
                  <c:v>14733993730.814999</c:v>
                </c:pt>
                <c:pt idx="4124">
                  <c:v>14733880997.296</c:v>
                </c:pt>
                <c:pt idx="4125">
                  <c:v>14733768411.521</c:v>
                </c:pt>
                <c:pt idx="4126">
                  <c:v>14733655973.49</c:v>
                </c:pt>
                <c:pt idx="4127">
                  <c:v>14733543683.202999</c:v>
                </c:pt>
                <c:pt idx="4128">
                  <c:v>14733431540.66</c:v>
                </c:pt>
                <c:pt idx="4129">
                  <c:v>14733319545.861</c:v>
                </c:pt>
                <c:pt idx="4130">
                  <c:v>14733207698.806</c:v>
                </c:pt>
                <c:pt idx="4131">
                  <c:v>14733095999.494999</c:v>
                </c:pt>
                <c:pt idx="4132">
                  <c:v>14732984447.927999</c:v>
                </c:pt>
                <c:pt idx="4133">
                  <c:v>14732873044.105</c:v>
                </c:pt>
                <c:pt idx="4134">
                  <c:v>14732761788.025999</c:v>
                </c:pt>
                <c:pt idx="4135">
                  <c:v>14732650679.691</c:v>
                </c:pt>
                <c:pt idx="4136">
                  <c:v>14732539719.1</c:v>
                </c:pt>
                <c:pt idx="4137">
                  <c:v>14732428906.253</c:v>
                </c:pt>
                <c:pt idx="4138">
                  <c:v>14732318241.15</c:v>
                </c:pt>
                <c:pt idx="4139">
                  <c:v>14732207723.791</c:v>
                </c:pt>
                <c:pt idx="4140">
                  <c:v>14732097354.176001</c:v>
                </c:pt>
                <c:pt idx="4141">
                  <c:v>14731987132.305</c:v>
                </c:pt>
                <c:pt idx="4142">
                  <c:v>14731877058.177999</c:v>
                </c:pt>
                <c:pt idx="4143">
                  <c:v>14731767131.795</c:v>
                </c:pt>
                <c:pt idx="4144">
                  <c:v>14731657353.156</c:v>
                </c:pt>
                <c:pt idx="4145">
                  <c:v>14731547722.261</c:v>
                </c:pt>
                <c:pt idx="4146">
                  <c:v>14731438239.109999</c:v>
                </c:pt>
                <c:pt idx="4147">
                  <c:v>14731328903.702999</c:v>
                </c:pt>
                <c:pt idx="4148">
                  <c:v>14731219716.039999</c:v>
                </c:pt>
                <c:pt idx="4149">
                  <c:v>14731110676.120998</c:v>
                </c:pt>
                <c:pt idx="4150">
                  <c:v>14731001783.945999</c:v>
                </c:pt>
                <c:pt idx="4151">
                  <c:v>14730893039.514999</c:v>
                </c:pt>
                <c:pt idx="4152">
                  <c:v>14730784442.827999</c:v>
                </c:pt>
                <c:pt idx="4153">
                  <c:v>14730675993.885</c:v>
                </c:pt>
                <c:pt idx="4154">
                  <c:v>14730567692.685999</c:v>
                </c:pt>
                <c:pt idx="4155">
                  <c:v>14730459539.230999</c:v>
                </c:pt>
                <c:pt idx="4156">
                  <c:v>14730351533.52</c:v>
                </c:pt>
                <c:pt idx="4157">
                  <c:v>14730243675.552999</c:v>
                </c:pt>
                <c:pt idx="4158">
                  <c:v>14730135965.33</c:v>
                </c:pt>
                <c:pt idx="4159">
                  <c:v>14730028402.851</c:v>
                </c:pt>
                <c:pt idx="4160">
                  <c:v>14729920988.115999</c:v>
                </c:pt>
                <c:pt idx="4161">
                  <c:v>14729813721.125</c:v>
                </c:pt>
                <c:pt idx="4162">
                  <c:v>14729706601.878</c:v>
                </c:pt>
                <c:pt idx="4163">
                  <c:v>14729599630.375</c:v>
                </c:pt>
                <c:pt idx="4164">
                  <c:v>14729492806.615999</c:v>
                </c:pt>
                <c:pt idx="4165">
                  <c:v>14729386130.601</c:v>
                </c:pt>
                <c:pt idx="4166">
                  <c:v>14729279602.33</c:v>
                </c:pt>
                <c:pt idx="4167">
                  <c:v>14729173221.802999</c:v>
                </c:pt>
                <c:pt idx="4168">
                  <c:v>14729066989.02</c:v>
                </c:pt>
                <c:pt idx="4169">
                  <c:v>14728960903.980999</c:v>
                </c:pt>
                <c:pt idx="4170">
                  <c:v>14728854966.685999</c:v>
                </c:pt>
                <c:pt idx="4171">
                  <c:v>14728749177.135</c:v>
                </c:pt>
                <c:pt idx="4172">
                  <c:v>14728643535.327999</c:v>
                </c:pt>
                <c:pt idx="4173">
                  <c:v>14728538041.264999</c:v>
                </c:pt>
                <c:pt idx="4174">
                  <c:v>14728432694.945999</c:v>
                </c:pt>
                <c:pt idx="4175">
                  <c:v>14728327496.370998</c:v>
                </c:pt>
                <c:pt idx="4176">
                  <c:v>14728222445.539999</c:v>
                </c:pt>
                <c:pt idx="4177">
                  <c:v>14728117542.452999</c:v>
                </c:pt>
                <c:pt idx="4178">
                  <c:v>14728012787.109999</c:v>
                </c:pt>
                <c:pt idx="4179">
                  <c:v>14727908179.511</c:v>
                </c:pt>
                <c:pt idx="4180">
                  <c:v>14727803719.656</c:v>
                </c:pt>
                <c:pt idx="4181">
                  <c:v>14727699407.545</c:v>
                </c:pt>
                <c:pt idx="4182">
                  <c:v>14727595243.177999</c:v>
                </c:pt>
                <c:pt idx="4183">
                  <c:v>14727491226.555</c:v>
                </c:pt>
                <c:pt idx="4184">
                  <c:v>14727387357.675999</c:v>
                </c:pt>
                <c:pt idx="4185">
                  <c:v>14727283636.541</c:v>
                </c:pt>
                <c:pt idx="4186">
                  <c:v>14727180063.15</c:v>
                </c:pt>
                <c:pt idx="4187">
                  <c:v>14727076637.502998</c:v>
                </c:pt>
                <c:pt idx="4188">
                  <c:v>14726973359.599998</c:v>
                </c:pt>
                <c:pt idx="4189">
                  <c:v>14726870229.441</c:v>
                </c:pt>
                <c:pt idx="4190">
                  <c:v>14726767247.025999</c:v>
                </c:pt>
                <c:pt idx="4191">
                  <c:v>14726664412.355</c:v>
                </c:pt>
                <c:pt idx="4192">
                  <c:v>14726561725.427999</c:v>
                </c:pt>
                <c:pt idx="4193">
                  <c:v>14726459186.244999</c:v>
                </c:pt>
                <c:pt idx="4194">
                  <c:v>14726356794.806</c:v>
                </c:pt>
                <c:pt idx="4195">
                  <c:v>14726254551.111</c:v>
                </c:pt>
                <c:pt idx="4196">
                  <c:v>14726152455.16</c:v>
                </c:pt>
                <c:pt idx="4197">
                  <c:v>14726050506.952999</c:v>
                </c:pt>
                <c:pt idx="4198">
                  <c:v>14725948706.49</c:v>
                </c:pt>
                <c:pt idx="4199">
                  <c:v>14725847053.771</c:v>
                </c:pt>
                <c:pt idx="4200">
                  <c:v>14725745548.796</c:v>
                </c:pt>
                <c:pt idx="4201">
                  <c:v>14725644191.565001</c:v>
                </c:pt>
                <c:pt idx="4202">
                  <c:v>14725542982.077999</c:v>
                </c:pt>
                <c:pt idx="4203">
                  <c:v>14725441920.334999</c:v>
                </c:pt>
                <c:pt idx="4204">
                  <c:v>14725341006.336</c:v>
                </c:pt>
                <c:pt idx="4205">
                  <c:v>14725240240.080999</c:v>
                </c:pt>
                <c:pt idx="4206">
                  <c:v>14725139621.57</c:v>
                </c:pt>
                <c:pt idx="4207">
                  <c:v>14725039150.802999</c:v>
                </c:pt>
                <c:pt idx="4208">
                  <c:v>14724938827.779999</c:v>
                </c:pt>
                <c:pt idx="4209">
                  <c:v>14724838652.500999</c:v>
                </c:pt>
                <c:pt idx="4210">
                  <c:v>14724738624.966</c:v>
                </c:pt>
                <c:pt idx="4211">
                  <c:v>14724638745.174999</c:v>
                </c:pt>
                <c:pt idx="4212">
                  <c:v>14724539013.128</c:v>
                </c:pt>
                <c:pt idx="4213">
                  <c:v>14724439428.824999</c:v>
                </c:pt>
                <c:pt idx="4214">
                  <c:v>14724339992.265999</c:v>
                </c:pt>
                <c:pt idx="4215">
                  <c:v>14724240703.451</c:v>
                </c:pt>
                <c:pt idx="4216">
                  <c:v>14724141562.379999</c:v>
                </c:pt>
                <c:pt idx="4217">
                  <c:v>14724042569.052999</c:v>
                </c:pt>
                <c:pt idx="4218">
                  <c:v>14723943723.469999</c:v>
                </c:pt>
                <c:pt idx="4219">
                  <c:v>14723845025.630999</c:v>
                </c:pt>
                <c:pt idx="4220">
                  <c:v>14723746475.535999</c:v>
                </c:pt>
                <c:pt idx="4221">
                  <c:v>14723648073.184999</c:v>
                </c:pt>
                <c:pt idx="4222">
                  <c:v>14723549818.577999</c:v>
                </c:pt>
                <c:pt idx="4223">
                  <c:v>14723451711.715</c:v>
                </c:pt>
                <c:pt idx="4224">
                  <c:v>14723353752.596001</c:v>
                </c:pt>
                <c:pt idx="4225">
                  <c:v>14723255941.220999</c:v>
                </c:pt>
                <c:pt idx="4226">
                  <c:v>14723158277.59</c:v>
                </c:pt>
                <c:pt idx="4227">
                  <c:v>14723060761.702999</c:v>
                </c:pt>
                <c:pt idx="4228">
                  <c:v>14722963393.559999</c:v>
                </c:pt>
                <c:pt idx="4229">
                  <c:v>14722866173.160999</c:v>
                </c:pt>
                <c:pt idx="4230">
                  <c:v>14722769100.506001</c:v>
                </c:pt>
                <c:pt idx="4231">
                  <c:v>14722672175.594999</c:v>
                </c:pt>
                <c:pt idx="4232">
                  <c:v>14722575398.427999</c:v>
                </c:pt>
                <c:pt idx="4233">
                  <c:v>14722478769.004999</c:v>
                </c:pt>
                <c:pt idx="4234">
                  <c:v>14722382287.326</c:v>
                </c:pt>
                <c:pt idx="4235">
                  <c:v>14722285953.390999</c:v>
                </c:pt>
                <c:pt idx="4236">
                  <c:v>14722189767.199999</c:v>
                </c:pt>
                <c:pt idx="4237">
                  <c:v>14722093728.753</c:v>
                </c:pt>
                <c:pt idx="4238">
                  <c:v>14721997838.049999</c:v>
                </c:pt>
                <c:pt idx="4239">
                  <c:v>14721902095.091</c:v>
                </c:pt>
                <c:pt idx="4240">
                  <c:v>14721806499.875999</c:v>
                </c:pt>
                <c:pt idx="4241">
                  <c:v>14721711052.404999</c:v>
                </c:pt>
                <c:pt idx="4242">
                  <c:v>14721615752.677999</c:v>
                </c:pt>
                <c:pt idx="4243">
                  <c:v>14721520600.695</c:v>
                </c:pt>
                <c:pt idx="4244">
                  <c:v>14721425596.455999</c:v>
                </c:pt>
                <c:pt idx="4245">
                  <c:v>14721330739.960999</c:v>
                </c:pt>
                <c:pt idx="4246">
                  <c:v>14721236031.209999</c:v>
                </c:pt>
                <c:pt idx="4247">
                  <c:v>14721141470.202999</c:v>
                </c:pt>
                <c:pt idx="4248">
                  <c:v>14721047056.939999</c:v>
                </c:pt>
                <c:pt idx="4249">
                  <c:v>14720952791.421</c:v>
                </c:pt>
                <c:pt idx="4250">
                  <c:v>14720858673.646</c:v>
                </c:pt>
                <c:pt idx="4251">
                  <c:v>14720764703.615</c:v>
                </c:pt>
                <c:pt idx="4252">
                  <c:v>14720670881.327999</c:v>
                </c:pt>
                <c:pt idx="4253">
                  <c:v>14720577206.785</c:v>
                </c:pt>
                <c:pt idx="4254">
                  <c:v>14720483679.986</c:v>
                </c:pt>
                <c:pt idx="4255">
                  <c:v>14720390300.931</c:v>
                </c:pt>
                <c:pt idx="4256">
                  <c:v>14720297069.619999</c:v>
                </c:pt>
                <c:pt idx="4257">
                  <c:v>14720203986.052999</c:v>
                </c:pt>
                <c:pt idx="4258">
                  <c:v>14720111050.23</c:v>
                </c:pt>
                <c:pt idx="4259">
                  <c:v>14720018262.150999</c:v>
                </c:pt>
                <c:pt idx="4260">
                  <c:v>14719925621.816</c:v>
                </c:pt>
                <c:pt idx="4261">
                  <c:v>14719833129.225</c:v>
                </c:pt>
                <c:pt idx="4262">
                  <c:v>14719740784.378</c:v>
                </c:pt>
                <c:pt idx="4263">
                  <c:v>14719648587.275</c:v>
                </c:pt>
                <c:pt idx="4264">
                  <c:v>14719556537.916</c:v>
                </c:pt>
                <c:pt idx="4265">
                  <c:v>14719464636.301001</c:v>
                </c:pt>
                <c:pt idx="4266">
                  <c:v>14719372882.43</c:v>
                </c:pt>
                <c:pt idx="4267">
                  <c:v>14719281276.302999</c:v>
                </c:pt>
                <c:pt idx="4268">
                  <c:v>14719189817.92</c:v>
                </c:pt>
                <c:pt idx="4269">
                  <c:v>14719098507.281</c:v>
                </c:pt>
                <c:pt idx="4270">
                  <c:v>14719007344.386</c:v>
                </c:pt>
                <c:pt idx="4271">
                  <c:v>14718916329.234999</c:v>
                </c:pt>
                <c:pt idx="4272">
                  <c:v>14718825461.827999</c:v>
                </c:pt>
                <c:pt idx="4273">
                  <c:v>14718734742.164999</c:v>
                </c:pt>
                <c:pt idx="4274">
                  <c:v>14718644170.245998</c:v>
                </c:pt>
                <c:pt idx="4275">
                  <c:v>14718553746.070999</c:v>
                </c:pt>
                <c:pt idx="4276">
                  <c:v>14718463469.639999</c:v>
                </c:pt>
                <c:pt idx="4277">
                  <c:v>14718373340.952999</c:v>
                </c:pt>
                <c:pt idx="4278">
                  <c:v>14718283360.01</c:v>
                </c:pt>
                <c:pt idx="4279">
                  <c:v>14718193526.810999</c:v>
                </c:pt>
                <c:pt idx="4280">
                  <c:v>14718103841.355999</c:v>
                </c:pt>
                <c:pt idx="4281">
                  <c:v>14718014303.645</c:v>
                </c:pt>
                <c:pt idx="4282">
                  <c:v>14717924913.677999</c:v>
                </c:pt>
                <c:pt idx="4283">
                  <c:v>14717835671.455</c:v>
                </c:pt>
                <c:pt idx="4284">
                  <c:v>14717746576.976</c:v>
                </c:pt>
                <c:pt idx="4285">
                  <c:v>14717657630.240999</c:v>
                </c:pt>
                <c:pt idx="4286">
                  <c:v>14717568831.25</c:v>
                </c:pt>
                <c:pt idx="4287">
                  <c:v>14717480180.003</c:v>
                </c:pt>
                <c:pt idx="4288">
                  <c:v>14717391676.5</c:v>
                </c:pt>
                <c:pt idx="4289">
                  <c:v>14717303320.740999</c:v>
                </c:pt>
                <c:pt idx="4290">
                  <c:v>14717215112.726</c:v>
                </c:pt>
                <c:pt idx="4291">
                  <c:v>14717127052.455</c:v>
                </c:pt>
                <c:pt idx="4292">
                  <c:v>14717039139.927999</c:v>
                </c:pt>
                <c:pt idx="4293">
                  <c:v>14716951375.145</c:v>
                </c:pt>
                <c:pt idx="4294">
                  <c:v>14716863758.105999</c:v>
                </c:pt>
                <c:pt idx="4295">
                  <c:v>14716776288.810999</c:v>
                </c:pt>
                <c:pt idx="4296">
                  <c:v>14716688967.26</c:v>
                </c:pt>
                <c:pt idx="4297">
                  <c:v>14716601793.452999</c:v>
                </c:pt>
                <c:pt idx="4298">
                  <c:v>14716514767.389999</c:v>
                </c:pt>
                <c:pt idx="4299">
                  <c:v>14716427889.070999</c:v>
                </c:pt>
                <c:pt idx="4300">
                  <c:v>14716341158.495998</c:v>
                </c:pt>
                <c:pt idx="4301">
                  <c:v>14716254575.664999</c:v>
                </c:pt>
                <c:pt idx="4302">
                  <c:v>14716168140.577999</c:v>
                </c:pt>
                <c:pt idx="4303">
                  <c:v>14716081853.234999</c:v>
                </c:pt>
                <c:pt idx="4304">
                  <c:v>14715995713.636</c:v>
                </c:pt>
                <c:pt idx="4305">
                  <c:v>14715909721.781</c:v>
                </c:pt>
                <c:pt idx="4306">
                  <c:v>14715823877.67</c:v>
                </c:pt>
                <c:pt idx="4307">
                  <c:v>14715738181.302999</c:v>
                </c:pt>
                <c:pt idx="4308">
                  <c:v>14715652632.68</c:v>
                </c:pt>
                <c:pt idx="4309">
                  <c:v>14715567231.800999</c:v>
                </c:pt>
                <c:pt idx="4310">
                  <c:v>14715481978.666</c:v>
                </c:pt>
                <c:pt idx="4311">
                  <c:v>14715396873.275</c:v>
                </c:pt>
                <c:pt idx="4312">
                  <c:v>14715311915.627998</c:v>
                </c:pt>
                <c:pt idx="4313">
                  <c:v>14715227105.724998</c:v>
                </c:pt>
                <c:pt idx="4314">
                  <c:v>14715142443.566</c:v>
                </c:pt>
                <c:pt idx="4315">
                  <c:v>14715057929.150999</c:v>
                </c:pt>
                <c:pt idx="4316">
                  <c:v>14714973562.48</c:v>
                </c:pt>
                <c:pt idx="4317">
                  <c:v>14714889343.552999</c:v>
                </c:pt>
                <c:pt idx="4318">
                  <c:v>14714805272.369999</c:v>
                </c:pt>
                <c:pt idx="4319">
                  <c:v>14714721348.931</c:v>
                </c:pt>
                <c:pt idx="4320">
                  <c:v>14714637573.236</c:v>
                </c:pt>
                <c:pt idx="4321">
                  <c:v>14714553945.285</c:v>
                </c:pt>
                <c:pt idx="4322">
                  <c:v>14714470465.077999</c:v>
                </c:pt>
                <c:pt idx="4323">
                  <c:v>14714387132.615</c:v>
                </c:pt>
                <c:pt idx="4324">
                  <c:v>14714303947.896</c:v>
                </c:pt>
                <c:pt idx="4325">
                  <c:v>14714220910.921</c:v>
                </c:pt>
                <c:pt idx="4326">
                  <c:v>14714138021.690001</c:v>
                </c:pt>
                <c:pt idx="4327">
                  <c:v>14714055280.202999</c:v>
                </c:pt>
                <c:pt idx="4328">
                  <c:v>14713972686.459999</c:v>
                </c:pt>
                <c:pt idx="4329">
                  <c:v>14713890240.461</c:v>
                </c:pt>
                <c:pt idx="4330">
                  <c:v>14713807942.205999</c:v>
                </c:pt>
                <c:pt idx="4331">
                  <c:v>14713725791.695</c:v>
                </c:pt>
                <c:pt idx="4332">
                  <c:v>14713643788.927999</c:v>
                </c:pt>
                <c:pt idx="4333">
                  <c:v>14713561933.904999</c:v>
                </c:pt>
                <c:pt idx="4334">
                  <c:v>14713480226.625999</c:v>
                </c:pt>
                <c:pt idx="4335">
                  <c:v>14713398667.091</c:v>
                </c:pt>
                <c:pt idx="4336">
                  <c:v>14713317255.299999</c:v>
                </c:pt>
                <c:pt idx="4337">
                  <c:v>14713235991.253</c:v>
                </c:pt>
                <c:pt idx="4338">
                  <c:v>14713154874.949999</c:v>
                </c:pt>
                <c:pt idx="4339">
                  <c:v>14713073906.390999</c:v>
                </c:pt>
                <c:pt idx="4340">
                  <c:v>14712993085.576</c:v>
                </c:pt>
                <c:pt idx="4341">
                  <c:v>14712912412.504999</c:v>
                </c:pt>
                <c:pt idx="4342">
                  <c:v>14712831887.177999</c:v>
                </c:pt>
                <c:pt idx="4343">
                  <c:v>14712751509.594999</c:v>
                </c:pt>
                <c:pt idx="4344">
                  <c:v>14712671279.755999</c:v>
                </c:pt>
                <c:pt idx="4345">
                  <c:v>14712591197.660999</c:v>
                </c:pt>
                <c:pt idx="4346">
                  <c:v>14712511263.309999</c:v>
                </c:pt>
                <c:pt idx="4347">
                  <c:v>14712431476.702999</c:v>
                </c:pt>
                <c:pt idx="4348">
                  <c:v>14712351837.84</c:v>
                </c:pt>
                <c:pt idx="4349">
                  <c:v>14712272346.721001</c:v>
                </c:pt>
                <c:pt idx="4350">
                  <c:v>14712193003.345999</c:v>
                </c:pt>
                <c:pt idx="4351">
                  <c:v>14712113807.715</c:v>
                </c:pt>
                <c:pt idx="4352">
                  <c:v>14712034759.827999</c:v>
                </c:pt>
                <c:pt idx="4353">
                  <c:v>14711955859.684999</c:v>
                </c:pt>
                <c:pt idx="4354">
                  <c:v>14711877107.285999</c:v>
                </c:pt>
                <c:pt idx="4355">
                  <c:v>14711798502.631001</c:v>
                </c:pt>
                <c:pt idx="4356">
                  <c:v>14711720045.719999</c:v>
                </c:pt>
                <c:pt idx="4357">
                  <c:v>14711641736.552999</c:v>
                </c:pt>
                <c:pt idx="4358">
                  <c:v>14711563575.129999</c:v>
                </c:pt>
                <c:pt idx="4359">
                  <c:v>14711485561.451</c:v>
                </c:pt>
                <c:pt idx="4360">
                  <c:v>14711407695.515999</c:v>
                </c:pt>
                <c:pt idx="4361">
                  <c:v>14711329977.324999</c:v>
                </c:pt>
                <c:pt idx="4362">
                  <c:v>14711252406.878</c:v>
                </c:pt>
                <c:pt idx="4363">
                  <c:v>14711174984.174999</c:v>
                </c:pt>
                <c:pt idx="4364">
                  <c:v>14711097709.216</c:v>
                </c:pt>
                <c:pt idx="4365">
                  <c:v>14711020582.000999</c:v>
                </c:pt>
                <c:pt idx="4366">
                  <c:v>14710943602.529999</c:v>
                </c:pt>
                <c:pt idx="4367">
                  <c:v>14710866770.802999</c:v>
                </c:pt>
                <c:pt idx="4368">
                  <c:v>14710790086.82</c:v>
                </c:pt>
                <c:pt idx="4369">
                  <c:v>14710713550.580999</c:v>
                </c:pt>
                <c:pt idx="4370">
                  <c:v>14710637162.085999</c:v>
                </c:pt>
                <c:pt idx="4371">
                  <c:v>14710560921.334999</c:v>
                </c:pt>
                <c:pt idx="4372">
                  <c:v>14710484828.327999</c:v>
                </c:pt>
                <c:pt idx="4373">
                  <c:v>14710408883.064999</c:v>
                </c:pt>
                <c:pt idx="4374">
                  <c:v>14710333085.546</c:v>
                </c:pt>
                <c:pt idx="4375">
                  <c:v>14710257435.771</c:v>
                </c:pt>
                <c:pt idx="4376">
                  <c:v>14710181933.74</c:v>
                </c:pt>
                <c:pt idx="4377">
                  <c:v>14710106579.452999</c:v>
                </c:pt>
                <c:pt idx="4378">
                  <c:v>14710031372.91</c:v>
                </c:pt>
                <c:pt idx="4379">
                  <c:v>14709956314.111</c:v>
                </c:pt>
                <c:pt idx="4380">
                  <c:v>14709881403.056</c:v>
                </c:pt>
                <c:pt idx="4381">
                  <c:v>14709806639.744999</c:v>
                </c:pt>
                <c:pt idx="4382">
                  <c:v>14709732024.177999</c:v>
                </c:pt>
                <c:pt idx="4383">
                  <c:v>14709657556.355</c:v>
                </c:pt>
                <c:pt idx="4384">
                  <c:v>14709583236.275999</c:v>
                </c:pt>
                <c:pt idx="4385">
                  <c:v>14709509063.941</c:v>
                </c:pt>
                <c:pt idx="4386">
                  <c:v>14709435039.35</c:v>
                </c:pt>
                <c:pt idx="4387">
                  <c:v>14709361162.503</c:v>
                </c:pt>
                <c:pt idx="4388">
                  <c:v>14709287433.4</c:v>
                </c:pt>
                <c:pt idx="4389">
                  <c:v>14709213852.041</c:v>
                </c:pt>
                <c:pt idx="4390">
                  <c:v>14709140418.426001</c:v>
                </c:pt>
                <c:pt idx="4391">
                  <c:v>14709067132.555</c:v>
                </c:pt>
                <c:pt idx="4392">
                  <c:v>14708993994.427999</c:v>
                </c:pt>
                <c:pt idx="4393">
                  <c:v>14708921004.045</c:v>
                </c:pt>
                <c:pt idx="4394">
                  <c:v>14708848161.406</c:v>
                </c:pt>
                <c:pt idx="4395">
                  <c:v>14708775466.511</c:v>
                </c:pt>
                <c:pt idx="4396">
                  <c:v>14708702919.359999</c:v>
                </c:pt>
                <c:pt idx="4397">
                  <c:v>14708630519.952999</c:v>
                </c:pt>
                <c:pt idx="4398">
                  <c:v>14708558268.289999</c:v>
                </c:pt>
                <c:pt idx="4399">
                  <c:v>14708486164.370998</c:v>
                </c:pt>
                <c:pt idx="4400">
                  <c:v>14708414208.195999</c:v>
                </c:pt>
                <c:pt idx="4401">
                  <c:v>14708342399.764999</c:v>
                </c:pt>
                <c:pt idx="4402">
                  <c:v>14708270739.077999</c:v>
                </c:pt>
                <c:pt idx="4403">
                  <c:v>14708199226.135</c:v>
                </c:pt>
                <c:pt idx="4404">
                  <c:v>14708127860.935999</c:v>
                </c:pt>
                <c:pt idx="4405">
                  <c:v>14708056643.480999</c:v>
                </c:pt>
                <c:pt idx="4406">
                  <c:v>14707985573.77</c:v>
                </c:pt>
                <c:pt idx="4407">
                  <c:v>14707914651.802999</c:v>
                </c:pt>
                <c:pt idx="4408">
                  <c:v>14707843877.58</c:v>
                </c:pt>
                <c:pt idx="4409">
                  <c:v>14707773251.101</c:v>
                </c:pt>
                <c:pt idx="4410">
                  <c:v>14707702772.365999</c:v>
                </c:pt>
                <c:pt idx="4411">
                  <c:v>14707632441.375</c:v>
                </c:pt>
                <c:pt idx="4412">
                  <c:v>14707562258.128</c:v>
                </c:pt>
                <c:pt idx="4413">
                  <c:v>14707492222.625</c:v>
                </c:pt>
                <c:pt idx="4414">
                  <c:v>14707422334.865999</c:v>
                </c:pt>
                <c:pt idx="4415">
                  <c:v>14707352594.851</c:v>
                </c:pt>
                <c:pt idx="4416">
                  <c:v>14707283002.58</c:v>
                </c:pt>
                <c:pt idx="4417">
                  <c:v>14707213558.052999</c:v>
                </c:pt>
                <c:pt idx="4418">
                  <c:v>14707144261.27</c:v>
                </c:pt>
                <c:pt idx="4419">
                  <c:v>14707075112.230999</c:v>
                </c:pt>
                <c:pt idx="4420">
                  <c:v>14707006110.935999</c:v>
                </c:pt>
                <c:pt idx="4421">
                  <c:v>14706937257.385</c:v>
                </c:pt>
                <c:pt idx="4422">
                  <c:v>14706868551.577999</c:v>
                </c:pt>
                <c:pt idx="4423">
                  <c:v>14706799993.514999</c:v>
                </c:pt>
                <c:pt idx="4424">
                  <c:v>14706731583.195999</c:v>
                </c:pt>
                <c:pt idx="4425">
                  <c:v>14706663320.620998</c:v>
                </c:pt>
                <c:pt idx="4426">
                  <c:v>14706595205.789999</c:v>
                </c:pt>
                <c:pt idx="4427">
                  <c:v>14706527238.702999</c:v>
                </c:pt>
                <c:pt idx="4428">
                  <c:v>14706459419.359999</c:v>
                </c:pt>
                <c:pt idx="4429">
                  <c:v>14706391747.761</c:v>
                </c:pt>
                <c:pt idx="4430">
                  <c:v>14706324223.906</c:v>
                </c:pt>
                <c:pt idx="4431">
                  <c:v>14706256847.795</c:v>
                </c:pt>
                <c:pt idx="4432">
                  <c:v>14706189619.427999</c:v>
                </c:pt>
                <c:pt idx="4433">
                  <c:v>14706122538.805</c:v>
                </c:pt>
                <c:pt idx="4434">
                  <c:v>14706055605.925999</c:v>
                </c:pt>
                <c:pt idx="4435">
                  <c:v>14705988820.791</c:v>
                </c:pt>
                <c:pt idx="4436">
                  <c:v>14705922183.4</c:v>
                </c:pt>
                <c:pt idx="4437">
                  <c:v>14705855693.752998</c:v>
                </c:pt>
                <c:pt idx="4438">
                  <c:v>14705789351.849998</c:v>
                </c:pt>
                <c:pt idx="4439">
                  <c:v>14705723157.691</c:v>
                </c:pt>
                <c:pt idx="4440">
                  <c:v>14705657111.275999</c:v>
                </c:pt>
                <c:pt idx="4441">
                  <c:v>14705591212.605</c:v>
                </c:pt>
                <c:pt idx="4442">
                  <c:v>14705525461.677999</c:v>
                </c:pt>
                <c:pt idx="4443">
                  <c:v>14705459858.494999</c:v>
                </c:pt>
                <c:pt idx="4444">
                  <c:v>14705394403.056</c:v>
                </c:pt>
                <c:pt idx="4445">
                  <c:v>14705329095.361</c:v>
                </c:pt>
                <c:pt idx="4446">
                  <c:v>14705263935.41</c:v>
                </c:pt>
                <c:pt idx="4447">
                  <c:v>14705198923.202999</c:v>
                </c:pt>
                <c:pt idx="4448">
                  <c:v>14705134058.74</c:v>
                </c:pt>
                <c:pt idx="4449">
                  <c:v>14705069342.021</c:v>
                </c:pt>
                <c:pt idx="4450">
                  <c:v>14705004773.046</c:v>
                </c:pt>
                <c:pt idx="4451">
                  <c:v>14704940351.815001</c:v>
                </c:pt>
                <c:pt idx="4452">
                  <c:v>14704876078.327999</c:v>
                </c:pt>
                <c:pt idx="4453">
                  <c:v>14704811952.584999</c:v>
                </c:pt>
                <c:pt idx="4454">
                  <c:v>14704747974.586</c:v>
                </c:pt>
                <c:pt idx="4455">
                  <c:v>14704684144.330999</c:v>
                </c:pt>
                <c:pt idx="4456">
                  <c:v>14704620461.82</c:v>
                </c:pt>
                <c:pt idx="4457">
                  <c:v>14704556927.052999</c:v>
                </c:pt>
                <c:pt idx="4458">
                  <c:v>14704493540.029999</c:v>
                </c:pt>
                <c:pt idx="4459">
                  <c:v>14704430300.750999</c:v>
                </c:pt>
                <c:pt idx="4460">
                  <c:v>14704367209.216</c:v>
                </c:pt>
                <c:pt idx="4461">
                  <c:v>14704304265.424999</c:v>
                </c:pt>
                <c:pt idx="4462">
                  <c:v>14704241469.378</c:v>
                </c:pt>
                <c:pt idx="4463">
                  <c:v>14704178821.074999</c:v>
                </c:pt>
                <c:pt idx="4464">
                  <c:v>14704116320.515999</c:v>
                </c:pt>
                <c:pt idx="4465">
                  <c:v>14704053967.701</c:v>
                </c:pt>
                <c:pt idx="4466">
                  <c:v>14703991762.629999</c:v>
                </c:pt>
                <c:pt idx="4467">
                  <c:v>14703929705.302999</c:v>
                </c:pt>
                <c:pt idx="4468">
                  <c:v>14703867795.719999</c:v>
                </c:pt>
                <c:pt idx="4469">
                  <c:v>14703806033.880999</c:v>
                </c:pt>
                <c:pt idx="4470">
                  <c:v>14703744419.785999</c:v>
                </c:pt>
                <c:pt idx="4471">
                  <c:v>14703682953.434999</c:v>
                </c:pt>
                <c:pt idx="4472">
                  <c:v>14703621634.827999</c:v>
                </c:pt>
                <c:pt idx="4473">
                  <c:v>14703560463.965</c:v>
                </c:pt>
                <c:pt idx="4474">
                  <c:v>14703499440.846001</c:v>
                </c:pt>
                <c:pt idx="4475">
                  <c:v>14703438565.470999</c:v>
                </c:pt>
                <c:pt idx="4476">
                  <c:v>14703377837.84</c:v>
                </c:pt>
                <c:pt idx="4477">
                  <c:v>14703317257.952999</c:v>
                </c:pt>
                <c:pt idx="4478">
                  <c:v>14703256825.809999</c:v>
                </c:pt>
                <c:pt idx="4479">
                  <c:v>14703196541.410999</c:v>
                </c:pt>
                <c:pt idx="4480">
                  <c:v>14703136404.756001</c:v>
                </c:pt>
                <c:pt idx="4481">
                  <c:v>14703076415.844999</c:v>
                </c:pt>
                <c:pt idx="4482">
                  <c:v>14703016574.677999</c:v>
                </c:pt>
                <c:pt idx="4483">
                  <c:v>14702956881.254999</c:v>
                </c:pt>
                <c:pt idx="4484">
                  <c:v>14702897335.576</c:v>
                </c:pt>
                <c:pt idx="4485">
                  <c:v>14702837937.640999</c:v>
                </c:pt>
                <c:pt idx="4486">
                  <c:v>14702778687.449999</c:v>
                </c:pt>
                <c:pt idx="4487">
                  <c:v>14702719585.003</c:v>
                </c:pt>
                <c:pt idx="4488">
                  <c:v>14702660630.299999</c:v>
                </c:pt>
                <c:pt idx="4489">
                  <c:v>14702601823.341</c:v>
                </c:pt>
                <c:pt idx="4490">
                  <c:v>14702543164.125999</c:v>
                </c:pt>
                <c:pt idx="4491">
                  <c:v>14702484652.654999</c:v>
                </c:pt>
                <c:pt idx="4492">
                  <c:v>14702426288.927999</c:v>
                </c:pt>
                <c:pt idx="4493">
                  <c:v>14702368072.945</c:v>
                </c:pt>
                <c:pt idx="4494">
                  <c:v>14702310004.705999</c:v>
                </c:pt>
                <c:pt idx="4495">
                  <c:v>14702252084.210999</c:v>
                </c:pt>
                <c:pt idx="4496">
                  <c:v>14702194311.459999</c:v>
                </c:pt>
                <c:pt idx="4497">
                  <c:v>14702136686.452999</c:v>
                </c:pt>
                <c:pt idx="4498">
                  <c:v>14702079209.189999</c:v>
                </c:pt>
                <c:pt idx="4499">
                  <c:v>14702021879.671</c:v>
                </c:pt>
                <c:pt idx="4500">
                  <c:v>14701964697.896</c:v>
                </c:pt>
                <c:pt idx="4501">
                  <c:v>14701907663.865</c:v>
                </c:pt>
                <c:pt idx="4502">
                  <c:v>14701850777.577999</c:v>
                </c:pt>
                <c:pt idx="4503">
                  <c:v>14701794039.035</c:v>
                </c:pt>
                <c:pt idx="4504">
                  <c:v>14701737448.236</c:v>
                </c:pt>
                <c:pt idx="4505">
                  <c:v>14701681005.181</c:v>
                </c:pt>
                <c:pt idx="4506">
                  <c:v>14701624709.869999</c:v>
                </c:pt>
                <c:pt idx="4507">
                  <c:v>14701568562.302999</c:v>
                </c:pt>
                <c:pt idx="4508">
                  <c:v>14701512562.48</c:v>
                </c:pt>
                <c:pt idx="4509">
                  <c:v>14701456710.400999</c:v>
                </c:pt>
                <c:pt idx="4510">
                  <c:v>14701401006.066</c:v>
                </c:pt>
                <c:pt idx="4511">
                  <c:v>14701345449.475</c:v>
                </c:pt>
                <c:pt idx="4512">
                  <c:v>14701290040.628</c:v>
                </c:pt>
                <c:pt idx="4513">
                  <c:v>14701234779.525</c:v>
                </c:pt>
                <c:pt idx="4514">
                  <c:v>14701179666.166</c:v>
                </c:pt>
                <c:pt idx="4515">
                  <c:v>14701124700.551001</c:v>
                </c:pt>
                <c:pt idx="4516">
                  <c:v>14701069882.68</c:v>
                </c:pt>
                <c:pt idx="4517">
                  <c:v>14701015212.552999</c:v>
                </c:pt>
                <c:pt idx="4518">
                  <c:v>14700960690.17</c:v>
                </c:pt>
                <c:pt idx="4519">
                  <c:v>14700906315.531</c:v>
                </c:pt>
                <c:pt idx="4520">
                  <c:v>14700852088.636</c:v>
                </c:pt>
                <c:pt idx="4521">
                  <c:v>14700798009.484999</c:v>
                </c:pt>
                <c:pt idx="4522">
                  <c:v>14700744078.077999</c:v>
                </c:pt>
                <c:pt idx="4523">
                  <c:v>14700690294.414999</c:v>
                </c:pt>
                <c:pt idx="4524">
                  <c:v>14700636658.495998</c:v>
                </c:pt>
                <c:pt idx="4525">
                  <c:v>14700583170.320999</c:v>
                </c:pt>
                <c:pt idx="4526">
                  <c:v>14700529829.889999</c:v>
                </c:pt>
                <c:pt idx="4527">
                  <c:v>14700476637.202999</c:v>
                </c:pt>
                <c:pt idx="4528">
                  <c:v>14700423592.26</c:v>
                </c:pt>
                <c:pt idx="4529">
                  <c:v>14700370695.060999</c:v>
                </c:pt>
                <c:pt idx="4530">
                  <c:v>14700317945.605999</c:v>
                </c:pt>
                <c:pt idx="4531">
                  <c:v>14700265343.895</c:v>
                </c:pt>
                <c:pt idx="4532">
                  <c:v>14700212889.927999</c:v>
                </c:pt>
                <c:pt idx="4533">
                  <c:v>14700160583.705</c:v>
                </c:pt>
                <c:pt idx="4534">
                  <c:v>14700108425.226</c:v>
                </c:pt>
                <c:pt idx="4535">
                  <c:v>14700056414.490999</c:v>
                </c:pt>
                <c:pt idx="4536">
                  <c:v>14700004551.5</c:v>
                </c:pt>
                <c:pt idx="4537">
                  <c:v>14699952836.253</c:v>
                </c:pt>
                <c:pt idx="4538">
                  <c:v>14699901268.75</c:v>
                </c:pt>
                <c:pt idx="4539">
                  <c:v>14699849848.990999</c:v>
                </c:pt>
                <c:pt idx="4540">
                  <c:v>14699798576.976</c:v>
                </c:pt>
                <c:pt idx="4541">
                  <c:v>14699747452.705</c:v>
                </c:pt>
                <c:pt idx="4542">
                  <c:v>14699696476.177999</c:v>
                </c:pt>
                <c:pt idx="4543">
                  <c:v>14699645647.395</c:v>
                </c:pt>
                <c:pt idx="4544">
                  <c:v>14699594966.355999</c:v>
                </c:pt>
                <c:pt idx="4545">
                  <c:v>14699544433.060999</c:v>
                </c:pt>
                <c:pt idx="4546">
                  <c:v>14699494047.51</c:v>
                </c:pt>
                <c:pt idx="4547">
                  <c:v>14699443809.702999</c:v>
                </c:pt>
                <c:pt idx="4548">
                  <c:v>14699393719.639999</c:v>
                </c:pt>
                <c:pt idx="4549">
                  <c:v>14699343777.320999</c:v>
                </c:pt>
                <c:pt idx="4550">
                  <c:v>14699293982.745998</c:v>
                </c:pt>
                <c:pt idx="4551">
                  <c:v>14699244335.914999</c:v>
                </c:pt>
                <c:pt idx="4552">
                  <c:v>14699194836.827999</c:v>
                </c:pt>
                <c:pt idx="4553">
                  <c:v>14699145485.484999</c:v>
                </c:pt>
                <c:pt idx="4554">
                  <c:v>14699096281.886</c:v>
                </c:pt>
                <c:pt idx="4555">
                  <c:v>14699047226.031</c:v>
                </c:pt>
                <c:pt idx="4556">
                  <c:v>14698998317.92</c:v>
                </c:pt>
                <c:pt idx="4557">
                  <c:v>14698949557.552999</c:v>
                </c:pt>
                <c:pt idx="4558">
                  <c:v>14698900944.93</c:v>
                </c:pt>
                <c:pt idx="4559">
                  <c:v>14698852480.050999</c:v>
                </c:pt>
                <c:pt idx="4560">
                  <c:v>14698804162.916</c:v>
                </c:pt>
                <c:pt idx="4561">
                  <c:v>14698755993.525</c:v>
                </c:pt>
                <c:pt idx="4562">
                  <c:v>14698707971.877998</c:v>
                </c:pt>
                <c:pt idx="4563">
                  <c:v>14698660097.974998</c:v>
                </c:pt>
                <c:pt idx="4564">
                  <c:v>14698612371.816</c:v>
                </c:pt>
                <c:pt idx="4565">
                  <c:v>14698564793.400999</c:v>
                </c:pt>
                <c:pt idx="4566">
                  <c:v>14698517362.73</c:v>
                </c:pt>
                <c:pt idx="4567">
                  <c:v>14698470079.802999</c:v>
                </c:pt>
                <c:pt idx="4568">
                  <c:v>14698422944.619999</c:v>
                </c:pt>
                <c:pt idx="4569">
                  <c:v>14698375957.181</c:v>
                </c:pt>
                <c:pt idx="4570">
                  <c:v>14698329117.486</c:v>
                </c:pt>
                <c:pt idx="4571">
                  <c:v>14698282425.535</c:v>
                </c:pt>
                <c:pt idx="4572">
                  <c:v>14698235881.327999</c:v>
                </c:pt>
                <c:pt idx="4573">
                  <c:v>14698189484.865</c:v>
                </c:pt>
                <c:pt idx="4574">
                  <c:v>14698143236.146</c:v>
                </c:pt>
                <c:pt idx="4575">
                  <c:v>14698097135.171</c:v>
                </c:pt>
                <c:pt idx="4576">
                  <c:v>14698051181.940001</c:v>
                </c:pt>
                <c:pt idx="4577">
                  <c:v>14698005376.452999</c:v>
                </c:pt>
                <c:pt idx="4578">
                  <c:v>14697959718.709999</c:v>
                </c:pt>
                <c:pt idx="4579">
                  <c:v>14697914208.711</c:v>
                </c:pt>
                <c:pt idx="4580">
                  <c:v>14697868846.455999</c:v>
                </c:pt>
                <c:pt idx="4581">
                  <c:v>14697823631.945</c:v>
                </c:pt>
                <c:pt idx="4582">
                  <c:v>14697778565.177999</c:v>
                </c:pt>
                <c:pt idx="4583">
                  <c:v>14697733646.154999</c:v>
                </c:pt>
                <c:pt idx="4584">
                  <c:v>14697688874.875999</c:v>
                </c:pt>
                <c:pt idx="4585">
                  <c:v>14697644251.341</c:v>
                </c:pt>
                <c:pt idx="4586">
                  <c:v>14697599775.549999</c:v>
                </c:pt>
                <c:pt idx="4587">
                  <c:v>14697555447.503</c:v>
                </c:pt>
                <c:pt idx="4588">
                  <c:v>14697511267.199999</c:v>
                </c:pt>
                <c:pt idx="4589">
                  <c:v>14697467234.640999</c:v>
                </c:pt>
                <c:pt idx="4590">
                  <c:v>14697423349.826</c:v>
                </c:pt>
                <c:pt idx="4591">
                  <c:v>14697379612.754999</c:v>
                </c:pt>
                <c:pt idx="4592">
                  <c:v>14697336023.427999</c:v>
                </c:pt>
                <c:pt idx="4593">
                  <c:v>14697292581.844999</c:v>
                </c:pt>
                <c:pt idx="4594">
                  <c:v>14697249288.005999</c:v>
                </c:pt>
                <c:pt idx="4595">
                  <c:v>14697206141.910999</c:v>
                </c:pt>
                <c:pt idx="4596">
                  <c:v>14697163143.559999</c:v>
                </c:pt>
                <c:pt idx="4597">
                  <c:v>14697120292.952999</c:v>
                </c:pt>
                <c:pt idx="4598">
                  <c:v>14697077590.09</c:v>
                </c:pt>
                <c:pt idx="4599">
                  <c:v>14697035034.971001</c:v>
                </c:pt>
                <c:pt idx="4600">
                  <c:v>14696992627.595999</c:v>
                </c:pt>
                <c:pt idx="4601">
                  <c:v>14696950367.965</c:v>
                </c:pt>
                <c:pt idx="4602">
                  <c:v>14696908256.077999</c:v>
                </c:pt>
                <c:pt idx="4603">
                  <c:v>14696866291.934999</c:v>
                </c:pt>
                <c:pt idx="4604">
                  <c:v>14696824475.535999</c:v>
                </c:pt>
                <c:pt idx="4605">
                  <c:v>14696782806.881001</c:v>
                </c:pt>
                <c:pt idx="4606">
                  <c:v>14696741285.969999</c:v>
                </c:pt>
                <c:pt idx="4607">
                  <c:v>14696699912.802999</c:v>
                </c:pt>
                <c:pt idx="4608">
                  <c:v>14696658687.379999</c:v>
                </c:pt>
                <c:pt idx="4609">
                  <c:v>14696617609.701</c:v>
                </c:pt>
                <c:pt idx="4610">
                  <c:v>14696576679.765999</c:v>
                </c:pt>
                <c:pt idx="4611">
                  <c:v>14696535897.574999</c:v>
                </c:pt>
                <c:pt idx="4612">
                  <c:v>14696495263.128</c:v>
                </c:pt>
                <c:pt idx="4613">
                  <c:v>14696454776.424999</c:v>
                </c:pt>
                <c:pt idx="4614">
                  <c:v>14696414437.466</c:v>
                </c:pt>
                <c:pt idx="4615">
                  <c:v>14696374246.250999</c:v>
                </c:pt>
                <c:pt idx="4616">
                  <c:v>14696334202.779999</c:v>
                </c:pt>
                <c:pt idx="4617">
                  <c:v>14696294307.052999</c:v>
                </c:pt>
                <c:pt idx="4618">
                  <c:v>14696254559.07</c:v>
                </c:pt>
                <c:pt idx="4619">
                  <c:v>14696214958.830999</c:v>
                </c:pt>
                <c:pt idx="4620">
                  <c:v>14696175506.335999</c:v>
                </c:pt>
                <c:pt idx="4621">
                  <c:v>14696136201.584999</c:v>
                </c:pt>
                <c:pt idx="4622">
                  <c:v>14696097044.577999</c:v>
                </c:pt>
                <c:pt idx="4623">
                  <c:v>14696058035.314999</c:v>
                </c:pt>
                <c:pt idx="4624">
                  <c:v>14696019173.796</c:v>
                </c:pt>
                <c:pt idx="4625">
                  <c:v>14695980460.021</c:v>
                </c:pt>
                <c:pt idx="4626">
                  <c:v>14695941893.99</c:v>
                </c:pt>
                <c:pt idx="4627">
                  <c:v>14695903475.702999</c:v>
                </c:pt>
                <c:pt idx="4628">
                  <c:v>14695865205.16</c:v>
                </c:pt>
                <c:pt idx="4629">
                  <c:v>14695827082.361</c:v>
                </c:pt>
                <c:pt idx="4630">
                  <c:v>14695789107.306</c:v>
                </c:pt>
                <c:pt idx="4631">
                  <c:v>14695751279.994999</c:v>
                </c:pt>
                <c:pt idx="4632">
                  <c:v>14695713600.427999</c:v>
                </c:pt>
                <c:pt idx="4633">
                  <c:v>14695676068.605</c:v>
                </c:pt>
                <c:pt idx="4634">
                  <c:v>14695638684.525999</c:v>
                </c:pt>
                <c:pt idx="4635">
                  <c:v>14695601448.191</c:v>
                </c:pt>
                <c:pt idx="4636">
                  <c:v>14695564359.6</c:v>
                </c:pt>
                <c:pt idx="4637">
                  <c:v>14695527418.753</c:v>
                </c:pt>
                <c:pt idx="4638">
                  <c:v>14695490625.65</c:v>
                </c:pt>
                <c:pt idx="4639">
                  <c:v>14695453980.291</c:v>
                </c:pt>
                <c:pt idx="4640">
                  <c:v>14695417482.676001</c:v>
                </c:pt>
                <c:pt idx="4641">
                  <c:v>14695381132.805</c:v>
                </c:pt>
                <c:pt idx="4642">
                  <c:v>14695344930.677999</c:v>
                </c:pt>
                <c:pt idx="4643">
                  <c:v>14695308876.295</c:v>
                </c:pt>
                <c:pt idx="4644">
                  <c:v>14695272969.656</c:v>
                </c:pt>
                <c:pt idx="4645">
                  <c:v>14695237210.761</c:v>
                </c:pt>
                <c:pt idx="4646">
                  <c:v>14695201599.609999</c:v>
                </c:pt>
                <c:pt idx="4647">
                  <c:v>14695166136.202999</c:v>
                </c:pt>
                <c:pt idx="4648">
                  <c:v>14695130820.539999</c:v>
                </c:pt>
                <c:pt idx="4649">
                  <c:v>14695095652.620998</c:v>
                </c:pt>
                <c:pt idx="4650">
                  <c:v>14695060632.445999</c:v>
                </c:pt>
                <c:pt idx="4651">
                  <c:v>14695025760.014999</c:v>
                </c:pt>
                <c:pt idx="4652">
                  <c:v>14694991035.327999</c:v>
                </c:pt>
                <c:pt idx="4653">
                  <c:v>14694956458.385</c:v>
                </c:pt>
                <c:pt idx="4654">
                  <c:v>14694922029.185999</c:v>
                </c:pt>
                <c:pt idx="4655">
                  <c:v>14694887747.730999</c:v>
                </c:pt>
                <c:pt idx="4656">
                  <c:v>14694853614.02</c:v>
                </c:pt>
                <c:pt idx="4657">
                  <c:v>14694819628.052999</c:v>
                </c:pt>
                <c:pt idx="4658">
                  <c:v>14694785789.83</c:v>
                </c:pt>
                <c:pt idx="4659">
                  <c:v>14694752099.351</c:v>
                </c:pt>
                <c:pt idx="4660">
                  <c:v>14694718556.615999</c:v>
                </c:pt>
                <c:pt idx="4661">
                  <c:v>14694685161.625</c:v>
                </c:pt>
                <c:pt idx="4662">
                  <c:v>14694651914.378</c:v>
                </c:pt>
                <c:pt idx="4663">
                  <c:v>14694618814.875</c:v>
                </c:pt>
                <c:pt idx="4664">
                  <c:v>14694585863.115999</c:v>
                </c:pt>
                <c:pt idx="4665">
                  <c:v>14694553059.101</c:v>
                </c:pt>
                <c:pt idx="4666">
                  <c:v>14694520402.83</c:v>
                </c:pt>
                <c:pt idx="4667">
                  <c:v>14694487894.302999</c:v>
                </c:pt>
                <c:pt idx="4668">
                  <c:v>14694455533.52</c:v>
                </c:pt>
                <c:pt idx="4669">
                  <c:v>14694423320.480999</c:v>
                </c:pt>
                <c:pt idx="4670">
                  <c:v>14694391255.185999</c:v>
                </c:pt>
                <c:pt idx="4671">
                  <c:v>14694359337.635</c:v>
                </c:pt>
                <c:pt idx="4672">
                  <c:v>14694327567.827999</c:v>
                </c:pt>
                <c:pt idx="4673">
                  <c:v>14694295945.764999</c:v>
                </c:pt>
                <c:pt idx="4674">
                  <c:v>14694264471.445999</c:v>
                </c:pt>
                <c:pt idx="4675">
                  <c:v>14694233144.870998</c:v>
                </c:pt>
                <c:pt idx="4676">
                  <c:v>14694201966.039999</c:v>
                </c:pt>
                <c:pt idx="4677">
                  <c:v>14694170934.952999</c:v>
                </c:pt>
                <c:pt idx="4678">
                  <c:v>14694140051.609999</c:v>
                </c:pt>
                <c:pt idx="4679">
                  <c:v>14694109316.011</c:v>
                </c:pt>
                <c:pt idx="4680">
                  <c:v>14694078728.156</c:v>
                </c:pt>
                <c:pt idx="4681">
                  <c:v>14694048288.045</c:v>
                </c:pt>
                <c:pt idx="4682">
                  <c:v>14694017995.677999</c:v>
                </c:pt>
                <c:pt idx="4683">
                  <c:v>14693987851.055</c:v>
                </c:pt>
                <c:pt idx="4684">
                  <c:v>14693957854.175999</c:v>
                </c:pt>
                <c:pt idx="4685">
                  <c:v>14693928005.041</c:v>
                </c:pt>
                <c:pt idx="4686">
                  <c:v>14693898303.65</c:v>
                </c:pt>
                <c:pt idx="4687">
                  <c:v>14693868750.002998</c:v>
                </c:pt>
                <c:pt idx="4688">
                  <c:v>14693839344.099998</c:v>
                </c:pt>
                <c:pt idx="4689">
                  <c:v>14693810085.941</c:v>
                </c:pt>
                <c:pt idx="4690">
                  <c:v>14693780975.525999</c:v>
                </c:pt>
                <c:pt idx="4691">
                  <c:v>14693752012.855</c:v>
                </c:pt>
                <c:pt idx="4692">
                  <c:v>14693723197.927999</c:v>
                </c:pt>
                <c:pt idx="4693">
                  <c:v>14693694530.744999</c:v>
                </c:pt>
                <c:pt idx="4694">
                  <c:v>14693666011.306</c:v>
                </c:pt>
                <c:pt idx="4695">
                  <c:v>14693637639.611</c:v>
                </c:pt>
                <c:pt idx="4696">
                  <c:v>14693609415.66</c:v>
                </c:pt>
                <c:pt idx="4697">
                  <c:v>14693581339.452999</c:v>
                </c:pt>
                <c:pt idx="4698">
                  <c:v>14693553410.99</c:v>
                </c:pt>
                <c:pt idx="4699">
                  <c:v>14693525630.271</c:v>
                </c:pt>
                <c:pt idx="4700">
                  <c:v>14693497997.296</c:v>
                </c:pt>
                <c:pt idx="4701">
                  <c:v>14693470512.065001</c:v>
                </c:pt>
                <c:pt idx="4702">
                  <c:v>14693443174.577999</c:v>
                </c:pt>
                <c:pt idx="4703">
                  <c:v>14693415984.834999</c:v>
                </c:pt>
                <c:pt idx="4704">
                  <c:v>14693388942.836</c:v>
                </c:pt>
                <c:pt idx="4705">
                  <c:v>14693362048.580999</c:v>
                </c:pt>
                <c:pt idx="4706">
                  <c:v>14693335302.07</c:v>
                </c:pt>
                <c:pt idx="4707">
                  <c:v>14693308703.302999</c:v>
                </c:pt>
                <c:pt idx="4708">
                  <c:v>14693282252.279999</c:v>
                </c:pt>
                <c:pt idx="4709">
                  <c:v>14693255949.000999</c:v>
                </c:pt>
                <c:pt idx="4710">
                  <c:v>14693229793.466</c:v>
                </c:pt>
                <c:pt idx="4711">
                  <c:v>14693203785.674999</c:v>
                </c:pt>
                <c:pt idx="4712">
                  <c:v>14693177925.628</c:v>
                </c:pt>
                <c:pt idx="4713">
                  <c:v>14693152213.324999</c:v>
                </c:pt>
                <c:pt idx="4714">
                  <c:v>14693126648.765999</c:v>
                </c:pt>
                <c:pt idx="4715">
                  <c:v>14693101231.951</c:v>
                </c:pt>
                <c:pt idx="4716">
                  <c:v>14693075962.879999</c:v>
                </c:pt>
                <c:pt idx="4717">
                  <c:v>14693050841.552999</c:v>
                </c:pt>
                <c:pt idx="4718">
                  <c:v>14693025867.969999</c:v>
                </c:pt>
                <c:pt idx="4719">
                  <c:v>14693001042.130999</c:v>
                </c:pt>
                <c:pt idx="4720">
                  <c:v>14692976364.035999</c:v>
                </c:pt>
                <c:pt idx="4721">
                  <c:v>14692951833.684999</c:v>
                </c:pt>
                <c:pt idx="4722">
                  <c:v>14692927451.077999</c:v>
                </c:pt>
                <c:pt idx="4723">
                  <c:v>14692903216.215</c:v>
                </c:pt>
                <c:pt idx="4724">
                  <c:v>14692879129.096001</c:v>
                </c:pt>
                <c:pt idx="4725">
                  <c:v>14692855189.720999</c:v>
                </c:pt>
                <c:pt idx="4726">
                  <c:v>14692831398.09</c:v>
                </c:pt>
                <c:pt idx="4727">
                  <c:v>14692807754.202999</c:v>
                </c:pt>
                <c:pt idx="4728">
                  <c:v>14692784258.059999</c:v>
                </c:pt>
                <c:pt idx="4729">
                  <c:v>14692760909.660999</c:v>
                </c:pt>
                <c:pt idx="4730">
                  <c:v>14692737709.006001</c:v>
                </c:pt>
                <c:pt idx="4731">
                  <c:v>14692714656.094999</c:v>
                </c:pt>
                <c:pt idx="4732">
                  <c:v>14692691750.927999</c:v>
                </c:pt>
                <c:pt idx="4733">
                  <c:v>14692668993.504999</c:v>
                </c:pt>
                <c:pt idx="4734">
                  <c:v>14692646383.826</c:v>
                </c:pt>
                <c:pt idx="4735">
                  <c:v>14692623921.890999</c:v>
                </c:pt>
                <c:pt idx="4736">
                  <c:v>14692601607.700001</c:v>
                </c:pt>
                <c:pt idx="4737">
                  <c:v>14692579441.253</c:v>
                </c:pt>
                <c:pt idx="4738">
                  <c:v>14692557422.549999</c:v>
                </c:pt>
                <c:pt idx="4739">
                  <c:v>14692535551.591</c:v>
                </c:pt>
                <c:pt idx="4740">
                  <c:v>14692513828.375999</c:v>
                </c:pt>
                <c:pt idx="4741">
                  <c:v>14692492252.904999</c:v>
                </c:pt>
                <c:pt idx="4742">
                  <c:v>14692470825.177999</c:v>
                </c:pt>
                <c:pt idx="4743">
                  <c:v>14692449545.195</c:v>
                </c:pt>
                <c:pt idx="4744">
                  <c:v>14692428412.955999</c:v>
                </c:pt>
                <c:pt idx="4745">
                  <c:v>14692407428.460999</c:v>
                </c:pt>
                <c:pt idx="4746">
                  <c:v>14692386591.709999</c:v>
                </c:pt>
                <c:pt idx="4747">
                  <c:v>14692365902.702999</c:v>
                </c:pt>
                <c:pt idx="4748">
                  <c:v>14692345361.439999</c:v>
                </c:pt>
                <c:pt idx="4749">
                  <c:v>14692324967.921</c:v>
                </c:pt>
                <c:pt idx="4750">
                  <c:v>14692304722.146</c:v>
                </c:pt>
                <c:pt idx="4751">
                  <c:v>14692284624.115</c:v>
                </c:pt>
                <c:pt idx="4752">
                  <c:v>14692264673.827999</c:v>
                </c:pt>
                <c:pt idx="4753">
                  <c:v>14692244871.285</c:v>
                </c:pt>
                <c:pt idx="4754">
                  <c:v>14692225216.486</c:v>
                </c:pt>
                <c:pt idx="4755">
                  <c:v>14692205709.431</c:v>
                </c:pt>
                <c:pt idx="4756">
                  <c:v>14692186350.119999</c:v>
                </c:pt>
                <c:pt idx="4757">
                  <c:v>14692167138.552999</c:v>
                </c:pt>
                <c:pt idx="4758">
                  <c:v>14692148074.73</c:v>
                </c:pt>
                <c:pt idx="4759">
                  <c:v>14692129158.650999</c:v>
                </c:pt>
                <c:pt idx="4760">
                  <c:v>14692110390.316</c:v>
                </c:pt>
                <c:pt idx="4761">
                  <c:v>14692091769.725</c:v>
                </c:pt>
                <c:pt idx="4762">
                  <c:v>14692073296.878</c:v>
                </c:pt>
                <c:pt idx="4763">
                  <c:v>14692054971.775</c:v>
                </c:pt>
                <c:pt idx="4764">
                  <c:v>14692036794.416</c:v>
                </c:pt>
                <c:pt idx="4765">
                  <c:v>14692018764.801001</c:v>
                </c:pt>
                <c:pt idx="4766">
                  <c:v>14692000882.93</c:v>
                </c:pt>
                <c:pt idx="4767">
                  <c:v>14691983148.802999</c:v>
                </c:pt>
                <c:pt idx="4768">
                  <c:v>14691965562.42</c:v>
                </c:pt>
                <c:pt idx="4769">
                  <c:v>14691948123.781</c:v>
                </c:pt>
                <c:pt idx="4770">
                  <c:v>14691930832.886</c:v>
                </c:pt>
                <c:pt idx="4771">
                  <c:v>14691913689.734999</c:v>
                </c:pt>
                <c:pt idx="4772">
                  <c:v>14691896694.327999</c:v>
                </c:pt>
                <c:pt idx="4773">
                  <c:v>14691879846.664999</c:v>
                </c:pt>
                <c:pt idx="4774">
                  <c:v>14691863146.745998</c:v>
                </c:pt>
                <c:pt idx="4775">
                  <c:v>14691846594.570999</c:v>
                </c:pt>
                <c:pt idx="4776">
                  <c:v>14691830190.139999</c:v>
                </c:pt>
                <c:pt idx="4777">
                  <c:v>14691813933.452999</c:v>
                </c:pt>
                <c:pt idx="4778">
                  <c:v>14691797824.51</c:v>
                </c:pt>
                <c:pt idx="4779">
                  <c:v>14691781863.310999</c:v>
                </c:pt>
                <c:pt idx="4780">
                  <c:v>14691766049.855999</c:v>
                </c:pt>
                <c:pt idx="4781">
                  <c:v>14691750384.145</c:v>
                </c:pt>
                <c:pt idx="4782">
                  <c:v>14691734866.177999</c:v>
                </c:pt>
                <c:pt idx="4783">
                  <c:v>14691719495.955</c:v>
                </c:pt>
                <c:pt idx="4784">
                  <c:v>14691704273.476</c:v>
                </c:pt>
                <c:pt idx="4785">
                  <c:v>14691689198.740999</c:v>
                </c:pt>
                <c:pt idx="4786">
                  <c:v>14691674271.75</c:v>
                </c:pt>
                <c:pt idx="4787">
                  <c:v>14691659492.503</c:v>
                </c:pt>
                <c:pt idx="4788">
                  <c:v>14691644861</c:v>
                </c:pt>
                <c:pt idx="4789">
                  <c:v>14691630377.240999</c:v>
                </c:pt>
                <c:pt idx="4790">
                  <c:v>14691616041.226</c:v>
                </c:pt>
                <c:pt idx="4791">
                  <c:v>14691601852.955</c:v>
                </c:pt>
                <c:pt idx="4792">
                  <c:v>14691587812.427999</c:v>
                </c:pt>
                <c:pt idx="4793">
                  <c:v>14691573919.645</c:v>
                </c:pt>
                <c:pt idx="4794">
                  <c:v>14691560174.605999</c:v>
                </c:pt>
                <c:pt idx="4795">
                  <c:v>14691546577.310999</c:v>
                </c:pt>
                <c:pt idx="4796">
                  <c:v>14691533127.76</c:v>
                </c:pt>
                <c:pt idx="4797">
                  <c:v>14691519825.952999</c:v>
                </c:pt>
                <c:pt idx="4798">
                  <c:v>14691506671.889999</c:v>
                </c:pt>
                <c:pt idx="4799">
                  <c:v>14691493665.570999</c:v>
                </c:pt>
                <c:pt idx="4800">
                  <c:v>14691480806.995998</c:v>
                </c:pt>
                <c:pt idx="4801">
                  <c:v>14691468096.164999</c:v>
                </c:pt>
                <c:pt idx="4802">
                  <c:v>14691455533.077999</c:v>
                </c:pt>
                <c:pt idx="4803">
                  <c:v>14691443117.734999</c:v>
                </c:pt>
                <c:pt idx="4804">
                  <c:v>14691430850.136</c:v>
                </c:pt>
                <c:pt idx="4805">
                  <c:v>14691418730.281</c:v>
                </c:pt>
                <c:pt idx="4806">
                  <c:v>14691406758.17</c:v>
                </c:pt>
                <c:pt idx="4807">
                  <c:v>14691394933.802999</c:v>
                </c:pt>
                <c:pt idx="4808">
                  <c:v>14691383257.18</c:v>
                </c:pt>
                <c:pt idx="4809">
                  <c:v>14691371728.300999</c:v>
                </c:pt>
                <c:pt idx="4810">
                  <c:v>14691360347.166</c:v>
                </c:pt>
                <c:pt idx="4811">
                  <c:v>14691349113.775</c:v>
                </c:pt>
                <c:pt idx="4812">
                  <c:v>14691338028.127998</c:v>
                </c:pt>
                <c:pt idx="4813">
                  <c:v>14691327090.224998</c:v>
                </c:pt>
                <c:pt idx="4814">
                  <c:v>14691316300.066</c:v>
                </c:pt>
                <c:pt idx="4815">
                  <c:v>14691305657.650999</c:v>
                </c:pt>
                <c:pt idx="4816">
                  <c:v>14691295162.98</c:v>
                </c:pt>
                <c:pt idx="4817">
                  <c:v>14691284816.052999</c:v>
                </c:pt>
                <c:pt idx="4818">
                  <c:v>14691274616.869999</c:v>
                </c:pt>
                <c:pt idx="4819">
                  <c:v>14691264565.431</c:v>
                </c:pt>
                <c:pt idx="4820">
                  <c:v>14691254661.736</c:v>
                </c:pt>
                <c:pt idx="4821">
                  <c:v>14691244905.785</c:v>
                </c:pt>
                <c:pt idx="4822">
                  <c:v>14691235297.577999</c:v>
                </c:pt>
                <c:pt idx="4823">
                  <c:v>14691225837.115</c:v>
                </c:pt>
                <c:pt idx="4824">
                  <c:v>14691216524.396</c:v>
                </c:pt>
                <c:pt idx="4825">
                  <c:v>14691207359.421</c:v>
                </c:pt>
                <c:pt idx="4826">
                  <c:v>14691198342.190001</c:v>
                </c:pt>
                <c:pt idx="4827">
                  <c:v>14691189472.702999</c:v>
                </c:pt>
                <c:pt idx="4828">
                  <c:v>14691180750.959999</c:v>
                </c:pt>
                <c:pt idx="4829">
                  <c:v>14691172176.961</c:v>
                </c:pt>
                <c:pt idx="4830">
                  <c:v>14691163750.705999</c:v>
                </c:pt>
                <c:pt idx="4831">
                  <c:v>14691155472.195</c:v>
                </c:pt>
                <c:pt idx="4832">
                  <c:v>14691147341.427999</c:v>
                </c:pt>
                <c:pt idx="4833">
                  <c:v>14691139358.404999</c:v>
                </c:pt>
                <c:pt idx="4834">
                  <c:v>14691131523.125999</c:v>
                </c:pt>
                <c:pt idx="4835">
                  <c:v>14691123835.591</c:v>
                </c:pt>
                <c:pt idx="4836">
                  <c:v>14691116295.799999</c:v>
                </c:pt>
                <c:pt idx="4837">
                  <c:v>14691108903.753</c:v>
                </c:pt>
                <c:pt idx="4838">
                  <c:v>14691101659.449999</c:v>
                </c:pt>
                <c:pt idx="4839">
                  <c:v>14691094562.890999</c:v>
                </c:pt>
                <c:pt idx="4840">
                  <c:v>14691087614.076</c:v>
                </c:pt>
                <c:pt idx="4841">
                  <c:v>14691080813.004999</c:v>
                </c:pt>
                <c:pt idx="4842">
                  <c:v>14691074159.677999</c:v>
                </c:pt>
                <c:pt idx="4843">
                  <c:v>14691067654.094999</c:v>
                </c:pt>
                <c:pt idx="4844">
                  <c:v>14691061296.255999</c:v>
                </c:pt>
                <c:pt idx="4845">
                  <c:v>14691055086.160999</c:v>
                </c:pt>
                <c:pt idx="4846">
                  <c:v>14691049023.809999</c:v>
                </c:pt>
                <c:pt idx="4847">
                  <c:v>14691043109.202999</c:v>
                </c:pt>
                <c:pt idx="4848">
                  <c:v>14691037342.34</c:v>
                </c:pt>
                <c:pt idx="4849">
                  <c:v>14691031723.221001</c:v>
                </c:pt>
                <c:pt idx="4850">
                  <c:v>14691026251.845999</c:v>
                </c:pt>
                <c:pt idx="4851">
                  <c:v>14691020928.215</c:v>
                </c:pt>
                <c:pt idx="4852">
                  <c:v>14691015752.327999</c:v>
                </c:pt>
                <c:pt idx="4853">
                  <c:v>14691010724.184999</c:v>
                </c:pt>
                <c:pt idx="4854">
                  <c:v>14691005843.785999</c:v>
                </c:pt>
                <c:pt idx="4855">
                  <c:v>14691001111.131001</c:v>
                </c:pt>
                <c:pt idx="4856">
                  <c:v>14690996526.219999</c:v>
                </c:pt>
                <c:pt idx="4857">
                  <c:v>14690992089.052999</c:v>
                </c:pt>
                <c:pt idx="4858">
                  <c:v>14690987799.629999</c:v>
                </c:pt>
                <c:pt idx="4859">
                  <c:v>14690983657.951</c:v>
                </c:pt>
                <c:pt idx="4860">
                  <c:v>14690979664.015999</c:v>
                </c:pt>
                <c:pt idx="4861">
                  <c:v>14690975817.825001</c:v>
                </c:pt>
                <c:pt idx="4862">
                  <c:v>14690972119.378</c:v>
                </c:pt>
                <c:pt idx="4863">
                  <c:v>14690968568.674999</c:v>
                </c:pt>
                <c:pt idx="4864">
                  <c:v>14690965165.716</c:v>
                </c:pt>
                <c:pt idx="4865">
                  <c:v>14690961910.500999</c:v>
                </c:pt>
                <c:pt idx="4866">
                  <c:v>14690958803.029999</c:v>
                </c:pt>
                <c:pt idx="4867">
                  <c:v>14690955843.302999</c:v>
                </c:pt>
                <c:pt idx="4868">
                  <c:v>14690953031.32</c:v>
                </c:pt>
                <c:pt idx="4869">
                  <c:v>14690950367.080999</c:v>
                </c:pt>
                <c:pt idx="4870">
                  <c:v>14690947850.585999</c:v>
                </c:pt>
                <c:pt idx="4871">
                  <c:v>14690945481.834999</c:v>
                </c:pt>
                <c:pt idx="4872">
                  <c:v>14690943260.827999</c:v>
                </c:pt>
                <c:pt idx="4873">
                  <c:v>14690941187.564999</c:v>
                </c:pt>
                <c:pt idx="4874">
                  <c:v>14690939262.046</c:v>
                </c:pt>
                <c:pt idx="4875">
                  <c:v>14690937484.271</c:v>
                </c:pt>
                <c:pt idx="4876">
                  <c:v>14690935854.24</c:v>
                </c:pt>
                <c:pt idx="4877">
                  <c:v>14690934371.952999</c:v>
                </c:pt>
                <c:pt idx="4878">
                  <c:v>14690933037.41</c:v>
                </c:pt>
                <c:pt idx="4879">
                  <c:v>14690931850.611</c:v>
                </c:pt>
                <c:pt idx="4880">
                  <c:v>14690930811.556</c:v>
                </c:pt>
                <c:pt idx="4881">
                  <c:v>14690929920.244999</c:v>
                </c:pt>
                <c:pt idx="4882">
                  <c:v>14690929176.677999</c:v>
                </c:pt>
                <c:pt idx="4883">
                  <c:v>14690928580.855</c:v>
                </c:pt>
                <c:pt idx="4884">
                  <c:v>14690928132.775999</c:v>
                </c:pt>
                <c:pt idx="4885">
                  <c:v>14690927832.441</c:v>
                </c:pt>
                <c:pt idx="4886">
                  <c:v>14690927679.85</c:v>
                </c:pt>
                <c:pt idx="4887">
                  <c:v>14690927675.003</c:v>
                </c:pt>
                <c:pt idx="4888">
                  <c:v>14690927817.9</c:v>
                </c:pt>
                <c:pt idx="4889">
                  <c:v>14690928108.541</c:v>
                </c:pt>
                <c:pt idx="4890">
                  <c:v>14690928546.926001</c:v>
                </c:pt>
                <c:pt idx="4891">
                  <c:v>14690929133.055</c:v>
                </c:pt>
                <c:pt idx="4892">
                  <c:v>14690929866.927999</c:v>
                </c:pt>
                <c:pt idx="4893">
                  <c:v>14690930748.545</c:v>
                </c:pt>
                <c:pt idx="4894">
                  <c:v>14690931777.906</c:v>
                </c:pt>
                <c:pt idx="4895">
                  <c:v>14690932955.011</c:v>
                </c:pt>
                <c:pt idx="4896">
                  <c:v>14690934279.859999</c:v>
                </c:pt>
                <c:pt idx="4897">
                  <c:v>14690935752.452999</c:v>
                </c:pt>
                <c:pt idx="4898">
                  <c:v>14690937372.789999</c:v>
                </c:pt>
                <c:pt idx="4899">
                  <c:v>14690939140.870998</c:v>
                </c:pt>
                <c:pt idx="4900">
                  <c:v>14690941056.695999</c:v>
                </c:pt>
                <c:pt idx="4901">
                  <c:v>14690943120.264999</c:v>
                </c:pt>
                <c:pt idx="4902">
                  <c:v>14690945331.577999</c:v>
                </c:pt>
                <c:pt idx="4903">
                  <c:v>14690947690.635</c:v>
                </c:pt>
                <c:pt idx="4904">
                  <c:v>14690950197.435999</c:v>
                </c:pt>
                <c:pt idx="4905">
                  <c:v>14690952851.980999</c:v>
                </c:pt>
                <c:pt idx="4906">
                  <c:v>14690955654.27</c:v>
                </c:pt>
                <c:pt idx="4907">
                  <c:v>14690958604.302999</c:v>
                </c:pt>
                <c:pt idx="4908">
                  <c:v>14690961702.08</c:v>
                </c:pt>
                <c:pt idx="4909">
                  <c:v>14690964947.601</c:v>
                </c:pt>
                <c:pt idx="4910">
                  <c:v>14690968340.865999</c:v>
                </c:pt>
                <c:pt idx="4911">
                  <c:v>14690971881.875</c:v>
                </c:pt>
                <c:pt idx="4912">
                  <c:v>14690975570.628</c:v>
                </c:pt>
                <c:pt idx="4913">
                  <c:v>14690979407.125</c:v>
                </c:pt>
                <c:pt idx="4914">
                  <c:v>14690983391.365999</c:v>
                </c:pt>
                <c:pt idx="4915">
                  <c:v>14690987523.351</c:v>
                </c:pt>
                <c:pt idx="4916">
                  <c:v>14690991803.08</c:v>
                </c:pt>
                <c:pt idx="4917">
                  <c:v>14690996230.552999</c:v>
                </c:pt>
                <c:pt idx="4918">
                  <c:v>14691000805.77</c:v>
                </c:pt>
                <c:pt idx="4919">
                  <c:v>14691005528.730999</c:v>
                </c:pt>
                <c:pt idx="4920">
                  <c:v>14691010399.435999</c:v>
                </c:pt>
                <c:pt idx="4921">
                  <c:v>14691015417.885</c:v>
                </c:pt>
                <c:pt idx="4922">
                  <c:v>14691020584.077999</c:v>
                </c:pt>
                <c:pt idx="4923">
                  <c:v>14691025898.014999</c:v>
                </c:pt>
                <c:pt idx="4924">
                  <c:v>14691031359.695999</c:v>
                </c:pt>
                <c:pt idx="4925">
                  <c:v>14691036969.120998</c:v>
                </c:pt>
                <c:pt idx="4926">
                  <c:v>14691042726.289999</c:v>
                </c:pt>
                <c:pt idx="4927">
                  <c:v>14691048631.202999</c:v>
                </c:pt>
                <c:pt idx="4928">
                  <c:v>14691054683.859999</c:v>
                </c:pt>
                <c:pt idx="4929">
                  <c:v>14691060884.261</c:v>
                </c:pt>
                <c:pt idx="4930">
                  <c:v>14691067232.406</c:v>
                </c:pt>
                <c:pt idx="4931">
                  <c:v>14691073728.295</c:v>
                </c:pt>
                <c:pt idx="4932">
                  <c:v>14691080371.927999</c:v>
                </c:pt>
                <c:pt idx="4933">
                  <c:v>14691087163.305</c:v>
                </c:pt>
                <c:pt idx="4934">
                  <c:v>14691094102.425999</c:v>
                </c:pt>
                <c:pt idx="4935">
                  <c:v>14691101189.291</c:v>
                </c:pt>
                <c:pt idx="4936">
                  <c:v>14691108423.9</c:v>
                </c:pt>
                <c:pt idx="4937">
                  <c:v>14691115806.252998</c:v>
                </c:pt>
                <c:pt idx="4938">
                  <c:v>14691123336.349998</c:v>
                </c:pt>
                <c:pt idx="4939">
                  <c:v>14691131014.191</c:v>
                </c:pt>
                <c:pt idx="4940">
                  <c:v>14691138839.775999</c:v>
                </c:pt>
                <c:pt idx="4941">
                  <c:v>14691146813.105</c:v>
                </c:pt>
                <c:pt idx="4942">
                  <c:v>14691154934.177999</c:v>
                </c:pt>
                <c:pt idx="4943">
                  <c:v>14691163202.994999</c:v>
                </c:pt>
                <c:pt idx="4944">
                  <c:v>14691171619.556</c:v>
                </c:pt>
                <c:pt idx="4945">
                  <c:v>14691180183.861</c:v>
                </c:pt>
                <c:pt idx="4946">
                  <c:v>14691188895.91</c:v>
                </c:pt>
                <c:pt idx="4947">
                  <c:v>14691197755.702999</c:v>
                </c:pt>
                <c:pt idx="4948">
                  <c:v>14691206763.24</c:v>
                </c:pt>
                <c:pt idx="4949">
                  <c:v>14691215918.521</c:v>
                </c:pt>
                <c:pt idx="4950">
                  <c:v>14691225221.546</c:v>
                </c:pt>
                <c:pt idx="4951">
                  <c:v>14691234672.315001</c:v>
                </c:pt>
                <c:pt idx="4952">
                  <c:v>14691244270.827999</c:v>
                </c:pt>
                <c:pt idx="4953">
                  <c:v>14691254017.084999</c:v>
                </c:pt>
                <c:pt idx="4954">
                  <c:v>14691263911.086</c:v>
                </c:pt>
                <c:pt idx="4955">
                  <c:v>14691273952.830999</c:v>
                </c:pt>
                <c:pt idx="4956">
                  <c:v>14691284142.32</c:v>
                </c:pt>
                <c:pt idx="4957">
                  <c:v>14691294479.552999</c:v>
                </c:pt>
                <c:pt idx="4958">
                  <c:v>14691304964.529999</c:v>
                </c:pt>
                <c:pt idx="4959">
                  <c:v>14691315597.250999</c:v>
                </c:pt>
                <c:pt idx="4960">
                  <c:v>14691326377.716</c:v>
                </c:pt>
                <c:pt idx="4961">
                  <c:v>14691337305.924999</c:v>
                </c:pt>
                <c:pt idx="4962">
                  <c:v>14691348381.878</c:v>
                </c:pt>
                <c:pt idx="4963">
                  <c:v>14691359605.574999</c:v>
                </c:pt>
                <c:pt idx="4964">
                  <c:v>14691370977.015999</c:v>
                </c:pt>
                <c:pt idx="4965">
                  <c:v>14691382496.201</c:v>
                </c:pt>
                <c:pt idx="4966">
                  <c:v>14691394163.129999</c:v>
                </c:pt>
                <c:pt idx="4967">
                  <c:v>14691405977.802999</c:v>
                </c:pt>
                <c:pt idx="4968">
                  <c:v>14691417940.219999</c:v>
                </c:pt>
                <c:pt idx="4969">
                  <c:v>14691430050.380999</c:v>
                </c:pt>
                <c:pt idx="4970">
                  <c:v>14691442308.285999</c:v>
                </c:pt>
                <c:pt idx="4971">
                  <c:v>14691454713.934999</c:v>
                </c:pt>
                <c:pt idx="4972">
                  <c:v>14691467267.327999</c:v>
                </c:pt>
                <c:pt idx="4973">
                  <c:v>14691479968.465</c:v>
                </c:pt>
                <c:pt idx="4974">
                  <c:v>14691492817.346001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9F-499A-A699-6FA03F439BB4}"/>
            </c:ext>
          </c:extLst>
        </c:ser>
        <c:ser>
          <c:idx val="2"/>
          <c:order val="2"/>
          <c:tx>
            <c:v>WSD_7days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</a:ln>
              <a:effectLst/>
            </c:spPr>
          </c:marker>
          <c:trendline>
            <c:spPr>
              <a:ln w="31750" cap="rnd">
                <a:solidFill>
                  <a:srgbClr val="FF0000"/>
                </a:solidFill>
                <a:prstDash val="sysDot"/>
              </a:ln>
              <a:effectLst/>
            </c:spPr>
            <c:trendlineType val="poly"/>
            <c:order val="3"/>
            <c:dispRSqr val="0"/>
            <c:dispEq val="0"/>
          </c:trendline>
          <c:cat>
            <c:numRef>
              <c:f>'Sheet2 (2)'!$A$2:$A$4976</c:f>
              <c:numCache>
                <c:formatCode>m/d/yyyy</c:formatCode>
                <c:ptCount val="4975"/>
                <c:pt idx="0">
                  <c:v>43944</c:v>
                </c:pt>
                <c:pt idx="1">
                  <c:v>43945</c:v>
                </c:pt>
                <c:pt idx="2">
                  <c:v>43946</c:v>
                </c:pt>
                <c:pt idx="3">
                  <c:v>43948</c:v>
                </c:pt>
                <c:pt idx="4">
                  <c:v>43950</c:v>
                </c:pt>
                <c:pt idx="5">
                  <c:v>43951</c:v>
                </c:pt>
                <c:pt idx="6">
                  <c:v>43952</c:v>
                </c:pt>
                <c:pt idx="7">
                  <c:v>43953</c:v>
                </c:pt>
                <c:pt idx="8">
                  <c:v>43954</c:v>
                </c:pt>
                <c:pt idx="9">
                  <c:v>43955</c:v>
                </c:pt>
                <c:pt idx="10">
                  <c:v>43956</c:v>
                </c:pt>
                <c:pt idx="11">
                  <c:v>43957</c:v>
                </c:pt>
                <c:pt idx="12">
                  <c:v>43958</c:v>
                </c:pt>
                <c:pt idx="13">
                  <c:v>43959</c:v>
                </c:pt>
                <c:pt idx="14">
                  <c:v>43960</c:v>
                </c:pt>
                <c:pt idx="15">
                  <c:v>43961</c:v>
                </c:pt>
                <c:pt idx="16">
                  <c:v>43962</c:v>
                </c:pt>
                <c:pt idx="17">
                  <c:v>43963</c:v>
                </c:pt>
                <c:pt idx="18">
                  <c:v>43964</c:v>
                </c:pt>
                <c:pt idx="19">
                  <c:v>43965</c:v>
                </c:pt>
                <c:pt idx="20">
                  <c:v>43966</c:v>
                </c:pt>
                <c:pt idx="21">
                  <c:v>43967</c:v>
                </c:pt>
                <c:pt idx="22">
                  <c:v>43968</c:v>
                </c:pt>
                <c:pt idx="23">
                  <c:v>43969</c:v>
                </c:pt>
                <c:pt idx="24">
                  <c:v>43970</c:v>
                </c:pt>
                <c:pt idx="25">
                  <c:v>43971</c:v>
                </c:pt>
                <c:pt idx="26">
                  <c:v>43972</c:v>
                </c:pt>
                <c:pt idx="27">
                  <c:v>43974</c:v>
                </c:pt>
                <c:pt idx="28">
                  <c:v>43975</c:v>
                </c:pt>
                <c:pt idx="29">
                  <c:v>43976</c:v>
                </c:pt>
                <c:pt idx="30">
                  <c:v>43977</c:v>
                </c:pt>
                <c:pt idx="31">
                  <c:v>43978</c:v>
                </c:pt>
                <c:pt idx="32">
                  <c:v>43979</c:v>
                </c:pt>
                <c:pt idx="33">
                  <c:v>43980</c:v>
                </c:pt>
                <c:pt idx="34">
                  <c:v>43981</c:v>
                </c:pt>
                <c:pt idx="35">
                  <c:v>43982</c:v>
                </c:pt>
                <c:pt idx="36">
                  <c:v>43983</c:v>
                </c:pt>
                <c:pt idx="37">
                  <c:v>43984</c:v>
                </c:pt>
                <c:pt idx="38">
                  <c:v>43985</c:v>
                </c:pt>
                <c:pt idx="39">
                  <c:v>43986</c:v>
                </c:pt>
                <c:pt idx="40">
                  <c:v>43987</c:v>
                </c:pt>
                <c:pt idx="41">
                  <c:v>43989</c:v>
                </c:pt>
                <c:pt idx="42">
                  <c:v>43990</c:v>
                </c:pt>
                <c:pt idx="43">
                  <c:v>43991</c:v>
                </c:pt>
                <c:pt idx="44">
                  <c:v>43992</c:v>
                </c:pt>
                <c:pt idx="45">
                  <c:v>43993</c:v>
                </c:pt>
                <c:pt idx="46">
                  <c:v>43994</c:v>
                </c:pt>
                <c:pt idx="47">
                  <c:v>43995</c:v>
                </c:pt>
                <c:pt idx="48">
                  <c:v>43996</c:v>
                </c:pt>
                <c:pt idx="49">
                  <c:v>43997</c:v>
                </c:pt>
                <c:pt idx="50">
                  <c:v>43998</c:v>
                </c:pt>
                <c:pt idx="51">
                  <c:v>43999</c:v>
                </c:pt>
                <c:pt idx="52">
                  <c:v>44000</c:v>
                </c:pt>
                <c:pt idx="53">
                  <c:v>44001</c:v>
                </c:pt>
                <c:pt idx="54">
                  <c:v>44002</c:v>
                </c:pt>
                <c:pt idx="55">
                  <c:v>44003</c:v>
                </c:pt>
                <c:pt idx="56">
                  <c:v>44004</c:v>
                </c:pt>
                <c:pt idx="57">
                  <c:v>44005</c:v>
                </c:pt>
                <c:pt idx="58">
                  <c:v>44006</c:v>
                </c:pt>
                <c:pt idx="59">
                  <c:v>44007</c:v>
                </c:pt>
                <c:pt idx="60">
                  <c:v>44008</c:v>
                </c:pt>
                <c:pt idx="61">
                  <c:v>44009</c:v>
                </c:pt>
                <c:pt idx="62">
                  <c:v>44010</c:v>
                </c:pt>
                <c:pt idx="63">
                  <c:v>44011</c:v>
                </c:pt>
                <c:pt idx="64">
                  <c:v>44012</c:v>
                </c:pt>
                <c:pt idx="65">
                  <c:v>44013</c:v>
                </c:pt>
                <c:pt idx="66">
                  <c:v>44014</c:v>
                </c:pt>
                <c:pt idx="67">
                  <c:v>44015</c:v>
                </c:pt>
                <c:pt idx="68">
                  <c:v>44016</c:v>
                </c:pt>
                <c:pt idx="69">
                  <c:v>44017</c:v>
                </c:pt>
                <c:pt idx="70">
                  <c:v>44018</c:v>
                </c:pt>
                <c:pt idx="71">
                  <c:v>44019</c:v>
                </c:pt>
                <c:pt idx="72">
                  <c:v>44020</c:v>
                </c:pt>
                <c:pt idx="73">
                  <c:v>44021</c:v>
                </c:pt>
                <c:pt idx="74">
                  <c:v>44022</c:v>
                </c:pt>
                <c:pt idx="75">
                  <c:v>44023</c:v>
                </c:pt>
                <c:pt idx="76">
                  <c:v>44024</c:v>
                </c:pt>
                <c:pt idx="77">
                  <c:v>44025</c:v>
                </c:pt>
                <c:pt idx="78">
                  <c:v>44026</c:v>
                </c:pt>
                <c:pt idx="79">
                  <c:v>44027</c:v>
                </c:pt>
                <c:pt idx="80">
                  <c:v>44028</c:v>
                </c:pt>
                <c:pt idx="81">
                  <c:v>44029</c:v>
                </c:pt>
                <c:pt idx="82">
                  <c:v>44030</c:v>
                </c:pt>
                <c:pt idx="83">
                  <c:v>44031</c:v>
                </c:pt>
                <c:pt idx="84">
                  <c:v>44032</c:v>
                </c:pt>
                <c:pt idx="85">
                  <c:v>44033</c:v>
                </c:pt>
                <c:pt idx="86">
                  <c:v>44034</c:v>
                </c:pt>
                <c:pt idx="87">
                  <c:v>44035</c:v>
                </c:pt>
                <c:pt idx="88">
                  <c:v>44036</c:v>
                </c:pt>
                <c:pt idx="89">
                  <c:v>44037</c:v>
                </c:pt>
                <c:pt idx="90">
                  <c:v>44038</c:v>
                </c:pt>
                <c:pt idx="91">
                  <c:v>44039</c:v>
                </c:pt>
                <c:pt idx="92">
                  <c:v>44040</c:v>
                </c:pt>
                <c:pt idx="93">
                  <c:v>44041</c:v>
                </c:pt>
                <c:pt idx="94">
                  <c:v>44042</c:v>
                </c:pt>
                <c:pt idx="95">
                  <c:v>44043</c:v>
                </c:pt>
                <c:pt idx="96">
                  <c:v>44044</c:v>
                </c:pt>
                <c:pt idx="97">
                  <c:v>44045</c:v>
                </c:pt>
                <c:pt idx="98">
                  <c:v>44046</c:v>
                </c:pt>
                <c:pt idx="99">
                  <c:v>44047</c:v>
                </c:pt>
                <c:pt idx="100">
                  <c:v>44048</c:v>
                </c:pt>
                <c:pt idx="101">
                  <c:v>44049</c:v>
                </c:pt>
                <c:pt idx="102">
                  <c:v>44050</c:v>
                </c:pt>
                <c:pt idx="103">
                  <c:v>44051</c:v>
                </c:pt>
                <c:pt idx="104">
                  <c:v>44052</c:v>
                </c:pt>
                <c:pt idx="105">
                  <c:v>44053</c:v>
                </c:pt>
                <c:pt idx="106">
                  <c:v>44054</c:v>
                </c:pt>
                <c:pt idx="107">
                  <c:v>44055</c:v>
                </c:pt>
                <c:pt idx="108">
                  <c:v>44056</c:v>
                </c:pt>
                <c:pt idx="109">
                  <c:v>44057</c:v>
                </c:pt>
                <c:pt idx="110">
                  <c:v>44058</c:v>
                </c:pt>
                <c:pt idx="111">
                  <c:v>44059</c:v>
                </c:pt>
                <c:pt idx="112">
                  <c:v>44060</c:v>
                </c:pt>
                <c:pt idx="113">
                  <c:v>44062</c:v>
                </c:pt>
                <c:pt idx="114">
                  <c:v>44063</c:v>
                </c:pt>
                <c:pt idx="115">
                  <c:v>44064</c:v>
                </c:pt>
                <c:pt idx="116">
                  <c:v>44065</c:v>
                </c:pt>
                <c:pt idx="117">
                  <c:v>44066</c:v>
                </c:pt>
                <c:pt idx="118">
                  <c:v>44067</c:v>
                </c:pt>
                <c:pt idx="119">
                  <c:v>44068</c:v>
                </c:pt>
                <c:pt idx="120">
                  <c:v>44069</c:v>
                </c:pt>
                <c:pt idx="121">
                  <c:v>44070</c:v>
                </c:pt>
                <c:pt idx="122">
                  <c:v>44071</c:v>
                </c:pt>
                <c:pt idx="123">
                  <c:v>44072</c:v>
                </c:pt>
                <c:pt idx="124">
                  <c:v>44073</c:v>
                </c:pt>
                <c:pt idx="125">
                  <c:v>44074</c:v>
                </c:pt>
                <c:pt idx="126">
                  <c:v>44075</c:v>
                </c:pt>
                <c:pt idx="127">
                  <c:v>44076</c:v>
                </c:pt>
                <c:pt idx="128">
                  <c:v>44077</c:v>
                </c:pt>
                <c:pt idx="129">
                  <c:v>44078</c:v>
                </c:pt>
                <c:pt idx="130">
                  <c:v>44079</c:v>
                </c:pt>
                <c:pt idx="131">
                  <c:v>44080</c:v>
                </c:pt>
                <c:pt idx="132">
                  <c:v>44081</c:v>
                </c:pt>
                <c:pt idx="133">
                  <c:v>44082</c:v>
                </c:pt>
                <c:pt idx="134">
                  <c:v>44083</c:v>
                </c:pt>
                <c:pt idx="135">
                  <c:v>44084</c:v>
                </c:pt>
                <c:pt idx="136">
                  <c:v>44085</c:v>
                </c:pt>
                <c:pt idx="137">
                  <c:v>44086</c:v>
                </c:pt>
                <c:pt idx="138">
                  <c:v>44087</c:v>
                </c:pt>
                <c:pt idx="139">
                  <c:v>44088</c:v>
                </c:pt>
                <c:pt idx="140">
                  <c:v>44089</c:v>
                </c:pt>
                <c:pt idx="141">
                  <c:v>44090</c:v>
                </c:pt>
                <c:pt idx="142">
                  <c:v>44091</c:v>
                </c:pt>
                <c:pt idx="143">
                  <c:v>44092</c:v>
                </c:pt>
                <c:pt idx="144">
                  <c:v>44093</c:v>
                </c:pt>
                <c:pt idx="145">
                  <c:v>44094</c:v>
                </c:pt>
                <c:pt idx="146">
                  <c:v>44095</c:v>
                </c:pt>
                <c:pt idx="147">
                  <c:v>44097</c:v>
                </c:pt>
                <c:pt idx="148">
                  <c:v>44098</c:v>
                </c:pt>
                <c:pt idx="149">
                  <c:v>44099</c:v>
                </c:pt>
                <c:pt idx="150">
                  <c:v>44100</c:v>
                </c:pt>
                <c:pt idx="151">
                  <c:v>44101</c:v>
                </c:pt>
                <c:pt idx="152">
                  <c:v>44102</c:v>
                </c:pt>
                <c:pt idx="153">
                  <c:v>44103</c:v>
                </c:pt>
                <c:pt idx="154">
                  <c:v>44104</c:v>
                </c:pt>
                <c:pt idx="155">
                  <c:v>44105</c:v>
                </c:pt>
                <c:pt idx="156">
                  <c:v>44106</c:v>
                </c:pt>
                <c:pt idx="157">
                  <c:v>44107</c:v>
                </c:pt>
                <c:pt idx="158">
                  <c:v>44108</c:v>
                </c:pt>
                <c:pt idx="159">
                  <c:v>44109</c:v>
                </c:pt>
                <c:pt idx="160">
                  <c:v>44110</c:v>
                </c:pt>
                <c:pt idx="161">
                  <c:v>44111</c:v>
                </c:pt>
                <c:pt idx="162">
                  <c:v>44112</c:v>
                </c:pt>
                <c:pt idx="163">
                  <c:v>44113</c:v>
                </c:pt>
                <c:pt idx="164">
                  <c:v>44114</c:v>
                </c:pt>
                <c:pt idx="165">
                  <c:v>44115</c:v>
                </c:pt>
                <c:pt idx="166">
                  <c:v>44116</c:v>
                </c:pt>
                <c:pt idx="167">
                  <c:v>44117</c:v>
                </c:pt>
                <c:pt idx="168">
                  <c:v>44118</c:v>
                </c:pt>
                <c:pt idx="169">
                  <c:v>44119</c:v>
                </c:pt>
                <c:pt idx="170">
                  <c:v>44120</c:v>
                </c:pt>
                <c:pt idx="171">
                  <c:v>44121</c:v>
                </c:pt>
                <c:pt idx="172">
                  <c:v>44122</c:v>
                </c:pt>
                <c:pt idx="173">
                  <c:v>44123</c:v>
                </c:pt>
                <c:pt idx="174">
                  <c:v>44124</c:v>
                </c:pt>
                <c:pt idx="175">
                  <c:v>44125</c:v>
                </c:pt>
                <c:pt idx="176">
                  <c:v>44126</c:v>
                </c:pt>
                <c:pt idx="177">
                  <c:v>44127</c:v>
                </c:pt>
                <c:pt idx="178">
                  <c:v>44128</c:v>
                </c:pt>
                <c:pt idx="179">
                  <c:v>44129</c:v>
                </c:pt>
                <c:pt idx="180">
                  <c:v>44130</c:v>
                </c:pt>
                <c:pt idx="181">
                  <c:v>44131</c:v>
                </c:pt>
                <c:pt idx="182">
                  <c:v>44132</c:v>
                </c:pt>
                <c:pt idx="183">
                  <c:v>44133</c:v>
                </c:pt>
                <c:pt idx="184">
                  <c:v>44134</c:v>
                </c:pt>
                <c:pt idx="185">
                  <c:v>44135</c:v>
                </c:pt>
                <c:pt idx="186">
                  <c:v>44136</c:v>
                </c:pt>
                <c:pt idx="187">
                  <c:v>44137</c:v>
                </c:pt>
                <c:pt idx="188">
                  <c:v>44138</c:v>
                </c:pt>
                <c:pt idx="189">
                  <c:v>44139</c:v>
                </c:pt>
                <c:pt idx="190">
                  <c:v>44140</c:v>
                </c:pt>
                <c:pt idx="191">
                  <c:v>44141</c:v>
                </c:pt>
                <c:pt idx="192">
                  <c:v>44142</c:v>
                </c:pt>
                <c:pt idx="193">
                  <c:v>44143</c:v>
                </c:pt>
                <c:pt idx="194">
                  <c:v>44144</c:v>
                </c:pt>
                <c:pt idx="195">
                  <c:v>44145</c:v>
                </c:pt>
                <c:pt idx="196">
                  <c:v>44146</c:v>
                </c:pt>
                <c:pt idx="197">
                  <c:v>44147</c:v>
                </c:pt>
                <c:pt idx="198">
                  <c:v>44148</c:v>
                </c:pt>
                <c:pt idx="199">
                  <c:v>44149</c:v>
                </c:pt>
                <c:pt idx="200">
                  <c:v>44150</c:v>
                </c:pt>
                <c:pt idx="201">
                  <c:v>44151</c:v>
                </c:pt>
                <c:pt idx="202">
                  <c:v>44152</c:v>
                </c:pt>
                <c:pt idx="203">
                  <c:v>44153</c:v>
                </c:pt>
                <c:pt idx="204">
                  <c:v>44154</c:v>
                </c:pt>
                <c:pt idx="205">
                  <c:v>44155</c:v>
                </c:pt>
                <c:pt idx="206">
                  <c:v>44156</c:v>
                </c:pt>
                <c:pt idx="207">
                  <c:v>44157</c:v>
                </c:pt>
                <c:pt idx="208">
                  <c:v>44158</c:v>
                </c:pt>
                <c:pt idx="209">
                  <c:v>44159</c:v>
                </c:pt>
                <c:pt idx="210">
                  <c:v>44160</c:v>
                </c:pt>
                <c:pt idx="211">
                  <c:v>44161</c:v>
                </c:pt>
                <c:pt idx="212">
                  <c:v>44162</c:v>
                </c:pt>
                <c:pt idx="213">
                  <c:v>44163</c:v>
                </c:pt>
                <c:pt idx="214">
                  <c:v>44164</c:v>
                </c:pt>
                <c:pt idx="215">
                  <c:v>44165</c:v>
                </c:pt>
                <c:pt idx="216">
                  <c:v>44166</c:v>
                </c:pt>
                <c:pt idx="217">
                  <c:v>44167</c:v>
                </c:pt>
                <c:pt idx="218">
                  <c:v>44168</c:v>
                </c:pt>
                <c:pt idx="219">
                  <c:v>44169</c:v>
                </c:pt>
                <c:pt idx="220">
                  <c:v>44170</c:v>
                </c:pt>
                <c:pt idx="221">
                  <c:v>44171</c:v>
                </c:pt>
                <c:pt idx="222">
                  <c:v>44172</c:v>
                </c:pt>
                <c:pt idx="223">
                  <c:v>44173</c:v>
                </c:pt>
                <c:pt idx="224">
                  <c:v>44174</c:v>
                </c:pt>
                <c:pt idx="225">
                  <c:v>44175</c:v>
                </c:pt>
                <c:pt idx="226">
                  <c:v>44176</c:v>
                </c:pt>
                <c:pt idx="227">
                  <c:v>44177</c:v>
                </c:pt>
                <c:pt idx="228">
                  <c:v>44178</c:v>
                </c:pt>
                <c:pt idx="229">
                  <c:v>44179</c:v>
                </c:pt>
                <c:pt idx="230">
                  <c:v>44180</c:v>
                </c:pt>
                <c:pt idx="231">
                  <c:v>44181</c:v>
                </c:pt>
                <c:pt idx="232">
                  <c:v>44182</c:v>
                </c:pt>
                <c:pt idx="233">
                  <c:v>44183</c:v>
                </c:pt>
                <c:pt idx="234">
                  <c:v>44184</c:v>
                </c:pt>
                <c:pt idx="235">
                  <c:v>44186</c:v>
                </c:pt>
                <c:pt idx="236">
                  <c:v>44187</c:v>
                </c:pt>
                <c:pt idx="237">
                  <c:v>44188</c:v>
                </c:pt>
                <c:pt idx="238">
                  <c:v>44189</c:v>
                </c:pt>
                <c:pt idx="239">
                  <c:v>44190</c:v>
                </c:pt>
                <c:pt idx="240">
                  <c:v>44191</c:v>
                </c:pt>
                <c:pt idx="241">
                  <c:v>44192</c:v>
                </c:pt>
                <c:pt idx="242">
                  <c:v>44193</c:v>
                </c:pt>
                <c:pt idx="243">
                  <c:v>44194</c:v>
                </c:pt>
                <c:pt idx="244">
                  <c:v>44195</c:v>
                </c:pt>
                <c:pt idx="245">
                  <c:v>44196</c:v>
                </c:pt>
                <c:pt idx="246">
                  <c:v>44197</c:v>
                </c:pt>
                <c:pt idx="247">
                  <c:v>44198</c:v>
                </c:pt>
                <c:pt idx="248">
                  <c:v>44199</c:v>
                </c:pt>
                <c:pt idx="249">
                  <c:v>44200</c:v>
                </c:pt>
                <c:pt idx="250">
                  <c:v>44201</c:v>
                </c:pt>
                <c:pt idx="251">
                  <c:v>44202</c:v>
                </c:pt>
                <c:pt idx="252">
                  <c:v>44203</c:v>
                </c:pt>
                <c:pt idx="253">
                  <c:v>44204</c:v>
                </c:pt>
                <c:pt idx="254">
                  <c:v>44205</c:v>
                </c:pt>
                <c:pt idx="255">
                  <c:v>44206</c:v>
                </c:pt>
                <c:pt idx="256">
                  <c:v>44207</c:v>
                </c:pt>
                <c:pt idx="257">
                  <c:v>44208</c:v>
                </c:pt>
                <c:pt idx="258">
                  <c:v>44209</c:v>
                </c:pt>
                <c:pt idx="259">
                  <c:v>44210</c:v>
                </c:pt>
                <c:pt idx="260">
                  <c:v>44211</c:v>
                </c:pt>
                <c:pt idx="261">
                  <c:v>44212</c:v>
                </c:pt>
                <c:pt idx="262">
                  <c:v>44213</c:v>
                </c:pt>
                <c:pt idx="263">
                  <c:v>44214</c:v>
                </c:pt>
                <c:pt idx="264">
                  <c:v>44215</c:v>
                </c:pt>
                <c:pt idx="265">
                  <c:v>44216</c:v>
                </c:pt>
                <c:pt idx="266">
                  <c:v>44217</c:v>
                </c:pt>
                <c:pt idx="267">
                  <c:v>44218</c:v>
                </c:pt>
                <c:pt idx="268">
                  <c:v>44219</c:v>
                </c:pt>
                <c:pt idx="269">
                  <c:v>44220</c:v>
                </c:pt>
                <c:pt idx="270">
                  <c:v>44221</c:v>
                </c:pt>
                <c:pt idx="271">
                  <c:v>44222</c:v>
                </c:pt>
                <c:pt idx="272">
                  <c:v>44223</c:v>
                </c:pt>
                <c:pt idx="273">
                  <c:v>44224</c:v>
                </c:pt>
                <c:pt idx="274">
                  <c:v>44225</c:v>
                </c:pt>
                <c:pt idx="275">
                  <c:v>44226</c:v>
                </c:pt>
                <c:pt idx="276">
                  <c:v>44227</c:v>
                </c:pt>
                <c:pt idx="277">
                  <c:v>44228</c:v>
                </c:pt>
                <c:pt idx="278">
                  <c:v>44229</c:v>
                </c:pt>
                <c:pt idx="279">
                  <c:v>44230</c:v>
                </c:pt>
                <c:pt idx="280">
                  <c:v>44231</c:v>
                </c:pt>
                <c:pt idx="281">
                  <c:v>44232</c:v>
                </c:pt>
                <c:pt idx="282">
                  <c:v>44233</c:v>
                </c:pt>
                <c:pt idx="283">
                  <c:v>44234</c:v>
                </c:pt>
                <c:pt idx="284">
                  <c:v>44235</c:v>
                </c:pt>
                <c:pt idx="285">
                  <c:v>44236</c:v>
                </c:pt>
                <c:pt idx="286">
                  <c:v>44237</c:v>
                </c:pt>
                <c:pt idx="287">
                  <c:v>44238</c:v>
                </c:pt>
                <c:pt idx="288">
                  <c:v>44239</c:v>
                </c:pt>
                <c:pt idx="289">
                  <c:v>44240</c:v>
                </c:pt>
                <c:pt idx="290">
                  <c:v>44241</c:v>
                </c:pt>
                <c:pt idx="291">
                  <c:v>44242</c:v>
                </c:pt>
                <c:pt idx="292">
                  <c:v>44243</c:v>
                </c:pt>
                <c:pt idx="293">
                  <c:v>44244</c:v>
                </c:pt>
                <c:pt idx="294">
                  <c:v>44245</c:v>
                </c:pt>
                <c:pt idx="295">
                  <c:v>44246</c:v>
                </c:pt>
                <c:pt idx="296">
                  <c:v>44247</c:v>
                </c:pt>
                <c:pt idx="297">
                  <c:v>44248</c:v>
                </c:pt>
                <c:pt idx="298">
                  <c:v>44249</c:v>
                </c:pt>
                <c:pt idx="299">
                  <c:v>44250</c:v>
                </c:pt>
                <c:pt idx="300">
                  <c:v>44251</c:v>
                </c:pt>
                <c:pt idx="301">
                  <c:v>44252</c:v>
                </c:pt>
                <c:pt idx="302">
                  <c:v>44253</c:v>
                </c:pt>
                <c:pt idx="303">
                  <c:v>44254</c:v>
                </c:pt>
                <c:pt idx="304">
                  <c:v>44255</c:v>
                </c:pt>
                <c:pt idx="305">
                  <c:v>44256</c:v>
                </c:pt>
                <c:pt idx="306">
                  <c:v>44257</c:v>
                </c:pt>
                <c:pt idx="307">
                  <c:v>44258</c:v>
                </c:pt>
                <c:pt idx="308">
                  <c:v>44259</c:v>
                </c:pt>
                <c:pt idx="309">
                  <c:v>44260</c:v>
                </c:pt>
                <c:pt idx="310">
                  <c:v>44261</c:v>
                </c:pt>
                <c:pt idx="311">
                  <c:v>44262</c:v>
                </c:pt>
                <c:pt idx="312">
                  <c:v>44263</c:v>
                </c:pt>
                <c:pt idx="313">
                  <c:v>44264</c:v>
                </c:pt>
                <c:pt idx="314">
                  <c:v>44265</c:v>
                </c:pt>
                <c:pt idx="315">
                  <c:v>44266</c:v>
                </c:pt>
                <c:pt idx="316">
                  <c:v>44267</c:v>
                </c:pt>
                <c:pt idx="317">
                  <c:v>44268</c:v>
                </c:pt>
                <c:pt idx="318">
                  <c:v>44269</c:v>
                </c:pt>
                <c:pt idx="319">
                  <c:v>44270</c:v>
                </c:pt>
                <c:pt idx="320">
                  <c:v>44271</c:v>
                </c:pt>
                <c:pt idx="321">
                  <c:v>44272</c:v>
                </c:pt>
                <c:pt idx="322">
                  <c:v>44273</c:v>
                </c:pt>
                <c:pt idx="323">
                  <c:v>44274</c:v>
                </c:pt>
                <c:pt idx="324">
                  <c:v>44276</c:v>
                </c:pt>
                <c:pt idx="325">
                  <c:v>44277</c:v>
                </c:pt>
                <c:pt idx="326">
                  <c:v>44278</c:v>
                </c:pt>
                <c:pt idx="327">
                  <c:v>44279</c:v>
                </c:pt>
                <c:pt idx="328">
                  <c:v>44280</c:v>
                </c:pt>
                <c:pt idx="329">
                  <c:v>44281</c:v>
                </c:pt>
                <c:pt idx="330">
                  <c:v>44282</c:v>
                </c:pt>
                <c:pt idx="331">
                  <c:v>44283</c:v>
                </c:pt>
                <c:pt idx="332">
                  <c:v>44284</c:v>
                </c:pt>
                <c:pt idx="333">
                  <c:v>44285</c:v>
                </c:pt>
                <c:pt idx="334">
                  <c:v>44286</c:v>
                </c:pt>
                <c:pt idx="335">
                  <c:v>44287</c:v>
                </c:pt>
                <c:pt idx="336">
                  <c:v>44288</c:v>
                </c:pt>
                <c:pt idx="337">
                  <c:v>44289</c:v>
                </c:pt>
                <c:pt idx="338">
                  <c:v>44290</c:v>
                </c:pt>
                <c:pt idx="339">
                  <c:v>44291</c:v>
                </c:pt>
                <c:pt idx="340">
                  <c:v>44292</c:v>
                </c:pt>
                <c:pt idx="341">
                  <c:v>44293</c:v>
                </c:pt>
                <c:pt idx="342">
                  <c:v>44294</c:v>
                </c:pt>
                <c:pt idx="343">
                  <c:v>44295</c:v>
                </c:pt>
                <c:pt idx="344">
                  <c:v>44296</c:v>
                </c:pt>
                <c:pt idx="345">
                  <c:v>44297</c:v>
                </c:pt>
                <c:pt idx="346">
                  <c:v>44298</c:v>
                </c:pt>
                <c:pt idx="347">
                  <c:v>44299</c:v>
                </c:pt>
                <c:pt idx="348">
                  <c:v>44300</c:v>
                </c:pt>
                <c:pt idx="349">
                  <c:v>44301</c:v>
                </c:pt>
                <c:pt idx="350">
                  <c:v>44302</c:v>
                </c:pt>
                <c:pt idx="351">
                  <c:v>44303</c:v>
                </c:pt>
                <c:pt idx="352">
                  <c:v>44304</c:v>
                </c:pt>
                <c:pt idx="353">
                  <c:v>44305</c:v>
                </c:pt>
                <c:pt idx="354">
                  <c:v>44306</c:v>
                </c:pt>
                <c:pt idx="355">
                  <c:v>44307</c:v>
                </c:pt>
                <c:pt idx="356">
                  <c:v>44308</c:v>
                </c:pt>
                <c:pt idx="357">
                  <c:v>44309</c:v>
                </c:pt>
                <c:pt idx="358">
                  <c:v>44310</c:v>
                </c:pt>
                <c:pt idx="359">
                  <c:v>44311</c:v>
                </c:pt>
                <c:pt idx="360">
                  <c:v>44312</c:v>
                </c:pt>
                <c:pt idx="361">
                  <c:v>44313</c:v>
                </c:pt>
                <c:pt idx="362">
                  <c:v>44314</c:v>
                </c:pt>
                <c:pt idx="363">
                  <c:v>44315</c:v>
                </c:pt>
                <c:pt idx="364">
                  <c:v>44316</c:v>
                </c:pt>
                <c:pt idx="365">
                  <c:v>44317</c:v>
                </c:pt>
                <c:pt idx="366">
                  <c:v>44318</c:v>
                </c:pt>
                <c:pt idx="367">
                  <c:v>44319</c:v>
                </c:pt>
                <c:pt idx="368">
                  <c:v>44320</c:v>
                </c:pt>
                <c:pt idx="369">
                  <c:v>44321</c:v>
                </c:pt>
                <c:pt idx="370">
                  <c:v>44322</c:v>
                </c:pt>
                <c:pt idx="371">
                  <c:v>44323</c:v>
                </c:pt>
                <c:pt idx="372">
                  <c:v>44324</c:v>
                </c:pt>
                <c:pt idx="373">
                  <c:v>44325</c:v>
                </c:pt>
                <c:pt idx="374">
                  <c:v>44326</c:v>
                </c:pt>
                <c:pt idx="375">
                  <c:v>44327</c:v>
                </c:pt>
                <c:pt idx="376">
                  <c:v>44328</c:v>
                </c:pt>
                <c:pt idx="377">
                  <c:v>44329</c:v>
                </c:pt>
                <c:pt idx="378">
                  <c:v>44330</c:v>
                </c:pt>
                <c:pt idx="379">
                  <c:v>44331</c:v>
                </c:pt>
                <c:pt idx="380">
                  <c:v>44332</c:v>
                </c:pt>
                <c:pt idx="381">
                  <c:v>44333</c:v>
                </c:pt>
                <c:pt idx="382">
                  <c:v>44334</c:v>
                </c:pt>
                <c:pt idx="383">
                  <c:v>44335</c:v>
                </c:pt>
                <c:pt idx="384">
                  <c:v>44336</c:v>
                </c:pt>
                <c:pt idx="385">
                  <c:v>44337</c:v>
                </c:pt>
                <c:pt idx="386">
                  <c:v>44338</c:v>
                </c:pt>
                <c:pt idx="387">
                  <c:v>44339</c:v>
                </c:pt>
                <c:pt idx="388">
                  <c:v>44340</c:v>
                </c:pt>
                <c:pt idx="389">
                  <c:v>44341</c:v>
                </c:pt>
                <c:pt idx="390">
                  <c:v>44342</c:v>
                </c:pt>
                <c:pt idx="391">
                  <c:v>44343</c:v>
                </c:pt>
                <c:pt idx="392">
                  <c:v>44344</c:v>
                </c:pt>
                <c:pt idx="393">
                  <c:v>44345</c:v>
                </c:pt>
                <c:pt idx="394">
                  <c:v>44346</c:v>
                </c:pt>
                <c:pt idx="395">
                  <c:v>44347</c:v>
                </c:pt>
                <c:pt idx="396">
                  <c:v>44348</c:v>
                </c:pt>
                <c:pt idx="397">
                  <c:v>44349</c:v>
                </c:pt>
                <c:pt idx="398">
                  <c:v>44350</c:v>
                </c:pt>
                <c:pt idx="399">
                  <c:v>44351</c:v>
                </c:pt>
                <c:pt idx="400">
                  <c:v>44352</c:v>
                </c:pt>
                <c:pt idx="401">
                  <c:v>44353</c:v>
                </c:pt>
                <c:pt idx="402">
                  <c:v>44354</c:v>
                </c:pt>
                <c:pt idx="403">
                  <c:v>44355</c:v>
                </c:pt>
                <c:pt idx="404">
                  <c:v>44356</c:v>
                </c:pt>
                <c:pt idx="405">
                  <c:v>44357</c:v>
                </c:pt>
                <c:pt idx="406">
                  <c:v>44358</c:v>
                </c:pt>
                <c:pt idx="407">
                  <c:v>44359</c:v>
                </c:pt>
                <c:pt idx="408">
                  <c:v>44360</c:v>
                </c:pt>
                <c:pt idx="409">
                  <c:v>44361</c:v>
                </c:pt>
                <c:pt idx="410">
                  <c:v>44362</c:v>
                </c:pt>
                <c:pt idx="411">
                  <c:v>44363</c:v>
                </c:pt>
                <c:pt idx="412">
                  <c:v>44364</c:v>
                </c:pt>
                <c:pt idx="413">
                  <c:v>44365</c:v>
                </c:pt>
                <c:pt idx="414">
                  <c:v>44366</c:v>
                </c:pt>
                <c:pt idx="415">
                  <c:v>44367</c:v>
                </c:pt>
                <c:pt idx="416">
                  <c:v>44369</c:v>
                </c:pt>
                <c:pt idx="417">
                  <c:v>44370</c:v>
                </c:pt>
                <c:pt idx="418">
                  <c:v>44371</c:v>
                </c:pt>
                <c:pt idx="419">
                  <c:v>44372</c:v>
                </c:pt>
                <c:pt idx="420">
                  <c:v>44373</c:v>
                </c:pt>
                <c:pt idx="421">
                  <c:v>44374</c:v>
                </c:pt>
                <c:pt idx="422">
                  <c:v>44375</c:v>
                </c:pt>
                <c:pt idx="423">
                  <c:v>44376</c:v>
                </c:pt>
                <c:pt idx="424">
                  <c:v>44377</c:v>
                </c:pt>
                <c:pt idx="425">
                  <c:v>44378</c:v>
                </c:pt>
                <c:pt idx="426">
                  <c:v>44379</c:v>
                </c:pt>
                <c:pt idx="427">
                  <c:v>44380</c:v>
                </c:pt>
                <c:pt idx="428">
                  <c:v>44381</c:v>
                </c:pt>
                <c:pt idx="429">
                  <c:v>44382</c:v>
                </c:pt>
                <c:pt idx="430">
                  <c:v>44383</c:v>
                </c:pt>
                <c:pt idx="431">
                  <c:v>44384</c:v>
                </c:pt>
                <c:pt idx="432">
                  <c:v>44385</c:v>
                </c:pt>
                <c:pt idx="433">
                  <c:v>44386</c:v>
                </c:pt>
                <c:pt idx="434">
                  <c:v>44387</c:v>
                </c:pt>
                <c:pt idx="435">
                  <c:v>44388</c:v>
                </c:pt>
                <c:pt idx="436">
                  <c:v>44389</c:v>
                </c:pt>
                <c:pt idx="437">
                  <c:v>44390</c:v>
                </c:pt>
                <c:pt idx="438">
                  <c:v>44391</c:v>
                </c:pt>
                <c:pt idx="439">
                  <c:v>44392</c:v>
                </c:pt>
                <c:pt idx="440">
                  <c:v>44393</c:v>
                </c:pt>
                <c:pt idx="441">
                  <c:v>44394</c:v>
                </c:pt>
                <c:pt idx="442">
                  <c:v>44395</c:v>
                </c:pt>
                <c:pt idx="443">
                  <c:v>44396</c:v>
                </c:pt>
                <c:pt idx="444">
                  <c:v>44397</c:v>
                </c:pt>
                <c:pt idx="445">
                  <c:v>44398</c:v>
                </c:pt>
                <c:pt idx="446">
                  <c:v>44399</c:v>
                </c:pt>
                <c:pt idx="447">
                  <c:v>44400</c:v>
                </c:pt>
                <c:pt idx="448">
                  <c:v>44401</c:v>
                </c:pt>
                <c:pt idx="449">
                  <c:v>44402</c:v>
                </c:pt>
                <c:pt idx="450">
                  <c:v>44403</c:v>
                </c:pt>
                <c:pt idx="451">
                  <c:v>44404</c:v>
                </c:pt>
                <c:pt idx="452">
                  <c:v>44405</c:v>
                </c:pt>
                <c:pt idx="453">
                  <c:v>44406</c:v>
                </c:pt>
                <c:pt idx="454">
                  <c:v>44407</c:v>
                </c:pt>
                <c:pt idx="455">
                  <c:v>44408</c:v>
                </c:pt>
                <c:pt idx="456">
                  <c:v>44409</c:v>
                </c:pt>
                <c:pt idx="457">
                  <c:v>44410</c:v>
                </c:pt>
                <c:pt idx="458">
                  <c:v>44411</c:v>
                </c:pt>
                <c:pt idx="459">
                  <c:v>44412</c:v>
                </c:pt>
                <c:pt idx="460">
                  <c:v>44413</c:v>
                </c:pt>
                <c:pt idx="461">
                  <c:v>44414</c:v>
                </c:pt>
                <c:pt idx="462">
                  <c:v>44415</c:v>
                </c:pt>
                <c:pt idx="463">
                  <c:v>44416</c:v>
                </c:pt>
                <c:pt idx="464">
                  <c:v>44417</c:v>
                </c:pt>
                <c:pt idx="465">
                  <c:v>44418</c:v>
                </c:pt>
                <c:pt idx="466">
                  <c:v>44419</c:v>
                </c:pt>
                <c:pt idx="467">
                  <c:v>44420</c:v>
                </c:pt>
                <c:pt idx="468">
                  <c:v>44421</c:v>
                </c:pt>
                <c:pt idx="469">
                  <c:v>44422</c:v>
                </c:pt>
                <c:pt idx="470">
                  <c:v>44423</c:v>
                </c:pt>
                <c:pt idx="471">
                  <c:v>44424</c:v>
                </c:pt>
                <c:pt idx="472">
                  <c:v>44425</c:v>
                </c:pt>
                <c:pt idx="473">
                  <c:v>44426</c:v>
                </c:pt>
                <c:pt idx="474">
                  <c:v>44427</c:v>
                </c:pt>
                <c:pt idx="475">
                  <c:v>44428</c:v>
                </c:pt>
                <c:pt idx="476">
                  <c:v>44429</c:v>
                </c:pt>
                <c:pt idx="477">
                  <c:v>44430</c:v>
                </c:pt>
                <c:pt idx="478">
                  <c:v>44431</c:v>
                </c:pt>
                <c:pt idx="479">
                  <c:v>44432</c:v>
                </c:pt>
                <c:pt idx="480">
                  <c:v>44433</c:v>
                </c:pt>
                <c:pt idx="481">
                  <c:v>44434</c:v>
                </c:pt>
                <c:pt idx="482">
                  <c:v>44435</c:v>
                </c:pt>
                <c:pt idx="483">
                  <c:v>44436</c:v>
                </c:pt>
                <c:pt idx="484">
                  <c:v>44437</c:v>
                </c:pt>
                <c:pt idx="485">
                  <c:v>44438</c:v>
                </c:pt>
                <c:pt idx="486">
                  <c:v>44439</c:v>
                </c:pt>
                <c:pt idx="487">
                  <c:v>44440</c:v>
                </c:pt>
                <c:pt idx="488">
                  <c:v>44441</c:v>
                </c:pt>
                <c:pt idx="489">
                  <c:v>44442</c:v>
                </c:pt>
                <c:pt idx="490">
                  <c:v>44443</c:v>
                </c:pt>
                <c:pt idx="491">
                  <c:v>44444</c:v>
                </c:pt>
                <c:pt idx="492">
                  <c:v>44445</c:v>
                </c:pt>
                <c:pt idx="493">
                  <c:v>44446</c:v>
                </c:pt>
                <c:pt idx="494">
                  <c:v>44447</c:v>
                </c:pt>
                <c:pt idx="495">
                  <c:v>44448</c:v>
                </c:pt>
                <c:pt idx="496">
                  <c:v>44449</c:v>
                </c:pt>
                <c:pt idx="497">
                  <c:v>44450</c:v>
                </c:pt>
                <c:pt idx="498">
                  <c:v>44451</c:v>
                </c:pt>
                <c:pt idx="499">
                  <c:v>44452</c:v>
                </c:pt>
                <c:pt idx="500">
                  <c:v>44453</c:v>
                </c:pt>
                <c:pt idx="501">
                  <c:v>44454</c:v>
                </c:pt>
                <c:pt idx="502">
                  <c:v>44455</c:v>
                </c:pt>
                <c:pt idx="503">
                  <c:v>44456</c:v>
                </c:pt>
                <c:pt idx="504">
                  <c:v>44457</c:v>
                </c:pt>
                <c:pt idx="505">
                  <c:v>44458</c:v>
                </c:pt>
                <c:pt idx="506">
                  <c:v>44459</c:v>
                </c:pt>
                <c:pt idx="507">
                  <c:v>44460</c:v>
                </c:pt>
                <c:pt idx="508">
                  <c:v>44461</c:v>
                </c:pt>
                <c:pt idx="509">
                  <c:v>44463</c:v>
                </c:pt>
                <c:pt idx="510">
                  <c:v>44464</c:v>
                </c:pt>
                <c:pt idx="511">
                  <c:v>44465</c:v>
                </c:pt>
                <c:pt idx="512">
                  <c:v>44466</c:v>
                </c:pt>
                <c:pt idx="513">
                  <c:v>44467</c:v>
                </c:pt>
                <c:pt idx="514">
                  <c:v>44468</c:v>
                </c:pt>
                <c:pt idx="515">
                  <c:v>44469</c:v>
                </c:pt>
                <c:pt idx="516">
                  <c:v>44470</c:v>
                </c:pt>
                <c:pt idx="517">
                  <c:v>44471</c:v>
                </c:pt>
                <c:pt idx="518">
                  <c:v>44472</c:v>
                </c:pt>
                <c:pt idx="519">
                  <c:v>44473</c:v>
                </c:pt>
                <c:pt idx="520">
                  <c:v>44474</c:v>
                </c:pt>
                <c:pt idx="521">
                  <c:v>44475</c:v>
                </c:pt>
                <c:pt idx="522">
                  <c:v>44476</c:v>
                </c:pt>
                <c:pt idx="523">
                  <c:v>44477</c:v>
                </c:pt>
                <c:pt idx="524">
                  <c:v>44478</c:v>
                </c:pt>
                <c:pt idx="525">
                  <c:v>44479</c:v>
                </c:pt>
                <c:pt idx="526">
                  <c:v>44480</c:v>
                </c:pt>
                <c:pt idx="527">
                  <c:v>44481</c:v>
                </c:pt>
                <c:pt idx="528">
                  <c:v>44482</c:v>
                </c:pt>
                <c:pt idx="529">
                  <c:v>44483</c:v>
                </c:pt>
                <c:pt idx="530">
                  <c:v>44484</c:v>
                </c:pt>
                <c:pt idx="531">
                  <c:v>44485</c:v>
                </c:pt>
                <c:pt idx="532">
                  <c:v>44486</c:v>
                </c:pt>
                <c:pt idx="533">
                  <c:v>44487</c:v>
                </c:pt>
                <c:pt idx="534">
                  <c:v>44488</c:v>
                </c:pt>
                <c:pt idx="535">
                  <c:v>44489</c:v>
                </c:pt>
                <c:pt idx="536">
                  <c:v>44490</c:v>
                </c:pt>
                <c:pt idx="537">
                  <c:v>44491</c:v>
                </c:pt>
                <c:pt idx="538">
                  <c:v>44492</c:v>
                </c:pt>
                <c:pt idx="539">
                  <c:v>44493</c:v>
                </c:pt>
                <c:pt idx="540">
                  <c:v>44494</c:v>
                </c:pt>
                <c:pt idx="541">
                  <c:v>44495</c:v>
                </c:pt>
                <c:pt idx="542">
                  <c:v>44496</c:v>
                </c:pt>
                <c:pt idx="543">
                  <c:v>44497</c:v>
                </c:pt>
                <c:pt idx="544">
                  <c:v>44498</c:v>
                </c:pt>
                <c:pt idx="545">
                  <c:v>44499</c:v>
                </c:pt>
                <c:pt idx="546">
                  <c:v>44500</c:v>
                </c:pt>
                <c:pt idx="547">
                  <c:v>44501</c:v>
                </c:pt>
                <c:pt idx="548">
                  <c:v>44502</c:v>
                </c:pt>
                <c:pt idx="549">
                  <c:v>44503</c:v>
                </c:pt>
                <c:pt idx="550">
                  <c:v>44504</c:v>
                </c:pt>
                <c:pt idx="551">
                  <c:v>44505</c:v>
                </c:pt>
                <c:pt idx="552">
                  <c:v>44506</c:v>
                </c:pt>
                <c:pt idx="553">
                  <c:v>44507</c:v>
                </c:pt>
                <c:pt idx="554">
                  <c:v>44508</c:v>
                </c:pt>
                <c:pt idx="555">
                  <c:v>44509</c:v>
                </c:pt>
                <c:pt idx="556">
                  <c:v>44510</c:v>
                </c:pt>
                <c:pt idx="557">
                  <c:v>44511</c:v>
                </c:pt>
                <c:pt idx="558">
                  <c:v>44512</c:v>
                </c:pt>
                <c:pt idx="559">
                  <c:v>44513</c:v>
                </c:pt>
                <c:pt idx="560">
                  <c:v>44514</c:v>
                </c:pt>
                <c:pt idx="561">
                  <c:v>44515</c:v>
                </c:pt>
                <c:pt idx="562">
                  <c:v>44516</c:v>
                </c:pt>
                <c:pt idx="563">
                  <c:v>44517</c:v>
                </c:pt>
                <c:pt idx="564">
                  <c:v>44518</c:v>
                </c:pt>
                <c:pt idx="565">
                  <c:v>44519</c:v>
                </c:pt>
                <c:pt idx="566">
                  <c:v>44520</c:v>
                </c:pt>
                <c:pt idx="567">
                  <c:v>44521</c:v>
                </c:pt>
                <c:pt idx="568">
                  <c:v>44522</c:v>
                </c:pt>
                <c:pt idx="569">
                  <c:v>44523</c:v>
                </c:pt>
                <c:pt idx="570">
                  <c:v>44524</c:v>
                </c:pt>
                <c:pt idx="571">
                  <c:v>44525</c:v>
                </c:pt>
                <c:pt idx="572">
                  <c:v>44526</c:v>
                </c:pt>
                <c:pt idx="573">
                  <c:v>44527</c:v>
                </c:pt>
                <c:pt idx="574">
                  <c:v>44528</c:v>
                </c:pt>
                <c:pt idx="575">
                  <c:v>44529</c:v>
                </c:pt>
                <c:pt idx="576">
                  <c:v>44530</c:v>
                </c:pt>
                <c:pt idx="577">
                  <c:v>44531</c:v>
                </c:pt>
                <c:pt idx="578">
                  <c:v>44532</c:v>
                </c:pt>
                <c:pt idx="579">
                  <c:v>44533</c:v>
                </c:pt>
                <c:pt idx="580">
                  <c:v>44534</c:v>
                </c:pt>
                <c:pt idx="581">
                  <c:v>44535</c:v>
                </c:pt>
                <c:pt idx="582">
                  <c:v>44536</c:v>
                </c:pt>
                <c:pt idx="583">
                  <c:v>44537</c:v>
                </c:pt>
                <c:pt idx="584">
                  <c:v>44538</c:v>
                </c:pt>
                <c:pt idx="585">
                  <c:v>44539</c:v>
                </c:pt>
                <c:pt idx="586">
                  <c:v>44540</c:v>
                </c:pt>
                <c:pt idx="587">
                  <c:v>44541</c:v>
                </c:pt>
                <c:pt idx="588">
                  <c:v>44542</c:v>
                </c:pt>
                <c:pt idx="589">
                  <c:v>44543</c:v>
                </c:pt>
                <c:pt idx="590">
                  <c:v>44544</c:v>
                </c:pt>
                <c:pt idx="591">
                  <c:v>44545</c:v>
                </c:pt>
                <c:pt idx="592">
                  <c:v>44546</c:v>
                </c:pt>
                <c:pt idx="593">
                  <c:v>44547</c:v>
                </c:pt>
                <c:pt idx="594">
                  <c:v>44548</c:v>
                </c:pt>
                <c:pt idx="595">
                  <c:v>44549</c:v>
                </c:pt>
                <c:pt idx="596">
                  <c:v>44550</c:v>
                </c:pt>
                <c:pt idx="597">
                  <c:v>44551</c:v>
                </c:pt>
                <c:pt idx="598">
                  <c:v>44552</c:v>
                </c:pt>
                <c:pt idx="599">
                  <c:v>44553</c:v>
                </c:pt>
                <c:pt idx="600">
                  <c:v>44554</c:v>
                </c:pt>
                <c:pt idx="601">
                  <c:v>44555</c:v>
                </c:pt>
                <c:pt idx="602">
                  <c:v>44556</c:v>
                </c:pt>
                <c:pt idx="603">
                  <c:v>44557</c:v>
                </c:pt>
                <c:pt idx="604">
                  <c:v>44558</c:v>
                </c:pt>
                <c:pt idx="605">
                  <c:v>44559</c:v>
                </c:pt>
                <c:pt idx="606">
                  <c:v>44560</c:v>
                </c:pt>
                <c:pt idx="607">
                  <c:v>44561</c:v>
                </c:pt>
                <c:pt idx="608">
                  <c:v>44562</c:v>
                </c:pt>
                <c:pt idx="609">
                  <c:v>44563</c:v>
                </c:pt>
                <c:pt idx="610">
                  <c:v>44564</c:v>
                </c:pt>
                <c:pt idx="611">
                  <c:v>44565</c:v>
                </c:pt>
                <c:pt idx="612">
                  <c:v>44566</c:v>
                </c:pt>
                <c:pt idx="613">
                  <c:v>44567</c:v>
                </c:pt>
                <c:pt idx="614">
                  <c:v>44568</c:v>
                </c:pt>
                <c:pt idx="615">
                  <c:v>44569</c:v>
                </c:pt>
                <c:pt idx="616">
                  <c:v>44570</c:v>
                </c:pt>
                <c:pt idx="617">
                  <c:v>44571</c:v>
                </c:pt>
                <c:pt idx="618">
                  <c:v>44572</c:v>
                </c:pt>
                <c:pt idx="619">
                  <c:v>44574</c:v>
                </c:pt>
                <c:pt idx="620">
                  <c:v>44575</c:v>
                </c:pt>
                <c:pt idx="621">
                  <c:v>44576</c:v>
                </c:pt>
                <c:pt idx="622">
                  <c:v>44577</c:v>
                </c:pt>
                <c:pt idx="623">
                  <c:v>44578</c:v>
                </c:pt>
                <c:pt idx="624">
                  <c:v>44579</c:v>
                </c:pt>
                <c:pt idx="625">
                  <c:v>44580</c:v>
                </c:pt>
                <c:pt idx="626">
                  <c:v>44581</c:v>
                </c:pt>
                <c:pt idx="627">
                  <c:v>44582</c:v>
                </c:pt>
                <c:pt idx="628">
                  <c:v>44583</c:v>
                </c:pt>
                <c:pt idx="629">
                  <c:v>44584</c:v>
                </c:pt>
                <c:pt idx="630">
                  <c:v>44585</c:v>
                </c:pt>
                <c:pt idx="631">
                  <c:v>44586</c:v>
                </c:pt>
                <c:pt idx="632">
                  <c:v>44587</c:v>
                </c:pt>
                <c:pt idx="633">
                  <c:v>44588</c:v>
                </c:pt>
                <c:pt idx="634">
                  <c:v>44589</c:v>
                </c:pt>
                <c:pt idx="635">
                  <c:v>44590</c:v>
                </c:pt>
                <c:pt idx="636">
                  <c:v>44591</c:v>
                </c:pt>
                <c:pt idx="637">
                  <c:v>44592</c:v>
                </c:pt>
                <c:pt idx="638">
                  <c:v>44593</c:v>
                </c:pt>
                <c:pt idx="639">
                  <c:v>44594</c:v>
                </c:pt>
                <c:pt idx="640">
                  <c:v>44595</c:v>
                </c:pt>
                <c:pt idx="641">
                  <c:v>44596</c:v>
                </c:pt>
                <c:pt idx="642">
                  <c:v>44597</c:v>
                </c:pt>
                <c:pt idx="643">
                  <c:v>44598</c:v>
                </c:pt>
                <c:pt idx="644">
                  <c:v>44599</c:v>
                </c:pt>
                <c:pt idx="645">
                  <c:v>44600</c:v>
                </c:pt>
                <c:pt idx="646">
                  <c:v>44601</c:v>
                </c:pt>
                <c:pt idx="647">
                  <c:v>44602</c:v>
                </c:pt>
                <c:pt idx="648">
                  <c:v>44603</c:v>
                </c:pt>
                <c:pt idx="649">
                  <c:v>44604</c:v>
                </c:pt>
                <c:pt idx="650">
                  <c:v>44605</c:v>
                </c:pt>
                <c:pt idx="651">
                  <c:v>44606</c:v>
                </c:pt>
                <c:pt idx="652">
                  <c:v>44607</c:v>
                </c:pt>
                <c:pt idx="653">
                  <c:v>44608</c:v>
                </c:pt>
                <c:pt idx="654">
                  <c:v>44609</c:v>
                </c:pt>
                <c:pt idx="655">
                  <c:v>44610</c:v>
                </c:pt>
                <c:pt idx="656">
                  <c:v>44611</c:v>
                </c:pt>
                <c:pt idx="657">
                  <c:v>44612</c:v>
                </c:pt>
                <c:pt idx="658">
                  <c:v>44613</c:v>
                </c:pt>
                <c:pt idx="659">
                  <c:v>44614</c:v>
                </c:pt>
                <c:pt idx="660">
                  <c:v>44615</c:v>
                </c:pt>
                <c:pt idx="661">
                  <c:v>44616</c:v>
                </c:pt>
                <c:pt idx="662">
                  <c:v>44617</c:v>
                </c:pt>
                <c:pt idx="663">
                  <c:v>44618</c:v>
                </c:pt>
                <c:pt idx="664">
                  <c:v>44619</c:v>
                </c:pt>
                <c:pt idx="665">
                  <c:v>44620</c:v>
                </c:pt>
                <c:pt idx="666">
                  <c:v>44621</c:v>
                </c:pt>
                <c:pt idx="667">
                  <c:v>44622</c:v>
                </c:pt>
                <c:pt idx="668">
                  <c:v>44623</c:v>
                </c:pt>
                <c:pt idx="669">
                  <c:v>44624</c:v>
                </c:pt>
                <c:pt idx="670">
                  <c:v>44625</c:v>
                </c:pt>
                <c:pt idx="671">
                  <c:v>44626</c:v>
                </c:pt>
                <c:pt idx="672">
                  <c:v>44627</c:v>
                </c:pt>
                <c:pt idx="673">
                  <c:v>44628</c:v>
                </c:pt>
                <c:pt idx="674">
                  <c:v>44629</c:v>
                </c:pt>
                <c:pt idx="675">
                  <c:v>44630</c:v>
                </c:pt>
                <c:pt idx="676">
                  <c:v>44631</c:v>
                </c:pt>
                <c:pt idx="677">
                  <c:v>44632</c:v>
                </c:pt>
                <c:pt idx="678">
                  <c:v>44633</c:v>
                </c:pt>
                <c:pt idx="679">
                  <c:v>44634</c:v>
                </c:pt>
                <c:pt idx="680">
                  <c:v>44635</c:v>
                </c:pt>
                <c:pt idx="681">
                  <c:v>44636</c:v>
                </c:pt>
                <c:pt idx="682">
                  <c:v>44637</c:v>
                </c:pt>
                <c:pt idx="683">
                  <c:v>44638</c:v>
                </c:pt>
                <c:pt idx="684">
                  <c:v>44639</c:v>
                </c:pt>
                <c:pt idx="685">
                  <c:v>44640</c:v>
                </c:pt>
                <c:pt idx="686">
                  <c:v>44642</c:v>
                </c:pt>
                <c:pt idx="687">
                  <c:v>44643</c:v>
                </c:pt>
                <c:pt idx="688">
                  <c:v>44644</c:v>
                </c:pt>
                <c:pt idx="689">
                  <c:v>44645</c:v>
                </c:pt>
                <c:pt idx="690">
                  <c:v>44646</c:v>
                </c:pt>
                <c:pt idx="691">
                  <c:v>44647</c:v>
                </c:pt>
                <c:pt idx="692">
                  <c:v>44648</c:v>
                </c:pt>
                <c:pt idx="693">
                  <c:v>44649</c:v>
                </c:pt>
                <c:pt idx="694">
                  <c:v>44650</c:v>
                </c:pt>
                <c:pt idx="695">
                  <c:v>44651</c:v>
                </c:pt>
                <c:pt idx="696">
                  <c:v>44653</c:v>
                </c:pt>
                <c:pt idx="697">
                  <c:v>44654</c:v>
                </c:pt>
                <c:pt idx="698">
                  <c:v>44655</c:v>
                </c:pt>
                <c:pt idx="699">
                  <c:v>44656</c:v>
                </c:pt>
                <c:pt idx="700">
                  <c:v>44657</c:v>
                </c:pt>
                <c:pt idx="701">
                  <c:v>44658</c:v>
                </c:pt>
                <c:pt idx="702">
                  <c:v>44659</c:v>
                </c:pt>
                <c:pt idx="703">
                  <c:v>44660</c:v>
                </c:pt>
                <c:pt idx="704">
                  <c:v>44661</c:v>
                </c:pt>
                <c:pt idx="705">
                  <c:v>44662</c:v>
                </c:pt>
                <c:pt idx="706">
                  <c:v>44663</c:v>
                </c:pt>
                <c:pt idx="707">
                  <c:v>44664</c:v>
                </c:pt>
                <c:pt idx="708">
                  <c:v>44665</c:v>
                </c:pt>
                <c:pt idx="709">
                  <c:v>44666</c:v>
                </c:pt>
                <c:pt idx="710">
                  <c:v>44667</c:v>
                </c:pt>
                <c:pt idx="711">
                  <c:v>44668</c:v>
                </c:pt>
                <c:pt idx="712">
                  <c:v>44669</c:v>
                </c:pt>
                <c:pt idx="713">
                  <c:v>44670</c:v>
                </c:pt>
                <c:pt idx="714">
                  <c:v>44671</c:v>
                </c:pt>
                <c:pt idx="715">
                  <c:v>44672</c:v>
                </c:pt>
                <c:pt idx="716">
                  <c:v>44673</c:v>
                </c:pt>
                <c:pt idx="717">
                  <c:v>44674</c:v>
                </c:pt>
                <c:pt idx="718">
                  <c:v>44675</c:v>
                </c:pt>
                <c:pt idx="719">
                  <c:v>44676</c:v>
                </c:pt>
                <c:pt idx="720">
                  <c:v>44677</c:v>
                </c:pt>
                <c:pt idx="721">
                  <c:v>44678</c:v>
                </c:pt>
                <c:pt idx="722">
                  <c:v>44679</c:v>
                </c:pt>
                <c:pt idx="723">
                  <c:v>44680</c:v>
                </c:pt>
                <c:pt idx="724">
                  <c:v>44681</c:v>
                </c:pt>
                <c:pt idx="725">
                  <c:v>44682</c:v>
                </c:pt>
                <c:pt idx="726">
                  <c:v>44683</c:v>
                </c:pt>
                <c:pt idx="727">
                  <c:v>44684</c:v>
                </c:pt>
                <c:pt idx="728">
                  <c:v>44685</c:v>
                </c:pt>
                <c:pt idx="729">
                  <c:v>44686</c:v>
                </c:pt>
                <c:pt idx="730">
                  <c:v>44687</c:v>
                </c:pt>
                <c:pt idx="731">
                  <c:v>44688</c:v>
                </c:pt>
                <c:pt idx="732">
                  <c:v>44689</c:v>
                </c:pt>
                <c:pt idx="733">
                  <c:v>44690</c:v>
                </c:pt>
                <c:pt idx="734">
                  <c:v>44691</c:v>
                </c:pt>
                <c:pt idx="735">
                  <c:v>44692</c:v>
                </c:pt>
                <c:pt idx="736">
                  <c:v>44693</c:v>
                </c:pt>
                <c:pt idx="737">
                  <c:v>44694</c:v>
                </c:pt>
                <c:pt idx="738">
                  <c:v>44695</c:v>
                </c:pt>
                <c:pt idx="739">
                  <c:v>44696</c:v>
                </c:pt>
                <c:pt idx="740">
                  <c:v>44697</c:v>
                </c:pt>
                <c:pt idx="741">
                  <c:v>44698</c:v>
                </c:pt>
                <c:pt idx="742">
                  <c:v>44699</c:v>
                </c:pt>
                <c:pt idx="743">
                  <c:v>44700</c:v>
                </c:pt>
                <c:pt idx="744">
                  <c:v>44701</c:v>
                </c:pt>
                <c:pt idx="745">
                  <c:v>44702</c:v>
                </c:pt>
                <c:pt idx="746">
                  <c:v>44703</c:v>
                </c:pt>
                <c:pt idx="747">
                  <c:v>44704</c:v>
                </c:pt>
                <c:pt idx="748">
                  <c:v>44705</c:v>
                </c:pt>
                <c:pt idx="749">
                  <c:v>44706</c:v>
                </c:pt>
                <c:pt idx="750">
                  <c:v>44707</c:v>
                </c:pt>
                <c:pt idx="751">
                  <c:v>44708</c:v>
                </c:pt>
                <c:pt idx="752">
                  <c:v>44709</c:v>
                </c:pt>
                <c:pt idx="753">
                  <c:v>44710</c:v>
                </c:pt>
                <c:pt idx="754">
                  <c:v>44711</c:v>
                </c:pt>
                <c:pt idx="755">
                  <c:v>44712</c:v>
                </c:pt>
                <c:pt idx="756">
                  <c:v>44713</c:v>
                </c:pt>
                <c:pt idx="757">
                  <c:v>44714</c:v>
                </c:pt>
                <c:pt idx="758">
                  <c:v>44715</c:v>
                </c:pt>
                <c:pt idx="759">
                  <c:v>44716</c:v>
                </c:pt>
                <c:pt idx="760">
                  <c:v>44717</c:v>
                </c:pt>
                <c:pt idx="761">
                  <c:v>44718</c:v>
                </c:pt>
                <c:pt idx="762">
                  <c:v>44719</c:v>
                </c:pt>
                <c:pt idx="763">
                  <c:v>44720</c:v>
                </c:pt>
                <c:pt idx="764">
                  <c:v>44721</c:v>
                </c:pt>
                <c:pt idx="765">
                  <c:v>44722</c:v>
                </c:pt>
                <c:pt idx="766">
                  <c:v>44723</c:v>
                </c:pt>
                <c:pt idx="767">
                  <c:v>44724</c:v>
                </c:pt>
                <c:pt idx="768">
                  <c:v>44725</c:v>
                </c:pt>
                <c:pt idx="769">
                  <c:v>44726</c:v>
                </c:pt>
                <c:pt idx="770">
                  <c:v>44727</c:v>
                </c:pt>
                <c:pt idx="771">
                  <c:v>44728</c:v>
                </c:pt>
                <c:pt idx="772">
                  <c:v>44729</c:v>
                </c:pt>
                <c:pt idx="773">
                  <c:v>44730</c:v>
                </c:pt>
                <c:pt idx="774">
                  <c:v>44731</c:v>
                </c:pt>
                <c:pt idx="775">
                  <c:v>44732</c:v>
                </c:pt>
                <c:pt idx="776">
                  <c:v>44733</c:v>
                </c:pt>
                <c:pt idx="777">
                  <c:v>44734</c:v>
                </c:pt>
                <c:pt idx="778">
                  <c:v>44735</c:v>
                </c:pt>
                <c:pt idx="779">
                  <c:v>44736</c:v>
                </c:pt>
                <c:pt idx="780">
                  <c:v>44737</c:v>
                </c:pt>
                <c:pt idx="781">
                  <c:v>44738</c:v>
                </c:pt>
                <c:pt idx="782">
                  <c:v>44739</c:v>
                </c:pt>
                <c:pt idx="783">
                  <c:v>44740</c:v>
                </c:pt>
                <c:pt idx="784">
                  <c:v>44741</c:v>
                </c:pt>
                <c:pt idx="785">
                  <c:v>44742</c:v>
                </c:pt>
                <c:pt idx="786">
                  <c:v>44743</c:v>
                </c:pt>
                <c:pt idx="787">
                  <c:v>44744</c:v>
                </c:pt>
                <c:pt idx="788">
                  <c:v>44745</c:v>
                </c:pt>
                <c:pt idx="789">
                  <c:v>44746</c:v>
                </c:pt>
                <c:pt idx="790">
                  <c:v>44747</c:v>
                </c:pt>
                <c:pt idx="791">
                  <c:v>44748</c:v>
                </c:pt>
                <c:pt idx="792">
                  <c:v>44749</c:v>
                </c:pt>
                <c:pt idx="793">
                  <c:v>44750</c:v>
                </c:pt>
                <c:pt idx="794">
                  <c:v>44751</c:v>
                </c:pt>
                <c:pt idx="795">
                  <c:v>44752</c:v>
                </c:pt>
                <c:pt idx="796">
                  <c:v>44753</c:v>
                </c:pt>
                <c:pt idx="797">
                  <c:v>44754</c:v>
                </c:pt>
                <c:pt idx="798">
                  <c:v>44755</c:v>
                </c:pt>
                <c:pt idx="799">
                  <c:v>44756</c:v>
                </c:pt>
                <c:pt idx="800">
                  <c:v>44757</c:v>
                </c:pt>
                <c:pt idx="801">
                  <c:v>44758</c:v>
                </c:pt>
                <c:pt idx="802">
                  <c:v>44759</c:v>
                </c:pt>
                <c:pt idx="803">
                  <c:v>44760</c:v>
                </c:pt>
                <c:pt idx="804">
                  <c:v>44761</c:v>
                </c:pt>
                <c:pt idx="805">
                  <c:v>44762</c:v>
                </c:pt>
                <c:pt idx="806">
                  <c:v>44763</c:v>
                </c:pt>
                <c:pt idx="807">
                  <c:v>44764</c:v>
                </c:pt>
                <c:pt idx="808">
                  <c:v>44765</c:v>
                </c:pt>
                <c:pt idx="809">
                  <c:v>44766</c:v>
                </c:pt>
                <c:pt idx="810">
                  <c:v>44767</c:v>
                </c:pt>
                <c:pt idx="811">
                  <c:v>44768</c:v>
                </c:pt>
                <c:pt idx="812">
                  <c:v>44769</c:v>
                </c:pt>
                <c:pt idx="813">
                  <c:v>44770</c:v>
                </c:pt>
                <c:pt idx="814">
                  <c:v>44771</c:v>
                </c:pt>
                <c:pt idx="815">
                  <c:v>44772</c:v>
                </c:pt>
                <c:pt idx="816">
                  <c:v>44773</c:v>
                </c:pt>
                <c:pt idx="817">
                  <c:v>44774</c:v>
                </c:pt>
                <c:pt idx="818">
                  <c:v>44775</c:v>
                </c:pt>
                <c:pt idx="819">
                  <c:v>44776</c:v>
                </c:pt>
                <c:pt idx="820">
                  <c:v>44777</c:v>
                </c:pt>
                <c:pt idx="821">
                  <c:v>44779</c:v>
                </c:pt>
                <c:pt idx="822">
                  <c:v>44780</c:v>
                </c:pt>
                <c:pt idx="823">
                  <c:v>44781</c:v>
                </c:pt>
                <c:pt idx="824">
                  <c:v>44782</c:v>
                </c:pt>
                <c:pt idx="825">
                  <c:v>44783</c:v>
                </c:pt>
                <c:pt idx="826">
                  <c:v>44784</c:v>
                </c:pt>
                <c:pt idx="827">
                  <c:v>44785</c:v>
                </c:pt>
                <c:pt idx="828">
                  <c:v>44786</c:v>
                </c:pt>
                <c:pt idx="829">
                  <c:v>44787</c:v>
                </c:pt>
                <c:pt idx="830">
                  <c:v>44788</c:v>
                </c:pt>
                <c:pt idx="831">
                  <c:v>44789</c:v>
                </c:pt>
                <c:pt idx="832">
                  <c:v>44790</c:v>
                </c:pt>
                <c:pt idx="833">
                  <c:v>44791</c:v>
                </c:pt>
                <c:pt idx="834">
                  <c:v>44792</c:v>
                </c:pt>
                <c:pt idx="835">
                  <c:v>44793</c:v>
                </c:pt>
                <c:pt idx="836">
                  <c:v>44794</c:v>
                </c:pt>
                <c:pt idx="837">
                  <c:v>44795</c:v>
                </c:pt>
                <c:pt idx="838">
                  <c:v>44796</c:v>
                </c:pt>
                <c:pt idx="839">
                  <c:v>44797</c:v>
                </c:pt>
                <c:pt idx="840">
                  <c:v>44798</c:v>
                </c:pt>
                <c:pt idx="841">
                  <c:v>44799</c:v>
                </c:pt>
                <c:pt idx="842">
                  <c:v>44800</c:v>
                </c:pt>
                <c:pt idx="843">
                  <c:v>44801</c:v>
                </c:pt>
                <c:pt idx="844">
                  <c:v>44802</c:v>
                </c:pt>
                <c:pt idx="845">
                  <c:v>44803</c:v>
                </c:pt>
                <c:pt idx="846">
                  <c:v>44804</c:v>
                </c:pt>
                <c:pt idx="847">
                  <c:v>44805</c:v>
                </c:pt>
                <c:pt idx="848">
                  <c:v>44806</c:v>
                </c:pt>
                <c:pt idx="849">
                  <c:v>44808</c:v>
                </c:pt>
                <c:pt idx="850">
                  <c:v>44809</c:v>
                </c:pt>
                <c:pt idx="851">
                  <c:v>44810</c:v>
                </c:pt>
                <c:pt idx="852">
                  <c:v>44811</c:v>
                </c:pt>
                <c:pt idx="853">
                  <c:v>44812</c:v>
                </c:pt>
                <c:pt idx="854">
                  <c:v>44813</c:v>
                </c:pt>
                <c:pt idx="855">
                  <c:v>44814</c:v>
                </c:pt>
                <c:pt idx="856">
                  <c:v>44815</c:v>
                </c:pt>
                <c:pt idx="857">
                  <c:v>44816</c:v>
                </c:pt>
                <c:pt idx="858">
                  <c:v>44817</c:v>
                </c:pt>
                <c:pt idx="859">
                  <c:v>44818</c:v>
                </c:pt>
                <c:pt idx="860">
                  <c:v>44819</c:v>
                </c:pt>
                <c:pt idx="861">
                  <c:v>44820</c:v>
                </c:pt>
                <c:pt idx="862">
                  <c:v>44821</c:v>
                </c:pt>
                <c:pt idx="863">
                  <c:v>44822</c:v>
                </c:pt>
                <c:pt idx="864">
                  <c:v>44823</c:v>
                </c:pt>
                <c:pt idx="865">
                  <c:v>44824</c:v>
                </c:pt>
                <c:pt idx="866">
                  <c:v>44825</c:v>
                </c:pt>
                <c:pt idx="867">
                  <c:v>44826</c:v>
                </c:pt>
                <c:pt idx="868">
                  <c:v>44828</c:v>
                </c:pt>
                <c:pt idx="869">
                  <c:v>44829</c:v>
                </c:pt>
                <c:pt idx="870">
                  <c:v>44830</c:v>
                </c:pt>
                <c:pt idx="871">
                  <c:v>44831</c:v>
                </c:pt>
                <c:pt idx="872">
                  <c:v>44832</c:v>
                </c:pt>
                <c:pt idx="873">
                  <c:v>44833</c:v>
                </c:pt>
                <c:pt idx="874">
                  <c:v>44834</c:v>
                </c:pt>
                <c:pt idx="875">
                  <c:v>44835</c:v>
                </c:pt>
                <c:pt idx="876">
                  <c:v>44836</c:v>
                </c:pt>
                <c:pt idx="877">
                  <c:v>44837</c:v>
                </c:pt>
                <c:pt idx="878">
                  <c:v>44838</c:v>
                </c:pt>
                <c:pt idx="879">
                  <c:v>44839</c:v>
                </c:pt>
                <c:pt idx="880">
                  <c:v>44840</c:v>
                </c:pt>
                <c:pt idx="881">
                  <c:v>44841</c:v>
                </c:pt>
                <c:pt idx="882">
                  <c:v>44842</c:v>
                </c:pt>
                <c:pt idx="883">
                  <c:v>44843</c:v>
                </c:pt>
                <c:pt idx="884">
                  <c:v>44844</c:v>
                </c:pt>
                <c:pt idx="885">
                  <c:v>44845</c:v>
                </c:pt>
                <c:pt idx="886">
                  <c:v>44846</c:v>
                </c:pt>
                <c:pt idx="887">
                  <c:v>44847</c:v>
                </c:pt>
                <c:pt idx="888">
                  <c:v>44848</c:v>
                </c:pt>
                <c:pt idx="889">
                  <c:v>44849</c:v>
                </c:pt>
                <c:pt idx="890">
                  <c:v>44850</c:v>
                </c:pt>
                <c:pt idx="891">
                  <c:v>44851</c:v>
                </c:pt>
                <c:pt idx="892">
                  <c:v>44852</c:v>
                </c:pt>
                <c:pt idx="893">
                  <c:v>44853</c:v>
                </c:pt>
                <c:pt idx="894">
                  <c:v>44854</c:v>
                </c:pt>
                <c:pt idx="895">
                  <c:v>44855</c:v>
                </c:pt>
                <c:pt idx="896">
                  <c:v>44856</c:v>
                </c:pt>
                <c:pt idx="897">
                  <c:v>44857</c:v>
                </c:pt>
                <c:pt idx="898">
                  <c:v>44858</c:v>
                </c:pt>
                <c:pt idx="899">
                  <c:v>44859</c:v>
                </c:pt>
                <c:pt idx="900">
                  <c:v>44860</c:v>
                </c:pt>
                <c:pt idx="901">
                  <c:v>44861</c:v>
                </c:pt>
                <c:pt idx="902">
                  <c:v>44862</c:v>
                </c:pt>
                <c:pt idx="903">
                  <c:v>44863</c:v>
                </c:pt>
                <c:pt idx="904">
                  <c:v>44864</c:v>
                </c:pt>
                <c:pt idx="905">
                  <c:v>44865</c:v>
                </c:pt>
                <c:pt idx="906">
                  <c:v>44866</c:v>
                </c:pt>
                <c:pt idx="907">
                  <c:v>44867</c:v>
                </c:pt>
                <c:pt idx="908">
                  <c:v>44868</c:v>
                </c:pt>
                <c:pt idx="909">
                  <c:v>44869</c:v>
                </c:pt>
                <c:pt idx="910">
                  <c:v>44870</c:v>
                </c:pt>
                <c:pt idx="911">
                  <c:v>44871</c:v>
                </c:pt>
                <c:pt idx="912">
                  <c:v>44872</c:v>
                </c:pt>
                <c:pt idx="913">
                  <c:v>44873</c:v>
                </c:pt>
                <c:pt idx="914">
                  <c:v>44874</c:v>
                </c:pt>
                <c:pt idx="915">
                  <c:v>44875</c:v>
                </c:pt>
                <c:pt idx="916">
                  <c:v>44876</c:v>
                </c:pt>
                <c:pt idx="917">
                  <c:v>44877</c:v>
                </c:pt>
                <c:pt idx="918">
                  <c:v>44878</c:v>
                </c:pt>
                <c:pt idx="919">
                  <c:v>44879</c:v>
                </c:pt>
                <c:pt idx="920">
                  <c:v>44880</c:v>
                </c:pt>
                <c:pt idx="921">
                  <c:v>44881</c:v>
                </c:pt>
                <c:pt idx="922">
                  <c:v>44882</c:v>
                </c:pt>
                <c:pt idx="923">
                  <c:v>44883</c:v>
                </c:pt>
                <c:pt idx="924">
                  <c:v>44884</c:v>
                </c:pt>
                <c:pt idx="925">
                  <c:v>44885</c:v>
                </c:pt>
                <c:pt idx="926">
                  <c:v>44886</c:v>
                </c:pt>
                <c:pt idx="927">
                  <c:v>44887</c:v>
                </c:pt>
                <c:pt idx="928">
                  <c:v>44888</c:v>
                </c:pt>
                <c:pt idx="929">
                  <c:v>44889</c:v>
                </c:pt>
                <c:pt idx="930">
                  <c:v>44890</c:v>
                </c:pt>
                <c:pt idx="931">
                  <c:v>44891</c:v>
                </c:pt>
                <c:pt idx="932">
                  <c:v>44892</c:v>
                </c:pt>
                <c:pt idx="933">
                  <c:v>44893</c:v>
                </c:pt>
                <c:pt idx="934">
                  <c:v>44894</c:v>
                </c:pt>
                <c:pt idx="935">
                  <c:v>44895</c:v>
                </c:pt>
                <c:pt idx="936">
                  <c:v>44896</c:v>
                </c:pt>
                <c:pt idx="937">
                  <c:v>44897</c:v>
                </c:pt>
                <c:pt idx="938">
                  <c:v>44898</c:v>
                </c:pt>
                <c:pt idx="939">
                  <c:v>44899</c:v>
                </c:pt>
                <c:pt idx="940">
                  <c:v>44900</c:v>
                </c:pt>
                <c:pt idx="941">
                  <c:v>44901</c:v>
                </c:pt>
                <c:pt idx="942">
                  <c:v>44902</c:v>
                </c:pt>
                <c:pt idx="943">
                  <c:v>44903</c:v>
                </c:pt>
                <c:pt idx="944">
                  <c:v>44904</c:v>
                </c:pt>
                <c:pt idx="945">
                  <c:v>44905</c:v>
                </c:pt>
                <c:pt idx="946">
                  <c:v>44906</c:v>
                </c:pt>
                <c:pt idx="947">
                  <c:v>44907</c:v>
                </c:pt>
                <c:pt idx="948">
                  <c:v>44908</c:v>
                </c:pt>
                <c:pt idx="949">
                  <c:v>44909</c:v>
                </c:pt>
                <c:pt idx="950">
                  <c:v>44910</c:v>
                </c:pt>
                <c:pt idx="951">
                  <c:v>44911</c:v>
                </c:pt>
                <c:pt idx="952">
                  <c:v>44912</c:v>
                </c:pt>
                <c:pt idx="953">
                  <c:v>44913</c:v>
                </c:pt>
                <c:pt idx="954">
                  <c:v>44914</c:v>
                </c:pt>
                <c:pt idx="955">
                  <c:v>44915</c:v>
                </c:pt>
                <c:pt idx="956">
                  <c:v>44916</c:v>
                </c:pt>
                <c:pt idx="957">
                  <c:v>44917</c:v>
                </c:pt>
                <c:pt idx="958">
                  <c:v>44918</c:v>
                </c:pt>
                <c:pt idx="959">
                  <c:v>44919</c:v>
                </c:pt>
                <c:pt idx="960">
                  <c:v>44920</c:v>
                </c:pt>
                <c:pt idx="961">
                  <c:v>44921</c:v>
                </c:pt>
                <c:pt idx="962">
                  <c:v>44922</c:v>
                </c:pt>
                <c:pt idx="963">
                  <c:v>44923</c:v>
                </c:pt>
                <c:pt idx="964">
                  <c:v>44924</c:v>
                </c:pt>
                <c:pt idx="965">
                  <c:v>44925</c:v>
                </c:pt>
                <c:pt idx="966">
                  <c:v>44926</c:v>
                </c:pt>
                <c:pt idx="967">
                  <c:v>44927</c:v>
                </c:pt>
                <c:pt idx="968">
                  <c:v>44928</c:v>
                </c:pt>
                <c:pt idx="969">
                  <c:v>44929</c:v>
                </c:pt>
                <c:pt idx="970">
                  <c:v>44930</c:v>
                </c:pt>
                <c:pt idx="971">
                  <c:v>44931</c:v>
                </c:pt>
                <c:pt idx="972">
                  <c:v>44932</c:v>
                </c:pt>
                <c:pt idx="973">
                  <c:v>44933</c:v>
                </c:pt>
                <c:pt idx="974">
                  <c:v>44934</c:v>
                </c:pt>
                <c:pt idx="975">
                  <c:v>44935</c:v>
                </c:pt>
                <c:pt idx="976">
                  <c:v>44936</c:v>
                </c:pt>
                <c:pt idx="977">
                  <c:v>44937</c:v>
                </c:pt>
                <c:pt idx="978">
                  <c:v>44938</c:v>
                </c:pt>
                <c:pt idx="979">
                  <c:v>44939</c:v>
                </c:pt>
                <c:pt idx="980">
                  <c:v>44940</c:v>
                </c:pt>
                <c:pt idx="981">
                  <c:v>44941</c:v>
                </c:pt>
                <c:pt idx="982">
                  <c:v>44942</c:v>
                </c:pt>
                <c:pt idx="983">
                  <c:v>44943</c:v>
                </c:pt>
                <c:pt idx="984">
                  <c:v>44944</c:v>
                </c:pt>
                <c:pt idx="985">
                  <c:v>44945</c:v>
                </c:pt>
                <c:pt idx="986">
                  <c:v>44946</c:v>
                </c:pt>
                <c:pt idx="987">
                  <c:v>44947</c:v>
                </c:pt>
                <c:pt idx="988">
                  <c:v>44948</c:v>
                </c:pt>
                <c:pt idx="989">
                  <c:v>44949</c:v>
                </c:pt>
                <c:pt idx="990">
                  <c:v>44950</c:v>
                </c:pt>
                <c:pt idx="991">
                  <c:v>44951</c:v>
                </c:pt>
                <c:pt idx="992">
                  <c:v>44952</c:v>
                </c:pt>
                <c:pt idx="993">
                  <c:v>44953</c:v>
                </c:pt>
                <c:pt idx="994">
                  <c:v>44954</c:v>
                </c:pt>
                <c:pt idx="995">
                  <c:v>44955</c:v>
                </c:pt>
                <c:pt idx="996">
                  <c:v>44956</c:v>
                </c:pt>
                <c:pt idx="997">
                  <c:v>44957</c:v>
                </c:pt>
                <c:pt idx="998">
                  <c:v>44958</c:v>
                </c:pt>
                <c:pt idx="999">
                  <c:v>44959</c:v>
                </c:pt>
                <c:pt idx="1000">
                  <c:v>44960</c:v>
                </c:pt>
                <c:pt idx="1001">
                  <c:v>44961</c:v>
                </c:pt>
                <c:pt idx="1002">
                  <c:v>44962</c:v>
                </c:pt>
                <c:pt idx="1003">
                  <c:v>44963</c:v>
                </c:pt>
                <c:pt idx="1004">
                  <c:v>44964</c:v>
                </c:pt>
                <c:pt idx="1005">
                  <c:v>44965</c:v>
                </c:pt>
                <c:pt idx="1006">
                  <c:v>44966</c:v>
                </c:pt>
                <c:pt idx="1007">
                  <c:v>44967</c:v>
                </c:pt>
                <c:pt idx="1008">
                  <c:v>44968</c:v>
                </c:pt>
                <c:pt idx="1009">
                  <c:v>44969</c:v>
                </c:pt>
                <c:pt idx="1010">
                  <c:v>44970</c:v>
                </c:pt>
                <c:pt idx="1011">
                  <c:v>44971</c:v>
                </c:pt>
                <c:pt idx="1012">
                  <c:v>44972</c:v>
                </c:pt>
                <c:pt idx="1013">
                  <c:v>44973</c:v>
                </c:pt>
                <c:pt idx="1014">
                  <c:v>44974</c:v>
                </c:pt>
                <c:pt idx="1015">
                  <c:v>44975</c:v>
                </c:pt>
                <c:pt idx="1016">
                  <c:v>44976</c:v>
                </c:pt>
                <c:pt idx="1017">
                  <c:v>44977</c:v>
                </c:pt>
                <c:pt idx="1018">
                  <c:v>44978</c:v>
                </c:pt>
                <c:pt idx="1019">
                  <c:v>44979</c:v>
                </c:pt>
                <c:pt idx="1020">
                  <c:v>44980</c:v>
                </c:pt>
                <c:pt idx="1021">
                  <c:v>44981</c:v>
                </c:pt>
                <c:pt idx="1022">
                  <c:v>44982</c:v>
                </c:pt>
                <c:pt idx="1023">
                  <c:v>44983</c:v>
                </c:pt>
                <c:pt idx="1024">
                  <c:v>44984</c:v>
                </c:pt>
                <c:pt idx="1025">
                  <c:v>44985</c:v>
                </c:pt>
                <c:pt idx="1026">
                  <c:v>44986</c:v>
                </c:pt>
                <c:pt idx="1027">
                  <c:v>44987</c:v>
                </c:pt>
                <c:pt idx="1028">
                  <c:v>44988</c:v>
                </c:pt>
                <c:pt idx="1029">
                  <c:v>44989</c:v>
                </c:pt>
                <c:pt idx="1030">
                  <c:v>44990</c:v>
                </c:pt>
                <c:pt idx="1031">
                  <c:v>44991</c:v>
                </c:pt>
                <c:pt idx="1032">
                  <c:v>44992</c:v>
                </c:pt>
                <c:pt idx="1033">
                  <c:v>44993</c:v>
                </c:pt>
                <c:pt idx="1034">
                  <c:v>44994</c:v>
                </c:pt>
                <c:pt idx="1035">
                  <c:v>44995</c:v>
                </c:pt>
                <c:pt idx="1036">
                  <c:v>44996</c:v>
                </c:pt>
                <c:pt idx="1037">
                  <c:v>44997</c:v>
                </c:pt>
                <c:pt idx="1038">
                  <c:v>44998</c:v>
                </c:pt>
                <c:pt idx="1039">
                  <c:v>44999</c:v>
                </c:pt>
                <c:pt idx="1040">
                  <c:v>45000</c:v>
                </c:pt>
                <c:pt idx="1041">
                  <c:v>45001</c:v>
                </c:pt>
                <c:pt idx="1042">
                  <c:v>45002</c:v>
                </c:pt>
                <c:pt idx="1043">
                  <c:v>45003</c:v>
                </c:pt>
                <c:pt idx="1044">
                  <c:v>45004</c:v>
                </c:pt>
                <c:pt idx="1045">
                  <c:v>45005</c:v>
                </c:pt>
                <c:pt idx="1046">
                  <c:v>45007</c:v>
                </c:pt>
                <c:pt idx="1047">
                  <c:v>45008</c:v>
                </c:pt>
                <c:pt idx="1048">
                  <c:v>45009</c:v>
                </c:pt>
                <c:pt idx="1049">
                  <c:v>45010</c:v>
                </c:pt>
                <c:pt idx="1050">
                  <c:v>45011</c:v>
                </c:pt>
                <c:pt idx="1051">
                  <c:v>45012</c:v>
                </c:pt>
                <c:pt idx="1052">
                  <c:v>45013</c:v>
                </c:pt>
                <c:pt idx="1053">
                  <c:v>45014</c:v>
                </c:pt>
                <c:pt idx="1054">
                  <c:v>45015</c:v>
                </c:pt>
                <c:pt idx="1055">
                  <c:v>45016</c:v>
                </c:pt>
                <c:pt idx="1056">
                  <c:v>45017</c:v>
                </c:pt>
                <c:pt idx="1057">
                  <c:v>45018</c:v>
                </c:pt>
                <c:pt idx="1058">
                  <c:v>45019</c:v>
                </c:pt>
                <c:pt idx="1059">
                  <c:v>45020</c:v>
                </c:pt>
                <c:pt idx="1060">
                  <c:v>45021</c:v>
                </c:pt>
                <c:pt idx="1061">
                  <c:v>45022</c:v>
                </c:pt>
                <c:pt idx="1062">
                  <c:v>45023</c:v>
                </c:pt>
                <c:pt idx="1063">
                  <c:v>45024</c:v>
                </c:pt>
                <c:pt idx="1064">
                  <c:v>45025</c:v>
                </c:pt>
                <c:pt idx="1065">
                  <c:v>45026</c:v>
                </c:pt>
                <c:pt idx="1066">
                  <c:v>45027</c:v>
                </c:pt>
                <c:pt idx="1067">
                  <c:v>45028</c:v>
                </c:pt>
                <c:pt idx="1068">
                  <c:v>45029</c:v>
                </c:pt>
                <c:pt idx="1069">
                  <c:v>45030</c:v>
                </c:pt>
                <c:pt idx="1070">
                  <c:v>45031</c:v>
                </c:pt>
                <c:pt idx="1071">
                  <c:v>45032</c:v>
                </c:pt>
                <c:pt idx="1072">
                  <c:v>45033</c:v>
                </c:pt>
                <c:pt idx="1073">
                  <c:v>45034</c:v>
                </c:pt>
                <c:pt idx="1074">
                  <c:v>45035</c:v>
                </c:pt>
                <c:pt idx="1075">
                  <c:v>45036</c:v>
                </c:pt>
                <c:pt idx="1076">
                  <c:v>45037</c:v>
                </c:pt>
                <c:pt idx="1077">
                  <c:v>45038</c:v>
                </c:pt>
                <c:pt idx="1078">
                  <c:v>45039</c:v>
                </c:pt>
                <c:pt idx="1079">
                  <c:v>45040</c:v>
                </c:pt>
                <c:pt idx="1080">
                  <c:v>45041</c:v>
                </c:pt>
                <c:pt idx="1081">
                  <c:v>45042</c:v>
                </c:pt>
                <c:pt idx="1082">
                  <c:v>45043</c:v>
                </c:pt>
                <c:pt idx="1083">
                  <c:v>45044</c:v>
                </c:pt>
                <c:pt idx="1084">
                  <c:v>45045</c:v>
                </c:pt>
                <c:pt idx="1085">
                  <c:v>45046</c:v>
                </c:pt>
                <c:pt idx="1086">
                  <c:v>45047</c:v>
                </c:pt>
                <c:pt idx="1087">
                  <c:v>45048</c:v>
                </c:pt>
                <c:pt idx="1088">
                  <c:v>45049</c:v>
                </c:pt>
                <c:pt idx="1089">
                  <c:v>45050</c:v>
                </c:pt>
                <c:pt idx="1090">
                  <c:v>45051</c:v>
                </c:pt>
                <c:pt idx="1091">
                  <c:v>45052</c:v>
                </c:pt>
                <c:pt idx="1092">
                  <c:v>45053</c:v>
                </c:pt>
                <c:pt idx="1093">
                  <c:v>45054</c:v>
                </c:pt>
                <c:pt idx="1094">
                  <c:v>45055</c:v>
                </c:pt>
                <c:pt idx="1095">
                  <c:v>45056</c:v>
                </c:pt>
                <c:pt idx="1096">
                  <c:v>45057</c:v>
                </c:pt>
                <c:pt idx="1097">
                  <c:v>45058</c:v>
                </c:pt>
                <c:pt idx="1098">
                  <c:v>45059</c:v>
                </c:pt>
                <c:pt idx="1099">
                  <c:v>45060</c:v>
                </c:pt>
                <c:pt idx="1100">
                  <c:v>45061</c:v>
                </c:pt>
                <c:pt idx="1101">
                  <c:v>45062</c:v>
                </c:pt>
                <c:pt idx="1102">
                  <c:v>45063</c:v>
                </c:pt>
                <c:pt idx="1103">
                  <c:v>45064</c:v>
                </c:pt>
                <c:pt idx="1104">
                  <c:v>45065</c:v>
                </c:pt>
                <c:pt idx="1105">
                  <c:v>45066</c:v>
                </c:pt>
                <c:pt idx="1106">
                  <c:v>45067</c:v>
                </c:pt>
                <c:pt idx="1107">
                  <c:v>45068</c:v>
                </c:pt>
                <c:pt idx="1108">
                  <c:v>45069</c:v>
                </c:pt>
                <c:pt idx="1109">
                  <c:v>45070</c:v>
                </c:pt>
                <c:pt idx="1110">
                  <c:v>45071</c:v>
                </c:pt>
                <c:pt idx="1111">
                  <c:v>45072</c:v>
                </c:pt>
                <c:pt idx="1112">
                  <c:v>45073</c:v>
                </c:pt>
                <c:pt idx="1113">
                  <c:v>45074</c:v>
                </c:pt>
                <c:pt idx="1114">
                  <c:v>45075</c:v>
                </c:pt>
                <c:pt idx="1115">
                  <c:v>45076</c:v>
                </c:pt>
                <c:pt idx="1116">
                  <c:v>45077</c:v>
                </c:pt>
                <c:pt idx="1117">
                  <c:v>45078</c:v>
                </c:pt>
                <c:pt idx="1118">
                  <c:v>45079</c:v>
                </c:pt>
                <c:pt idx="1119">
                  <c:v>45080</c:v>
                </c:pt>
                <c:pt idx="1120">
                  <c:v>45081</c:v>
                </c:pt>
                <c:pt idx="1121">
                  <c:v>45082</c:v>
                </c:pt>
                <c:pt idx="1122">
                  <c:v>45083</c:v>
                </c:pt>
                <c:pt idx="1123">
                  <c:v>45084</c:v>
                </c:pt>
                <c:pt idx="1124">
                  <c:v>45085</c:v>
                </c:pt>
                <c:pt idx="1125">
                  <c:v>45087</c:v>
                </c:pt>
                <c:pt idx="1126">
                  <c:v>45088</c:v>
                </c:pt>
                <c:pt idx="1127">
                  <c:v>45089</c:v>
                </c:pt>
                <c:pt idx="1128">
                  <c:v>45090</c:v>
                </c:pt>
                <c:pt idx="1129">
                  <c:v>45091</c:v>
                </c:pt>
                <c:pt idx="1130">
                  <c:v>45092</c:v>
                </c:pt>
                <c:pt idx="1131">
                  <c:v>45093</c:v>
                </c:pt>
                <c:pt idx="1132">
                  <c:v>45094</c:v>
                </c:pt>
                <c:pt idx="1133">
                  <c:v>45095</c:v>
                </c:pt>
                <c:pt idx="1134">
                  <c:v>45096</c:v>
                </c:pt>
                <c:pt idx="1135">
                  <c:v>45097</c:v>
                </c:pt>
                <c:pt idx="1136">
                  <c:v>45098</c:v>
                </c:pt>
                <c:pt idx="1137">
                  <c:v>45099</c:v>
                </c:pt>
                <c:pt idx="1138">
                  <c:v>45100</c:v>
                </c:pt>
                <c:pt idx="1139">
                  <c:v>45101</c:v>
                </c:pt>
                <c:pt idx="1140">
                  <c:v>45102</c:v>
                </c:pt>
                <c:pt idx="1141">
                  <c:v>45103</c:v>
                </c:pt>
                <c:pt idx="1142">
                  <c:v>45104</c:v>
                </c:pt>
                <c:pt idx="1143">
                  <c:v>45105</c:v>
                </c:pt>
                <c:pt idx="1144">
                  <c:v>45106</c:v>
                </c:pt>
                <c:pt idx="1145">
                  <c:v>45107</c:v>
                </c:pt>
                <c:pt idx="1146">
                  <c:v>45108</c:v>
                </c:pt>
                <c:pt idx="1147">
                  <c:v>45109</c:v>
                </c:pt>
                <c:pt idx="1148">
                  <c:v>45110</c:v>
                </c:pt>
                <c:pt idx="1149">
                  <c:v>45111</c:v>
                </c:pt>
                <c:pt idx="1150">
                  <c:v>45112</c:v>
                </c:pt>
                <c:pt idx="1151">
                  <c:v>45113</c:v>
                </c:pt>
                <c:pt idx="1152">
                  <c:v>45114</c:v>
                </c:pt>
                <c:pt idx="1153">
                  <c:v>45115</c:v>
                </c:pt>
                <c:pt idx="1154">
                  <c:v>45116</c:v>
                </c:pt>
                <c:pt idx="1155">
                  <c:v>45117</c:v>
                </c:pt>
                <c:pt idx="1156">
                  <c:v>45118</c:v>
                </c:pt>
                <c:pt idx="1157">
                  <c:v>45119</c:v>
                </c:pt>
                <c:pt idx="1158">
                  <c:v>45120</c:v>
                </c:pt>
                <c:pt idx="1159">
                  <c:v>45121</c:v>
                </c:pt>
                <c:pt idx="1160">
                  <c:v>45122</c:v>
                </c:pt>
                <c:pt idx="1161">
                  <c:v>45123</c:v>
                </c:pt>
                <c:pt idx="1162">
                  <c:v>45125</c:v>
                </c:pt>
                <c:pt idx="1163">
                  <c:v>45126</c:v>
                </c:pt>
                <c:pt idx="1164">
                  <c:v>45127</c:v>
                </c:pt>
                <c:pt idx="1165">
                  <c:v>45128</c:v>
                </c:pt>
                <c:pt idx="1166">
                  <c:v>45129</c:v>
                </c:pt>
                <c:pt idx="1167">
                  <c:v>45130</c:v>
                </c:pt>
                <c:pt idx="1168">
                  <c:v>45131</c:v>
                </c:pt>
                <c:pt idx="1169">
                  <c:v>45132</c:v>
                </c:pt>
                <c:pt idx="1170">
                  <c:v>45133</c:v>
                </c:pt>
                <c:pt idx="1171">
                  <c:v>45134</c:v>
                </c:pt>
                <c:pt idx="1172">
                  <c:v>45135</c:v>
                </c:pt>
                <c:pt idx="1173">
                  <c:v>45136</c:v>
                </c:pt>
                <c:pt idx="1174">
                  <c:v>45137</c:v>
                </c:pt>
                <c:pt idx="1175">
                  <c:v>45138</c:v>
                </c:pt>
                <c:pt idx="1176">
                  <c:v>45139</c:v>
                </c:pt>
                <c:pt idx="1177">
                  <c:v>45140</c:v>
                </c:pt>
                <c:pt idx="1178">
                  <c:v>45141</c:v>
                </c:pt>
                <c:pt idx="1179">
                  <c:v>45142</c:v>
                </c:pt>
                <c:pt idx="1180">
                  <c:v>45143</c:v>
                </c:pt>
                <c:pt idx="1181">
                  <c:v>45144</c:v>
                </c:pt>
                <c:pt idx="1182">
                  <c:v>45145</c:v>
                </c:pt>
                <c:pt idx="1183">
                  <c:v>45146</c:v>
                </c:pt>
                <c:pt idx="1184">
                  <c:v>45147</c:v>
                </c:pt>
                <c:pt idx="1185">
                  <c:v>45148</c:v>
                </c:pt>
                <c:pt idx="1186">
                  <c:v>45149</c:v>
                </c:pt>
                <c:pt idx="1187">
                  <c:v>45150</c:v>
                </c:pt>
                <c:pt idx="1188">
                  <c:v>45151</c:v>
                </c:pt>
                <c:pt idx="1189">
                  <c:v>45152</c:v>
                </c:pt>
                <c:pt idx="1190">
                  <c:v>45153</c:v>
                </c:pt>
                <c:pt idx="1191">
                  <c:v>45154</c:v>
                </c:pt>
                <c:pt idx="1192">
                  <c:v>45155</c:v>
                </c:pt>
                <c:pt idx="1193">
                  <c:v>45156</c:v>
                </c:pt>
                <c:pt idx="1194">
                  <c:v>45157</c:v>
                </c:pt>
                <c:pt idx="1195">
                  <c:v>45158</c:v>
                </c:pt>
                <c:pt idx="1196">
                  <c:v>45159</c:v>
                </c:pt>
                <c:pt idx="1197">
                  <c:v>45160</c:v>
                </c:pt>
                <c:pt idx="1198">
                  <c:v>45161</c:v>
                </c:pt>
                <c:pt idx="1199">
                  <c:v>45162</c:v>
                </c:pt>
                <c:pt idx="1200">
                  <c:v>45163</c:v>
                </c:pt>
                <c:pt idx="1201">
                  <c:v>45164</c:v>
                </c:pt>
                <c:pt idx="1202">
                  <c:v>45165</c:v>
                </c:pt>
                <c:pt idx="1203">
                  <c:v>45166</c:v>
                </c:pt>
                <c:pt idx="1204">
                  <c:v>45167</c:v>
                </c:pt>
                <c:pt idx="1205">
                  <c:v>45168</c:v>
                </c:pt>
                <c:pt idx="1206">
                  <c:v>45169</c:v>
                </c:pt>
                <c:pt idx="1207">
                  <c:v>45170</c:v>
                </c:pt>
                <c:pt idx="1208">
                  <c:v>45171</c:v>
                </c:pt>
                <c:pt idx="1209">
                  <c:v>45172</c:v>
                </c:pt>
                <c:pt idx="1210">
                  <c:v>45173</c:v>
                </c:pt>
                <c:pt idx="1211">
                  <c:v>45174</c:v>
                </c:pt>
                <c:pt idx="1212">
                  <c:v>45175</c:v>
                </c:pt>
                <c:pt idx="1213">
                  <c:v>45176</c:v>
                </c:pt>
                <c:pt idx="1214">
                  <c:v>45177</c:v>
                </c:pt>
                <c:pt idx="1215">
                  <c:v>45178</c:v>
                </c:pt>
                <c:pt idx="1216">
                  <c:v>45179</c:v>
                </c:pt>
                <c:pt idx="1217">
                  <c:v>45180</c:v>
                </c:pt>
                <c:pt idx="1218">
                  <c:v>45181</c:v>
                </c:pt>
                <c:pt idx="1219">
                  <c:v>45182</c:v>
                </c:pt>
                <c:pt idx="1220">
                  <c:v>45183</c:v>
                </c:pt>
                <c:pt idx="1221">
                  <c:v>45184</c:v>
                </c:pt>
                <c:pt idx="1222">
                  <c:v>45185</c:v>
                </c:pt>
                <c:pt idx="1223">
                  <c:v>45186</c:v>
                </c:pt>
                <c:pt idx="1224">
                  <c:v>45187</c:v>
                </c:pt>
                <c:pt idx="1225">
                  <c:v>45188</c:v>
                </c:pt>
                <c:pt idx="1226">
                  <c:v>45189</c:v>
                </c:pt>
                <c:pt idx="1227">
                  <c:v>45190</c:v>
                </c:pt>
                <c:pt idx="1228">
                  <c:v>45191</c:v>
                </c:pt>
                <c:pt idx="1229">
                  <c:v>45194</c:v>
                </c:pt>
                <c:pt idx="1230">
                  <c:v>45195</c:v>
                </c:pt>
                <c:pt idx="1231">
                  <c:v>45196</c:v>
                </c:pt>
                <c:pt idx="1232">
                  <c:v>45197</c:v>
                </c:pt>
                <c:pt idx="1233">
                  <c:v>45198</c:v>
                </c:pt>
                <c:pt idx="1234">
                  <c:v>45199</c:v>
                </c:pt>
                <c:pt idx="1235">
                  <c:v>45200</c:v>
                </c:pt>
                <c:pt idx="1236">
                  <c:v>45201</c:v>
                </c:pt>
                <c:pt idx="1237">
                  <c:v>45202</c:v>
                </c:pt>
                <c:pt idx="1238">
                  <c:v>45203</c:v>
                </c:pt>
                <c:pt idx="1239">
                  <c:v>45204</c:v>
                </c:pt>
                <c:pt idx="1240">
                  <c:v>45205</c:v>
                </c:pt>
                <c:pt idx="1241">
                  <c:v>45206</c:v>
                </c:pt>
                <c:pt idx="1242">
                  <c:v>45207</c:v>
                </c:pt>
                <c:pt idx="1243">
                  <c:v>45208</c:v>
                </c:pt>
                <c:pt idx="1244">
                  <c:v>45209</c:v>
                </c:pt>
                <c:pt idx="1245">
                  <c:v>45210</c:v>
                </c:pt>
                <c:pt idx="1246">
                  <c:v>45211</c:v>
                </c:pt>
                <c:pt idx="1247">
                  <c:v>45212</c:v>
                </c:pt>
                <c:pt idx="1248">
                  <c:v>45213</c:v>
                </c:pt>
                <c:pt idx="1249">
                  <c:v>45214</c:v>
                </c:pt>
                <c:pt idx="1250">
                  <c:v>45215</c:v>
                </c:pt>
                <c:pt idx="1251">
                  <c:v>45216</c:v>
                </c:pt>
                <c:pt idx="1252">
                  <c:v>45217</c:v>
                </c:pt>
                <c:pt idx="1253">
                  <c:v>45218</c:v>
                </c:pt>
                <c:pt idx="1254">
                  <c:v>45219</c:v>
                </c:pt>
                <c:pt idx="1255">
                  <c:v>45220</c:v>
                </c:pt>
                <c:pt idx="1256">
                  <c:v>45221</c:v>
                </c:pt>
                <c:pt idx="1257">
                  <c:v>45222</c:v>
                </c:pt>
                <c:pt idx="1258">
                  <c:v>45223</c:v>
                </c:pt>
                <c:pt idx="1259">
                  <c:v>45224</c:v>
                </c:pt>
                <c:pt idx="1260">
                  <c:v>45225</c:v>
                </c:pt>
                <c:pt idx="1261">
                  <c:v>45226</c:v>
                </c:pt>
                <c:pt idx="1262">
                  <c:v>45227</c:v>
                </c:pt>
                <c:pt idx="1263">
                  <c:v>45228</c:v>
                </c:pt>
                <c:pt idx="1264">
                  <c:v>45229</c:v>
                </c:pt>
                <c:pt idx="1265">
                  <c:v>45230</c:v>
                </c:pt>
                <c:pt idx="1266">
                  <c:v>45231</c:v>
                </c:pt>
                <c:pt idx="1267">
                  <c:v>45232</c:v>
                </c:pt>
                <c:pt idx="1268">
                  <c:v>45233</c:v>
                </c:pt>
                <c:pt idx="1269">
                  <c:v>45234</c:v>
                </c:pt>
                <c:pt idx="1270">
                  <c:v>45235</c:v>
                </c:pt>
                <c:pt idx="1271">
                  <c:v>45236</c:v>
                </c:pt>
                <c:pt idx="1272">
                  <c:v>45237</c:v>
                </c:pt>
                <c:pt idx="1273">
                  <c:v>45238</c:v>
                </c:pt>
                <c:pt idx="1274">
                  <c:v>45239</c:v>
                </c:pt>
                <c:pt idx="1275">
                  <c:v>45240</c:v>
                </c:pt>
                <c:pt idx="1276">
                  <c:v>45241</c:v>
                </c:pt>
                <c:pt idx="1277">
                  <c:v>45242</c:v>
                </c:pt>
                <c:pt idx="1278">
                  <c:v>45243</c:v>
                </c:pt>
                <c:pt idx="1279">
                  <c:v>45244</c:v>
                </c:pt>
                <c:pt idx="1280">
                  <c:v>45245</c:v>
                </c:pt>
                <c:pt idx="1281">
                  <c:v>45246</c:v>
                </c:pt>
                <c:pt idx="1282">
                  <c:v>45247</c:v>
                </c:pt>
                <c:pt idx="1283">
                  <c:v>45248</c:v>
                </c:pt>
                <c:pt idx="1284">
                  <c:v>45249</c:v>
                </c:pt>
                <c:pt idx="1285">
                  <c:v>45250</c:v>
                </c:pt>
                <c:pt idx="1286">
                  <c:v>45251</c:v>
                </c:pt>
                <c:pt idx="1287">
                  <c:v>45252</c:v>
                </c:pt>
                <c:pt idx="1288">
                  <c:v>45253</c:v>
                </c:pt>
                <c:pt idx="1289">
                  <c:v>45254</c:v>
                </c:pt>
                <c:pt idx="1290">
                  <c:v>45255</c:v>
                </c:pt>
                <c:pt idx="1291">
                  <c:v>45256</c:v>
                </c:pt>
                <c:pt idx="1292">
                  <c:v>45257</c:v>
                </c:pt>
                <c:pt idx="1293">
                  <c:v>45258</c:v>
                </c:pt>
                <c:pt idx="1294">
                  <c:v>45259</c:v>
                </c:pt>
                <c:pt idx="1295">
                  <c:v>45260</c:v>
                </c:pt>
                <c:pt idx="1296">
                  <c:v>45261</c:v>
                </c:pt>
                <c:pt idx="1297">
                  <c:v>45262</c:v>
                </c:pt>
                <c:pt idx="1298">
                  <c:v>45263</c:v>
                </c:pt>
                <c:pt idx="1299">
                  <c:v>45264</c:v>
                </c:pt>
                <c:pt idx="1300">
                  <c:v>45265</c:v>
                </c:pt>
                <c:pt idx="1301">
                  <c:v>45266</c:v>
                </c:pt>
                <c:pt idx="1302">
                  <c:v>45267</c:v>
                </c:pt>
                <c:pt idx="1303">
                  <c:v>45268</c:v>
                </c:pt>
                <c:pt idx="1304">
                  <c:v>45269</c:v>
                </c:pt>
                <c:pt idx="1305">
                  <c:v>45271</c:v>
                </c:pt>
                <c:pt idx="1306">
                  <c:v>45272</c:v>
                </c:pt>
                <c:pt idx="1307">
                  <c:v>45273</c:v>
                </c:pt>
                <c:pt idx="1308">
                  <c:v>45274</c:v>
                </c:pt>
                <c:pt idx="1309">
                  <c:v>45275</c:v>
                </c:pt>
                <c:pt idx="1310">
                  <c:v>45276</c:v>
                </c:pt>
                <c:pt idx="1311">
                  <c:v>45277</c:v>
                </c:pt>
                <c:pt idx="1312">
                  <c:v>45278</c:v>
                </c:pt>
                <c:pt idx="1313">
                  <c:v>45279</c:v>
                </c:pt>
                <c:pt idx="1314">
                  <c:v>45280</c:v>
                </c:pt>
                <c:pt idx="1315">
                  <c:v>45281</c:v>
                </c:pt>
                <c:pt idx="1316">
                  <c:v>45282</c:v>
                </c:pt>
                <c:pt idx="1317">
                  <c:v>45283</c:v>
                </c:pt>
                <c:pt idx="1318">
                  <c:v>45284</c:v>
                </c:pt>
                <c:pt idx="1319">
                  <c:v>45285</c:v>
                </c:pt>
                <c:pt idx="1320">
                  <c:v>45286</c:v>
                </c:pt>
                <c:pt idx="1321">
                  <c:v>45287</c:v>
                </c:pt>
                <c:pt idx="1322">
                  <c:v>45288</c:v>
                </c:pt>
                <c:pt idx="1323">
                  <c:v>45289</c:v>
                </c:pt>
                <c:pt idx="1324">
                  <c:v>45290</c:v>
                </c:pt>
                <c:pt idx="1325">
                  <c:v>45291</c:v>
                </c:pt>
                <c:pt idx="1326">
                  <c:v>45292</c:v>
                </c:pt>
                <c:pt idx="1327">
                  <c:v>45293</c:v>
                </c:pt>
                <c:pt idx="1328">
                  <c:v>45294</c:v>
                </c:pt>
                <c:pt idx="1329">
                  <c:v>45295</c:v>
                </c:pt>
                <c:pt idx="1330">
                  <c:v>45296</c:v>
                </c:pt>
                <c:pt idx="1331">
                  <c:v>45297</c:v>
                </c:pt>
                <c:pt idx="1332">
                  <c:v>45298</c:v>
                </c:pt>
                <c:pt idx="1333">
                  <c:v>45299</c:v>
                </c:pt>
                <c:pt idx="1334">
                  <c:v>45300</c:v>
                </c:pt>
                <c:pt idx="1335">
                  <c:v>45301</c:v>
                </c:pt>
                <c:pt idx="1336">
                  <c:v>45302</c:v>
                </c:pt>
                <c:pt idx="1337">
                  <c:v>45303</c:v>
                </c:pt>
                <c:pt idx="1338">
                  <c:v>45304</c:v>
                </c:pt>
                <c:pt idx="1339">
                  <c:v>45305</c:v>
                </c:pt>
                <c:pt idx="1340">
                  <c:v>45306</c:v>
                </c:pt>
                <c:pt idx="1341">
                  <c:v>45307</c:v>
                </c:pt>
                <c:pt idx="1342">
                  <c:v>45308</c:v>
                </c:pt>
                <c:pt idx="1343">
                  <c:v>45309</c:v>
                </c:pt>
                <c:pt idx="1344">
                  <c:v>45310</c:v>
                </c:pt>
                <c:pt idx="1345">
                  <c:v>45311</c:v>
                </c:pt>
                <c:pt idx="1346">
                  <c:v>45312</c:v>
                </c:pt>
                <c:pt idx="1347">
                  <c:v>45313</c:v>
                </c:pt>
                <c:pt idx="1348">
                  <c:v>45314</c:v>
                </c:pt>
                <c:pt idx="1349">
                  <c:v>45315</c:v>
                </c:pt>
                <c:pt idx="1350">
                  <c:v>45316</c:v>
                </c:pt>
                <c:pt idx="1351">
                  <c:v>45317</c:v>
                </c:pt>
                <c:pt idx="1352">
                  <c:v>45318</c:v>
                </c:pt>
                <c:pt idx="1353">
                  <c:v>45319</c:v>
                </c:pt>
                <c:pt idx="1354">
                  <c:v>45320</c:v>
                </c:pt>
                <c:pt idx="1355">
                  <c:v>45321</c:v>
                </c:pt>
                <c:pt idx="1356">
                  <c:v>45322</c:v>
                </c:pt>
                <c:pt idx="1357">
                  <c:v>45323</c:v>
                </c:pt>
                <c:pt idx="1358">
                  <c:v>45324</c:v>
                </c:pt>
                <c:pt idx="1359">
                  <c:v>45325</c:v>
                </c:pt>
                <c:pt idx="1360">
                  <c:v>45326</c:v>
                </c:pt>
                <c:pt idx="1361">
                  <c:v>45327</c:v>
                </c:pt>
                <c:pt idx="1362">
                  <c:v>45328</c:v>
                </c:pt>
                <c:pt idx="1363">
                  <c:v>45329</c:v>
                </c:pt>
                <c:pt idx="1364">
                  <c:v>45330</c:v>
                </c:pt>
                <c:pt idx="1365">
                  <c:v>45331</c:v>
                </c:pt>
                <c:pt idx="1366">
                  <c:v>45332</c:v>
                </c:pt>
                <c:pt idx="1367">
                  <c:v>45333</c:v>
                </c:pt>
                <c:pt idx="1368">
                  <c:v>45334</c:v>
                </c:pt>
                <c:pt idx="1369">
                  <c:v>45335</c:v>
                </c:pt>
                <c:pt idx="1370">
                  <c:v>45336</c:v>
                </c:pt>
                <c:pt idx="1371">
                  <c:v>45337</c:v>
                </c:pt>
                <c:pt idx="1372">
                  <c:v>45338</c:v>
                </c:pt>
                <c:pt idx="1373">
                  <c:v>45339</c:v>
                </c:pt>
                <c:pt idx="1374">
                  <c:v>45340</c:v>
                </c:pt>
                <c:pt idx="1375">
                  <c:v>45341</c:v>
                </c:pt>
                <c:pt idx="1376">
                  <c:v>45342</c:v>
                </c:pt>
                <c:pt idx="1377">
                  <c:v>45343</c:v>
                </c:pt>
                <c:pt idx="1378">
                  <c:v>45344</c:v>
                </c:pt>
                <c:pt idx="1379">
                  <c:v>45345</c:v>
                </c:pt>
                <c:pt idx="1380">
                  <c:v>45346</c:v>
                </c:pt>
                <c:pt idx="1381">
                  <c:v>45347</c:v>
                </c:pt>
                <c:pt idx="1382">
                  <c:v>45348</c:v>
                </c:pt>
                <c:pt idx="1383">
                  <c:v>45349</c:v>
                </c:pt>
                <c:pt idx="1384">
                  <c:v>45350</c:v>
                </c:pt>
                <c:pt idx="1385">
                  <c:v>45351</c:v>
                </c:pt>
                <c:pt idx="1386">
                  <c:v>45352</c:v>
                </c:pt>
                <c:pt idx="1387">
                  <c:v>45353</c:v>
                </c:pt>
                <c:pt idx="1388">
                  <c:v>45354</c:v>
                </c:pt>
                <c:pt idx="1389">
                  <c:v>45355</c:v>
                </c:pt>
                <c:pt idx="1390">
                  <c:v>45356</c:v>
                </c:pt>
                <c:pt idx="1391">
                  <c:v>45357</c:v>
                </c:pt>
                <c:pt idx="1392">
                  <c:v>45358</c:v>
                </c:pt>
                <c:pt idx="1393">
                  <c:v>45359</c:v>
                </c:pt>
                <c:pt idx="1394">
                  <c:v>45360</c:v>
                </c:pt>
                <c:pt idx="1395">
                  <c:v>45361</c:v>
                </c:pt>
                <c:pt idx="1396">
                  <c:v>45362</c:v>
                </c:pt>
                <c:pt idx="1397">
                  <c:v>45363</c:v>
                </c:pt>
                <c:pt idx="1398">
                  <c:v>45364</c:v>
                </c:pt>
                <c:pt idx="1399">
                  <c:v>45365</c:v>
                </c:pt>
                <c:pt idx="1400">
                  <c:v>45366</c:v>
                </c:pt>
                <c:pt idx="1401">
                  <c:v>45367</c:v>
                </c:pt>
                <c:pt idx="1402">
                  <c:v>45368</c:v>
                </c:pt>
                <c:pt idx="1403">
                  <c:v>45369</c:v>
                </c:pt>
                <c:pt idx="1404">
                  <c:v>45370</c:v>
                </c:pt>
                <c:pt idx="1405">
                  <c:v>45372</c:v>
                </c:pt>
                <c:pt idx="1406">
                  <c:v>45373</c:v>
                </c:pt>
                <c:pt idx="1407">
                  <c:v>45374</c:v>
                </c:pt>
                <c:pt idx="1408">
                  <c:v>45375</c:v>
                </c:pt>
                <c:pt idx="1409">
                  <c:v>45376</c:v>
                </c:pt>
                <c:pt idx="1410">
                  <c:v>45377</c:v>
                </c:pt>
                <c:pt idx="1411">
                  <c:v>45378</c:v>
                </c:pt>
                <c:pt idx="1412">
                  <c:v>45379</c:v>
                </c:pt>
                <c:pt idx="1413">
                  <c:v>45380</c:v>
                </c:pt>
                <c:pt idx="1414">
                  <c:v>45381</c:v>
                </c:pt>
                <c:pt idx="1415">
                  <c:v>45382</c:v>
                </c:pt>
                <c:pt idx="1416">
                  <c:v>45383</c:v>
                </c:pt>
                <c:pt idx="1417">
                  <c:v>45384</c:v>
                </c:pt>
                <c:pt idx="1418">
                  <c:v>45385</c:v>
                </c:pt>
                <c:pt idx="1419">
                  <c:v>45386</c:v>
                </c:pt>
                <c:pt idx="1420">
                  <c:v>45387</c:v>
                </c:pt>
                <c:pt idx="1421">
                  <c:v>45388</c:v>
                </c:pt>
                <c:pt idx="1422">
                  <c:v>45389</c:v>
                </c:pt>
                <c:pt idx="1423">
                  <c:v>45390</c:v>
                </c:pt>
                <c:pt idx="1424">
                  <c:v>45391</c:v>
                </c:pt>
                <c:pt idx="1425">
                  <c:v>45392</c:v>
                </c:pt>
                <c:pt idx="1426">
                  <c:v>45393</c:v>
                </c:pt>
                <c:pt idx="1427">
                  <c:v>45394</c:v>
                </c:pt>
                <c:pt idx="1428">
                  <c:v>45395</c:v>
                </c:pt>
                <c:pt idx="1429">
                  <c:v>45396</c:v>
                </c:pt>
                <c:pt idx="1430">
                  <c:v>45397</c:v>
                </c:pt>
                <c:pt idx="1431">
                  <c:v>45398</c:v>
                </c:pt>
                <c:pt idx="1432">
                  <c:v>45399</c:v>
                </c:pt>
                <c:pt idx="1433">
                  <c:v>45400</c:v>
                </c:pt>
                <c:pt idx="1434">
                  <c:v>45401</c:v>
                </c:pt>
                <c:pt idx="1435">
                  <c:v>45402</c:v>
                </c:pt>
                <c:pt idx="1436">
                  <c:v>45403</c:v>
                </c:pt>
                <c:pt idx="1437">
                  <c:v>45404</c:v>
                </c:pt>
                <c:pt idx="1438">
                  <c:v>45405</c:v>
                </c:pt>
                <c:pt idx="1439">
                  <c:v>45406</c:v>
                </c:pt>
                <c:pt idx="1440">
                  <c:v>45407</c:v>
                </c:pt>
                <c:pt idx="1441">
                  <c:v>45408</c:v>
                </c:pt>
                <c:pt idx="1442">
                  <c:v>45409</c:v>
                </c:pt>
                <c:pt idx="1443">
                  <c:v>45410</c:v>
                </c:pt>
                <c:pt idx="1444">
                  <c:v>45411</c:v>
                </c:pt>
                <c:pt idx="1445">
                  <c:v>45412</c:v>
                </c:pt>
                <c:pt idx="1446">
                  <c:v>45413</c:v>
                </c:pt>
                <c:pt idx="1447">
                  <c:v>45414</c:v>
                </c:pt>
                <c:pt idx="1448">
                  <c:v>45415</c:v>
                </c:pt>
                <c:pt idx="1449">
                  <c:v>45416</c:v>
                </c:pt>
                <c:pt idx="1450">
                  <c:v>45417</c:v>
                </c:pt>
                <c:pt idx="1451">
                  <c:v>45418</c:v>
                </c:pt>
                <c:pt idx="1452">
                  <c:v>45419</c:v>
                </c:pt>
                <c:pt idx="1453">
                  <c:v>45420</c:v>
                </c:pt>
                <c:pt idx="1454">
                  <c:v>45421</c:v>
                </c:pt>
                <c:pt idx="1455">
                  <c:v>45422</c:v>
                </c:pt>
                <c:pt idx="1456">
                  <c:v>45423</c:v>
                </c:pt>
                <c:pt idx="1457">
                  <c:v>45424</c:v>
                </c:pt>
                <c:pt idx="1458">
                  <c:v>45425</c:v>
                </c:pt>
                <c:pt idx="1459">
                  <c:v>45426</c:v>
                </c:pt>
                <c:pt idx="1460">
                  <c:v>45427</c:v>
                </c:pt>
                <c:pt idx="1461">
                  <c:v>45428</c:v>
                </c:pt>
                <c:pt idx="1462">
                  <c:v>45429</c:v>
                </c:pt>
                <c:pt idx="1463">
                  <c:v>45430</c:v>
                </c:pt>
                <c:pt idx="1464">
                  <c:v>45431</c:v>
                </c:pt>
                <c:pt idx="1465">
                  <c:v>45432</c:v>
                </c:pt>
                <c:pt idx="1466">
                  <c:v>45433</c:v>
                </c:pt>
                <c:pt idx="1467">
                  <c:v>45434</c:v>
                </c:pt>
                <c:pt idx="1468">
                  <c:v>45435</c:v>
                </c:pt>
                <c:pt idx="1469">
                  <c:v>45436</c:v>
                </c:pt>
                <c:pt idx="1470">
                  <c:v>45437</c:v>
                </c:pt>
                <c:pt idx="1471">
                  <c:v>45438</c:v>
                </c:pt>
                <c:pt idx="1472">
                  <c:v>45439</c:v>
                </c:pt>
                <c:pt idx="1473">
                  <c:v>45440</c:v>
                </c:pt>
                <c:pt idx="1474">
                  <c:v>45441</c:v>
                </c:pt>
                <c:pt idx="1475">
                  <c:v>45442</c:v>
                </c:pt>
                <c:pt idx="1476">
                  <c:v>45443</c:v>
                </c:pt>
                <c:pt idx="1477">
                  <c:v>45444</c:v>
                </c:pt>
                <c:pt idx="1478">
                  <c:v>45445</c:v>
                </c:pt>
                <c:pt idx="1479">
                  <c:v>45446</c:v>
                </c:pt>
                <c:pt idx="1480">
                  <c:v>45447</c:v>
                </c:pt>
                <c:pt idx="1481">
                  <c:v>45448</c:v>
                </c:pt>
                <c:pt idx="1482">
                  <c:v>45449</c:v>
                </c:pt>
                <c:pt idx="1483">
                  <c:v>45450</c:v>
                </c:pt>
                <c:pt idx="1484">
                  <c:v>45451</c:v>
                </c:pt>
                <c:pt idx="1485">
                  <c:v>45452</c:v>
                </c:pt>
                <c:pt idx="1486">
                  <c:v>45453</c:v>
                </c:pt>
                <c:pt idx="1487">
                  <c:v>45454</c:v>
                </c:pt>
                <c:pt idx="1488">
                  <c:v>45455</c:v>
                </c:pt>
                <c:pt idx="1489">
                  <c:v>45456</c:v>
                </c:pt>
                <c:pt idx="1490">
                  <c:v>45457</c:v>
                </c:pt>
                <c:pt idx="1491">
                  <c:v>45458</c:v>
                </c:pt>
                <c:pt idx="1492">
                  <c:v>45459</c:v>
                </c:pt>
                <c:pt idx="1493">
                  <c:v>45460</c:v>
                </c:pt>
                <c:pt idx="1494">
                  <c:v>45461</c:v>
                </c:pt>
                <c:pt idx="1495">
                  <c:v>45462</c:v>
                </c:pt>
                <c:pt idx="1496">
                  <c:v>45463</c:v>
                </c:pt>
                <c:pt idx="1497">
                  <c:v>45464</c:v>
                </c:pt>
                <c:pt idx="1498">
                  <c:v>45465</c:v>
                </c:pt>
                <c:pt idx="1499">
                  <c:v>45466</c:v>
                </c:pt>
                <c:pt idx="1500">
                  <c:v>45467</c:v>
                </c:pt>
                <c:pt idx="1501">
                  <c:v>45468</c:v>
                </c:pt>
                <c:pt idx="1502">
                  <c:v>45469</c:v>
                </c:pt>
                <c:pt idx="1503">
                  <c:v>45470</c:v>
                </c:pt>
                <c:pt idx="1504">
                  <c:v>45471</c:v>
                </c:pt>
                <c:pt idx="1505">
                  <c:v>45472</c:v>
                </c:pt>
                <c:pt idx="1506">
                  <c:v>45473</c:v>
                </c:pt>
                <c:pt idx="1507">
                  <c:v>45474</c:v>
                </c:pt>
                <c:pt idx="1508">
                  <c:v>45475</c:v>
                </c:pt>
                <c:pt idx="1509">
                  <c:v>45476</c:v>
                </c:pt>
                <c:pt idx="1510">
                  <c:v>45477</c:v>
                </c:pt>
                <c:pt idx="1511">
                  <c:v>45478</c:v>
                </c:pt>
                <c:pt idx="1512">
                  <c:v>45479</c:v>
                </c:pt>
                <c:pt idx="1513">
                  <c:v>45480</c:v>
                </c:pt>
                <c:pt idx="1514">
                  <c:v>45481</c:v>
                </c:pt>
                <c:pt idx="1515">
                  <c:v>45482</c:v>
                </c:pt>
                <c:pt idx="1516">
                  <c:v>45483</c:v>
                </c:pt>
                <c:pt idx="1517">
                  <c:v>45484</c:v>
                </c:pt>
                <c:pt idx="1518">
                  <c:v>45485</c:v>
                </c:pt>
                <c:pt idx="1519">
                  <c:v>45486</c:v>
                </c:pt>
                <c:pt idx="1520">
                  <c:v>45487</c:v>
                </c:pt>
                <c:pt idx="1521">
                  <c:v>45488</c:v>
                </c:pt>
                <c:pt idx="1522">
                  <c:v>45489</c:v>
                </c:pt>
                <c:pt idx="1523">
                  <c:v>45490</c:v>
                </c:pt>
                <c:pt idx="1524">
                  <c:v>45491</c:v>
                </c:pt>
                <c:pt idx="1525">
                  <c:v>45492</c:v>
                </c:pt>
                <c:pt idx="1526">
                  <c:v>45493</c:v>
                </c:pt>
                <c:pt idx="1527">
                  <c:v>45494</c:v>
                </c:pt>
                <c:pt idx="1528">
                  <c:v>45495</c:v>
                </c:pt>
                <c:pt idx="1529">
                  <c:v>45496</c:v>
                </c:pt>
                <c:pt idx="1530">
                  <c:v>45497</c:v>
                </c:pt>
                <c:pt idx="1531">
                  <c:v>45498</c:v>
                </c:pt>
                <c:pt idx="1532">
                  <c:v>45499</c:v>
                </c:pt>
                <c:pt idx="1533">
                  <c:v>45500</c:v>
                </c:pt>
                <c:pt idx="1534">
                  <c:v>45501</c:v>
                </c:pt>
                <c:pt idx="1535">
                  <c:v>45502</c:v>
                </c:pt>
                <c:pt idx="1536">
                  <c:v>45503</c:v>
                </c:pt>
                <c:pt idx="1537">
                  <c:v>45504</c:v>
                </c:pt>
                <c:pt idx="1538">
                  <c:v>45505</c:v>
                </c:pt>
                <c:pt idx="1539">
                  <c:v>45506</c:v>
                </c:pt>
                <c:pt idx="1540">
                  <c:v>45507</c:v>
                </c:pt>
                <c:pt idx="1541">
                  <c:v>45508</c:v>
                </c:pt>
                <c:pt idx="1542">
                  <c:v>45509</c:v>
                </c:pt>
                <c:pt idx="1543">
                  <c:v>45510</c:v>
                </c:pt>
                <c:pt idx="1544">
                  <c:v>45511</c:v>
                </c:pt>
                <c:pt idx="1545">
                  <c:v>45512</c:v>
                </c:pt>
                <c:pt idx="1546">
                  <c:v>45513</c:v>
                </c:pt>
                <c:pt idx="1547">
                  <c:v>45514</c:v>
                </c:pt>
                <c:pt idx="1548">
                  <c:v>45515</c:v>
                </c:pt>
                <c:pt idx="1549">
                  <c:v>45516</c:v>
                </c:pt>
                <c:pt idx="1550">
                  <c:v>45517</c:v>
                </c:pt>
                <c:pt idx="1551">
                  <c:v>45518</c:v>
                </c:pt>
                <c:pt idx="1552">
                  <c:v>45519</c:v>
                </c:pt>
                <c:pt idx="1553">
                  <c:v>45520</c:v>
                </c:pt>
                <c:pt idx="1554">
                  <c:v>45521</c:v>
                </c:pt>
                <c:pt idx="1555">
                  <c:v>45522</c:v>
                </c:pt>
                <c:pt idx="1556">
                  <c:v>45523</c:v>
                </c:pt>
                <c:pt idx="1557">
                  <c:v>45524</c:v>
                </c:pt>
                <c:pt idx="1558">
                  <c:v>45525</c:v>
                </c:pt>
                <c:pt idx="1559">
                  <c:v>45526</c:v>
                </c:pt>
                <c:pt idx="1560">
                  <c:v>45527</c:v>
                </c:pt>
                <c:pt idx="1561">
                  <c:v>45528</c:v>
                </c:pt>
                <c:pt idx="1562">
                  <c:v>45529</c:v>
                </c:pt>
                <c:pt idx="1563">
                  <c:v>45530</c:v>
                </c:pt>
                <c:pt idx="1564">
                  <c:v>45531</c:v>
                </c:pt>
                <c:pt idx="1565">
                  <c:v>45532</c:v>
                </c:pt>
                <c:pt idx="1566">
                  <c:v>45533</c:v>
                </c:pt>
                <c:pt idx="1567">
                  <c:v>45534</c:v>
                </c:pt>
                <c:pt idx="1568">
                  <c:v>45535</c:v>
                </c:pt>
                <c:pt idx="1569">
                  <c:v>45536</c:v>
                </c:pt>
                <c:pt idx="1570">
                  <c:v>45537</c:v>
                </c:pt>
                <c:pt idx="1571">
                  <c:v>45538</c:v>
                </c:pt>
                <c:pt idx="1572">
                  <c:v>45539</c:v>
                </c:pt>
                <c:pt idx="1573">
                  <c:v>45540</c:v>
                </c:pt>
                <c:pt idx="1574">
                  <c:v>45541</c:v>
                </c:pt>
                <c:pt idx="1575">
                  <c:v>45542</c:v>
                </c:pt>
                <c:pt idx="1576">
                  <c:v>45543</c:v>
                </c:pt>
                <c:pt idx="1577">
                  <c:v>45544</c:v>
                </c:pt>
                <c:pt idx="1578">
                  <c:v>45545</c:v>
                </c:pt>
                <c:pt idx="1579">
                  <c:v>45546</c:v>
                </c:pt>
                <c:pt idx="1580">
                  <c:v>45547</c:v>
                </c:pt>
                <c:pt idx="1581">
                  <c:v>45548</c:v>
                </c:pt>
                <c:pt idx="1582">
                  <c:v>45549</c:v>
                </c:pt>
                <c:pt idx="1583">
                  <c:v>45550</c:v>
                </c:pt>
                <c:pt idx="1584">
                  <c:v>45551</c:v>
                </c:pt>
                <c:pt idx="1585">
                  <c:v>45552</c:v>
                </c:pt>
                <c:pt idx="1586">
                  <c:v>45553</c:v>
                </c:pt>
                <c:pt idx="1587">
                  <c:v>45554</c:v>
                </c:pt>
                <c:pt idx="1588">
                  <c:v>45555</c:v>
                </c:pt>
                <c:pt idx="1589">
                  <c:v>45556</c:v>
                </c:pt>
                <c:pt idx="1590">
                  <c:v>45558</c:v>
                </c:pt>
                <c:pt idx="1591">
                  <c:v>45559</c:v>
                </c:pt>
                <c:pt idx="1592">
                  <c:v>45560</c:v>
                </c:pt>
                <c:pt idx="1593">
                  <c:v>45561</c:v>
                </c:pt>
                <c:pt idx="1594">
                  <c:v>45562</c:v>
                </c:pt>
                <c:pt idx="1595">
                  <c:v>45563</c:v>
                </c:pt>
                <c:pt idx="1596">
                  <c:v>45564</c:v>
                </c:pt>
                <c:pt idx="1597">
                  <c:v>45565</c:v>
                </c:pt>
                <c:pt idx="1598">
                  <c:v>45566</c:v>
                </c:pt>
                <c:pt idx="1599">
                  <c:v>45567</c:v>
                </c:pt>
                <c:pt idx="1600">
                  <c:v>45568</c:v>
                </c:pt>
                <c:pt idx="1601">
                  <c:v>45569</c:v>
                </c:pt>
                <c:pt idx="1602">
                  <c:v>45570</c:v>
                </c:pt>
                <c:pt idx="1603">
                  <c:v>45571</c:v>
                </c:pt>
                <c:pt idx="1604">
                  <c:v>45572</c:v>
                </c:pt>
                <c:pt idx="1605">
                  <c:v>45573</c:v>
                </c:pt>
                <c:pt idx="1606">
                  <c:v>45574</c:v>
                </c:pt>
                <c:pt idx="1607">
                  <c:v>45575</c:v>
                </c:pt>
                <c:pt idx="1608">
                  <c:v>45576</c:v>
                </c:pt>
                <c:pt idx="1609">
                  <c:v>45577</c:v>
                </c:pt>
                <c:pt idx="1610">
                  <c:v>45578</c:v>
                </c:pt>
                <c:pt idx="1611">
                  <c:v>45579</c:v>
                </c:pt>
                <c:pt idx="1612">
                  <c:v>45580</c:v>
                </c:pt>
                <c:pt idx="1613">
                  <c:v>45581</c:v>
                </c:pt>
                <c:pt idx="1614">
                  <c:v>45582</c:v>
                </c:pt>
                <c:pt idx="1615">
                  <c:v>45583</c:v>
                </c:pt>
                <c:pt idx="1616">
                  <c:v>45584</c:v>
                </c:pt>
                <c:pt idx="1617">
                  <c:v>45585</c:v>
                </c:pt>
                <c:pt idx="1618">
                  <c:v>45586</c:v>
                </c:pt>
                <c:pt idx="1619">
                  <c:v>45587</c:v>
                </c:pt>
                <c:pt idx="1620">
                  <c:v>45588</c:v>
                </c:pt>
                <c:pt idx="1621">
                  <c:v>45589</c:v>
                </c:pt>
                <c:pt idx="1622">
                  <c:v>45590</c:v>
                </c:pt>
                <c:pt idx="1623">
                  <c:v>45591</c:v>
                </c:pt>
                <c:pt idx="1624">
                  <c:v>45592</c:v>
                </c:pt>
                <c:pt idx="1625">
                  <c:v>45593</c:v>
                </c:pt>
                <c:pt idx="1626">
                  <c:v>45594</c:v>
                </c:pt>
                <c:pt idx="1627">
                  <c:v>45595</c:v>
                </c:pt>
                <c:pt idx="1628">
                  <c:v>45596</c:v>
                </c:pt>
                <c:pt idx="1629">
                  <c:v>45597</c:v>
                </c:pt>
                <c:pt idx="1630">
                  <c:v>45598</c:v>
                </c:pt>
                <c:pt idx="1631">
                  <c:v>45599</c:v>
                </c:pt>
                <c:pt idx="1632">
                  <c:v>45600</c:v>
                </c:pt>
                <c:pt idx="1633">
                  <c:v>45601</c:v>
                </c:pt>
                <c:pt idx="1634">
                  <c:v>45602</c:v>
                </c:pt>
                <c:pt idx="1635">
                  <c:v>45603</c:v>
                </c:pt>
                <c:pt idx="1636">
                  <c:v>45604</c:v>
                </c:pt>
                <c:pt idx="1637">
                  <c:v>45605</c:v>
                </c:pt>
                <c:pt idx="1638">
                  <c:v>45606</c:v>
                </c:pt>
                <c:pt idx="1639">
                  <c:v>45607</c:v>
                </c:pt>
                <c:pt idx="1640">
                  <c:v>45608</c:v>
                </c:pt>
                <c:pt idx="1641">
                  <c:v>45609</c:v>
                </c:pt>
                <c:pt idx="1642">
                  <c:v>45610</c:v>
                </c:pt>
                <c:pt idx="1643">
                  <c:v>45611</c:v>
                </c:pt>
                <c:pt idx="1644">
                  <c:v>45612</c:v>
                </c:pt>
                <c:pt idx="1645">
                  <c:v>45613</c:v>
                </c:pt>
                <c:pt idx="1646">
                  <c:v>45614</c:v>
                </c:pt>
                <c:pt idx="1647">
                  <c:v>45615</c:v>
                </c:pt>
                <c:pt idx="1648">
                  <c:v>45616</c:v>
                </c:pt>
                <c:pt idx="1649">
                  <c:v>45617</c:v>
                </c:pt>
                <c:pt idx="1650">
                  <c:v>45618</c:v>
                </c:pt>
                <c:pt idx="1651">
                  <c:v>45619</c:v>
                </c:pt>
                <c:pt idx="1652">
                  <c:v>45620</c:v>
                </c:pt>
                <c:pt idx="1653">
                  <c:v>45621</c:v>
                </c:pt>
                <c:pt idx="1654">
                  <c:v>45622</c:v>
                </c:pt>
                <c:pt idx="1655">
                  <c:v>45623</c:v>
                </c:pt>
                <c:pt idx="1656">
                  <c:v>45624</c:v>
                </c:pt>
                <c:pt idx="1657">
                  <c:v>45625</c:v>
                </c:pt>
                <c:pt idx="1658">
                  <c:v>45626</c:v>
                </c:pt>
                <c:pt idx="1659">
                  <c:v>45627</c:v>
                </c:pt>
                <c:pt idx="1660">
                  <c:v>45628</c:v>
                </c:pt>
                <c:pt idx="1661">
                  <c:v>45629</c:v>
                </c:pt>
                <c:pt idx="1662">
                  <c:v>45630</c:v>
                </c:pt>
                <c:pt idx="1663">
                  <c:v>45631</c:v>
                </c:pt>
                <c:pt idx="1664">
                  <c:v>45632</c:v>
                </c:pt>
                <c:pt idx="1665">
                  <c:v>45633</c:v>
                </c:pt>
                <c:pt idx="1666">
                  <c:v>45634</c:v>
                </c:pt>
                <c:pt idx="1667">
                  <c:v>45635</c:v>
                </c:pt>
                <c:pt idx="1668">
                  <c:v>45636</c:v>
                </c:pt>
                <c:pt idx="1669">
                  <c:v>45637</c:v>
                </c:pt>
                <c:pt idx="1670">
                  <c:v>45638</c:v>
                </c:pt>
                <c:pt idx="1671">
                  <c:v>45639</c:v>
                </c:pt>
                <c:pt idx="1672">
                  <c:v>45640</c:v>
                </c:pt>
                <c:pt idx="1673">
                  <c:v>45641</c:v>
                </c:pt>
                <c:pt idx="1674">
                  <c:v>45642</c:v>
                </c:pt>
                <c:pt idx="1675">
                  <c:v>45643</c:v>
                </c:pt>
                <c:pt idx="1676">
                  <c:v>45644</c:v>
                </c:pt>
                <c:pt idx="1677">
                  <c:v>45645</c:v>
                </c:pt>
                <c:pt idx="1678">
                  <c:v>45646</c:v>
                </c:pt>
                <c:pt idx="1679">
                  <c:v>45647</c:v>
                </c:pt>
                <c:pt idx="1680">
                  <c:v>45648</c:v>
                </c:pt>
                <c:pt idx="1681">
                  <c:v>45649</c:v>
                </c:pt>
                <c:pt idx="1682">
                  <c:v>45650</c:v>
                </c:pt>
                <c:pt idx="1683">
                  <c:v>45651</c:v>
                </c:pt>
                <c:pt idx="1684">
                  <c:v>45652</c:v>
                </c:pt>
                <c:pt idx="1685">
                  <c:v>45653</c:v>
                </c:pt>
                <c:pt idx="1686">
                  <c:v>45654</c:v>
                </c:pt>
                <c:pt idx="1687">
                  <c:v>45655</c:v>
                </c:pt>
                <c:pt idx="1688">
                  <c:v>45656</c:v>
                </c:pt>
                <c:pt idx="1689">
                  <c:v>45657</c:v>
                </c:pt>
                <c:pt idx="1690">
                  <c:v>45658</c:v>
                </c:pt>
                <c:pt idx="1691">
                  <c:v>45659</c:v>
                </c:pt>
                <c:pt idx="1692">
                  <c:v>45660</c:v>
                </c:pt>
                <c:pt idx="1693">
                  <c:v>45661</c:v>
                </c:pt>
                <c:pt idx="1694">
                  <c:v>45662</c:v>
                </c:pt>
                <c:pt idx="1695">
                  <c:v>45663</c:v>
                </c:pt>
                <c:pt idx="1696">
                  <c:v>45664</c:v>
                </c:pt>
                <c:pt idx="1697">
                  <c:v>45665</c:v>
                </c:pt>
                <c:pt idx="1698">
                  <c:v>45666</c:v>
                </c:pt>
                <c:pt idx="1699">
                  <c:v>45667</c:v>
                </c:pt>
                <c:pt idx="1700">
                  <c:v>45668</c:v>
                </c:pt>
                <c:pt idx="1701">
                  <c:v>45669</c:v>
                </c:pt>
                <c:pt idx="1702">
                  <c:v>45670</c:v>
                </c:pt>
                <c:pt idx="1703">
                  <c:v>45671</c:v>
                </c:pt>
                <c:pt idx="1704">
                  <c:v>45672</c:v>
                </c:pt>
                <c:pt idx="1705">
                  <c:v>45673</c:v>
                </c:pt>
                <c:pt idx="1706">
                  <c:v>45674</c:v>
                </c:pt>
                <c:pt idx="1707">
                  <c:v>45675</c:v>
                </c:pt>
                <c:pt idx="1708">
                  <c:v>45676</c:v>
                </c:pt>
                <c:pt idx="1709">
                  <c:v>45677</c:v>
                </c:pt>
                <c:pt idx="1710">
                  <c:v>45678</c:v>
                </c:pt>
                <c:pt idx="1711">
                  <c:v>45679</c:v>
                </c:pt>
                <c:pt idx="1712">
                  <c:v>45680</c:v>
                </c:pt>
                <c:pt idx="1713">
                  <c:v>45681</c:v>
                </c:pt>
                <c:pt idx="1714">
                  <c:v>45682</c:v>
                </c:pt>
                <c:pt idx="1715">
                  <c:v>45683</c:v>
                </c:pt>
                <c:pt idx="1716">
                  <c:v>45684</c:v>
                </c:pt>
                <c:pt idx="1717">
                  <c:v>45685</c:v>
                </c:pt>
                <c:pt idx="1718">
                  <c:v>45686</c:v>
                </c:pt>
                <c:pt idx="1719">
                  <c:v>45687</c:v>
                </c:pt>
                <c:pt idx="1720">
                  <c:v>45688</c:v>
                </c:pt>
                <c:pt idx="1721">
                  <c:v>45689</c:v>
                </c:pt>
                <c:pt idx="1722">
                  <c:v>45690</c:v>
                </c:pt>
                <c:pt idx="1723">
                  <c:v>45691</c:v>
                </c:pt>
                <c:pt idx="1724">
                  <c:v>45692</c:v>
                </c:pt>
                <c:pt idx="1725">
                  <c:v>45693</c:v>
                </c:pt>
                <c:pt idx="1726">
                  <c:v>45694</c:v>
                </c:pt>
                <c:pt idx="1727">
                  <c:v>45695</c:v>
                </c:pt>
                <c:pt idx="1728">
                  <c:v>45696</c:v>
                </c:pt>
                <c:pt idx="1729">
                  <c:v>45697</c:v>
                </c:pt>
                <c:pt idx="1730">
                  <c:v>45698</c:v>
                </c:pt>
                <c:pt idx="1731">
                  <c:v>45699</c:v>
                </c:pt>
                <c:pt idx="1732">
                  <c:v>45700</c:v>
                </c:pt>
                <c:pt idx="1733">
                  <c:v>45701</c:v>
                </c:pt>
                <c:pt idx="1734">
                  <c:v>45702</c:v>
                </c:pt>
                <c:pt idx="1735">
                  <c:v>45703</c:v>
                </c:pt>
                <c:pt idx="1736">
                  <c:v>45704</c:v>
                </c:pt>
                <c:pt idx="1737">
                  <c:v>45705</c:v>
                </c:pt>
                <c:pt idx="1738">
                  <c:v>45706</c:v>
                </c:pt>
                <c:pt idx="1739">
                  <c:v>45707</c:v>
                </c:pt>
                <c:pt idx="1740">
                  <c:v>45708</c:v>
                </c:pt>
                <c:pt idx="1741">
                  <c:v>45709</c:v>
                </c:pt>
                <c:pt idx="1742">
                  <c:v>45710</c:v>
                </c:pt>
                <c:pt idx="1743">
                  <c:v>45711</c:v>
                </c:pt>
                <c:pt idx="1744">
                  <c:v>45712</c:v>
                </c:pt>
                <c:pt idx="1745">
                  <c:v>45713</c:v>
                </c:pt>
                <c:pt idx="1746">
                  <c:v>45714</c:v>
                </c:pt>
                <c:pt idx="1747">
                  <c:v>45715</c:v>
                </c:pt>
                <c:pt idx="1748">
                  <c:v>45716</c:v>
                </c:pt>
                <c:pt idx="1749">
                  <c:v>45717</c:v>
                </c:pt>
                <c:pt idx="1750">
                  <c:v>45718</c:v>
                </c:pt>
                <c:pt idx="1751">
                  <c:v>45719</c:v>
                </c:pt>
                <c:pt idx="1752">
                  <c:v>45720</c:v>
                </c:pt>
                <c:pt idx="1753">
                  <c:v>45721</c:v>
                </c:pt>
                <c:pt idx="1754">
                  <c:v>45722</c:v>
                </c:pt>
                <c:pt idx="1755">
                  <c:v>45723</c:v>
                </c:pt>
                <c:pt idx="1756">
                  <c:v>45724</c:v>
                </c:pt>
                <c:pt idx="1757">
                  <c:v>45725</c:v>
                </c:pt>
                <c:pt idx="1758">
                  <c:v>45726</c:v>
                </c:pt>
                <c:pt idx="1759">
                  <c:v>45727</c:v>
                </c:pt>
                <c:pt idx="1760">
                  <c:v>45728</c:v>
                </c:pt>
                <c:pt idx="1761">
                  <c:v>45729</c:v>
                </c:pt>
                <c:pt idx="1762">
                  <c:v>45730</c:v>
                </c:pt>
                <c:pt idx="1763">
                  <c:v>45731</c:v>
                </c:pt>
                <c:pt idx="1764">
                  <c:v>45732</c:v>
                </c:pt>
                <c:pt idx="1765">
                  <c:v>45733</c:v>
                </c:pt>
                <c:pt idx="1766">
                  <c:v>45734</c:v>
                </c:pt>
                <c:pt idx="1767">
                  <c:v>45735</c:v>
                </c:pt>
                <c:pt idx="1768">
                  <c:v>45737</c:v>
                </c:pt>
                <c:pt idx="1769">
                  <c:v>45738</c:v>
                </c:pt>
                <c:pt idx="1770">
                  <c:v>45739</c:v>
                </c:pt>
                <c:pt idx="1771">
                  <c:v>45740</c:v>
                </c:pt>
                <c:pt idx="1772">
                  <c:v>45741</c:v>
                </c:pt>
                <c:pt idx="1773">
                  <c:v>45742</c:v>
                </c:pt>
                <c:pt idx="1774">
                  <c:v>45743</c:v>
                </c:pt>
                <c:pt idx="1775">
                  <c:v>45744</c:v>
                </c:pt>
                <c:pt idx="1776">
                  <c:v>45745</c:v>
                </c:pt>
                <c:pt idx="1777">
                  <c:v>45746</c:v>
                </c:pt>
                <c:pt idx="1778">
                  <c:v>45747</c:v>
                </c:pt>
                <c:pt idx="1779">
                  <c:v>45748</c:v>
                </c:pt>
                <c:pt idx="1780">
                  <c:v>45749</c:v>
                </c:pt>
                <c:pt idx="1781">
                  <c:v>45750</c:v>
                </c:pt>
                <c:pt idx="1782">
                  <c:v>45751</c:v>
                </c:pt>
                <c:pt idx="1783">
                  <c:v>45752</c:v>
                </c:pt>
                <c:pt idx="1784">
                  <c:v>45753</c:v>
                </c:pt>
                <c:pt idx="1785">
                  <c:v>45754</c:v>
                </c:pt>
                <c:pt idx="1786">
                  <c:v>45755</c:v>
                </c:pt>
                <c:pt idx="1787">
                  <c:v>45756</c:v>
                </c:pt>
                <c:pt idx="1788">
                  <c:v>45757</c:v>
                </c:pt>
                <c:pt idx="1789">
                  <c:v>45758</c:v>
                </c:pt>
                <c:pt idx="1790">
                  <c:v>45759</c:v>
                </c:pt>
                <c:pt idx="1791">
                  <c:v>45760</c:v>
                </c:pt>
                <c:pt idx="1792">
                  <c:v>45761</c:v>
                </c:pt>
                <c:pt idx="1793">
                  <c:v>45762</c:v>
                </c:pt>
                <c:pt idx="1794">
                  <c:v>45763</c:v>
                </c:pt>
                <c:pt idx="1795">
                  <c:v>45764</c:v>
                </c:pt>
                <c:pt idx="1796">
                  <c:v>45765</c:v>
                </c:pt>
                <c:pt idx="1797">
                  <c:v>45766</c:v>
                </c:pt>
                <c:pt idx="1798">
                  <c:v>45767</c:v>
                </c:pt>
                <c:pt idx="1799">
                  <c:v>45768</c:v>
                </c:pt>
                <c:pt idx="1800">
                  <c:v>45769</c:v>
                </c:pt>
                <c:pt idx="1801">
                  <c:v>45770</c:v>
                </c:pt>
                <c:pt idx="1802">
                  <c:v>45771</c:v>
                </c:pt>
                <c:pt idx="1803">
                  <c:v>45772</c:v>
                </c:pt>
                <c:pt idx="1804">
                  <c:v>45773</c:v>
                </c:pt>
                <c:pt idx="1805">
                  <c:v>45774</c:v>
                </c:pt>
                <c:pt idx="1806">
                  <c:v>45775</c:v>
                </c:pt>
                <c:pt idx="1807">
                  <c:v>45776</c:v>
                </c:pt>
                <c:pt idx="1808">
                  <c:v>45777</c:v>
                </c:pt>
                <c:pt idx="1809">
                  <c:v>45778</c:v>
                </c:pt>
                <c:pt idx="1810">
                  <c:v>45779</c:v>
                </c:pt>
                <c:pt idx="1811">
                  <c:v>45780</c:v>
                </c:pt>
                <c:pt idx="1812">
                  <c:v>45781</c:v>
                </c:pt>
                <c:pt idx="1813">
                  <c:v>45782</c:v>
                </c:pt>
                <c:pt idx="1814">
                  <c:v>45783</c:v>
                </c:pt>
                <c:pt idx="1815">
                  <c:v>45784</c:v>
                </c:pt>
                <c:pt idx="1816">
                  <c:v>45785</c:v>
                </c:pt>
                <c:pt idx="1817">
                  <c:v>45786</c:v>
                </c:pt>
                <c:pt idx="1818">
                  <c:v>45787</c:v>
                </c:pt>
                <c:pt idx="1819">
                  <c:v>45788</c:v>
                </c:pt>
                <c:pt idx="1820">
                  <c:v>45789</c:v>
                </c:pt>
                <c:pt idx="1821">
                  <c:v>45790</c:v>
                </c:pt>
                <c:pt idx="1822">
                  <c:v>45791</c:v>
                </c:pt>
                <c:pt idx="1823">
                  <c:v>45792</c:v>
                </c:pt>
                <c:pt idx="1824">
                  <c:v>45793</c:v>
                </c:pt>
                <c:pt idx="1825">
                  <c:v>45794</c:v>
                </c:pt>
                <c:pt idx="1826">
                  <c:v>45795</c:v>
                </c:pt>
                <c:pt idx="1827">
                  <c:v>45796</c:v>
                </c:pt>
                <c:pt idx="1828">
                  <c:v>45797</c:v>
                </c:pt>
                <c:pt idx="1829">
                  <c:v>45798</c:v>
                </c:pt>
                <c:pt idx="1830">
                  <c:v>45799</c:v>
                </c:pt>
                <c:pt idx="1831">
                  <c:v>45800</c:v>
                </c:pt>
                <c:pt idx="1832">
                  <c:v>45801</c:v>
                </c:pt>
                <c:pt idx="1833">
                  <c:v>45802</c:v>
                </c:pt>
                <c:pt idx="1834">
                  <c:v>45803</c:v>
                </c:pt>
                <c:pt idx="1835">
                  <c:v>45804</c:v>
                </c:pt>
                <c:pt idx="1836">
                  <c:v>45805</c:v>
                </c:pt>
                <c:pt idx="1837">
                  <c:v>45806</c:v>
                </c:pt>
                <c:pt idx="1838">
                  <c:v>45807</c:v>
                </c:pt>
                <c:pt idx="1839">
                  <c:v>45808</c:v>
                </c:pt>
                <c:pt idx="1840">
                  <c:v>45809</c:v>
                </c:pt>
                <c:pt idx="1841">
                  <c:v>45810</c:v>
                </c:pt>
                <c:pt idx="1842">
                  <c:v>45811</c:v>
                </c:pt>
                <c:pt idx="1843">
                  <c:v>45812</c:v>
                </c:pt>
                <c:pt idx="1844">
                  <c:v>45813</c:v>
                </c:pt>
                <c:pt idx="1845">
                  <c:v>45814</c:v>
                </c:pt>
                <c:pt idx="1846">
                  <c:v>45815</c:v>
                </c:pt>
                <c:pt idx="1847">
                  <c:v>45816</c:v>
                </c:pt>
                <c:pt idx="1848">
                  <c:v>45817</c:v>
                </c:pt>
                <c:pt idx="1849">
                  <c:v>45818</c:v>
                </c:pt>
                <c:pt idx="1850">
                  <c:v>45819</c:v>
                </c:pt>
                <c:pt idx="1851">
                  <c:v>45820</c:v>
                </c:pt>
                <c:pt idx="1852">
                  <c:v>45821</c:v>
                </c:pt>
                <c:pt idx="1853">
                  <c:v>45822</c:v>
                </c:pt>
                <c:pt idx="1854">
                  <c:v>45823</c:v>
                </c:pt>
                <c:pt idx="1855">
                  <c:v>45824</c:v>
                </c:pt>
                <c:pt idx="1856">
                  <c:v>45825</c:v>
                </c:pt>
                <c:pt idx="1857">
                  <c:v>45826</c:v>
                </c:pt>
                <c:pt idx="1858">
                  <c:v>45827</c:v>
                </c:pt>
                <c:pt idx="1859">
                  <c:v>45828</c:v>
                </c:pt>
                <c:pt idx="1860">
                  <c:v>45829</c:v>
                </c:pt>
                <c:pt idx="1861">
                  <c:v>45830</c:v>
                </c:pt>
                <c:pt idx="1862">
                  <c:v>45831</c:v>
                </c:pt>
                <c:pt idx="1863">
                  <c:v>45832</c:v>
                </c:pt>
                <c:pt idx="1864">
                  <c:v>45833</c:v>
                </c:pt>
                <c:pt idx="1865">
                  <c:v>45834</c:v>
                </c:pt>
                <c:pt idx="1866">
                  <c:v>45835</c:v>
                </c:pt>
                <c:pt idx="1867">
                  <c:v>45836</c:v>
                </c:pt>
                <c:pt idx="1868">
                  <c:v>45837</c:v>
                </c:pt>
                <c:pt idx="1869">
                  <c:v>45838</c:v>
                </c:pt>
                <c:pt idx="1870">
                  <c:v>45839</c:v>
                </c:pt>
                <c:pt idx="1871">
                  <c:v>45840</c:v>
                </c:pt>
                <c:pt idx="1872">
                  <c:v>45841</c:v>
                </c:pt>
                <c:pt idx="1873">
                  <c:v>45842</c:v>
                </c:pt>
                <c:pt idx="1874">
                  <c:v>45843</c:v>
                </c:pt>
                <c:pt idx="1875">
                  <c:v>45844</c:v>
                </c:pt>
                <c:pt idx="1876">
                  <c:v>45845</c:v>
                </c:pt>
                <c:pt idx="1877">
                  <c:v>45846</c:v>
                </c:pt>
                <c:pt idx="1878">
                  <c:v>45847</c:v>
                </c:pt>
                <c:pt idx="1879">
                  <c:v>45848</c:v>
                </c:pt>
                <c:pt idx="1880">
                  <c:v>45849</c:v>
                </c:pt>
                <c:pt idx="1881">
                  <c:v>45850</c:v>
                </c:pt>
                <c:pt idx="1882">
                  <c:v>45851</c:v>
                </c:pt>
                <c:pt idx="1883">
                  <c:v>45852</c:v>
                </c:pt>
                <c:pt idx="1884">
                  <c:v>45853</c:v>
                </c:pt>
                <c:pt idx="1885">
                  <c:v>45854</c:v>
                </c:pt>
                <c:pt idx="1886">
                  <c:v>45855</c:v>
                </c:pt>
                <c:pt idx="1887">
                  <c:v>45856</c:v>
                </c:pt>
                <c:pt idx="1888">
                  <c:v>45857</c:v>
                </c:pt>
                <c:pt idx="1889">
                  <c:v>45858</c:v>
                </c:pt>
                <c:pt idx="1890">
                  <c:v>45859</c:v>
                </c:pt>
                <c:pt idx="1891">
                  <c:v>45860</c:v>
                </c:pt>
                <c:pt idx="1892">
                  <c:v>45861</c:v>
                </c:pt>
                <c:pt idx="1893">
                  <c:v>45862</c:v>
                </c:pt>
                <c:pt idx="1894">
                  <c:v>45863</c:v>
                </c:pt>
                <c:pt idx="1895">
                  <c:v>45864</c:v>
                </c:pt>
                <c:pt idx="1896">
                  <c:v>45865</c:v>
                </c:pt>
                <c:pt idx="1897">
                  <c:v>45866</c:v>
                </c:pt>
                <c:pt idx="1898">
                  <c:v>45867</c:v>
                </c:pt>
                <c:pt idx="1899">
                  <c:v>45868</c:v>
                </c:pt>
                <c:pt idx="1900">
                  <c:v>45869</c:v>
                </c:pt>
                <c:pt idx="1901">
                  <c:v>45870</c:v>
                </c:pt>
                <c:pt idx="1902">
                  <c:v>45871</c:v>
                </c:pt>
                <c:pt idx="1903">
                  <c:v>45872</c:v>
                </c:pt>
                <c:pt idx="1904">
                  <c:v>45873</c:v>
                </c:pt>
                <c:pt idx="1905">
                  <c:v>45874</c:v>
                </c:pt>
                <c:pt idx="1906">
                  <c:v>45875</c:v>
                </c:pt>
                <c:pt idx="1907">
                  <c:v>45876</c:v>
                </c:pt>
                <c:pt idx="1908">
                  <c:v>45877</c:v>
                </c:pt>
                <c:pt idx="1909">
                  <c:v>45878</c:v>
                </c:pt>
                <c:pt idx="1910">
                  <c:v>45879</c:v>
                </c:pt>
                <c:pt idx="1911">
                  <c:v>45880</c:v>
                </c:pt>
                <c:pt idx="1912">
                  <c:v>45881</c:v>
                </c:pt>
                <c:pt idx="1913">
                  <c:v>45882</c:v>
                </c:pt>
                <c:pt idx="1914">
                  <c:v>45883</c:v>
                </c:pt>
                <c:pt idx="1915">
                  <c:v>45884</c:v>
                </c:pt>
                <c:pt idx="1916">
                  <c:v>45885</c:v>
                </c:pt>
                <c:pt idx="1917">
                  <c:v>45886</c:v>
                </c:pt>
                <c:pt idx="1918">
                  <c:v>45887</c:v>
                </c:pt>
                <c:pt idx="1919">
                  <c:v>45888</c:v>
                </c:pt>
                <c:pt idx="1920">
                  <c:v>45889</c:v>
                </c:pt>
                <c:pt idx="1921">
                  <c:v>45890</c:v>
                </c:pt>
                <c:pt idx="1922">
                  <c:v>45891</c:v>
                </c:pt>
                <c:pt idx="1923">
                  <c:v>45892</c:v>
                </c:pt>
                <c:pt idx="1924">
                  <c:v>45893</c:v>
                </c:pt>
                <c:pt idx="1925">
                  <c:v>45894</c:v>
                </c:pt>
                <c:pt idx="1926">
                  <c:v>45895</c:v>
                </c:pt>
                <c:pt idx="1927">
                  <c:v>45896</c:v>
                </c:pt>
                <c:pt idx="1928">
                  <c:v>45897</c:v>
                </c:pt>
                <c:pt idx="1929">
                  <c:v>45898</c:v>
                </c:pt>
                <c:pt idx="1930">
                  <c:v>45899</c:v>
                </c:pt>
                <c:pt idx="1931">
                  <c:v>45900</c:v>
                </c:pt>
                <c:pt idx="1932">
                  <c:v>45901</c:v>
                </c:pt>
                <c:pt idx="1933">
                  <c:v>45902</c:v>
                </c:pt>
                <c:pt idx="1934">
                  <c:v>45903</c:v>
                </c:pt>
                <c:pt idx="1935">
                  <c:v>45904</c:v>
                </c:pt>
                <c:pt idx="1936">
                  <c:v>45905</c:v>
                </c:pt>
                <c:pt idx="1937">
                  <c:v>45906</c:v>
                </c:pt>
                <c:pt idx="1938">
                  <c:v>45907</c:v>
                </c:pt>
                <c:pt idx="1939">
                  <c:v>45908</c:v>
                </c:pt>
                <c:pt idx="1940">
                  <c:v>45909</c:v>
                </c:pt>
                <c:pt idx="1941">
                  <c:v>45910</c:v>
                </c:pt>
                <c:pt idx="1942">
                  <c:v>45911</c:v>
                </c:pt>
                <c:pt idx="1943">
                  <c:v>45912</c:v>
                </c:pt>
                <c:pt idx="1944">
                  <c:v>45913</c:v>
                </c:pt>
                <c:pt idx="1945">
                  <c:v>45914</c:v>
                </c:pt>
                <c:pt idx="1946">
                  <c:v>45915</c:v>
                </c:pt>
                <c:pt idx="1947">
                  <c:v>45916</c:v>
                </c:pt>
                <c:pt idx="1948">
                  <c:v>45917</c:v>
                </c:pt>
                <c:pt idx="1949">
                  <c:v>45918</c:v>
                </c:pt>
                <c:pt idx="1950">
                  <c:v>45919</c:v>
                </c:pt>
                <c:pt idx="1951">
                  <c:v>45920</c:v>
                </c:pt>
                <c:pt idx="1952">
                  <c:v>45921</c:v>
                </c:pt>
                <c:pt idx="1953">
                  <c:v>45922</c:v>
                </c:pt>
                <c:pt idx="1954">
                  <c:v>45924</c:v>
                </c:pt>
                <c:pt idx="1955">
                  <c:v>45925</c:v>
                </c:pt>
                <c:pt idx="1956">
                  <c:v>45926</c:v>
                </c:pt>
                <c:pt idx="1957">
                  <c:v>45927</c:v>
                </c:pt>
                <c:pt idx="1958">
                  <c:v>45928</c:v>
                </c:pt>
                <c:pt idx="1959">
                  <c:v>45929</c:v>
                </c:pt>
                <c:pt idx="1960">
                  <c:v>45930</c:v>
                </c:pt>
                <c:pt idx="1961">
                  <c:v>45931</c:v>
                </c:pt>
                <c:pt idx="1962">
                  <c:v>45932</c:v>
                </c:pt>
                <c:pt idx="1963">
                  <c:v>45933</c:v>
                </c:pt>
                <c:pt idx="1964">
                  <c:v>45934</c:v>
                </c:pt>
                <c:pt idx="1965">
                  <c:v>45935</c:v>
                </c:pt>
                <c:pt idx="1966">
                  <c:v>45936</c:v>
                </c:pt>
                <c:pt idx="1967">
                  <c:v>45937</c:v>
                </c:pt>
                <c:pt idx="1968">
                  <c:v>45938</c:v>
                </c:pt>
                <c:pt idx="1969">
                  <c:v>45939</c:v>
                </c:pt>
                <c:pt idx="1970">
                  <c:v>45940</c:v>
                </c:pt>
                <c:pt idx="1971">
                  <c:v>45941</c:v>
                </c:pt>
                <c:pt idx="1972">
                  <c:v>45942</c:v>
                </c:pt>
                <c:pt idx="1973">
                  <c:v>45943</c:v>
                </c:pt>
                <c:pt idx="1974">
                  <c:v>45944</c:v>
                </c:pt>
                <c:pt idx="1975">
                  <c:v>45945</c:v>
                </c:pt>
                <c:pt idx="1976">
                  <c:v>45946</c:v>
                </c:pt>
                <c:pt idx="1977">
                  <c:v>45947</c:v>
                </c:pt>
                <c:pt idx="1978">
                  <c:v>45948</c:v>
                </c:pt>
                <c:pt idx="1979">
                  <c:v>45949</c:v>
                </c:pt>
                <c:pt idx="1980">
                  <c:v>45950</c:v>
                </c:pt>
                <c:pt idx="1981">
                  <c:v>45951</c:v>
                </c:pt>
                <c:pt idx="1982">
                  <c:v>45952</c:v>
                </c:pt>
                <c:pt idx="1983">
                  <c:v>45953</c:v>
                </c:pt>
                <c:pt idx="1984">
                  <c:v>45954</c:v>
                </c:pt>
                <c:pt idx="1985">
                  <c:v>45955</c:v>
                </c:pt>
                <c:pt idx="1986">
                  <c:v>45956</c:v>
                </c:pt>
                <c:pt idx="1987">
                  <c:v>45957</c:v>
                </c:pt>
                <c:pt idx="1988">
                  <c:v>45958</c:v>
                </c:pt>
                <c:pt idx="1989">
                  <c:v>45959</c:v>
                </c:pt>
                <c:pt idx="1990">
                  <c:v>45960</c:v>
                </c:pt>
                <c:pt idx="1991">
                  <c:v>45961</c:v>
                </c:pt>
                <c:pt idx="1992">
                  <c:v>45962</c:v>
                </c:pt>
                <c:pt idx="1993">
                  <c:v>45963</c:v>
                </c:pt>
                <c:pt idx="1994">
                  <c:v>45964</c:v>
                </c:pt>
                <c:pt idx="1995">
                  <c:v>45965</c:v>
                </c:pt>
                <c:pt idx="1996">
                  <c:v>45966</c:v>
                </c:pt>
                <c:pt idx="1997">
                  <c:v>45967</c:v>
                </c:pt>
                <c:pt idx="1998">
                  <c:v>45968</c:v>
                </c:pt>
                <c:pt idx="1999">
                  <c:v>45969</c:v>
                </c:pt>
                <c:pt idx="2000">
                  <c:v>45970</c:v>
                </c:pt>
                <c:pt idx="2001">
                  <c:v>45971</c:v>
                </c:pt>
                <c:pt idx="2002">
                  <c:v>45972</c:v>
                </c:pt>
                <c:pt idx="2003">
                  <c:v>45973</c:v>
                </c:pt>
                <c:pt idx="2004">
                  <c:v>45974</c:v>
                </c:pt>
                <c:pt idx="2005">
                  <c:v>45975</c:v>
                </c:pt>
                <c:pt idx="2006">
                  <c:v>45976</c:v>
                </c:pt>
                <c:pt idx="2007">
                  <c:v>45977</c:v>
                </c:pt>
                <c:pt idx="2008">
                  <c:v>45978</c:v>
                </c:pt>
                <c:pt idx="2009">
                  <c:v>45979</c:v>
                </c:pt>
                <c:pt idx="2010">
                  <c:v>45980</c:v>
                </c:pt>
                <c:pt idx="2011">
                  <c:v>45981</c:v>
                </c:pt>
                <c:pt idx="2012">
                  <c:v>45982</c:v>
                </c:pt>
                <c:pt idx="2013">
                  <c:v>45983</c:v>
                </c:pt>
                <c:pt idx="2014">
                  <c:v>45984</c:v>
                </c:pt>
                <c:pt idx="2015">
                  <c:v>45985</c:v>
                </c:pt>
                <c:pt idx="2016">
                  <c:v>45986</c:v>
                </c:pt>
                <c:pt idx="2017">
                  <c:v>45987</c:v>
                </c:pt>
                <c:pt idx="2018">
                  <c:v>45988</c:v>
                </c:pt>
                <c:pt idx="2019">
                  <c:v>45989</c:v>
                </c:pt>
                <c:pt idx="2020">
                  <c:v>45990</c:v>
                </c:pt>
                <c:pt idx="2021">
                  <c:v>45991</c:v>
                </c:pt>
                <c:pt idx="2022">
                  <c:v>45992</c:v>
                </c:pt>
                <c:pt idx="2023">
                  <c:v>45993</c:v>
                </c:pt>
                <c:pt idx="2024">
                  <c:v>45994</c:v>
                </c:pt>
                <c:pt idx="2025">
                  <c:v>45995</c:v>
                </c:pt>
                <c:pt idx="2026">
                  <c:v>45996</c:v>
                </c:pt>
                <c:pt idx="2027">
                  <c:v>45997</c:v>
                </c:pt>
                <c:pt idx="2028">
                  <c:v>45998</c:v>
                </c:pt>
                <c:pt idx="2029">
                  <c:v>45999</c:v>
                </c:pt>
                <c:pt idx="2030">
                  <c:v>46000</c:v>
                </c:pt>
                <c:pt idx="2031">
                  <c:v>46001</c:v>
                </c:pt>
                <c:pt idx="2032">
                  <c:v>46002</c:v>
                </c:pt>
                <c:pt idx="2033">
                  <c:v>46003</c:v>
                </c:pt>
                <c:pt idx="2034">
                  <c:v>46004</c:v>
                </c:pt>
                <c:pt idx="2035">
                  <c:v>46005</c:v>
                </c:pt>
                <c:pt idx="2036">
                  <c:v>46006</c:v>
                </c:pt>
                <c:pt idx="2037">
                  <c:v>46007</c:v>
                </c:pt>
                <c:pt idx="2038">
                  <c:v>46008</c:v>
                </c:pt>
                <c:pt idx="2039">
                  <c:v>46009</c:v>
                </c:pt>
                <c:pt idx="2040">
                  <c:v>46010</c:v>
                </c:pt>
                <c:pt idx="2041">
                  <c:v>46011</c:v>
                </c:pt>
                <c:pt idx="2042">
                  <c:v>46012</c:v>
                </c:pt>
                <c:pt idx="2043">
                  <c:v>46013</c:v>
                </c:pt>
                <c:pt idx="2044">
                  <c:v>46014</c:v>
                </c:pt>
                <c:pt idx="2045">
                  <c:v>46015</c:v>
                </c:pt>
                <c:pt idx="2046">
                  <c:v>46016</c:v>
                </c:pt>
                <c:pt idx="2047">
                  <c:v>46017</c:v>
                </c:pt>
                <c:pt idx="2048">
                  <c:v>46018</c:v>
                </c:pt>
                <c:pt idx="2049">
                  <c:v>46019</c:v>
                </c:pt>
                <c:pt idx="2050">
                  <c:v>46020</c:v>
                </c:pt>
                <c:pt idx="2051">
                  <c:v>46021</c:v>
                </c:pt>
                <c:pt idx="2052">
                  <c:v>46022</c:v>
                </c:pt>
                <c:pt idx="2053">
                  <c:v>46023</c:v>
                </c:pt>
                <c:pt idx="2054">
                  <c:v>46024</c:v>
                </c:pt>
                <c:pt idx="2055">
                  <c:v>46025</c:v>
                </c:pt>
                <c:pt idx="2056">
                  <c:v>46026</c:v>
                </c:pt>
                <c:pt idx="2057">
                  <c:v>46027</c:v>
                </c:pt>
                <c:pt idx="2058">
                  <c:v>46028</c:v>
                </c:pt>
                <c:pt idx="2059">
                  <c:v>46029</c:v>
                </c:pt>
                <c:pt idx="2060">
                  <c:v>46030</c:v>
                </c:pt>
                <c:pt idx="2061">
                  <c:v>46031</c:v>
                </c:pt>
                <c:pt idx="2062">
                  <c:v>46032</c:v>
                </c:pt>
                <c:pt idx="2063">
                  <c:v>46033</c:v>
                </c:pt>
                <c:pt idx="2064">
                  <c:v>46034</c:v>
                </c:pt>
                <c:pt idx="2065">
                  <c:v>46035</c:v>
                </c:pt>
                <c:pt idx="2066">
                  <c:v>46036</c:v>
                </c:pt>
                <c:pt idx="2067">
                  <c:v>46037</c:v>
                </c:pt>
                <c:pt idx="2068">
                  <c:v>46038</c:v>
                </c:pt>
                <c:pt idx="2069">
                  <c:v>46039</c:v>
                </c:pt>
                <c:pt idx="2070">
                  <c:v>46040</c:v>
                </c:pt>
                <c:pt idx="2071">
                  <c:v>46041</c:v>
                </c:pt>
                <c:pt idx="2072">
                  <c:v>46042</c:v>
                </c:pt>
                <c:pt idx="2073">
                  <c:v>46043</c:v>
                </c:pt>
                <c:pt idx="2074">
                  <c:v>46044</c:v>
                </c:pt>
                <c:pt idx="2075">
                  <c:v>46045</c:v>
                </c:pt>
                <c:pt idx="2076">
                  <c:v>46046</c:v>
                </c:pt>
                <c:pt idx="2077">
                  <c:v>46047</c:v>
                </c:pt>
                <c:pt idx="2078">
                  <c:v>46048</c:v>
                </c:pt>
                <c:pt idx="2079">
                  <c:v>46049</c:v>
                </c:pt>
                <c:pt idx="2080">
                  <c:v>46050</c:v>
                </c:pt>
                <c:pt idx="2081">
                  <c:v>46051</c:v>
                </c:pt>
                <c:pt idx="2082">
                  <c:v>46052</c:v>
                </c:pt>
                <c:pt idx="2083">
                  <c:v>46053</c:v>
                </c:pt>
                <c:pt idx="2084">
                  <c:v>46054</c:v>
                </c:pt>
                <c:pt idx="2085">
                  <c:v>46055</c:v>
                </c:pt>
                <c:pt idx="2086">
                  <c:v>46056</c:v>
                </c:pt>
                <c:pt idx="2087">
                  <c:v>46057</c:v>
                </c:pt>
                <c:pt idx="2088">
                  <c:v>46058</c:v>
                </c:pt>
                <c:pt idx="2089">
                  <c:v>46059</c:v>
                </c:pt>
                <c:pt idx="2090">
                  <c:v>46060</c:v>
                </c:pt>
                <c:pt idx="2091">
                  <c:v>46061</c:v>
                </c:pt>
                <c:pt idx="2092">
                  <c:v>46062</c:v>
                </c:pt>
                <c:pt idx="2093">
                  <c:v>46063</c:v>
                </c:pt>
                <c:pt idx="2094">
                  <c:v>46064</c:v>
                </c:pt>
                <c:pt idx="2095">
                  <c:v>46065</c:v>
                </c:pt>
                <c:pt idx="2096">
                  <c:v>46066</c:v>
                </c:pt>
                <c:pt idx="2097">
                  <c:v>46067</c:v>
                </c:pt>
                <c:pt idx="2098">
                  <c:v>46068</c:v>
                </c:pt>
                <c:pt idx="2099">
                  <c:v>46069</c:v>
                </c:pt>
                <c:pt idx="2100">
                  <c:v>46070</c:v>
                </c:pt>
                <c:pt idx="2101">
                  <c:v>46071</c:v>
                </c:pt>
                <c:pt idx="2102">
                  <c:v>46072</c:v>
                </c:pt>
                <c:pt idx="2103">
                  <c:v>46073</c:v>
                </c:pt>
                <c:pt idx="2104">
                  <c:v>46074</c:v>
                </c:pt>
                <c:pt idx="2105">
                  <c:v>46075</c:v>
                </c:pt>
                <c:pt idx="2106">
                  <c:v>46076</c:v>
                </c:pt>
                <c:pt idx="2107">
                  <c:v>46077</c:v>
                </c:pt>
                <c:pt idx="2108">
                  <c:v>46078</c:v>
                </c:pt>
                <c:pt idx="2109">
                  <c:v>46079</c:v>
                </c:pt>
                <c:pt idx="2110">
                  <c:v>46080</c:v>
                </c:pt>
                <c:pt idx="2111">
                  <c:v>46081</c:v>
                </c:pt>
                <c:pt idx="2112">
                  <c:v>46082</c:v>
                </c:pt>
                <c:pt idx="2113">
                  <c:v>46083</c:v>
                </c:pt>
                <c:pt idx="2114">
                  <c:v>46084</c:v>
                </c:pt>
                <c:pt idx="2115">
                  <c:v>46085</c:v>
                </c:pt>
                <c:pt idx="2116">
                  <c:v>46086</c:v>
                </c:pt>
                <c:pt idx="2117">
                  <c:v>46087</c:v>
                </c:pt>
                <c:pt idx="2118">
                  <c:v>46088</c:v>
                </c:pt>
                <c:pt idx="2119">
                  <c:v>46089</c:v>
                </c:pt>
                <c:pt idx="2120">
                  <c:v>46090</c:v>
                </c:pt>
                <c:pt idx="2121">
                  <c:v>46091</c:v>
                </c:pt>
                <c:pt idx="2122">
                  <c:v>46092</c:v>
                </c:pt>
                <c:pt idx="2123">
                  <c:v>46093</c:v>
                </c:pt>
                <c:pt idx="2124">
                  <c:v>46094</c:v>
                </c:pt>
                <c:pt idx="2125">
                  <c:v>46095</c:v>
                </c:pt>
                <c:pt idx="2126">
                  <c:v>46096</c:v>
                </c:pt>
                <c:pt idx="2127">
                  <c:v>46097</c:v>
                </c:pt>
                <c:pt idx="2128">
                  <c:v>46098</c:v>
                </c:pt>
                <c:pt idx="2129">
                  <c:v>46099</c:v>
                </c:pt>
                <c:pt idx="2130">
                  <c:v>46100</c:v>
                </c:pt>
                <c:pt idx="2131">
                  <c:v>46101</c:v>
                </c:pt>
                <c:pt idx="2132">
                  <c:v>46102</c:v>
                </c:pt>
                <c:pt idx="2133">
                  <c:v>46103</c:v>
                </c:pt>
                <c:pt idx="2134">
                  <c:v>46104</c:v>
                </c:pt>
                <c:pt idx="2135">
                  <c:v>46105</c:v>
                </c:pt>
                <c:pt idx="2136">
                  <c:v>46106</c:v>
                </c:pt>
                <c:pt idx="2137">
                  <c:v>46107</c:v>
                </c:pt>
                <c:pt idx="2138">
                  <c:v>46108</c:v>
                </c:pt>
                <c:pt idx="2139">
                  <c:v>46109</c:v>
                </c:pt>
                <c:pt idx="2140">
                  <c:v>46110</c:v>
                </c:pt>
                <c:pt idx="2141">
                  <c:v>46111</c:v>
                </c:pt>
                <c:pt idx="2142">
                  <c:v>46112</c:v>
                </c:pt>
                <c:pt idx="2143">
                  <c:v>46113</c:v>
                </c:pt>
                <c:pt idx="2144">
                  <c:v>46114</c:v>
                </c:pt>
                <c:pt idx="2145">
                  <c:v>46115</c:v>
                </c:pt>
                <c:pt idx="2146">
                  <c:v>46116</c:v>
                </c:pt>
                <c:pt idx="2147">
                  <c:v>46117</c:v>
                </c:pt>
                <c:pt idx="2148">
                  <c:v>46118</c:v>
                </c:pt>
                <c:pt idx="2149">
                  <c:v>46119</c:v>
                </c:pt>
                <c:pt idx="2150">
                  <c:v>46120</c:v>
                </c:pt>
                <c:pt idx="2151">
                  <c:v>46121</c:v>
                </c:pt>
                <c:pt idx="2152">
                  <c:v>46122</c:v>
                </c:pt>
                <c:pt idx="2153">
                  <c:v>46123</c:v>
                </c:pt>
                <c:pt idx="2154">
                  <c:v>46124</c:v>
                </c:pt>
                <c:pt idx="2155">
                  <c:v>46125</c:v>
                </c:pt>
                <c:pt idx="2156">
                  <c:v>46126</c:v>
                </c:pt>
                <c:pt idx="2157">
                  <c:v>46127</c:v>
                </c:pt>
                <c:pt idx="2158">
                  <c:v>46128</c:v>
                </c:pt>
                <c:pt idx="2159">
                  <c:v>46129</c:v>
                </c:pt>
                <c:pt idx="2160">
                  <c:v>46130</c:v>
                </c:pt>
                <c:pt idx="2161">
                  <c:v>46131</c:v>
                </c:pt>
                <c:pt idx="2162">
                  <c:v>46132</c:v>
                </c:pt>
                <c:pt idx="2163">
                  <c:v>46133</c:v>
                </c:pt>
                <c:pt idx="2164">
                  <c:v>46134</c:v>
                </c:pt>
                <c:pt idx="2165">
                  <c:v>46135</c:v>
                </c:pt>
                <c:pt idx="2166">
                  <c:v>46136</c:v>
                </c:pt>
                <c:pt idx="2167">
                  <c:v>46137</c:v>
                </c:pt>
                <c:pt idx="2168">
                  <c:v>46138</c:v>
                </c:pt>
                <c:pt idx="2169">
                  <c:v>46139</c:v>
                </c:pt>
                <c:pt idx="2170">
                  <c:v>46140</c:v>
                </c:pt>
                <c:pt idx="2171">
                  <c:v>46141</c:v>
                </c:pt>
                <c:pt idx="2172">
                  <c:v>46142</c:v>
                </c:pt>
                <c:pt idx="2173">
                  <c:v>46143</c:v>
                </c:pt>
                <c:pt idx="2174">
                  <c:v>46144</c:v>
                </c:pt>
                <c:pt idx="2175">
                  <c:v>46145</c:v>
                </c:pt>
                <c:pt idx="2176">
                  <c:v>46146</c:v>
                </c:pt>
                <c:pt idx="2177">
                  <c:v>46147</c:v>
                </c:pt>
                <c:pt idx="2178">
                  <c:v>46148</c:v>
                </c:pt>
                <c:pt idx="2179">
                  <c:v>46149</c:v>
                </c:pt>
                <c:pt idx="2180">
                  <c:v>46150</c:v>
                </c:pt>
                <c:pt idx="2181">
                  <c:v>46151</c:v>
                </c:pt>
                <c:pt idx="2182">
                  <c:v>46152</c:v>
                </c:pt>
                <c:pt idx="2183">
                  <c:v>46153</c:v>
                </c:pt>
                <c:pt idx="2184">
                  <c:v>46154</c:v>
                </c:pt>
                <c:pt idx="2185">
                  <c:v>46155</c:v>
                </c:pt>
                <c:pt idx="2186">
                  <c:v>46156</c:v>
                </c:pt>
                <c:pt idx="2187">
                  <c:v>46157</c:v>
                </c:pt>
                <c:pt idx="2188">
                  <c:v>46158</c:v>
                </c:pt>
                <c:pt idx="2189">
                  <c:v>46159</c:v>
                </c:pt>
                <c:pt idx="2190">
                  <c:v>46160</c:v>
                </c:pt>
                <c:pt idx="2191">
                  <c:v>46161</c:v>
                </c:pt>
                <c:pt idx="2192">
                  <c:v>46162</c:v>
                </c:pt>
                <c:pt idx="2193">
                  <c:v>46163</c:v>
                </c:pt>
                <c:pt idx="2194">
                  <c:v>46164</c:v>
                </c:pt>
                <c:pt idx="2195">
                  <c:v>46165</c:v>
                </c:pt>
                <c:pt idx="2196">
                  <c:v>46166</c:v>
                </c:pt>
                <c:pt idx="2197">
                  <c:v>46167</c:v>
                </c:pt>
                <c:pt idx="2198">
                  <c:v>46168</c:v>
                </c:pt>
                <c:pt idx="2199">
                  <c:v>46169</c:v>
                </c:pt>
                <c:pt idx="2200">
                  <c:v>46170</c:v>
                </c:pt>
                <c:pt idx="2201">
                  <c:v>46171</c:v>
                </c:pt>
                <c:pt idx="2202">
                  <c:v>46172</c:v>
                </c:pt>
                <c:pt idx="2203">
                  <c:v>46173</c:v>
                </c:pt>
                <c:pt idx="2204">
                  <c:v>46174</c:v>
                </c:pt>
                <c:pt idx="2205">
                  <c:v>46175</c:v>
                </c:pt>
                <c:pt idx="2206">
                  <c:v>46176</c:v>
                </c:pt>
                <c:pt idx="2207">
                  <c:v>46177</c:v>
                </c:pt>
                <c:pt idx="2208">
                  <c:v>46178</c:v>
                </c:pt>
                <c:pt idx="2209">
                  <c:v>46179</c:v>
                </c:pt>
                <c:pt idx="2210">
                  <c:v>46180</c:v>
                </c:pt>
                <c:pt idx="2211">
                  <c:v>46181</c:v>
                </c:pt>
                <c:pt idx="2212">
                  <c:v>46182</c:v>
                </c:pt>
                <c:pt idx="2213">
                  <c:v>46183</c:v>
                </c:pt>
                <c:pt idx="2214">
                  <c:v>46184</c:v>
                </c:pt>
                <c:pt idx="2215">
                  <c:v>46185</c:v>
                </c:pt>
                <c:pt idx="2216">
                  <c:v>46186</c:v>
                </c:pt>
                <c:pt idx="2217">
                  <c:v>46187</c:v>
                </c:pt>
                <c:pt idx="2218">
                  <c:v>46188</c:v>
                </c:pt>
                <c:pt idx="2219">
                  <c:v>46189</c:v>
                </c:pt>
                <c:pt idx="2220">
                  <c:v>46190</c:v>
                </c:pt>
                <c:pt idx="2221">
                  <c:v>46191</c:v>
                </c:pt>
                <c:pt idx="2222">
                  <c:v>46192</c:v>
                </c:pt>
                <c:pt idx="2223">
                  <c:v>46193</c:v>
                </c:pt>
                <c:pt idx="2224">
                  <c:v>46194</c:v>
                </c:pt>
                <c:pt idx="2225">
                  <c:v>46195</c:v>
                </c:pt>
                <c:pt idx="2226">
                  <c:v>46196</c:v>
                </c:pt>
                <c:pt idx="2227">
                  <c:v>46197</c:v>
                </c:pt>
                <c:pt idx="2228">
                  <c:v>46198</c:v>
                </c:pt>
                <c:pt idx="2229">
                  <c:v>46199</c:v>
                </c:pt>
                <c:pt idx="2230">
                  <c:v>46200</c:v>
                </c:pt>
                <c:pt idx="2231">
                  <c:v>46201</c:v>
                </c:pt>
                <c:pt idx="2232">
                  <c:v>46202</c:v>
                </c:pt>
                <c:pt idx="2233">
                  <c:v>46203</c:v>
                </c:pt>
                <c:pt idx="2234">
                  <c:v>46204</c:v>
                </c:pt>
                <c:pt idx="2235">
                  <c:v>46205</c:v>
                </c:pt>
                <c:pt idx="2236">
                  <c:v>46206</c:v>
                </c:pt>
                <c:pt idx="2237">
                  <c:v>46207</c:v>
                </c:pt>
                <c:pt idx="2238">
                  <c:v>46208</c:v>
                </c:pt>
                <c:pt idx="2239">
                  <c:v>46209</c:v>
                </c:pt>
                <c:pt idx="2240">
                  <c:v>46210</c:v>
                </c:pt>
                <c:pt idx="2241">
                  <c:v>46211</c:v>
                </c:pt>
                <c:pt idx="2242">
                  <c:v>46212</c:v>
                </c:pt>
                <c:pt idx="2243">
                  <c:v>46213</c:v>
                </c:pt>
                <c:pt idx="2244">
                  <c:v>46214</c:v>
                </c:pt>
                <c:pt idx="2245">
                  <c:v>46215</c:v>
                </c:pt>
                <c:pt idx="2246">
                  <c:v>46216</c:v>
                </c:pt>
                <c:pt idx="2247">
                  <c:v>46217</c:v>
                </c:pt>
                <c:pt idx="2248">
                  <c:v>46218</c:v>
                </c:pt>
                <c:pt idx="2249">
                  <c:v>46219</c:v>
                </c:pt>
                <c:pt idx="2250">
                  <c:v>46220</c:v>
                </c:pt>
                <c:pt idx="2251">
                  <c:v>46221</c:v>
                </c:pt>
                <c:pt idx="2252">
                  <c:v>46222</c:v>
                </c:pt>
                <c:pt idx="2253">
                  <c:v>46223</c:v>
                </c:pt>
                <c:pt idx="2254">
                  <c:v>46224</c:v>
                </c:pt>
                <c:pt idx="2255">
                  <c:v>46225</c:v>
                </c:pt>
                <c:pt idx="2256">
                  <c:v>46226</c:v>
                </c:pt>
                <c:pt idx="2257">
                  <c:v>46227</c:v>
                </c:pt>
                <c:pt idx="2258">
                  <c:v>46228</c:v>
                </c:pt>
                <c:pt idx="2259">
                  <c:v>46229</c:v>
                </c:pt>
                <c:pt idx="2260">
                  <c:v>46230</c:v>
                </c:pt>
                <c:pt idx="2261">
                  <c:v>46231</c:v>
                </c:pt>
                <c:pt idx="2262">
                  <c:v>46232</c:v>
                </c:pt>
                <c:pt idx="2263">
                  <c:v>46233</c:v>
                </c:pt>
                <c:pt idx="2264">
                  <c:v>46234</c:v>
                </c:pt>
                <c:pt idx="2265">
                  <c:v>46235</c:v>
                </c:pt>
                <c:pt idx="2266">
                  <c:v>46236</c:v>
                </c:pt>
                <c:pt idx="2267">
                  <c:v>46237</c:v>
                </c:pt>
                <c:pt idx="2268">
                  <c:v>46238</c:v>
                </c:pt>
                <c:pt idx="2269">
                  <c:v>46239</c:v>
                </c:pt>
                <c:pt idx="2270">
                  <c:v>46240</c:v>
                </c:pt>
                <c:pt idx="2271">
                  <c:v>46241</c:v>
                </c:pt>
                <c:pt idx="2272">
                  <c:v>46242</c:v>
                </c:pt>
                <c:pt idx="2273">
                  <c:v>46243</c:v>
                </c:pt>
                <c:pt idx="2274">
                  <c:v>46244</c:v>
                </c:pt>
                <c:pt idx="2275">
                  <c:v>46245</c:v>
                </c:pt>
                <c:pt idx="2276">
                  <c:v>46246</c:v>
                </c:pt>
                <c:pt idx="2277">
                  <c:v>46247</c:v>
                </c:pt>
                <c:pt idx="2278">
                  <c:v>46248</c:v>
                </c:pt>
                <c:pt idx="2279">
                  <c:v>46249</c:v>
                </c:pt>
                <c:pt idx="2280">
                  <c:v>46250</c:v>
                </c:pt>
                <c:pt idx="2281">
                  <c:v>46251</c:v>
                </c:pt>
                <c:pt idx="2282">
                  <c:v>46252</c:v>
                </c:pt>
                <c:pt idx="2283">
                  <c:v>46253</c:v>
                </c:pt>
                <c:pt idx="2284">
                  <c:v>46254</c:v>
                </c:pt>
                <c:pt idx="2285">
                  <c:v>46255</c:v>
                </c:pt>
                <c:pt idx="2286">
                  <c:v>46256</c:v>
                </c:pt>
                <c:pt idx="2287">
                  <c:v>46257</c:v>
                </c:pt>
                <c:pt idx="2288">
                  <c:v>46258</c:v>
                </c:pt>
                <c:pt idx="2289">
                  <c:v>46259</c:v>
                </c:pt>
                <c:pt idx="2290">
                  <c:v>46260</c:v>
                </c:pt>
                <c:pt idx="2291">
                  <c:v>46261</c:v>
                </c:pt>
                <c:pt idx="2292">
                  <c:v>46262</c:v>
                </c:pt>
                <c:pt idx="2293">
                  <c:v>46263</c:v>
                </c:pt>
                <c:pt idx="2294">
                  <c:v>46264</c:v>
                </c:pt>
                <c:pt idx="2295">
                  <c:v>46265</c:v>
                </c:pt>
                <c:pt idx="2296">
                  <c:v>46266</c:v>
                </c:pt>
                <c:pt idx="2297">
                  <c:v>46267</c:v>
                </c:pt>
                <c:pt idx="2298">
                  <c:v>46268</c:v>
                </c:pt>
                <c:pt idx="2299">
                  <c:v>46269</c:v>
                </c:pt>
                <c:pt idx="2300">
                  <c:v>46270</c:v>
                </c:pt>
                <c:pt idx="2301">
                  <c:v>46271</c:v>
                </c:pt>
                <c:pt idx="2302">
                  <c:v>46272</c:v>
                </c:pt>
                <c:pt idx="2303">
                  <c:v>46273</c:v>
                </c:pt>
                <c:pt idx="2304">
                  <c:v>46274</c:v>
                </c:pt>
                <c:pt idx="2305">
                  <c:v>46275</c:v>
                </c:pt>
                <c:pt idx="2306">
                  <c:v>46276</c:v>
                </c:pt>
                <c:pt idx="2307">
                  <c:v>46277</c:v>
                </c:pt>
                <c:pt idx="2308">
                  <c:v>46278</c:v>
                </c:pt>
                <c:pt idx="2309">
                  <c:v>46279</c:v>
                </c:pt>
                <c:pt idx="2310">
                  <c:v>46280</c:v>
                </c:pt>
                <c:pt idx="2311">
                  <c:v>46281</c:v>
                </c:pt>
                <c:pt idx="2312">
                  <c:v>46282</c:v>
                </c:pt>
                <c:pt idx="2313">
                  <c:v>46283</c:v>
                </c:pt>
                <c:pt idx="2314">
                  <c:v>46284</c:v>
                </c:pt>
                <c:pt idx="2315">
                  <c:v>46285</c:v>
                </c:pt>
                <c:pt idx="2316">
                  <c:v>46286</c:v>
                </c:pt>
                <c:pt idx="2317">
                  <c:v>46287</c:v>
                </c:pt>
                <c:pt idx="2318">
                  <c:v>46288</c:v>
                </c:pt>
                <c:pt idx="2319">
                  <c:v>46289</c:v>
                </c:pt>
                <c:pt idx="2320">
                  <c:v>46290</c:v>
                </c:pt>
                <c:pt idx="2321">
                  <c:v>46291</c:v>
                </c:pt>
                <c:pt idx="2322">
                  <c:v>46292</c:v>
                </c:pt>
                <c:pt idx="2323">
                  <c:v>46293</c:v>
                </c:pt>
                <c:pt idx="2324">
                  <c:v>46294</c:v>
                </c:pt>
                <c:pt idx="2325">
                  <c:v>46295</c:v>
                </c:pt>
                <c:pt idx="2326">
                  <c:v>46296</c:v>
                </c:pt>
                <c:pt idx="2327">
                  <c:v>46297</c:v>
                </c:pt>
                <c:pt idx="2328">
                  <c:v>46298</c:v>
                </c:pt>
                <c:pt idx="2329">
                  <c:v>46299</c:v>
                </c:pt>
                <c:pt idx="2330">
                  <c:v>46300</c:v>
                </c:pt>
                <c:pt idx="2331">
                  <c:v>46301</c:v>
                </c:pt>
                <c:pt idx="2332">
                  <c:v>46302</c:v>
                </c:pt>
                <c:pt idx="2333">
                  <c:v>46303</c:v>
                </c:pt>
                <c:pt idx="2334">
                  <c:v>46304</c:v>
                </c:pt>
                <c:pt idx="2335">
                  <c:v>46305</c:v>
                </c:pt>
                <c:pt idx="2336">
                  <c:v>46306</c:v>
                </c:pt>
                <c:pt idx="2337">
                  <c:v>46307</c:v>
                </c:pt>
                <c:pt idx="2338">
                  <c:v>46308</c:v>
                </c:pt>
                <c:pt idx="2339">
                  <c:v>46309</c:v>
                </c:pt>
                <c:pt idx="2340">
                  <c:v>46310</c:v>
                </c:pt>
                <c:pt idx="2341">
                  <c:v>46311</c:v>
                </c:pt>
                <c:pt idx="2342">
                  <c:v>46312</c:v>
                </c:pt>
                <c:pt idx="2343">
                  <c:v>46313</c:v>
                </c:pt>
                <c:pt idx="2344">
                  <c:v>46314</c:v>
                </c:pt>
                <c:pt idx="2345">
                  <c:v>46315</c:v>
                </c:pt>
                <c:pt idx="2346">
                  <c:v>46316</c:v>
                </c:pt>
                <c:pt idx="2347">
                  <c:v>46317</c:v>
                </c:pt>
                <c:pt idx="2348">
                  <c:v>46318</c:v>
                </c:pt>
                <c:pt idx="2349">
                  <c:v>46319</c:v>
                </c:pt>
                <c:pt idx="2350">
                  <c:v>46320</c:v>
                </c:pt>
                <c:pt idx="2351">
                  <c:v>46321</c:v>
                </c:pt>
                <c:pt idx="2352">
                  <c:v>46322</c:v>
                </c:pt>
                <c:pt idx="2353">
                  <c:v>46323</c:v>
                </c:pt>
                <c:pt idx="2354">
                  <c:v>46324</c:v>
                </c:pt>
                <c:pt idx="2355">
                  <c:v>46325</c:v>
                </c:pt>
                <c:pt idx="2356">
                  <c:v>46326</c:v>
                </c:pt>
                <c:pt idx="2357">
                  <c:v>46327</c:v>
                </c:pt>
                <c:pt idx="2358">
                  <c:v>46328</c:v>
                </c:pt>
                <c:pt idx="2359">
                  <c:v>46329</c:v>
                </c:pt>
                <c:pt idx="2360">
                  <c:v>46330</c:v>
                </c:pt>
                <c:pt idx="2361">
                  <c:v>46331</c:v>
                </c:pt>
                <c:pt idx="2362">
                  <c:v>46332</c:v>
                </c:pt>
                <c:pt idx="2363">
                  <c:v>46333</c:v>
                </c:pt>
                <c:pt idx="2364">
                  <c:v>46334</c:v>
                </c:pt>
                <c:pt idx="2365">
                  <c:v>46335</c:v>
                </c:pt>
                <c:pt idx="2366">
                  <c:v>46336</c:v>
                </c:pt>
                <c:pt idx="2367">
                  <c:v>46337</c:v>
                </c:pt>
                <c:pt idx="2368">
                  <c:v>46338</c:v>
                </c:pt>
                <c:pt idx="2369">
                  <c:v>46339</c:v>
                </c:pt>
                <c:pt idx="2370">
                  <c:v>46340</c:v>
                </c:pt>
                <c:pt idx="2371">
                  <c:v>46341</c:v>
                </c:pt>
                <c:pt idx="2372">
                  <c:v>46342</c:v>
                </c:pt>
                <c:pt idx="2373">
                  <c:v>46343</c:v>
                </c:pt>
                <c:pt idx="2374">
                  <c:v>46344</c:v>
                </c:pt>
                <c:pt idx="2375">
                  <c:v>46345</c:v>
                </c:pt>
                <c:pt idx="2376">
                  <c:v>46346</c:v>
                </c:pt>
                <c:pt idx="2377">
                  <c:v>46347</c:v>
                </c:pt>
                <c:pt idx="2378">
                  <c:v>46348</c:v>
                </c:pt>
                <c:pt idx="2379">
                  <c:v>46349</c:v>
                </c:pt>
                <c:pt idx="2380">
                  <c:v>46350</c:v>
                </c:pt>
                <c:pt idx="2381">
                  <c:v>46351</c:v>
                </c:pt>
                <c:pt idx="2382">
                  <c:v>46352</c:v>
                </c:pt>
                <c:pt idx="2383">
                  <c:v>46353</c:v>
                </c:pt>
                <c:pt idx="2384">
                  <c:v>46354</c:v>
                </c:pt>
                <c:pt idx="2385">
                  <c:v>46355</c:v>
                </c:pt>
                <c:pt idx="2386">
                  <c:v>46356</c:v>
                </c:pt>
                <c:pt idx="2387">
                  <c:v>46357</c:v>
                </c:pt>
                <c:pt idx="2388">
                  <c:v>46358</c:v>
                </c:pt>
                <c:pt idx="2389">
                  <c:v>46359</c:v>
                </c:pt>
                <c:pt idx="2390">
                  <c:v>46360</c:v>
                </c:pt>
                <c:pt idx="2391">
                  <c:v>46361</c:v>
                </c:pt>
                <c:pt idx="2392">
                  <c:v>46362</c:v>
                </c:pt>
                <c:pt idx="2393">
                  <c:v>46363</c:v>
                </c:pt>
                <c:pt idx="2394">
                  <c:v>46364</c:v>
                </c:pt>
                <c:pt idx="2395">
                  <c:v>46365</c:v>
                </c:pt>
                <c:pt idx="2396">
                  <c:v>46366</c:v>
                </c:pt>
                <c:pt idx="2397">
                  <c:v>46367</c:v>
                </c:pt>
                <c:pt idx="2398">
                  <c:v>46368</c:v>
                </c:pt>
                <c:pt idx="2399">
                  <c:v>46369</c:v>
                </c:pt>
                <c:pt idx="2400">
                  <c:v>46370</c:v>
                </c:pt>
                <c:pt idx="2401">
                  <c:v>46371</c:v>
                </c:pt>
                <c:pt idx="2402">
                  <c:v>46372</c:v>
                </c:pt>
                <c:pt idx="2403">
                  <c:v>46373</c:v>
                </c:pt>
                <c:pt idx="2404">
                  <c:v>46374</c:v>
                </c:pt>
                <c:pt idx="2405">
                  <c:v>46375</c:v>
                </c:pt>
                <c:pt idx="2406">
                  <c:v>46376</c:v>
                </c:pt>
                <c:pt idx="2407">
                  <c:v>46377</c:v>
                </c:pt>
                <c:pt idx="2408">
                  <c:v>46378</c:v>
                </c:pt>
                <c:pt idx="2409">
                  <c:v>46379</c:v>
                </c:pt>
                <c:pt idx="2410">
                  <c:v>46380</c:v>
                </c:pt>
                <c:pt idx="2411">
                  <c:v>46381</c:v>
                </c:pt>
                <c:pt idx="2412">
                  <c:v>46382</c:v>
                </c:pt>
                <c:pt idx="2413">
                  <c:v>46383</c:v>
                </c:pt>
                <c:pt idx="2414">
                  <c:v>46384</c:v>
                </c:pt>
                <c:pt idx="2415">
                  <c:v>46385</c:v>
                </c:pt>
                <c:pt idx="2416">
                  <c:v>46386</c:v>
                </c:pt>
                <c:pt idx="2417">
                  <c:v>46387</c:v>
                </c:pt>
                <c:pt idx="2418">
                  <c:v>46388</c:v>
                </c:pt>
                <c:pt idx="2419">
                  <c:v>46389</c:v>
                </c:pt>
                <c:pt idx="2420">
                  <c:v>46390</c:v>
                </c:pt>
                <c:pt idx="2421">
                  <c:v>46391</c:v>
                </c:pt>
                <c:pt idx="2422">
                  <c:v>46392</c:v>
                </c:pt>
                <c:pt idx="2423">
                  <c:v>46393</c:v>
                </c:pt>
                <c:pt idx="2424">
                  <c:v>46394</c:v>
                </c:pt>
                <c:pt idx="2425">
                  <c:v>46395</c:v>
                </c:pt>
                <c:pt idx="2426">
                  <c:v>46396</c:v>
                </c:pt>
                <c:pt idx="2427">
                  <c:v>46397</c:v>
                </c:pt>
                <c:pt idx="2428">
                  <c:v>46398</c:v>
                </c:pt>
                <c:pt idx="2429">
                  <c:v>46399</c:v>
                </c:pt>
                <c:pt idx="2430">
                  <c:v>46400</c:v>
                </c:pt>
                <c:pt idx="2431">
                  <c:v>46401</c:v>
                </c:pt>
                <c:pt idx="2432">
                  <c:v>46402</c:v>
                </c:pt>
                <c:pt idx="2433">
                  <c:v>46403</c:v>
                </c:pt>
                <c:pt idx="2434">
                  <c:v>46404</c:v>
                </c:pt>
                <c:pt idx="2435">
                  <c:v>46405</c:v>
                </c:pt>
                <c:pt idx="2436">
                  <c:v>46406</c:v>
                </c:pt>
                <c:pt idx="2437">
                  <c:v>46407</c:v>
                </c:pt>
                <c:pt idx="2438">
                  <c:v>46408</c:v>
                </c:pt>
                <c:pt idx="2439">
                  <c:v>46409</c:v>
                </c:pt>
                <c:pt idx="2440">
                  <c:v>46410</c:v>
                </c:pt>
                <c:pt idx="2441">
                  <c:v>46411</c:v>
                </c:pt>
                <c:pt idx="2442">
                  <c:v>46412</c:v>
                </c:pt>
                <c:pt idx="2443">
                  <c:v>46413</c:v>
                </c:pt>
                <c:pt idx="2444">
                  <c:v>46414</c:v>
                </c:pt>
                <c:pt idx="2445">
                  <c:v>46415</c:v>
                </c:pt>
                <c:pt idx="2446">
                  <c:v>46416</c:v>
                </c:pt>
                <c:pt idx="2447">
                  <c:v>46417</c:v>
                </c:pt>
                <c:pt idx="2448">
                  <c:v>46418</c:v>
                </c:pt>
                <c:pt idx="2449">
                  <c:v>46419</c:v>
                </c:pt>
                <c:pt idx="2450">
                  <c:v>46420</c:v>
                </c:pt>
                <c:pt idx="2451">
                  <c:v>46421</c:v>
                </c:pt>
                <c:pt idx="2452">
                  <c:v>46422</c:v>
                </c:pt>
                <c:pt idx="2453">
                  <c:v>46423</c:v>
                </c:pt>
                <c:pt idx="2454">
                  <c:v>46424</c:v>
                </c:pt>
                <c:pt idx="2455">
                  <c:v>46425</c:v>
                </c:pt>
                <c:pt idx="2456">
                  <c:v>46426</c:v>
                </c:pt>
                <c:pt idx="2457">
                  <c:v>46427</c:v>
                </c:pt>
                <c:pt idx="2458">
                  <c:v>46428</c:v>
                </c:pt>
                <c:pt idx="2459">
                  <c:v>46429</c:v>
                </c:pt>
                <c:pt idx="2460">
                  <c:v>46430</c:v>
                </c:pt>
                <c:pt idx="2461">
                  <c:v>46431</c:v>
                </c:pt>
                <c:pt idx="2462">
                  <c:v>46432</c:v>
                </c:pt>
                <c:pt idx="2463">
                  <c:v>46433</c:v>
                </c:pt>
                <c:pt idx="2464">
                  <c:v>46434</c:v>
                </c:pt>
                <c:pt idx="2465">
                  <c:v>46435</c:v>
                </c:pt>
                <c:pt idx="2466">
                  <c:v>46436</c:v>
                </c:pt>
                <c:pt idx="2467">
                  <c:v>46437</c:v>
                </c:pt>
                <c:pt idx="2468">
                  <c:v>46438</c:v>
                </c:pt>
                <c:pt idx="2469">
                  <c:v>46439</c:v>
                </c:pt>
                <c:pt idx="2470">
                  <c:v>46440</c:v>
                </c:pt>
                <c:pt idx="2471">
                  <c:v>46441</c:v>
                </c:pt>
                <c:pt idx="2472">
                  <c:v>46442</c:v>
                </c:pt>
                <c:pt idx="2473">
                  <c:v>46443</c:v>
                </c:pt>
                <c:pt idx="2474">
                  <c:v>46444</c:v>
                </c:pt>
                <c:pt idx="2475">
                  <c:v>46445</c:v>
                </c:pt>
                <c:pt idx="2476">
                  <c:v>46446</c:v>
                </c:pt>
                <c:pt idx="2477">
                  <c:v>46447</c:v>
                </c:pt>
                <c:pt idx="2478">
                  <c:v>46448</c:v>
                </c:pt>
                <c:pt idx="2479">
                  <c:v>46449</c:v>
                </c:pt>
                <c:pt idx="2480">
                  <c:v>46450</c:v>
                </c:pt>
                <c:pt idx="2481">
                  <c:v>46451</c:v>
                </c:pt>
                <c:pt idx="2482">
                  <c:v>46452</c:v>
                </c:pt>
                <c:pt idx="2483">
                  <c:v>46453</c:v>
                </c:pt>
                <c:pt idx="2484">
                  <c:v>46454</c:v>
                </c:pt>
                <c:pt idx="2485">
                  <c:v>46455</c:v>
                </c:pt>
                <c:pt idx="2486">
                  <c:v>46456</c:v>
                </c:pt>
                <c:pt idx="2487">
                  <c:v>46457</c:v>
                </c:pt>
                <c:pt idx="2488">
                  <c:v>46458</c:v>
                </c:pt>
                <c:pt idx="2489">
                  <c:v>46459</c:v>
                </c:pt>
                <c:pt idx="2490">
                  <c:v>46460</c:v>
                </c:pt>
                <c:pt idx="2491">
                  <c:v>46461</c:v>
                </c:pt>
                <c:pt idx="2492">
                  <c:v>46462</c:v>
                </c:pt>
                <c:pt idx="2493">
                  <c:v>46463</c:v>
                </c:pt>
                <c:pt idx="2494">
                  <c:v>46464</c:v>
                </c:pt>
                <c:pt idx="2495">
                  <c:v>46465</c:v>
                </c:pt>
                <c:pt idx="2496">
                  <c:v>46466</c:v>
                </c:pt>
                <c:pt idx="2497">
                  <c:v>46467</c:v>
                </c:pt>
                <c:pt idx="2498">
                  <c:v>46468</c:v>
                </c:pt>
                <c:pt idx="2499">
                  <c:v>46469</c:v>
                </c:pt>
                <c:pt idx="2500">
                  <c:v>46470</c:v>
                </c:pt>
                <c:pt idx="2501">
                  <c:v>46471</c:v>
                </c:pt>
                <c:pt idx="2502">
                  <c:v>46472</c:v>
                </c:pt>
                <c:pt idx="2503">
                  <c:v>46473</c:v>
                </c:pt>
                <c:pt idx="2504">
                  <c:v>46474</c:v>
                </c:pt>
                <c:pt idx="2505">
                  <c:v>46475</c:v>
                </c:pt>
                <c:pt idx="2506">
                  <c:v>46476</c:v>
                </c:pt>
                <c:pt idx="2507">
                  <c:v>46477</c:v>
                </c:pt>
                <c:pt idx="2508">
                  <c:v>46478</c:v>
                </c:pt>
                <c:pt idx="2509">
                  <c:v>46479</c:v>
                </c:pt>
                <c:pt idx="2510">
                  <c:v>46480</c:v>
                </c:pt>
                <c:pt idx="2511">
                  <c:v>46481</c:v>
                </c:pt>
                <c:pt idx="2512">
                  <c:v>46482</c:v>
                </c:pt>
                <c:pt idx="2513">
                  <c:v>46483</c:v>
                </c:pt>
                <c:pt idx="2514">
                  <c:v>46484</c:v>
                </c:pt>
                <c:pt idx="2515">
                  <c:v>46485</c:v>
                </c:pt>
                <c:pt idx="2516">
                  <c:v>46486</c:v>
                </c:pt>
                <c:pt idx="2517">
                  <c:v>46487</c:v>
                </c:pt>
                <c:pt idx="2518">
                  <c:v>46488</c:v>
                </c:pt>
                <c:pt idx="2519">
                  <c:v>46489</c:v>
                </c:pt>
                <c:pt idx="2520">
                  <c:v>46490</c:v>
                </c:pt>
                <c:pt idx="2521">
                  <c:v>46491</c:v>
                </c:pt>
                <c:pt idx="2522">
                  <c:v>46492</c:v>
                </c:pt>
                <c:pt idx="2523">
                  <c:v>46493</c:v>
                </c:pt>
                <c:pt idx="2524">
                  <c:v>46494</c:v>
                </c:pt>
                <c:pt idx="2525">
                  <c:v>46495</c:v>
                </c:pt>
                <c:pt idx="2526">
                  <c:v>46496</c:v>
                </c:pt>
                <c:pt idx="2527">
                  <c:v>46497</c:v>
                </c:pt>
                <c:pt idx="2528">
                  <c:v>46498</c:v>
                </c:pt>
                <c:pt idx="2529">
                  <c:v>46499</c:v>
                </c:pt>
                <c:pt idx="2530">
                  <c:v>46500</c:v>
                </c:pt>
                <c:pt idx="2531">
                  <c:v>46501</c:v>
                </c:pt>
                <c:pt idx="2532">
                  <c:v>46502</c:v>
                </c:pt>
                <c:pt idx="2533">
                  <c:v>46503</c:v>
                </c:pt>
                <c:pt idx="2534">
                  <c:v>46504</c:v>
                </c:pt>
                <c:pt idx="2535">
                  <c:v>46505</c:v>
                </c:pt>
                <c:pt idx="2536">
                  <c:v>46506</c:v>
                </c:pt>
                <c:pt idx="2537">
                  <c:v>46507</c:v>
                </c:pt>
                <c:pt idx="2538">
                  <c:v>46508</c:v>
                </c:pt>
                <c:pt idx="2539">
                  <c:v>46509</c:v>
                </c:pt>
                <c:pt idx="2540">
                  <c:v>46510</c:v>
                </c:pt>
                <c:pt idx="2541">
                  <c:v>46511</c:v>
                </c:pt>
                <c:pt idx="2542">
                  <c:v>46512</c:v>
                </c:pt>
                <c:pt idx="2543">
                  <c:v>46513</c:v>
                </c:pt>
                <c:pt idx="2544">
                  <c:v>46514</c:v>
                </c:pt>
                <c:pt idx="2545">
                  <c:v>46515</c:v>
                </c:pt>
                <c:pt idx="2546">
                  <c:v>46516</c:v>
                </c:pt>
                <c:pt idx="2547">
                  <c:v>46517</c:v>
                </c:pt>
                <c:pt idx="2548">
                  <c:v>46518</c:v>
                </c:pt>
                <c:pt idx="2549">
                  <c:v>46519</c:v>
                </c:pt>
                <c:pt idx="2550">
                  <c:v>46520</c:v>
                </c:pt>
                <c:pt idx="2551">
                  <c:v>46521</c:v>
                </c:pt>
                <c:pt idx="2552">
                  <c:v>46522</c:v>
                </c:pt>
                <c:pt idx="2553">
                  <c:v>46523</c:v>
                </c:pt>
                <c:pt idx="2554">
                  <c:v>46524</c:v>
                </c:pt>
                <c:pt idx="2555">
                  <c:v>46525</c:v>
                </c:pt>
                <c:pt idx="2556">
                  <c:v>46526</c:v>
                </c:pt>
                <c:pt idx="2557">
                  <c:v>46527</c:v>
                </c:pt>
                <c:pt idx="2558">
                  <c:v>46528</c:v>
                </c:pt>
                <c:pt idx="2559">
                  <c:v>46529</c:v>
                </c:pt>
                <c:pt idx="2560">
                  <c:v>46530</c:v>
                </c:pt>
                <c:pt idx="2561">
                  <c:v>46531</c:v>
                </c:pt>
                <c:pt idx="2562">
                  <c:v>46532</c:v>
                </c:pt>
                <c:pt idx="2563">
                  <c:v>46533</c:v>
                </c:pt>
                <c:pt idx="2564">
                  <c:v>46534</c:v>
                </c:pt>
                <c:pt idx="2565">
                  <c:v>46535</c:v>
                </c:pt>
                <c:pt idx="2566">
                  <c:v>46536</c:v>
                </c:pt>
                <c:pt idx="2567">
                  <c:v>46537</c:v>
                </c:pt>
                <c:pt idx="2568">
                  <c:v>46538</c:v>
                </c:pt>
                <c:pt idx="2569">
                  <c:v>46539</c:v>
                </c:pt>
                <c:pt idx="2570">
                  <c:v>46540</c:v>
                </c:pt>
                <c:pt idx="2571">
                  <c:v>46541</c:v>
                </c:pt>
                <c:pt idx="2572">
                  <c:v>46542</c:v>
                </c:pt>
                <c:pt idx="2573">
                  <c:v>46543</c:v>
                </c:pt>
                <c:pt idx="2574">
                  <c:v>46544</c:v>
                </c:pt>
                <c:pt idx="2575">
                  <c:v>46545</c:v>
                </c:pt>
                <c:pt idx="2576">
                  <c:v>46546</c:v>
                </c:pt>
                <c:pt idx="2577">
                  <c:v>46547</c:v>
                </c:pt>
                <c:pt idx="2578">
                  <c:v>46548</c:v>
                </c:pt>
                <c:pt idx="2579">
                  <c:v>46549</c:v>
                </c:pt>
                <c:pt idx="2580">
                  <c:v>46550</c:v>
                </c:pt>
                <c:pt idx="2581">
                  <c:v>46551</c:v>
                </c:pt>
                <c:pt idx="2582">
                  <c:v>46552</c:v>
                </c:pt>
                <c:pt idx="2583">
                  <c:v>46553</c:v>
                </c:pt>
                <c:pt idx="2584">
                  <c:v>46554</c:v>
                </c:pt>
                <c:pt idx="2585">
                  <c:v>46555</c:v>
                </c:pt>
                <c:pt idx="2586">
                  <c:v>46556</c:v>
                </c:pt>
                <c:pt idx="2587">
                  <c:v>46557</c:v>
                </c:pt>
                <c:pt idx="2588">
                  <c:v>46558</c:v>
                </c:pt>
                <c:pt idx="2589">
                  <c:v>46559</c:v>
                </c:pt>
                <c:pt idx="2590">
                  <c:v>46560</c:v>
                </c:pt>
                <c:pt idx="2591">
                  <c:v>46561</c:v>
                </c:pt>
                <c:pt idx="2592">
                  <c:v>46562</c:v>
                </c:pt>
                <c:pt idx="2593">
                  <c:v>46563</c:v>
                </c:pt>
                <c:pt idx="2594">
                  <c:v>46564</c:v>
                </c:pt>
                <c:pt idx="2595">
                  <c:v>46565</c:v>
                </c:pt>
                <c:pt idx="2596">
                  <c:v>46566</c:v>
                </c:pt>
                <c:pt idx="2597">
                  <c:v>46567</c:v>
                </c:pt>
                <c:pt idx="2598">
                  <c:v>46568</c:v>
                </c:pt>
                <c:pt idx="2599">
                  <c:v>46569</c:v>
                </c:pt>
                <c:pt idx="2600">
                  <c:v>46570</c:v>
                </c:pt>
                <c:pt idx="2601">
                  <c:v>46571</c:v>
                </c:pt>
                <c:pt idx="2602">
                  <c:v>46572</c:v>
                </c:pt>
                <c:pt idx="2603">
                  <c:v>46573</c:v>
                </c:pt>
                <c:pt idx="2604">
                  <c:v>46574</c:v>
                </c:pt>
                <c:pt idx="2605">
                  <c:v>46575</c:v>
                </c:pt>
                <c:pt idx="2606">
                  <c:v>46576</c:v>
                </c:pt>
                <c:pt idx="2607">
                  <c:v>46577</c:v>
                </c:pt>
                <c:pt idx="2608">
                  <c:v>46578</c:v>
                </c:pt>
                <c:pt idx="2609">
                  <c:v>46579</c:v>
                </c:pt>
                <c:pt idx="2610">
                  <c:v>46580</c:v>
                </c:pt>
                <c:pt idx="2611">
                  <c:v>46581</c:v>
                </c:pt>
                <c:pt idx="2612">
                  <c:v>46582</c:v>
                </c:pt>
                <c:pt idx="2613">
                  <c:v>46583</c:v>
                </c:pt>
                <c:pt idx="2614">
                  <c:v>46584</c:v>
                </c:pt>
                <c:pt idx="2615">
                  <c:v>46585</c:v>
                </c:pt>
                <c:pt idx="2616">
                  <c:v>46586</c:v>
                </c:pt>
                <c:pt idx="2617">
                  <c:v>46587</c:v>
                </c:pt>
                <c:pt idx="2618">
                  <c:v>46588</c:v>
                </c:pt>
                <c:pt idx="2619">
                  <c:v>46589</c:v>
                </c:pt>
                <c:pt idx="2620">
                  <c:v>46590</c:v>
                </c:pt>
                <c:pt idx="2621">
                  <c:v>46591</c:v>
                </c:pt>
                <c:pt idx="2622">
                  <c:v>46592</c:v>
                </c:pt>
                <c:pt idx="2623">
                  <c:v>46593</c:v>
                </c:pt>
                <c:pt idx="2624">
                  <c:v>46594</c:v>
                </c:pt>
                <c:pt idx="2625">
                  <c:v>46595</c:v>
                </c:pt>
                <c:pt idx="2626">
                  <c:v>46596</c:v>
                </c:pt>
                <c:pt idx="2627">
                  <c:v>46597</c:v>
                </c:pt>
                <c:pt idx="2628">
                  <c:v>46598</c:v>
                </c:pt>
                <c:pt idx="2629">
                  <c:v>46599</c:v>
                </c:pt>
                <c:pt idx="2630">
                  <c:v>46600</c:v>
                </c:pt>
                <c:pt idx="2631">
                  <c:v>46601</c:v>
                </c:pt>
                <c:pt idx="2632">
                  <c:v>46602</c:v>
                </c:pt>
                <c:pt idx="2633">
                  <c:v>46603</c:v>
                </c:pt>
                <c:pt idx="2634">
                  <c:v>46604</c:v>
                </c:pt>
                <c:pt idx="2635">
                  <c:v>46605</c:v>
                </c:pt>
                <c:pt idx="2636">
                  <c:v>46606</c:v>
                </c:pt>
                <c:pt idx="2637">
                  <c:v>46607</c:v>
                </c:pt>
                <c:pt idx="2638">
                  <c:v>46608</c:v>
                </c:pt>
                <c:pt idx="2639">
                  <c:v>46609</c:v>
                </c:pt>
                <c:pt idx="2640">
                  <c:v>46610</c:v>
                </c:pt>
                <c:pt idx="2641">
                  <c:v>46611</c:v>
                </c:pt>
                <c:pt idx="2642">
                  <c:v>46612</c:v>
                </c:pt>
                <c:pt idx="2643">
                  <c:v>46613</c:v>
                </c:pt>
                <c:pt idx="2644">
                  <c:v>46614</c:v>
                </c:pt>
                <c:pt idx="2645">
                  <c:v>46615</c:v>
                </c:pt>
                <c:pt idx="2646">
                  <c:v>46616</c:v>
                </c:pt>
                <c:pt idx="2647">
                  <c:v>46617</c:v>
                </c:pt>
                <c:pt idx="2648">
                  <c:v>46618</c:v>
                </c:pt>
                <c:pt idx="2649">
                  <c:v>46619</c:v>
                </c:pt>
                <c:pt idx="2650">
                  <c:v>46620</c:v>
                </c:pt>
                <c:pt idx="2651">
                  <c:v>46621</c:v>
                </c:pt>
                <c:pt idx="2652">
                  <c:v>46622</c:v>
                </c:pt>
                <c:pt idx="2653">
                  <c:v>46623</c:v>
                </c:pt>
                <c:pt idx="2654">
                  <c:v>46624</c:v>
                </c:pt>
                <c:pt idx="2655">
                  <c:v>46625</c:v>
                </c:pt>
                <c:pt idx="2656">
                  <c:v>46626</c:v>
                </c:pt>
                <c:pt idx="2657">
                  <c:v>46627</c:v>
                </c:pt>
                <c:pt idx="2658">
                  <c:v>46628</c:v>
                </c:pt>
                <c:pt idx="2659">
                  <c:v>46629</c:v>
                </c:pt>
                <c:pt idx="2660">
                  <c:v>46630</c:v>
                </c:pt>
                <c:pt idx="2661">
                  <c:v>46631</c:v>
                </c:pt>
                <c:pt idx="2662">
                  <c:v>46632</c:v>
                </c:pt>
                <c:pt idx="2663">
                  <c:v>46633</c:v>
                </c:pt>
                <c:pt idx="2664">
                  <c:v>46634</c:v>
                </c:pt>
                <c:pt idx="2665">
                  <c:v>46635</c:v>
                </c:pt>
                <c:pt idx="2666">
                  <c:v>46636</c:v>
                </c:pt>
                <c:pt idx="2667">
                  <c:v>46637</c:v>
                </c:pt>
                <c:pt idx="2668">
                  <c:v>46638</c:v>
                </c:pt>
                <c:pt idx="2669">
                  <c:v>46639</c:v>
                </c:pt>
                <c:pt idx="2670">
                  <c:v>46640</c:v>
                </c:pt>
                <c:pt idx="2671">
                  <c:v>46641</c:v>
                </c:pt>
                <c:pt idx="2672">
                  <c:v>46642</c:v>
                </c:pt>
                <c:pt idx="2673">
                  <c:v>46643</c:v>
                </c:pt>
                <c:pt idx="2674">
                  <c:v>46644</c:v>
                </c:pt>
                <c:pt idx="2675">
                  <c:v>46645</c:v>
                </c:pt>
                <c:pt idx="2676">
                  <c:v>46646</c:v>
                </c:pt>
                <c:pt idx="2677">
                  <c:v>46647</c:v>
                </c:pt>
                <c:pt idx="2678">
                  <c:v>46648</c:v>
                </c:pt>
                <c:pt idx="2679">
                  <c:v>46649</c:v>
                </c:pt>
                <c:pt idx="2680">
                  <c:v>46650</c:v>
                </c:pt>
                <c:pt idx="2681">
                  <c:v>46651</c:v>
                </c:pt>
                <c:pt idx="2682">
                  <c:v>46652</c:v>
                </c:pt>
                <c:pt idx="2683">
                  <c:v>46653</c:v>
                </c:pt>
                <c:pt idx="2684">
                  <c:v>46654</c:v>
                </c:pt>
                <c:pt idx="2685">
                  <c:v>46655</c:v>
                </c:pt>
                <c:pt idx="2686">
                  <c:v>46656</c:v>
                </c:pt>
                <c:pt idx="2687">
                  <c:v>46657</c:v>
                </c:pt>
                <c:pt idx="2688">
                  <c:v>46658</c:v>
                </c:pt>
                <c:pt idx="2689">
                  <c:v>46659</c:v>
                </c:pt>
                <c:pt idx="2690">
                  <c:v>46660</c:v>
                </c:pt>
                <c:pt idx="2691">
                  <c:v>46661</c:v>
                </c:pt>
                <c:pt idx="2692">
                  <c:v>46662</c:v>
                </c:pt>
                <c:pt idx="2693">
                  <c:v>46663</c:v>
                </c:pt>
                <c:pt idx="2694">
                  <c:v>46664</c:v>
                </c:pt>
                <c:pt idx="2695">
                  <c:v>46665</c:v>
                </c:pt>
                <c:pt idx="2696">
                  <c:v>46666</c:v>
                </c:pt>
                <c:pt idx="2697">
                  <c:v>46667</c:v>
                </c:pt>
                <c:pt idx="2698">
                  <c:v>46668</c:v>
                </c:pt>
                <c:pt idx="2699">
                  <c:v>46669</c:v>
                </c:pt>
                <c:pt idx="2700">
                  <c:v>46670</c:v>
                </c:pt>
                <c:pt idx="2701">
                  <c:v>46671</c:v>
                </c:pt>
                <c:pt idx="2702">
                  <c:v>46672</c:v>
                </c:pt>
                <c:pt idx="2703">
                  <c:v>46673</c:v>
                </c:pt>
                <c:pt idx="2704">
                  <c:v>46674</c:v>
                </c:pt>
                <c:pt idx="2705">
                  <c:v>46675</c:v>
                </c:pt>
                <c:pt idx="2706">
                  <c:v>46676</c:v>
                </c:pt>
                <c:pt idx="2707">
                  <c:v>46677</c:v>
                </c:pt>
                <c:pt idx="2708">
                  <c:v>46678</c:v>
                </c:pt>
                <c:pt idx="2709">
                  <c:v>46679</c:v>
                </c:pt>
                <c:pt idx="2710">
                  <c:v>46680</c:v>
                </c:pt>
                <c:pt idx="2711">
                  <c:v>46681</c:v>
                </c:pt>
                <c:pt idx="2712">
                  <c:v>46682</c:v>
                </c:pt>
                <c:pt idx="2713">
                  <c:v>46683</c:v>
                </c:pt>
                <c:pt idx="2714">
                  <c:v>46684</c:v>
                </c:pt>
                <c:pt idx="2715">
                  <c:v>46685</c:v>
                </c:pt>
                <c:pt idx="2716">
                  <c:v>46686</c:v>
                </c:pt>
                <c:pt idx="2717">
                  <c:v>46687</c:v>
                </c:pt>
                <c:pt idx="2718">
                  <c:v>46688</c:v>
                </c:pt>
                <c:pt idx="2719">
                  <c:v>46689</c:v>
                </c:pt>
                <c:pt idx="2720">
                  <c:v>46690</c:v>
                </c:pt>
                <c:pt idx="2721">
                  <c:v>46691</c:v>
                </c:pt>
                <c:pt idx="2722">
                  <c:v>46692</c:v>
                </c:pt>
                <c:pt idx="2723">
                  <c:v>46693</c:v>
                </c:pt>
                <c:pt idx="2724">
                  <c:v>46694</c:v>
                </c:pt>
                <c:pt idx="2725">
                  <c:v>46695</c:v>
                </c:pt>
                <c:pt idx="2726">
                  <c:v>46696</c:v>
                </c:pt>
                <c:pt idx="2727">
                  <c:v>46697</c:v>
                </c:pt>
                <c:pt idx="2728">
                  <c:v>46698</c:v>
                </c:pt>
                <c:pt idx="2729">
                  <c:v>46699</c:v>
                </c:pt>
                <c:pt idx="2730">
                  <c:v>46700</c:v>
                </c:pt>
                <c:pt idx="2731">
                  <c:v>46701</c:v>
                </c:pt>
                <c:pt idx="2732">
                  <c:v>46702</c:v>
                </c:pt>
                <c:pt idx="2733">
                  <c:v>46703</c:v>
                </c:pt>
                <c:pt idx="2734">
                  <c:v>46704</c:v>
                </c:pt>
                <c:pt idx="2735">
                  <c:v>46705</c:v>
                </c:pt>
                <c:pt idx="2736">
                  <c:v>46706</c:v>
                </c:pt>
                <c:pt idx="2737">
                  <c:v>46707</c:v>
                </c:pt>
                <c:pt idx="2738">
                  <c:v>46708</c:v>
                </c:pt>
                <c:pt idx="2739">
                  <c:v>46709</c:v>
                </c:pt>
                <c:pt idx="2740">
                  <c:v>46710</c:v>
                </c:pt>
                <c:pt idx="2741">
                  <c:v>46711</c:v>
                </c:pt>
                <c:pt idx="2742">
                  <c:v>46712</c:v>
                </c:pt>
                <c:pt idx="2743">
                  <c:v>46713</c:v>
                </c:pt>
                <c:pt idx="2744">
                  <c:v>46714</c:v>
                </c:pt>
                <c:pt idx="2745">
                  <c:v>46715</c:v>
                </c:pt>
                <c:pt idx="2746">
                  <c:v>46716</c:v>
                </c:pt>
                <c:pt idx="2747">
                  <c:v>46717</c:v>
                </c:pt>
                <c:pt idx="2748">
                  <c:v>46718</c:v>
                </c:pt>
                <c:pt idx="2749">
                  <c:v>46719</c:v>
                </c:pt>
                <c:pt idx="2750">
                  <c:v>46720</c:v>
                </c:pt>
                <c:pt idx="2751">
                  <c:v>46721</c:v>
                </c:pt>
                <c:pt idx="2752">
                  <c:v>46722</c:v>
                </c:pt>
                <c:pt idx="2753">
                  <c:v>46723</c:v>
                </c:pt>
                <c:pt idx="2754">
                  <c:v>46724</c:v>
                </c:pt>
                <c:pt idx="2755">
                  <c:v>46725</c:v>
                </c:pt>
                <c:pt idx="2756">
                  <c:v>46726</c:v>
                </c:pt>
                <c:pt idx="2757">
                  <c:v>46727</c:v>
                </c:pt>
                <c:pt idx="2758">
                  <c:v>46728</c:v>
                </c:pt>
                <c:pt idx="2759">
                  <c:v>46729</c:v>
                </c:pt>
                <c:pt idx="2760">
                  <c:v>46730</c:v>
                </c:pt>
                <c:pt idx="2761">
                  <c:v>46731</c:v>
                </c:pt>
                <c:pt idx="2762">
                  <c:v>46732</c:v>
                </c:pt>
                <c:pt idx="2763">
                  <c:v>46733</c:v>
                </c:pt>
                <c:pt idx="2764">
                  <c:v>46734</c:v>
                </c:pt>
                <c:pt idx="2765">
                  <c:v>46735</c:v>
                </c:pt>
                <c:pt idx="2766">
                  <c:v>46736</c:v>
                </c:pt>
                <c:pt idx="2767">
                  <c:v>46737</c:v>
                </c:pt>
                <c:pt idx="2768">
                  <c:v>46738</c:v>
                </c:pt>
                <c:pt idx="2769">
                  <c:v>46739</c:v>
                </c:pt>
                <c:pt idx="2770">
                  <c:v>46740</c:v>
                </c:pt>
                <c:pt idx="2771">
                  <c:v>46741</c:v>
                </c:pt>
                <c:pt idx="2772">
                  <c:v>46742</c:v>
                </c:pt>
                <c:pt idx="2773">
                  <c:v>46743</c:v>
                </c:pt>
                <c:pt idx="2774">
                  <c:v>46744</c:v>
                </c:pt>
                <c:pt idx="2775">
                  <c:v>46745</c:v>
                </c:pt>
                <c:pt idx="2776">
                  <c:v>46746</c:v>
                </c:pt>
                <c:pt idx="2777">
                  <c:v>46747</c:v>
                </c:pt>
                <c:pt idx="2778">
                  <c:v>46748</c:v>
                </c:pt>
                <c:pt idx="2779">
                  <c:v>46749</c:v>
                </c:pt>
                <c:pt idx="2780">
                  <c:v>46750</c:v>
                </c:pt>
                <c:pt idx="2781">
                  <c:v>46751</c:v>
                </c:pt>
                <c:pt idx="2782">
                  <c:v>46752</c:v>
                </c:pt>
                <c:pt idx="2783">
                  <c:v>46753</c:v>
                </c:pt>
                <c:pt idx="2784">
                  <c:v>46754</c:v>
                </c:pt>
                <c:pt idx="2785">
                  <c:v>46755</c:v>
                </c:pt>
                <c:pt idx="2786">
                  <c:v>46756</c:v>
                </c:pt>
                <c:pt idx="2787">
                  <c:v>46757</c:v>
                </c:pt>
                <c:pt idx="2788">
                  <c:v>46758</c:v>
                </c:pt>
                <c:pt idx="2789">
                  <c:v>46759</c:v>
                </c:pt>
                <c:pt idx="2790">
                  <c:v>46760</c:v>
                </c:pt>
                <c:pt idx="2791">
                  <c:v>46761</c:v>
                </c:pt>
                <c:pt idx="2792">
                  <c:v>46762</c:v>
                </c:pt>
                <c:pt idx="2793">
                  <c:v>46763</c:v>
                </c:pt>
                <c:pt idx="2794">
                  <c:v>46764</c:v>
                </c:pt>
                <c:pt idx="2795">
                  <c:v>46765</c:v>
                </c:pt>
                <c:pt idx="2796">
                  <c:v>46766</c:v>
                </c:pt>
                <c:pt idx="2797">
                  <c:v>46767</c:v>
                </c:pt>
                <c:pt idx="2798">
                  <c:v>46768</c:v>
                </c:pt>
                <c:pt idx="2799">
                  <c:v>46769</c:v>
                </c:pt>
                <c:pt idx="2800">
                  <c:v>46770</c:v>
                </c:pt>
                <c:pt idx="2801">
                  <c:v>46771</c:v>
                </c:pt>
                <c:pt idx="2802">
                  <c:v>46772</c:v>
                </c:pt>
                <c:pt idx="2803">
                  <c:v>46773</c:v>
                </c:pt>
                <c:pt idx="2804">
                  <c:v>46774</c:v>
                </c:pt>
                <c:pt idx="2805">
                  <c:v>46775</c:v>
                </c:pt>
                <c:pt idx="2806">
                  <c:v>46776</c:v>
                </c:pt>
                <c:pt idx="2807">
                  <c:v>46777</c:v>
                </c:pt>
                <c:pt idx="2808">
                  <c:v>46778</c:v>
                </c:pt>
                <c:pt idx="2809">
                  <c:v>46779</c:v>
                </c:pt>
                <c:pt idx="2810">
                  <c:v>46780</c:v>
                </c:pt>
                <c:pt idx="2811">
                  <c:v>46781</c:v>
                </c:pt>
                <c:pt idx="2812">
                  <c:v>46782</c:v>
                </c:pt>
                <c:pt idx="2813">
                  <c:v>46783</c:v>
                </c:pt>
                <c:pt idx="2814">
                  <c:v>46784</c:v>
                </c:pt>
                <c:pt idx="2815">
                  <c:v>46785</c:v>
                </c:pt>
                <c:pt idx="2816">
                  <c:v>46786</c:v>
                </c:pt>
                <c:pt idx="2817">
                  <c:v>46787</c:v>
                </c:pt>
                <c:pt idx="2818">
                  <c:v>46788</c:v>
                </c:pt>
                <c:pt idx="2819">
                  <c:v>46789</c:v>
                </c:pt>
                <c:pt idx="2820">
                  <c:v>46790</c:v>
                </c:pt>
                <c:pt idx="2821">
                  <c:v>46791</c:v>
                </c:pt>
                <c:pt idx="2822">
                  <c:v>46792</c:v>
                </c:pt>
                <c:pt idx="2823">
                  <c:v>46793</c:v>
                </c:pt>
                <c:pt idx="2824">
                  <c:v>46794</c:v>
                </c:pt>
                <c:pt idx="2825">
                  <c:v>46795</c:v>
                </c:pt>
                <c:pt idx="2826">
                  <c:v>46796</c:v>
                </c:pt>
                <c:pt idx="2827">
                  <c:v>46797</c:v>
                </c:pt>
                <c:pt idx="2828">
                  <c:v>46798</c:v>
                </c:pt>
                <c:pt idx="2829">
                  <c:v>46799</c:v>
                </c:pt>
                <c:pt idx="2830">
                  <c:v>46800</c:v>
                </c:pt>
                <c:pt idx="2831">
                  <c:v>46801</c:v>
                </c:pt>
                <c:pt idx="2832">
                  <c:v>46802</c:v>
                </c:pt>
                <c:pt idx="2833">
                  <c:v>46803</c:v>
                </c:pt>
                <c:pt idx="2834">
                  <c:v>46804</c:v>
                </c:pt>
                <c:pt idx="2835">
                  <c:v>46805</c:v>
                </c:pt>
                <c:pt idx="2836">
                  <c:v>46806</c:v>
                </c:pt>
                <c:pt idx="2837">
                  <c:v>46807</c:v>
                </c:pt>
                <c:pt idx="2838">
                  <c:v>46808</c:v>
                </c:pt>
                <c:pt idx="2839">
                  <c:v>46809</c:v>
                </c:pt>
                <c:pt idx="2840">
                  <c:v>46810</c:v>
                </c:pt>
                <c:pt idx="2841">
                  <c:v>46811</c:v>
                </c:pt>
                <c:pt idx="2842">
                  <c:v>46812</c:v>
                </c:pt>
                <c:pt idx="2843">
                  <c:v>46813</c:v>
                </c:pt>
                <c:pt idx="2844">
                  <c:v>46814</c:v>
                </c:pt>
                <c:pt idx="2845">
                  <c:v>46815</c:v>
                </c:pt>
                <c:pt idx="2846">
                  <c:v>46816</c:v>
                </c:pt>
                <c:pt idx="2847">
                  <c:v>46817</c:v>
                </c:pt>
                <c:pt idx="2848">
                  <c:v>46818</c:v>
                </c:pt>
                <c:pt idx="2849">
                  <c:v>46819</c:v>
                </c:pt>
                <c:pt idx="2850">
                  <c:v>46820</c:v>
                </c:pt>
                <c:pt idx="2851">
                  <c:v>46821</c:v>
                </c:pt>
                <c:pt idx="2852">
                  <c:v>46822</c:v>
                </c:pt>
                <c:pt idx="2853">
                  <c:v>46823</c:v>
                </c:pt>
                <c:pt idx="2854">
                  <c:v>46824</c:v>
                </c:pt>
                <c:pt idx="2855">
                  <c:v>46825</c:v>
                </c:pt>
                <c:pt idx="2856">
                  <c:v>46826</c:v>
                </c:pt>
                <c:pt idx="2857">
                  <c:v>46827</c:v>
                </c:pt>
                <c:pt idx="2858">
                  <c:v>46828</c:v>
                </c:pt>
                <c:pt idx="2859">
                  <c:v>46829</c:v>
                </c:pt>
                <c:pt idx="2860">
                  <c:v>46830</c:v>
                </c:pt>
                <c:pt idx="2861">
                  <c:v>46831</c:v>
                </c:pt>
                <c:pt idx="2862">
                  <c:v>46832</c:v>
                </c:pt>
                <c:pt idx="2863">
                  <c:v>46833</c:v>
                </c:pt>
                <c:pt idx="2864">
                  <c:v>46834</c:v>
                </c:pt>
                <c:pt idx="2865">
                  <c:v>46835</c:v>
                </c:pt>
                <c:pt idx="2866">
                  <c:v>46836</c:v>
                </c:pt>
                <c:pt idx="2867">
                  <c:v>46837</c:v>
                </c:pt>
                <c:pt idx="2868">
                  <c:v>46838</c:v>
                </c:pt>
                <c:pt idx="2869">
                  <c:v>46839</c:v>
                </c:pt>
                <c:pt idx="2870">
                  <c:v>46840</c:v>
                </c:pt>
                <c:pt idx="2871">
                  <c:v>46841</c:v>
                </c:pt>
                <c:pt idx="2872">
                  <c:v>46842</c:v>
                </c:pt>
                <c:pt idx="2873">
                  <c:v>46843</c:v>
                </c:pt>
                <c:pt idx="2874">
                  <c:v>46844</c:v>
                </c:pt>
                <c:pt idx="2875">
                  <c:v>46845</c:v>
                </c:pt>
                <c:pt idx="2876">
                  <c:v>46846</c:v>
                </c:pt>
                <c:pt idx="2877">
                  <c:v>46847</c:v>
                </c:pt>
                <c:pt idx="2878">
                  <c:v>46848</c:v>
                </c:pt>
                <c:pt idx="2879">
                  <c:v>46849</c:v>
                </c:pt>
                <c:pt idx="2880">
                  <c:v>46850</c:v>
                </c:pt>
                <c:pt idx="2881">
                  <c:v>46851</c:v>
                </c:pt>
                <c:pt idx="2882">
                  <c:v>46852</c:v>
                </c:pt>
                <c:pt idx="2883">
                  <c:v>46853</c:v>
                </c:pt>
                <c:pt idx="2884">
                  <c:v>46854</c:v>
                </c:pt>
                <c:pt idx="2885">
                  <c:v>46855</c:v>
                </c:pt>
                <c:pt idx="2886">
                  <c:v>46856</c:v>
                </c:pt>
                <c:pt idx="2887">
                  <c:v>46857</c:v>
                </c:pt>
                <c:pt idx="2888">
                  <c:v>46858</c:v>
                </c:pt>
                <c:pt idx="2889">
                  <c:v>46859</c:v>
                </c:pt>
                <c:pt idx="2890">
                  <c:v>46860</c:v>
                </c:pt>
                <c:pt idx="2891">
                  <c:v>46861</c:v>
                </c:pt>
                <c:pt idx="2892">
                  <c:v>46862</c:v>
                </c:pt>
                <c:pt idx="2893">
                  <c:v>46863</c:v>
                </c:pt>
                <c:pt idx="2894">
                  <c:v>46864</c:v>
                </c:pt>
                <c:pt idx="2895">
                  <c:v>46865</c:v>
                </c:pt>
                <c:pt idx="2896">
                  <c:v>46866</c:v>
                </c:pt>
                <c:pt idx="2897">
                  <c:v>46867</c:v>
                </c:pt>
                <c:pt idx="2898">
                  <c:v>46868</c:v>
                </c:pt>
                <c:pt idx="2899">
                  <c:v>46869</c:v>
                </c:pt>
                <c:pt idx="2900">
                  <c:v>46870</c:v>
                </c:pt>
                <c:pt idx="2901">
                  <c:v>46871</c:v>
                </c:pt>
                <c:pt idx="2902">
                  <c:v>46872</c:v>
                </c:pt>
                <c:pt idx="2903">
                  <c:v>46873</c:v>
                </c:pt>
                <c:pt idx="2904">
                  <c:v>46874</c:v>
                </c:pt>
                <c:pt idx="2905">
                  <c:v>46875</c:v>
                </c:pt>
                <c:pt idx="2906">
                  <c:v>46876</c:v>
                </c:pt>
                <c:pt idx="2907">
                  <c:v>46877</c:v>
                </c:pt>
                <c:pt idx="2908">
                  <c:v>46878</c:v>
                </c:pt>
                <c:pt idx="2909">
                  <c:v>46879</c:v>
                </c:pt>
                <c:pt idx="2910">
                  <c:v>46880</c:v>
                </c:pt>
                <c:pt idx="2911">
                  <c:v>46881</c:v>
                </c:pt>
                <c:pt idx="2912">
                  <c:v>46882</c:v>
                </c:pt>
                <c:pt idx="2913">
                  <c:v>46883</c:v>
                </c:pt>
                <c:pt idx="2914">
                  <c:v>46884</c:v>
                </c:pt>
                <c:pt idx="2915">
                  <c:v>46885</c:v>
                </c:pt>
                <c:pt idx="2916">
                  <c:v>46886</c:v>
                </c:pt>
                <c:pt idx="2917">
                  <c:v>46887</c:v>
                </c:pt>
                <c:pt idx="2918">
                  <c:v>46888</c:v>
                </c:pt>
                <c:pt idx="2919">
                  <c:v>46889</c:v>
                </c:pt>
                <c:pt idx="2920">
                  <c:v>46890</c:v>
                </c:pt>
                <c:pt idx="2921">
                  <c:v>46891</c:v>
                </c:pt>
                <c:pt idx="2922">
                  <c:v>46892</c:v>
                </c:pt>
                <c:pt idx="2923">
                  <c:v>46893</c:v>
                </c:pt>
                <c:pt idx="2924">
                  <c:v>46894</c:v>
                </c:pt>
                <c:pt idx="2925">
                  <c:v>46895</c:v>
                </c:pt>
                <c:pt idx="2926">
                  <c:v>46896</c:v>
                </c:pt>
                <c:pt idx="2927">
                  <c:v>46897</c:v>
                </c:pt>
                <c:pt idx="2928">
                  <c:v>46898</c:v>
                </c:pt>
                <c:pt idx="2929">
                  <c:v>46899</c:v>
                </c:pt>
                <c:pt idx="2930">
                  <c:v>46900</c:v>
                </c:pt>
                <c:pt idx="2931">
                  <c:v>46901</c:v>
                </c:pt>
                <c:pt idx="2932">
                  <c:v>46902</c:v>
                </c:pt>
                <c:pt idx="2933">
                  <c:v>46903</c:v>
                </c:pt>
                <c:pt idx="2934">
                  <c:v>46904</c:v>
                </c:pt>
                <c:pt idx="2935">
                  <c:v>46905</c:v>
                </c:pt>
                <c:pt idx="2936">
                  <c:v>46906</c:v>
                </c:pt>
                <c:pt idx="2937">
                  <c:v>46907</c:v>
                </c:pt>
                <c:pt idx="2938">
                  <c:v>46908</c:v>
                </c:pt>
                <c:pt idx="2939">
                  <c:v>46909</c:v>
                </c:pt>
                <c:pt idx="2940">
                  <c:v>46910</c:v>
                </c:pt>
                <c:pt idx="2941">
                  <c:v>46911</c:v>
                </c:pt>
                <c:pt idx="2942">
                  <c:v>46912</c:v>
                </c:pt>
                <c:pt idx="2943">
                  <c:v>46913</c:v>
                </c:pt>
                <c:pt idx="2944">
                  <c:v>46914</c:v>
                </c:pt>
                <c:pt idx="2945">
                  <c:v>46915</c:v>
                </c:pt>
                <c:pt idx="2946">
                  <c:v>46916</c:v>
                </c:pt>
                <c:pt idx="2947">
                  <c:v>46917</c:v>
                </c:pt>
                <c:pt idx="2948">
                  <c:v>46918</c:v>
                </c:pt>
                <c:pt idx="2949">
                  <c:v>46919</c:v>
                </c:pt>
                <c:pt idx="2950">
                  <c:v>46920</c:v>
                </c:pt>
                <c:pt idx="2951">
                  <c:v>46921</c:v>
                </c:pt>
                <c:pt idx="2952">
                  <c:v>46922</c:v>
                </c:pt>
                <c:pt idx="2953">
                  <c:v>46923</c:v>
                </c:pt>
                <c:pt idx="2954">
                  <c:v>46924</c:v>
                </c:pt>
                <c:pt idx="2955">
                  <c:v>46925</c:v>
                </c:pt>
                <c:pt idx="2956">
                  <c:v>46926</c:v>
                </c:pt>
                <c:pt idx="2957">
                  <c:v>46927</c:v>
                </c:pt>
                <c:pt idx="2958">
                  <c:v>46928</c:v>
                </c:pt>
                <c:pt idx="2959">
                  <c:v>46929</c:v>
                </c:pt>
                <c:pt idx="2960">
                  <c:v>46930</c:v>
                </c:pt>
                <c:pt idx="2961">
                  <c:v>46931</c:v>
                </c:pt>
                <c:pt idx="2962">
                  <c:v>46932</c:v>
                </c:pt>
                <c:pt idx="2963">
                  <c:v>46933</c:v>
                </c:pt>
                <c:pt idx="2964">
                  <c:v>46934</c:v>
                </c:pt>
                <c:pt idx="2965">
                  <c:v>46935</c:v>
                </c:pt>
                <c:pt idx="2966">
                  <c:v>46936</c:v>
                </c:pt>
                <c:pt idx="2967">
                  <c:v>46937</c:v>
                </c:pt>
                <c:pt idx="2968">
                  <c:v>46938</c:v>
                </c:pt>
                <c:pt idx="2969">
                  <c:v>46939</c:v>
                </c:pt>
                <c:pt idx="2970">
                  <c:v>46940</c:v>
                </c:pt>
                <c:pt idx="2971">
                  <c:v>46941</c:v>
                </c:pt>
                <c:pt idx="2972">
                  <c:v>46942</c:v>
                </c:pt>
                <c:pt idx="2973">
                  <c:v>46943</c:v>
                </c:pt>
                <c:pt idx="2974">
                  <c:v>46944</c:v>
                </c:pt>
                <c:pt idx="2975">
                  <c:v>46945</c:v>
                </c:pt>
                <c:pt idx="2976">
                  <c:v>46946</c:v>
                </c:pt>
                <c:pt idx="2977">
                  <c:v>46947</c:v>
                </c:pt>
                <c:pt idx="2978">
                  <c:v>46948</c:v>
                </c:pt>
                <c:pt idx="2979">
                  <c:v>46949</c:v>
                </c:pt>
                <c:pt idx="2980">
                  <c:v>46950</c:v>
                </c:pt>
                <c:pt idx="2981">
                  <c:v>46951</c:v>
                </c:pt>
                <c:pt idx="2982">
                  <c:v>46952</c:v>
                </c:pt>
                <c:pt idx="2983">
                  <c:v>46953</c:v>
                </c:pt>
                <c:pt idx="2984">
                  <c:v>46954</c:v>
                </c:pt>
                <c:pt idx="2985">
                  <c:v>46955</c:v>
                </c:pt>
                <c:pt idx="2986">
                  <c:v>46956</c:v>
                </c:pt>
                <c:pt idx="2987">
                  <c:v>46957</c:v>
                </c:pt>
                <c:pt idx="2988">
                  <c:v>46958</c:v>
                </c:pt>
                <c:pt idx="2989">
                  <c:v>46959</c:v>
                </c:pt>
                <c:pt idx="2990">
                  <c:v>46960</c:v>
                </c:pt>
                <c:pt idx="2991">
                  <c:v>46961</c:v>
                </c:pt>
                <c:pt idx="2992">
                  <c:v>46962</c:v>
                </c:pt>
                <c:pt idx="2993">
                  <c:v>46963</c:v>
                </c:pt>
                <c:pt idx="2994">
                  <c:v>46964</c:v>
                </c:pt>
                <c:pt idx="2995">
                  <c:v>46965</c:v>
                </c:pt>
                <c:pt idx="2996">
                  <c:v>46966</c:v>
                </c:pt>
                <c:pt idx="2997">
                  <c:v>46967</c:v>
                </c:pt>
                <c:pt idx="2998">
                  <c:v>46968</c:v>
                </c:pt>
                <c:pt idx="2999">
                  <c:v>46969</c:v>
                </c:pt>
                <c:pt idx="3000">
                  <c:v>46970</c:v>
                </c:pt>
                <c:pt idx="3001">
                  <c:v>46971</c:v>
                </c:pt>
                <c:pt idx="3002">
                  <c:v>46972</c:v>
                </c:pt>
                <c:pt idx="3003">
                  <c:v>46973</c:v>
                </c:pt>
                <c:pt idx="3004">
                  <c:v>46974</c:v>
                </c:pt>
                <c:pt idx="3005">
                  <c:v>46975</c:v>
                </c:pt>
                <c:pt idx="3006">
                  <c:v>46976</c:v>
                </c:pt>
                <c:pt idx="3007">
                  <c:v>46977</c:v>
                </c:pt>
                <c:pt idx="3008">
                  <c:v>46978</c:v>
                </c:pt>
                <c:pt idx="3009">
                  <c:v>46979</c:v>
                </c:pt>
                <c:pt idx="3010">
                  <c:v>46980</c:v>
                </c:pt>
                <c:pt idx="3011">
                  <c:v>46981</c:v>
                </c:pt>
                <c:pt idx="3012">
                  <c:v>46982</c:v>
                </c:pt>
                <c:pt idx="3013">
                  <c:v>46983</c:v>
                </c:pt>
                <c:pt idx="3014">
                  <c:v>46984</c:v>
                </c:pt>
                <c:pt idx="3015">
                  <c:v>46985</c:v>
                </c:pt>
                <c:pt idx="3016">
                  <c:v>46986</c:v>
                </c:pt>
                <c:pt idx="3017">
                  <c:v>46987</c:v>
                </c:pt>
                <c:pt idx="3018">
                  <c:v>46988</c:v>
                </c:pt>
                <c:pt idx="3019">
                  <c:v>46989</c:v>
                </c:pt>
                <c:pt idx="3020">
                  <c:v>46990</c:v>
                </c:pt>
                <c:pt idx="3021">
                  <c:v>46991</c:v>
                </c:pt>
                <c:pt idx="3022">
                  <c:v>46992</c:v>
                </c:pt>
                <c:pt idx="3023">
                  <c:v>46993</c:v>
                </c:pt>
                <c:pt idx="3024">
                  <c:v>46994</c:v>
                </c:pt>
                <c:pt idx="3025">
                  <c:v>46995</c:v>
                </c:pt>
                <c:pt idx="3026">
                  <c:v>46996</c:v>
                </c:pt>
                <c:pt idx="3027">
                  <c:v>46997</c:v>
                </c:pt>
                <c:pt idx="3028">
                  <c:v>46998</c:v>
                </c:pt>
                <c:pt idx="3029">
                  <c:v>46999</c:v>
                </c:pt>
                <c:pt idx="3030">
                  <c:v>47000</c:v>
                </c:pt>
                <c:pt idx="3031">
                  <c:v>47001</c:v>
                </c:pt>
                <c:pt idx="3032">
                  <c:v>47002</c:v>
                </c:pt>
                <c:pt idx="3033">
                  <c:v>47003</c:v>
                </c:pt>
                <c:pt idx="3034">
                  <c:v>47004</c:v>
                </c:pt>
                <c:pt idx="3035">
                  <c:v>47005</c:v>
                </c:pt>
                <c:pt idx="3036">
                  <c:v>47006</c:v>
                </c:pt>
                <c:pt idx="3037">
                  <c:v>47007</c:v>
                </c:pt>
                <c:pt idx="3038">
                  <c:v>47008</c:v>
                </c:pt>
                <c:pt idx="3039">
                  <c:v>47009</c:v>
                </c:pt>
                <c:pt idx="3040">
                  <c:v>47010</c:v>
                </c:pt>
                <c:pt idx="3041">
                  <c:v>47011</c:v>
                </c:pt>
                <c:pt idx="3042">
                  <c:v>47012</c:v>
                </c:pt>
                <c:pt idx="3043">
                  <c:v>47013</c:v>
                </c:pt>
                <c:pt idx="3044">
                  <c:v>47014</c:v>
                </c:pt>
                <c:pt idx="3045">
                  <c:v>47015</c:v>
                </c:pt>
                <c:pt idx="3046">
                  <c:v>47016</c:v>
                </c:pt>
                <c:pt idx="3047">
                  <c:v>47017</c:v>
                </c:pt>
                <c:pt idx="3048">
                  <c:v>47018</c:v>
                </c:pt>
                <c:pt idx="3049">
                  <c:v>47019</c:v>
                </c:pt>
                <c:pt idx="3050">
                  <c:v>47020</c:v>
                </c:pt>
                <c:pt idx="3051">
                  <c:v>47021</c:v>
                </c:pt>
                <c:pt idx="3052">
                  <c:v>47022</c:v>
                </c:pt>
                <c:pt idx="3053">
                  <c:v>47023</c:v>
                </c:pt>
                <c:pt idx="3054">
                  <c:v>47024</c:v>
                </c:pt>
                <c:pt idx="3055">
                  <c:v>47025</c:v>
                </c:pt>
                <c:pt idx="3056">
                  <c:v>47026</c:v>
                </c:pt>
                <c:pt idx="3057">
                  <c:v>47027</c:v>
                </c:pt>
                <c:pt idx="3058">
                  <c:v>47028</c:v>
                </c:pt>
                <c:pt idx="3059">
                  <c:v>47029</c:v>
                </c:pt>
                <c:pt idx="3060">
                  <c:v>47030</c:v>
                </c:pt>
                <c:pt idx="3061">
                  <c:v>47031</c:v>
                </c:pt>
                <c:pt idx="3062">
                  <c:v>47032</c:v>
                </c:pt>
                <c:pt idx="3063">
                  <c:v>47033</c:v>
                </c:pt>
                <c:pt idx="3064">
                  <c:v>47034</c:v>
                </c:pt>
                <c:pt idx="3065">
                  <c:v>47035</c:v>
                </c:pt>
                <c:pt idx="3066">
                  <c:v>47036</c:v>
                </c:pt>
                <c:pt idx="3067">
                  <c:v>47037</c:v>
                </c:pt>
                <c:pt idx="3068">
                  <c:v>47038</c:v>
                </c:pt>
                <c:pt idx="3069">
                  <c:v>47039</c:v>
                </c:pt>
                <c:pt idx="3070">
                  <c:v>47040</c:v>
                </c:pt>
                <c:pt idx="3071">
                  <c:v>47041</c:v>
                </c:pt>
                <c:pt idx="3072">
                  <c:v>47042</c:v>
                </c:pt>
                <c:pt idx="3073">
                  <c:v>47043</c:v>
                </c:pt>
                <c:pt idx="3074">
                  <c:v>47044</c:v>
                </c:pt>
                <c:pt idx="3075">
                  <c:v>47045</c:v>
                </c:pt>
                <c:pt idx="3076">
                  <c:v>47046</c:v>
                </c:pt>
                <c:pt idx="3077">
                  <c:v>47047</c:v>
                </c:pt>
                <c:pt idx="3078">
                  <c:v>47048</c:v>
                </c:pt>
                <c:pt idx="3079">
                  <c:v>47049</c:v>
                </c:pt>
                <c:pt idx="3080">
                  <c:v>47050</c:v>
                </c:pt>
                <c:pt idx="3081">
                  <c:v>47051</c:v>
                </c:pt>
                <c:pt idx="3082">
                  <c:v>47052</c:v>
                </c:pt>
                <c:pt idx="3083">
                  <c:v>47053</c:v>
                </c:pt>
                <c:pt idx="3084">
                  <c:v>47054</c:v>
                </c:pt>
                <c:pt idx="3085">
                  <c:v>47055</c:v>
                </c:pt>
                <c:pt idx="3086">
                  <c:v>47056</c:v>
                </c:pt>
                <c:pt idx="3087">
                  <c:v>47057</c:v>
                </c:pt>
                <c:pt idx="3088">
                  <c:v>47058</c:v>
                </c:pt>
                <c:pt idx="3089">
                  <c:v>47059</c:v>
                </c:pt>
                <c:pt idx="3090">
                  <c:v>47060</c:v>
                </c:pt>
                <c:pt idx="3091">
                  <c:v>47061</c:v>
                </c:pt>
                <c:pt idx="3092">
                  <c:v>47062</c:v>
                </c:pt>
                <c:pt idx="3093">
                  <c:v>47063</c:v>
                </c:pt>
                <c:pt idx="3094">
                  <c:v>47064</c:v>
                </c:pt>
                <c:pt idx="3095">
                  <c:v>47065</c:v>
                </c:pt>
                <c:pt idx="3096">
                  <c:v>47066</c:v>
                </c:pt>
                <c:pt idx="3097">
                  <c:v>47067</c:v>
                </c:pt>
                <c:pt idx="3098">
                  <c:v>47068</c:v>
                </c:pt>
                <c:pt idx="3099">
                  <c:v>47069</c:v>
                </c:pt>
                <c:pt idx="3100">
                  <c:v>47070</c:v>
                </c:pt>
                <c:pt idx="3101">
                  <c:v>47071</c:v>
                </c:pt>
                <c:pt idx="3102">
                  <c:v>47072</c:v>
                </c:pt>
                <c:pt idx="3103">
                  <c:v>47073</c:v>
                </c:pt>
                <c:pt idx="3104">
                  <c:v>47074</c:v>
                </c:pt>
                <c:pt idx="3105">
                  <c:v>47075</c:v>
                </c:pt>
                <c:pt idx="3106">
                  <c:v>47076</c:v>
                </c:pt>
                <c:pt idx="3107">
                  <c:v>47077</c:v>
                </c:pt>
                <c:pt idx="3108">
                  <c:v>47078</c:v>
                </c:pt>
                <c:pt idx="3109">
                  <c:v>47079</c:v>
                </c:pt>
                <c:pt idx="3110">
                  <c:v>47080</c:v>
                </c:pt>
                <c:pt idx="3111">
                  <c:v>47081</c:v>
                </c:pt>
                <c:pt idx="3112">
                  <c:v>47082</c:v>
                </c:pt>
                <c:pt idx="3113">
                  <c:v>47083</c:v>
                </c:pt>
                <c:pt idx="3114">
                  <c:v>47084</c:v>
                </c:pt>
                <c:pt idx="3115">
                  <c:v>47085</c:v>
                </c:pt>
                <c:pt idx="3116">
                  <c:v>47086</c:v>
                </c:pt>
                <c:pt idx="3117">
                  <c:v>47087</c:v>
                </c:pt>
                <c:pt idx="3118">
                  <c:v>47088</c:v>
                </c:pt>
                <c:pt idx="3119">
                  <c:v>47089</c:v>
                </c:pt>
                <c:pt idx="3120">
                  <c:v>47090</c:v>
                </c:pt>
                <c:pt idx="3121">
                  <c:v>47091</c:v>
                </c:pt>
                <c:pt idx="3122">
                  <c:v>47092</c:v>
                </c:pt>
                <c:pt idx="3123">
                  <c:v>47093</c:v>
                </c:pt>
                <c:pt idx="3124">
                  <c:v>47094</c:v>
                </c:pt>
                <c:pt idx="3125">
                  <c:v>47095</c:v>
                </c:pt>
                <c:pt idx="3126">
                  <c:v>47096</c:v>
                </c:pt>
                <c:pt idx="3127">
                  <c:v>47097</c:v>
                </c:pt>
                <c:pt idx="3128">
                  <c:v>47098</c:v>
                </c:pt>
                <c:pt idx="3129">
                  <c:v>47099</c:v>
                </c:pt>
                <c:pt idx="3130">
                  <c:v>47100</c:v>
                </c:pt>
                <c:pt idx="3131">
                  <c:v>47101</c:v>
                </c:pt>
                <c:pt idx="3132">
                  <c:v>47102</c:v>
                </c:pt>
                <c:pt idx="3133">
                  <c:v>47103</c:v>
                </c:pt>
                <c:pt idx="3134">
                  <c:v>47104</c:v>
                </c:pt>
                <c:pt idx="3135">
                  <c:v>47105</c:v>
                </c:pt>
                <c:pt idx="3136">
                  <c:v>47106</c:v>
                </c:pt>
                <c:pt idx="3137">
                  <c:v>47107</c:v>
                </c:pt>
                <c:pt idx="3138">
                  <c:v>47108</c:v>
                </c:pt>
                <c:pt idx="3139">
                  <c:v>47109</c:v>
                </c:pt>
                <c:pt idx="3140">
                  <c:v>47110</c:v>
                </c:pt>
                <c:pt idx="3141">
                  <c:v>47111</c:v>
                </c:pt>
                <c:pt idx="3142">
                  <c:v>47112</c:v>
                </c:pt>
                <c:pt idx="3143">
                  <c:v>47113</c:v>
                </c:pt>
                <c:pt idx="3144">
                  <c:v>47114</c:v>
                </c:pt>
                <c:pt idx="3145">
                  <c:v>47115</c:v>
                </c:pt>
                <c:pt idx="3146">
                  <c:v>47116</c:v>
                </c:pt>
                <c:pt idx="3147">
                  <c:v>47117</c:v>
                </c:pt>
                <c:pt idx="3148">
                  <c:v>47118</c:v>
                </c:pt>
                <c:pt idx="3149">
                  <c:v>47119</c:v>
                </c:pt>
                <c:pt idx="3150">
                  <c:v>47120</c:v>
                </c:pt>
                <c:pt idx="3151">
                  <c:v>47121</c:v>
                </c:pt>
                <c:pt idx="3152">
                  <c:v>47122</c:v>
                </c:pt>
                <c:pt idx="3153">
                  <c:v>47123</c:v>
                </c:pt>
                <c:pt idx="3154">
                  <c:v>47124</c:v>
                </c:pt>
                <c:pt idx="3155">
                  <c:v>47125</c:v>
                </c:pt>
                <c:pt idx="3156">
                  <c:v>47126</c:v>
                </c:pt>
                <c:pt idx="3157">
                  <c:v>47127</c:v>
                </c:pt>
                <c:pt idx="3158">
                  <c:v>47128</c:v>
                </c:pt>
                <c:pt idx="3159">
                  <c:v>47129</c:v>
                </c:pt>
                <c:pt idx="3160">
                  <c:v>47130</c:v>
                </c:pt>
                <c:pt idx="3161">
                  <c:v>47131</c:v>
                </c:pt>
                <c:pt idx="3162">
                  <c:v>47132</c:v>
                </c:pt>
                <c:pt idx="3163">
                  <c:v>47133</c:v>
                </c:pt>
                <c:pt idx="3164">
                  <c:v>47134</c:v>
                </c:pt>
                <c:pt idx="3165">
                  <c:v>47135</c:v>
                </c:pt>
                <c:pt idx="3166">
                  <c:v>47136</c:v>
                </c:pt>
                <c:pt idx="3167">
                  <c:v>47137</c:v>
                </c:pt>
                <c:pt idx="3168">
                  <c:v>47138</c:v>
                </c:pt>
                <c:pt idx="3169">
                  <c:v>47139</c:v>
                </c:pt>
                <c:pt idx="3170">
                  <c:v>47140</c:v>
                </c:pt>
                <c:pt idx="3171">
                  <c:v>47141</c:v>
                </c:pt>
                <c:pt idx="3172">
                  <c:v>47142</c:v>
                </c:pt>
                <c:pt idx="3173">
                  <c:v>47143</c:v>
                </c:pt>
                <c:pt idx="3174">
                  <c:v>47144</c:v>
                </c:pt>
                <c:pt idx="3175">
                  <c:v>47145</c:v>
                </c:pt>
                <c:pt idx="3176">
                  <c:v>47146</c:v>
                </c:pt>
                <c:pt idx="3177">
                  <c:v>47147</c:v>
                </c:pt>
                <c:pt idx="3178">
                  <c:v>47148</c:v>
                </c:pt>
                <c:pt idx="3179">
                  <c:v>47149</c:v>
                </c:pt>
                <c:pt idx="3180">
                  <c:v>47150</c:v>
                </c:pt>
                <c:pt idx="3181">
                  <c:v>47151</c:v>
                </c:pt>
                <c:pt idx="3182">
                  <c:v>47152</c:v>
                </c:pt>
                <c:pt idx="3183">
                  <c:v>47153</c:v>
                </c:pt>
                <c:pt idx="3184">
                  <c:v>47154</c:v>
                </c:pt>
                <c:pt idx="3185">
                  <c:v>47155</c:v>
                </c:pt>
                <c:pt idx="3186">
                  <c:v>47156</c:v>
                </c:pt>
                <c:pt idx="3187">
                  <c:v>47157</c:v>
                </c:pt>
                <c:pt idx="3188">
                  <c:v>47158</c:v>
                </c:pt>
                <c:pt idx="3189">
                  <c:v>47159</c:v>
                </c:pt>
                <c:pt idx="3190">
                  <c:v>47160</c:v>
                </c:pt>
                <c:pt idx="3191">
                  <c:v>47161</c:v>
                </c:pt>
                <c:pt idx="3192">
                  <c:v>47162</c:v>
                </c:pt>
                <c:pt idx="3193">
                  <c:v>47163</c:v>
                </c:pt>
                <c:pt idx="3194">
                  <c:v>47164</c:v>
                </c:pt>
                <c:pt idx="3195">
                  <c:v>47165</c:v>
                </c:pt>
                <c:pt idx="3196">
                  <c:v>47166</c:v>
                </c:pt>
                <c:pt idx="3197">
                  <c:v>47167</c:v>
                </c:pt>
                <c:pt idx="3198">
                  <c:v>47168</c:v>
                </c:pt>
                <c:pt idx="3199">
                  <c:v>47169</c:v>
                </c:pt>
                <c:pt idx="3200">
                  <c:v>47170</c:v>
                </c:pt>
                <c:pt idx="3201">
                  <c:v>47171</c:v>
                </c:pt>
                <c:pt idx="3202">
                  <c:v>47172</c:v>
                </c:pt>
                <c:pt idx="3203">
                  <c:v>47173</c:v>
                </c:pt>
                <c:pt idx="3204">
                  <c:v>47174</c:v>
                </c:pt>
                <c:pt idx="3205">
                  <c:v>47175</c:v>
                </c:pt>
                <c:pt idx="3206">
                  <c:v>47176</c:v>
                </c:pt>
                <c:pt idx="3207">
                  <c:v>47177</c:v>
                </c:pt>
                <c:pt idx="3208">
                  <c:v>47178</c:v>
                </c:pt>
                <c:pt idx="3209">
                  <c:v>47179</c:v>
                </c:pt>
                <c:pt idx="3210">
                  <c:v>47180</c:v>
                </c:pt>
                <c:pt idx="3211">
                  <c:v>47181</c:v>
                </c:pt>
                <c:pt idx="3212">
                  <c:v>47182</c:v>
                </c:pt>
                <c:pt idx="3213">
                  <c:v>47183</c:v>
                </c:pt>
                <c:pt idx="3214">
                  <c:v>47184</c:v>
                </c:pt>
                <c:pt idx="3215">
                  <c:v>47185</c:v>
                </c:pt>
                <c:pt idx="3216">
                  <c:v>47186</c:v>
                </c:pt>
                <c:pt idx="3217">
                  <c:v>47187</c:v>
                </c:pt>
                <c:pt idx="3218">
                  <c:v>47188</c:v>
                </c:pt>
                <c:pt idx="3219">
                  <c:v>47189</c:v>
                </c:pt>
                <c:pt idx="3220">
                  <c:v>47190</c:v>
                </c:pt>
                <c:pt idx="3221">
                  <c:v>47191</c:v>
                </c:pt>
                <c:pt idx="3222">
                  <c:v>47192</c:v>
                </c:pt>
                <c:pt idx="3223">
                  <c:v>47193</c:v>
                </c:pt>
                <c:pt idx="3224">
                  <c:v>47194</c:v>
                </c:pt>
                <c:pt idx="3225">
                  <c:v>47195</c:v>
                </c:pt>
                <c:pt idx="3226">
                  <c:v>47196</c:v>
                </c:pt>
                <c:pt idx="3227">
                  <c:v>47197</c:v>
                </c:pt>
                <c:pt idx="3228">
                  <c:v>47198</c:v>
                </c:pt>
                <c:pt idx="3229">
                  <c:v>47199</c:v>
                </c:pt>
                <c:pt idx="3230">
                  <c:v>47200</c:v>
                </c:pt>
                <c:pt idx="3231">
                  <c:v>47201</c:v>
                </c:pt>
                <c:pt idx="3232">
                  <c:v>47202</c:v>
                </c:pt>
                <c:pt idx="3233">
                  <c:v>47203</c:v>
                </c:pt>
                <c:pt idx="3234">
                  <c:v>47204</c:v>
                </c:pt>
                <c:pt idx="3235">
                  <c:v>47205</c:v>
                </c:pt>
                <c:pt idx="3236">
                  <c:v>47206</c:v>
                </c:pt>
                <c:pt idx="3237">
                  <c:v>47207</c:v>
                </c:pt>
                <c:pt idx="3238">
                  <c:v>47208</c:v>
                </c:pt>
                <c:pt idx="3239">
                  <c:v>47209</c:v>
                </c:pt>
                <c:pt idx="3240">
                  <c:v>47210</c:v>
                </c:pt>
                <c:pt idx="3241">
                  <c:v>47211</c:v>
                </c:pt>
                <c:pt idx="3242">
                  <c:v>47212</c:v>
                </c:pt>
                <c:pt idx="3243">
                  <c:v>47213</c:v>
                </c:pt>
                <c:pt idx="3244">
                  <c:v>47214</c:v>
                </c:pt>
                <c:pt idx="3245">
                  <c:v>47215</c:v>
                </c:pt>
                <c:pt idx="3246">
                  <c:v>47216</c:v>
                </c:pt>
                <c:pt idx="3247">
                  <c:v>47217</c:v>
                </c:pt>
                <c:pt idx="3248">
                  <c:v>47218</c:v>
                </c:pt>
                <c:pt idx="3249">
                  <c:v>47219</c:v>
                </c:pt>
                <c:pt idx="3250">
                  <c:v>47220</c:v>
                </c:pt>
                <c:pt idx="3251">
                  <c:v>47221</c:v>
                </c:pt>
                <c:pt idx="3252">
                  <c:v>47222</c:v>
                </c:pt>
                <c:pt idx="3253">
                  <c:v>47223</c:v>
                </c:pt>
                <c:pt idx="3254">
                  <c:v>47224</c:v>
                </c:pt>
                <c:pt idx="3255">
                  <c:v>47225</c:v>
                </c:pt>
                <c:pt idx="3256">
                  <c:v>47226</c:v>
                </c:pt>
                <c:pt idx="3257">
                  <c:v>47227</c:v>
                </c:pt>
                <c:pt idx="3258">
                  <c:v>47228</c:v>
                </c:pt>
                <c:pt idx="3259">
                  <c:v>47229</c:v>
                </c:pt>
                <c:pt idx="3260">
                  <c:v>47230</c:v>
                </c:pt>
                <c:pt idx="3261">
                  <c:v>47231</c:v>
                </c:pt>
                <c:pt idx="3262">
                  <c:v>47232</c:v>
                </c:pt>
                <c:pt idx="3263">
                  <c:v>47233</c:v>
                </c:pt>
                <c:pt idx="3264">
                  <c:v>47234</c:v>
                </c:pt>
                <c:pt idx="3265">
                  <c:v>47235</c:v>
                </c:pt>
                <c:pt idx="3266">
                  <c:v>47236</c:v>
                </c:pt>
                <c:pt idx="3267">
                  <c:v>47237</c:v>
                </c:pt>
                <c:pt idx="3268">
                  <c:v>47238</c:v>
                </c:pt>
                <c:pt idx="3269">
                  <c:v>47239</c:v>
                </c:pt>
                <c:pt idx="3270">
                  <c:v>47240</c:v>
                </c:pt>
                <c:pt idx="3271">
                  <c:v>47241</c:v>
                </c:pt>
                <c:pt idx="3272">
                  <c:v>47242</c:v>
                </c:pt>
                <c:pt idx="3273">
                  <c:v>47243</c:v>
                </c:pt>
                <c:pt idx="3274">
                  <c:v>47244</c:v>
                </c:pt>
                <c:pt idx="3275">
                  <c:v>47245</c:v>
                </c:pt>
                <c:pt idx="3276">
                  <c:v>47246</c:v>
                </c:pt>
                <c:pt idx="3277">
                  <c:v>47247</c:v>
                </c:pt>
                <c:pt idx="3278">
                  <c:v>47248</c:v>
                </c:pt>
                <c:pt idx="3279">
                  <c:v>47249</c:v>
                </c:pt>
                <c:pt idx="3280">
                  <c:v>47250</c:v>
                </c:pt>
                <c:pt idx="3281">
                  <c:v>47251</c:v>
                </c:pt>
                <c:pt idx="3282">
                  <c:v>47252</c:v>
                </c:pt>
                <c:pt idx="3283">
                  <c:v>47253</c:v>
                </c:pt>
                <c:pt idx="3284">
                  <c:v>47254</c:v>
                </c:pt>
                <c:pt idx="3285">
                  <c:v>47255</c:v>
                </c:pt>
                <c:pt idx="3286">
                  <c:v>47256</c:v>
                </c:pt>
                <c:pt idx="3287">
                  <c:v>47257</c:v>
                </c:pt>
                <c:pt idx="3288">
                  <c:v>47258</c:v>
                </c:pt>
                <c:pt idx="3289">
                  <c:v>47259</c:v>
                </c:pt>
                <c:pt idx="3290">
                  <c:v>47260</c:v>
                </c:pt>
                <c:pt idx="3291">
                  <c:v>47261</c:v>
                </c:pt>
                <c:pt idx="3292">
                  <c:v>47262</c:v>
                </c:pt>
                <c:pt idx="3293">
                  <c:v>47263</c:v>
                </c:pt>
                <c:pt idx="3294">
                  <c:v>47264</c:v>
                </c:pt>
                <c:pt idx="3295">
                  <c:v>47265</c:v>
                </c:pt>
                <c:pt idx="3296">
                  <c:v>47266</c:v>
                </c:pt>
                <c:pt idx="3297">
                  <c:v>47267</c:v>
                </c:pt>
                <c:pt idx="3298">
                  <c:v>47268</c:v>
                </c:pt>
                <c:pt idx="3299">
                  <c:v>47269</c:v>
                </c:pt>
                <c:pt idx="3300">
                  <c:v>47270</c:v>
                </c:pt>
                <c:pt idx="3301">
                  <c:v>47271</c:v>
                </c:pt>
                <c:pt idx="3302">
                  <c:v>47272</c:v>
                </c:pt>
                <c:pt idx="3303">
                  <c:v>47273</c:v>
                </c:pt>
                <c:pt idx="3304">
                  <c:v>47274</c:v>
                </c:pt>
                <c:pt idx="3305">
                  <c:v>47275</c:v>
                </c:pt>
                <c:pt idx="3306">
                  <c:v>47276</c:v>
                </c:pt>
                <c:pt idx="3307">
                  <c:v>47277</c:v>
                </c:pt>
                <c:pt idx="3308">
                  <c:v>47278</c:v>
                </c:pt>
                <c:pt idx="3309">
                  <c:v>47279</c:v>
                </c:pt>
                <c:pt idx="3310">
                  <c:v>47280</c:v>
                </c:pt>
                <c:pt idx="3311">
                  <c:v>47281</c:v>
                </c:pt>
                <c:pt idx="3312">
                  <c:v>47282</c:v>
                </c:pt>
                <c:pt idx="3313">
                  <c:v>47283</c:v>
                </c:pt>
                <c:pt idx="3314">
                  <c:v>47284</c:v>
                </c:pt>
                <c:pt idx="3315">
                  <c:v>47285</c:v>
                </c:pt>
                <c:pt idx="3316">
                  <c:v>47286</c:v>
                </c:pt>
                <c:pt idx="3317">
                  <c:v>47287</c:v>
                </c:pt>
                <c:pt idx="3318">
                  <c:v>47288</c:v>
                </c:pt>
                <c:pt idx="3319">
                  <c:v>47289</c:v>
                </c:pt>
                <c:pt idx="3320">
                  <c:v>47290</c:v>
                </c:pt>
                <c:pt idx="3321">
                  <c:v>47291</c:v>
                </c:pt>
                <c:pt idx="3322">
                  <c:v>47292</c:v>
                </c:pt>
                <c:pt idx="3323">
                  <c:v>47293</c:v>
                </c:pt>
                <c:pt idx="3324">
                  <c:v>47294</c:v>
                </c:pt>
                <c:pt idx="3325">
                  <c:v>47295</c:v>
                </c:pt>
                <c:pt idx="3326">
                  <c:v>47296</c:v>
                </c:pt>
                <c:pt idx="3327">
                  <c:v>47297</c:v>
                </c:pt>
                <c:pt idx="3328">
                  <c:v>47298</c:v>
                </c:pt>
                <c:pt idx="3329">
                  <c:v>47299</c:v>
                </c:pt>
                <c:pt idx="3330">
                  <c:v>47300</c:v>
                </c:pt>
                <c:pt idx="3331">
                  <c:v>47301</c:v>
                </c:pt>
                <c:pt idx="3332">
                  <c:v>47302</c:v>
                </c:pt>
                <c:pt idx="3333">
                  <c:v>47303</c:v>
                </c:pt>
                <c:pt idx="3334">
                  <c:v>47304</c:v>
                </c:pt>
                <c:pt idx="3335">
                  <c:v>47305</c:v>
                </c:pt>
                <c:pt idx="3336">
                  <c:v>47306</c:v>
                </c:pt>
                <c:pt idx="3337">
                  <c:v>47307</c:v>
                </c:pt>
                <c:pt idx="3338">
                  <c:v>47308</c:v>
                </c:pt>
                <c:pt idx="3339">
                  <c:v>47309</c:v>
                </c:pt>
                <c:pt idx="3340">
                  <c:v>47310</c:v>
                </c:pt>
                <c:pt idx="3341">
                  <c:v>47311</c:v>
                </c:pt>
                <c:pt idx="3342">
                  <c:v>47312</c:v>
                </c:pt>
                <c:pt idx="3343">
                  <c:v>47313</c:v>
                </c:pt>
                <c:pt idx="3344">
                  <c:v>47314</c:v>
                </c:pt>
                <c:pt idx="3345">
                  <c:v>47315</c:v>
                </c:pt>
                <c:pt idx="3346">
                  <c:v>47316</c:v>
                </c:pt>
                <c:pt idx="3347">
                  <c:v>47317</c:v>
                </c:pt>
                <c:pt idx="3348">
                  <c:v>47318</c:v>
                </c:pt>
                <c:pt idx="3349">
                  <c:v>47319</c:v>
                </c:pt>
                <c:pt idx="3350">
                  <c:v>47320</c:v>
                </c:pt>
                <c:pt idx="3351">
                  <c:v>47321</c:v>
                </c:pt>
                <c:pt idx="3352">
                  <c:v>47322</c:v>
                </c:pt>
                <c:pt idx="3353">
                  <c:v>47323</c:v>
                </c:pt>
                <c:pt idx="3354">
                  <c:v>47324</c:v>
                </c:pt>
                <c:pt idx="3355">
                  <c:v>47325</c:v>
                </c:pt>
                <c:pt idx="3356">
                  <c:v>47326</c:v>
                </c:pt>
                <c:pt idx="3357">
                  <c:v>47327</c:v>
                </c:pt>
                <c:pt idx="3358">
                  <c:v>47328</c:v>
                </c:pt>
                <c:pt idx="3359">
                  <c:v>47329</c:v>
                </c:pt>
                <c:pt idx="3360">
                  <c:v>47330</c:v>
                </c:pt>
                <c:pt idx="3361">
                  <c:v>47331</c:v>
                </c:pt>
                <c:pt idx="3362">
                  <c:v>47332</c:v>
                </c:pt>
                <c:pt idx="3363">
                  <c:v>47333</c:v>
                </c:pt>
                <c:pt idx="3364">
                  <c:v>47334</c:v>
                </c:pt>
                <c:pt idx="3365">
                  <c:v>47335</c:v>
                </c:pt>
                <c:pt idx="3366">
                  <c:v>47336</c:v>
                </c:pt>
                <c:pt idx="3367">
                  <c:v>47337</c:v>
                </c:pt>
                <c:pt idx="3368">
                  <c:v>47338</c:v>
                </c:pt>
                <c:pt idx="3369">
                  <c:v>47339</c:v>
                </c:pt>
                <c:pt idx="3370">
                  <c:v>47340</c:v>
                </c:pt>
                <c:pt idx="3371">
                  <c:v>47341</c:v>
                </c:pt>
                <c:pt idx="3372">
                  <c:v>47342</c:v>
                </c:pt>
                <c:pt idx="3373">
                  <c:v>47343</c:v>
                </c:pt>
                <c:pt idx="3374">
                  <c:v>47344</c:v>
                </c:pt>
                <c:pt idx="3375">
                  <c:v>47345</c:v>
                </c:pt>
                <c:pt idx="3376">
                  <c:v>47346</c:v>
                </c:pt>
                <c:pt idx="3377">
                  <c:v>47347</c:v>
                </c:pt>
                <c:pt idx="3378">
                  <c:v>47348</c:v>
                </c:pt>
                <c:pt idx="3379">
                  <c:v>47349</c:v>
                </c:pt>
                <c:pt idx="3380">
                  <c:v>47350</c:v>
                </c:pt>
                <c:pt idx="3381">
                  <c:v>47351</c:v>
                </c:pt>
                <c:pt idx="3382">
                  <c:v>47352</c:v>
                </c:pt>
                <c:pt idx="3383">
                  <c:v>47353</c:v>
                </c:pt>
                <c:pt idx="3384">
                  <c:v>47354</c:v>
                </c:pt>
                <c:pt idx="3385">
                  <c:v>47355</c:v>
                </c:pt>
                <c:pt idx="3386">
                  <c:v>47356</c:v>
                </c:pt>
                <c:pt idx="3387">
                  <c:v>47357</c:v>
                </c:pt>
                <c:pt idx="3388">
                  <c:v>47358</c:v>
                </c:pt>
                <c:pt idx="3389">
                  <c:v>47359</c:v>
                </c:pt>
                <c:pt idx="3390">
                  <c:v>47360</c:v>
                </c:pt>
                <c:pt idx="3391">
                  <c:v>47361</c:v>
                </c:pt>
                <c:pt idx="3392">
                  <c:v>47362</c:v>
                </c:pt>
                <c:pt idx="3393">
                  <c:v>47363</c:v>
                </c:pt>
                <c:pt idx="3394">
                  <c:v>47364</c:v>
                </c:pt>
                <c:pt idx="3395">
                  <c:v>47365</c:v>
                </c:pt>
                <c:pt idx="3396">
                  <c:v>47366</c:v>
                </c:pt>
                <c:pt idx="3397">
                  <c:v>47367</c:v>
                </c:pt>
                <c:pt idx="3398">
                  <c:v>47368</c:v>
                </c:pt>
                <c:pt idx="3399">
                  <c:v>47369</c:v>
                </c:pt>
                <c:pt idx="3400">
                  <c:v>47370</c:v>
                </c:pt>
                <c:pt idx="3401">
                  <c:v>47371</c:v>
                </c:pt>
                <c:pt idx="3402">
                  <c:v>47372</c:v>
                </c:pt>
                <c:pt idx="3403">
                  <c:v>47373</c:v>
                </c:pt>
                <c:pt idx="3404">
                  <c:v>47374</c:v>
                </c:pt>
                <c:pt idx="3405">
                  <c:v>47375</c:v>
                </c:pt>
                <c:pt idx="3406">
                  <c:v>47376</c:v>
                </c:pt>
                <c:pt idx="3407">
                  <c:v>47377</c:v>
                </c:pt>
                <c:pt idx="3408">
                  <c:v>47378</c:v>
                </c:pt>
                <c:pt idx="3409">
                  <c:v>47379</c:v>
                </c:pt>
                <c:pt idx="3410">
                  <c:v>47380</c:v>
                </c:pt>
                <c:pt idx="3411">
                  <c:v>47381</c:v>
                </c:pt>
                <c:pt idx="3412">
                  <c:v>47382</c:v>
                </c:pt>
                <c:pt idx="3413">
                  <c:v>47383</c:v>
                </c:pt>
                <c:pt idx="3414">
                  <c:v>47384</c:v>
                </c:pt>
                <c:pt idx="3415">
                  <c:v>47385</c:v>
                </c:pt>
                <c:pt idx="3416">
                  <c:v>47386</c:v>
                </c:pt>
                <c:pt idx="3417">
                  <c:v>47387</c:v>
                </c:pt>
                <c:pt idx="3418">
                  <c:v>47388</c:v>
                </c:pt>
                <c:pt idx="3419">
                  <c:v>47389</c:v>
                </c:pt>
                <c:pt idx="3420">
                  <c:v>47390</c:v>
                </c:pt>
                <c:pt idx="3421">
                  <c:v>47391</c:v>
                </c:pt>
                <c:pt idx="3422">
                  <c:v>47392</c:v>
                </c:pt>
                <c:pt idx="3423">
                  <c:v>47393</c:v>
                </c:pt>
                <c:pt idx="3424">
                  <c:v>47394</c:v>
                </c:pt>
                <c:pt idx="3425">
                  <c:v>47395</c:v>
                </c:pt>
                <c:pt idx="3426">
                  <c:v>47396</c:v>
                </c:pt>
                <c:pt idx="3427">
                  <c:v>47397</c:v>
                </c:pt>
                <c:pt idx="3428">
                  <c:v>47398</c:v>
                </c:pt>
                <c:pt idx="3429">
                  <c:v>47399</c:v>
                </c:pt>
                <c:pt idx="3430">
                  <c:v>47400</c:v>
                </c:pt>
                <c:pt idx="3431">
                  <c:v>47401</c:v>
                </c:pt>
                <c:pt idx="3432">
                  <c:v>47402</c:v>
                </c:pt>
                <c:pt idx="3433">
                  <c:v>47403</c:v>
                </c:pt>
                <c:pt idx="3434">
                  <c:v>47404</c:v>
                </c:pt>
                <c:pt idx="3435">
                  <c:v>47405</c:v>
                </c:pt>
                <c:pt idx="3436">
                  <c:v>47406</c:v>
                </c:pt>
                <c:pt idx="3437">
                  <c:v>47407</c:v>
                </c:pt>
                <c:pt idx="3438">
                  <c:v>47408</c:v>
                </c:pt>
                <c:pt idx="3439">
                  <c:v>47409</c:v>
                </c:pt>
                <c:pt idx="3440">
                  <c:v>47410</c:v>
                </c:pt>
                <c:pt idx="3441">
                  <c:v>47411</c:v>
                </c:pt>
                <c:pt idx="3442">
                  <c:v>47412</c:v>
                </c:pt>
                <c:pt idx="3443">
                  <c:v>47413</c:v>
                </c:pt>
                <c:pt idx="3444">
                  <c:v>47414</c:v>
                </c:pt>
                <c:pt idx="3445">
                  <c:v>47415</c:v>
                </c:pt>
                <c:pt idx="3446">
                  <c:v>47416</c:v>
                </c:pt>
                <c:pt idx="3447">
                  <c:v>47417</c:v>
                </c:pt>
                <c:pt idx="3448">
                  <c:v>47418</c:v>
                </c:pt>
                <c:pt idx="3449">
                  <c:v>47419</c:v>
                </c:pt>
                <c:pt idx="3450">
                  <c:v>47420</c:v>
                </c:pt>
                <c:pt idx="3451">
                  <c:v>47421</c:v>
                </c:pt>
                <c:pt idx="3452">
                  <c:v>47422</c:v>
                </c:pt>
                <c:pt idx="3453">
                  <c:v>47423</c:v>
                </c:pt>
                <c:pt idx="3454">
                  <c:v>47424</c:v>
                </c:pt>
                <c:pt idx="3455">
                  <c:v>47425</c:v>
                </c:pt>
                <c:pt idx="3456">
                  <c:v>47426</c:v>
                </c:pt>
                <c:pt idx="3457">
                  <c:v>47427</c:v>
                </c:pt>
                <c:pt idx="3458">
                  <c:v>47428</c:v>
                </c:pt>
                <c:pt idx="3459">
                  <c:v>47429</c:v>
                </c:pt>
                <c:pt idx="3460">
                  <c:v>47430</c:v>
                </c:pt>
                <c:pt idx="3461">
                  <c:v>47431</c:v>
                </c:pt>
                <c:pt idx="3462">
                  <c:v>47432</c:v>
                </c:pt>
                <c:pt idx="3463">
                  <c:v>47433</c:v>
                </c:pt>
                <c:pt idx="3464">
                  <c:v>47434</c:v>
                </c:pt>
                <c:pt idx="3465">
                  <c:v>47435</c:v>
                </c:pt>
                <c:pt idx="3466">
                  <c:v>47436</c:v>
                </c:pt>
                <c:pt idx="3467">
                  <c:v>47437</c:v>
                </c:pt>
                <c:pt idx="3468">
                  <c:v>47438</c:v>
                </c:pt>
                <c:pt idx="3469">
                  <c:v>47439</c:v>
                </c:pt>
                <c:pt idx="3470">
                  <c:v>47440</c:v>
                </c:pt>
                <c:pt idx="3471">
                  <c:v>47441</c:v>
                </c:pt>
                <c:pt idx="3472">
                  <c:v>47442</c:v>
                </c:pt>
                <c:pt idx="3473">
                  <c:v>47443</c:v>
                </c:pt>
                <c:pt idx="3474">
                  <c:v>47444</c:v>
                </c:pt>
                <c:pt idx="3475">
                  <c:v>47445</c:v>
                </c:pt>
                <c:pt idx="3476">
                  <c:v>47446</c:v>
                </c:pt>
                <c:pt idx="3477">
                  <c:v>47447</c:v>
                </c:pt>
                <c:pt idx="3478">
                  <c:v>47448</c:v>
                </c:pt>
                <c:pt idx="3479">
                  <c:v>47449</c:v>
                </c:pt>
                <c:pt idx="3480">
                  <c:v>47450</c:v>
                </c:pt>
                <c:pt idx="3481">
                  <c:v>47451</c:v>
                </c:pt>
                <c:pt idx="3482">
                  <c:v>47452</c:v>
                </c:pt>
                <c:pt idx="3483">
                  <c:v>47453</c:v>
                </c:pt>
                <c:pt idx="3484">
                  <c:v>47454</c:v>
                </c:pt>
                <c:pt idx="3485">
                  <c:v>47455</c:v>
                </c:pt>
                <c:pt idx="3486">
                  <c:v>47456</c:v>
                </c:pt>
                <c:pt idx="3487">
                  <c:v>47457</c:v>
                </c:pt>
                <c:pt idx="3488">
                  <c:v>47458</c:v>
                </c:pt>
                <c:pt idx="3489">
                  <c:v>47459</c:v>
                </c:pt>
                <c:pt idx="3490">
                  <c:v>47460</c:v>
                </c:pt>
                <c:pt idx="3491">
                  <c:v>47461</c:v>
                </c:pt>
                <c:pt idx="3492">
                  <c:v>47462</c:v>
                </c:pt>
                <c:pt idx="3493">
                  <c:v>47463</c:v>
                </c:pt>
                <c:pt idx="3494">
                  <c:v>47464</c:v>
                </c:pt>
                <c:pt idx="3495">
                  <c:v>47465</c:v>
                </c:pt>
                <c:pt idx="3496">
                  <c:v>47466</c:v>
                </c:pt>
                <c:pt idx="3497">
                  <c:v>47467</c:v>
                </c:pt>
                <c:pt idx="3498">
                  <c:v>47468</c:v>
                </c:pt>
                <c:pt idx="3499">
                  <c:v>47469</c:v>
                </c:pt>
                <c:pt idx="3500">
                  <c:v>47470</c:v>
                </c:pt>
                <c:pt idx="3501">
                  <c:v>47471</c:v>
                </c:pt>
                <c:pt idx="3502">
                  <c:v>47472</c:v>
                </c:pt>
                <c:pt idx="3503">
                  <c:v>47473</c:v>
                </c:pt>
                <c:pt idx="3504">
                  <c:v>47474</c:v>
                </c:pt>
                <c:pt idx="3505">
                  <c:v>47475</c:v>
                </c:pt>
                <c:pt idx="3506">
                  <c:v>47476</c:v>
                </c:pt>
                <c:pt idx="3507">
                  <c:v>47477</c:v>
                </c:pt>
                <c:pt idx="3508">
                  <c:v>47478</c:v>
                </c:pt>
                <c:pt idx="3509">
                  <c:v>47479</c:v>
                </c:pt>
                <c:pt idx="3510">
                  <c:v>47480</c:v>
                </c:pt>
                <c:pt idx="3511">
                  <c:v>47481</c:v>
                </c:pt>
                <c:pt idx="3512">
                  <c:v>47482</c:v>
                </c:pt>
                <c:pt idx="3513">
                  <c:v>47483</c:v>
                </c:pt>
                <c:pt idx="3514">
                  <c:v>47484</c:v>
                </c:pt>
                <c:pt idx="3515">
                  <c:v>47485</c:v>
                </c:pt>
                <c:pt idx="3516">
                  <c:v>47486</c:v>
                </c:pt>
                <c:pt idx="3517">
                  <c:v>47487</c:v>
                </c:pt>
                <c:pt idx="3518">
                  <c:v>47488</c:v>
                </c:pt>
                <c:pt idx="3519">
                  <c:v>47489</c:v>
                </c:pt>
                <c:pt idx="3520">
                  <c:v>47490</c:v>
                </c:pt>
                <c:pt idx="3521">
                  <c:v>47491</c:v>
                </c:pt>
                <c:pt idx="3522">
                  <c:v>47492</c:v>
                </c:pt>
                <c:pt idx="3523">
                  <c:v>47493</c:v>
                </c:pt>
                <c:pt idx="3524">
                  <c:v>47494</c:v>
                </c:pt>
                <c:pt idx="3525">
                  <c:v>47495</c:v>
                </c:pt>
                <c:pt idx="3526">
                  <c:v>47496</c:v>
                </c:pt>
                <c:pt idx="3527">
                  <c:v>47497</c:v>
                </c:pt>
                <c:pt idx="3528">
                  <c:v>47498</c:v>
                </c:pt>
                <c:pt idx="3529">
                  <c:v>47499</c:v>
                </c:pt>
                <c:pt idx="3530">
                  <c:v>47500</c:v>
                </c:pt>
                <c:pt idx="3531">
                  <c:v>47501</c:v>
                </c:pt>
                <c:pt idx="3532">
                  <c:v>47502</c:v>
                </c:pt>
                <c:pt idx="3533">
                  <c:v>47503</c:v>
                </c:pt>
                <c:pt idx="3534">
                  <c:v>47504</c:v>
                </c:pt>
                <c:pt idx="3535">
                  <c:v>47505</c:v>
                </c:pt>
                <c:pt idx="3536">
                  <c:v>47506</c:v>
                </c:pt>
                <c:pt idx="3537">
                  <c:v>47507</c:v>
                </c:pt>
                <c:pt idx="3538">
                  <c:v>47508</c:v>
                </c:pt>
                <c:pt idx="3539">
                  <c:v>47509</c:v>
                </c:pt>
                <c:pt idx="3540">
                  <c:v>47510</c:v>
                </c:pt>
                <c:pt idx="3541">
                  <c:v>47511</c:v>
                </c:pt>
                <c:pt idx="3542">
                  <c:v>47512</c:v>
                </c:pt>
                <c:pt idx="3543">
                  <c:v>47513</c:v>
                </c:pt>
                <c:pt idx="3544">
                  <c:v>47514</c:v>
                </c:pt>
                <c:pt idx="3545">
                  <c:v>47515</c:v>
                </c:pt>
                <c:pt idx="3546">
                  <c:v>47516</c:v>
                </c:pt>
                <c:pt idx="3547">
                  <c:v>47517</c:v>
                </c:pt>
                <c:pt idx="3548">
                  <c:v>47518</c:v>
                </c:pt>
                <c:pt idx="3549">
                  <c:v>47519</c:v>
                </c:pt>
                <c:pt idx="3550">
                  <c:v>47520</c:v>
                </c:pt>
                <c:pt idx="3551">
                  <c:v>47521</c:v>
                </c:pt>
                <c:pt idx="3552">
                  <c:v>47522</c:v>
                </c:pt>
                <c:pt idx="3553">
                  <c:v>47523</c:v>
                </c:pt>
                <c:pt idx="3554">
                  <c:v>47524</c:v>
                </c:pt>
                <c:pt idx="3555">
                  <c:v>47525</c:v>
                </c:pt>
                <c:pt idx="3556">
                  <c:v>47526</c:v>
                </c:pt>
                <c:pt idx="3557">
                  <c:v>47527</c:v>
                </c:pt>
                <c:pt idx="3558">
                  <c:v>47528</c:v>
                </c:pt>
                <c:pt idx="3559">
                  <c:v>47529</c:v>
                </c:pt>
                <c:pt idx="3560">
                  <c:v>47530</c:v>
                </c:pt>
                <c:pt idx="3561">
                  <c:v>47531</c:v>
                </c:pt>
                <c:pt idx="3562">
                  <c:v>47532</c:v>
                </c:pt>
                <c:pt idx="3563">
                  <c:v>47533</c:v>
                </c:pt>
                <c:pt idx="3564">
                  <c:v>47534</c:v>
                </c:pt>
                <c:pt idx="3565">
                  <c:v>47535</c:v>
                </c:pt>
                <c:pt idx="3566">
                  <c:v>47536</c:v>
                </c:pt>
                <c:pt idx="3567">
                  <c:v>47537</c:v>
                </c:pt>
                <c:pt idx="3568">
                  <c:v>47538</c:v>
                </c:pt>
                <c:pt idx="3569">
                  <c:v>47539</c:v>
                </c:pt>
                <c:pt idx="3570">
                  <c:v>47540</c:v>
                </c:pt>
                <c:pt idx="3571">
                  <c:v>47541</c:v>
                </c:pt>
                <c:pt idx="3572">
                  <c:v>47542</c:v>
                </c:pt>
                <c:pt idx="3573">
                  <c:v>47543</c:v>
                </c:pt>
                <c:pt idx="3574">
                  <c:v>47544</c:v>
                </c:pt>
                <c:pt idx="3575">
                  <c:v>47545</c:v>
                </c:pt>
                <c:pt idx="3576">
                  <c:v>47546</c:v>
                </c:pt>
                <c:pt idx="3577">
                  <c:v>47547</c:v>
                </c:pt>
                <c:pt idx="3578">
                  <c:v>47548</c:v>
                </c:pt>
                <c:pt idx="3579">
                  <c:v>47549</c:v>
                </c:pt>
                <c:pt idx="3580">
                  <c:v>47550</c:v>
                </c:pt>
                <c:pt idx="3581">
                  <c:v>47551</c:v>
                </c:pt>
                <c:pt idx="3582">
                  <c:v>47552</c:v>
                </c:pt>
                <c:pt idx="3583">
                  <c:v>47553</c:v>
                </c:pt>
                <c:pt idx="3584">
                  <c:v>47554</c:v>
                </c:pt>
                <c:pt idx="3585">
                  <c:v>47555</c:v>
                </c:pt>
                <c:pt idx="3586">
                  <c:v>47556</c:v>
                </c:pt>
                <c:pt idx="3587">
                  <c:v>47557</c:v>
                </c:pt>
                <c:pt idx="3588">
                  <c:v>47558</c:v>
                </c:pt>
                <c:pt idx="3589">
                  <c:v>47559</c:v>
                </c:pt>
                <c:pt idx="3590">
                  <c:v>47560</c:v>
                </c:pt>
                <c:pt idx="3591">
                  <c:v>47561</c:v>
                </c:pt>
                <c:pt idx="3592">
                  <c:v>47562</c:v>
                </c:pt>
                <c:pt idx="3593">
                  <c:v>47563</c:v>
                </c:pt>
                <c:pt idx="3594">
                  <c:v>47564</c:v>
                </c:pt>
                <c:pt idx="3595">
                  <c:v>47565</c:v>
                </c:pt>
                <c:pt idx="3596">
                  <c:v>47566</c:v>
                </c:pt>
                <c:pt idx="3597">
                  <c:v>47567</c:v>
                </c:pt>
                <c:pt idx="3598">
                  <c:v>47568</c:v>
                </c:pt>
                <c:pt idx="3599">
                  <c:v>47569</c:v>
                </c:pt>
                <c:pt idx="3600">
                  <c:v>47570</c:v>
                </c:pt>
                <c:pt idx="3601">
                  <c:v>47571</c:v>
                </c:pt>
                <c:pt idx="3602">
                  <c:v>47572</c:v>
                </c:pt>
                <c:pt idx="3603">
                  <c:v>47573</c:v>
                </c:pt>
                <c:pt idx="3604">
                  <c:v>47574</c:v>
                </c:pt>
                <c:pt idx="3605">
                  <c:v>47575</c:v>
                </c:pt>
                <c:pt idx="3606">
                  <c:v>47576</c:v>
                </c:pt>
                <c:pt idx="3607">
                  <c:v>47577</c:v>
                </c:pt>
                <c:pt idx="3608">
                  <c:v>47578</c:v>
                </c:pt>
                <c:pt idx="3609">
                  <c:v>47579</c:v>
                </c:pt>
                <c:pt idx="3610">
                  <c:v>47580</c:v>
                </c:pt>
                <c:pt idx="3611">
                  <c:v>47581</c:v>
                </c:pt>
                <c:pt idx="3612">
                  <c:v>47582</c:v>
                </c:pt>
                <c:pt idx="3613">
                  <c:v>47583</c:v>
                </c:pt>
                <c:pt idx="3614">
                  <c:v>47584</c:v>
                </c:pt>
                <c:pt idx="3615">
                  <c:v>47585</c:v>
                </c:pt>
                <c:pt idx="3616">
                  <c:v>47586</c:v>
                </c:pt>
                <c:pt idx="3617">
                  <c:v>47587</c:v>
                </c:pt>
                <c:pt idx="3618">
                  <c:v>47588</c:v>
                </c:pt>
                <c:pt idx="3619">
                  <c:v>47589</c:v>
                </c:pt>
                <c:pt idx="3620">
                  <c:v>47590</c:v>
                </c:pt>
                <c:pt idx="3621">
                  <c:v>47591</c:v>
                </c:pt>
                <c:pt idx="3622">
                  <c:v>47592</c:v>
                </c:pt>
                <c:pt idx="3623">
                  <c:v>47593</c:v>
                </c:pt>
                <c:pt idx="3624">
                  <c:v>47594</c:v>
                </c:pt>
                <c:pt idx="3625">
                  <c:v>47595</c:v>
                </c:pt>
                <c:pt idx="3626">
                  <c:v>47596</c:v>
                </c:pt>
                <c:pt idx="3627">
                  <c:v>47597</c:v>
                </c:pt>
                <c:pt idx="3628">
                  <c:v>47598</c:v>
                </c:pt>
                <c:pt idx="3629">
                  <c:v>47599</c:v>
                </c:pt>
                <c:pt idx="3630">
                  <c:v>47600</c:v>
                </c:pt>
                <c:pt idx="3631">
                  <c:v>47601</c:v>
                </c:pt>
                <c:pt idx="3632">
                  <c:v>47602</c:v>
                </c:pt>
                <c:pt idx="3633">
                  <c:v>47603</c:v>
                </c:pt>
                <c:pt idx="3634">
                  <c:v>47604</c:v>
                </c:pt>
                <c:pt idx="3635">
                  <c:v>47605</c:v>
                </c:pt>
                <c:pt idx="3636">
                  <c:v>47606</c:v>
                </c:pt>
                <c:pt idx="3637">
                  <c:v>47607</c:v>
                </c:pt>
                <c:pt idx="3638">
                  <c:v>47608</c:v>
                </c:pt>
                <c:pt idx="3639">
                  <c:v>47609</c:v>
                </c:pt>
                <c:pt idx="3640">
                  <c:v>47610</c:v>
                </c:pt>
                <c:pt idx="3641">
                  <c:v>47611</c:v>
                </c:pt>
                <c:pt idx="3642">
                  <c:v>47612</c:v>
                </c:pt>
                <c:pt idx="3643">
                  <c:v>47613</c:v>
                </c:pt>
                <c:pt idx="3644">
                  <c:v>47614</c:v>
                </c:pt>
                <c:pt idx="3645">
                  <c:v>47615</c:v>
                </c:pt>
                <c:pt idx="3646">
                  <c:v>47616</c:v>
                </c:pt>
                <c:pt idx="3647">
                  <c:v>47617</c:v>
                </c:pt>
                <c:pt idx="3648">
                  <c:v>47618</c:v>
                </c:pt>
                <c:pt idx="3649">
                  <c:v>47619</c:v>
                </c:pt>
                <c:pt idx="3650">
                  <c:v>47620</c:v>
                </c:pt>
                <c:pt idx="3651">
                  <c:v>47621</c:v>
                </c:pt>
                <c:pt idx="3652">
                  <c:v>47622</c:v>
                </c:pt>
                <c:pt idx="3653">
                  <c:v>47623</c:v>
                </c:pt>
                <c:pt idx="3654">
                  <c:v>47624</c:v>
                </c:pt>
                <c:pt idx="3655">
                  <c:v>47625</c:v>
                </c:pt>
                <c:pt idx="3656">
                  <c:v>47626</c:v>
                </c:pt>
                <c:pt idx="3657">
                  <c:v>47627</c:v>
                </c:pt>
                <c:pt idx="3658">
                  <c:v>47628</c:v>
                </c:pt>
                <c:pt idx="3659">
                  <c:v>47629</c:v>
                </c:pt>
                <c:pt idx="3660">
                  <c:v>47630</c:v>
                </c:pt>
                <c:pt idx="3661">
                  <c:v>47631</c:v>
                </c:pt>
                <c:pt idx="3662">
                  <c:v>47632</c:v>
                </c:pt>
                <c:pt idx="3663">
                  <c:v>47633</c:v>
                </c:pt>
                <c:pt idx="3664">
                  <c:v>47634</c:v>
                </c:pt>
                <c:pt idx="3665">
                  <c:v>47635</c:v>
                </c:pt>
                <c:pt idx="3666">
                  <c:v>47636</c:v>
                </c:pt>
                <c:pt idx="3667">
                  <c:v>47637</c:v>
                </c:pt>
                <c:pt idx="3668">
                  <c:v>47638</c:v>
                </c:pt>
                <c:pt idx="3669">
                  <c:v>47639</c:v>
                </c:pt>
                <c:pt idx="3670">
                  <c:v>47640</c:v>
                </c:pt>
                <c:pt idx="3671">
                  <c:v>47641</c:v>
                </c:pt>
                <c:pt idx="3672">
                  <c:v>47642</c:v>
                </c:pt>
                <c:pt idx="3673">
                  <c:v>47643</c:v>
                </c:pt>
                <c:pt idx="3674">
                  <c:v>47644</c:v>
                </c:pt>
                <c:pt idx="3675">
                  <c:v>47645</c:v>
                </c:pt>
                <c:pt idx="3676">
                  <c:v>47646</c:v>
                </c:pt>
                <c:pt idx="3677">
                  <c:v>47647</c:v>
                </c:pt>
                <c:pt idx="3678">
                  <c:v>47648</c:v>
                </c:pt>
                <c:pt idx="3679">
                  <c:v>47649</c:v>
                </c:pt>
                <c:pt idx="3680">
                  <c:v>47650</c:v>
                </c:pt>
                <c:pt idx="3681">
                  <c:v>47651</c:v>
                </c:pt>
                <c:pt idx="3682">
                  <c:v>47652</c:v>
                </c:pt>
                <c:pt idx="3683">
                  <c:v>47653</c:v>
                </c:pt>
                <c:pt idx="3684">
                  <c:v>47654</c:v>
                </c:pt>
                <c:pt idx="3685">
                  <c:v>47655</c:v>
                </c:pt>
                <c:pt idx="3686">
                  <c:v>47656</c:v>
                </c:pt>
                <c:pt idx="3687">
                  <c:v>47657</c:v>
                </c:pt>
                <c:pt idx="3688">
                  <c:v>47658</c:v>
                </c:pt>
                <c:pt idx="3689">
                  <c:v>47659</c:v>
                </c:pt>
                <c:pt idx="3690">
                  <c:v>47660</c:v>
                </c:pt>
                <c:pt idx="3691">
                  <c:v>47661</c:v>
                </c:pt>
                <c:pt idx="3692">
                  <c:v>47662</c:v>
                </c:pt>
                <c:pt idx="3693">
                  <c:v>47663</c:v>
                </c:pt>
                <c:pt idx="3694">
                  <c:v>47664</c:v>
                </c:pt>
                <c:pt idx="3695">
                  <c:v>47665</c:v>
                </c:pt>
                <c:pt idx="3696">
                  <c:v>47666</c:v>
                </c:pt>
                <c:pt idx="3697">
                  <c:v>47667</c:v>
                </c:pt>
                <c:pt idx="3698">
                  <c:v>47668</c:v>
                </c:pt>
                <c:pt idx="3699">
                  <c:v>47669</c:v>
                </c:pt>
                <c:pt idx="3700">
                  <c:v>47670</c:v>
                </c:pt>
                <c:pt idx="3701">
                  <c:v>47671</c:v>
                </c:pt>
                <c:pt idx="3702">
                  <c:v>47672</c:v>
                </c:pt>
                <c:pt idx="3703">
                  <c:v>47673</c:v>
                </c:pt>
                <c:pt idx="3704">
                  <c:v>47674</c:v>
                </c:pt>
                <c:pt idx="3705">
                  <c:v>47675</c:v>
                </c:pt>
                <c:pt idx="3706">
                  <c:v>47676</c:v>
                </c:pt>
                <c:pt idx="3707">
                  <c:v>47677</c:v>
                </c:pt>
                <c:pt idx="3708">
                  <c:v>47678</c:v>
                </c:pt>
                <c:pt idx="3709">
                  <c:v>47679</c:v>
                </c:pt>
                <c:pt idx="3710">
                  <c:v>47680</c:v>
                </c:pt>
                <c:pt idx="3711">
                  <c:v>47681</c:v>
                </c:pt>
                <c:pt idx="3712">
                  <c:v>47682</c:v>
                </c:pt>
                <c:pt idx="3713">
                  <c:v>47683</c:v>
                </c:pt>
                <c:pt idx="3714">
                  <c:v>47684</c:v>
                </c:pt>
                <c:pt idx="3715">
                  <c:v>47685</c:v>
                </c:pt>
                <c:pt idx="3716">
                  <c:v>47686</c:v>
                </c:pt>
                <c:pt idx="3717">
                  <c:v>47687</c:v>
                </c:pt>
                <c:pt idx="3718">
                  <c:v>47688</c:v>
                </c:pt>
                <c:pt idx="3719">
                  <c:v>47689</c:v>
                </c:pt>
                <c:pt idx="3720">
                  <c:v>47690</c:v>
                </c:pt>
                <c:pt idx="3721">
                  <c:v>47691</c:v>
                </c:pt>
                <c:pt idx="3722">
                  <c:v>47692</c:v>
                </c:pt>
                <c:pt idx="3723">
                  <c:v>47693</c:v>
                </c:pt>
                <c:pt idx="3724">
                  <c:v>47694</c:v>
                </c:pt>
                <c:pt idx="3725">
                  <c:v>47695</c:v>
                </c:pt>
                <c:pt idx="3726">
                  <c:v>47696</c:v>
                </c:pt>
                <c:pt idx="3727">
                  <c:v>47697</c:v>
                </c:pt>
                <c:pt idx="3728">
                  <c:v>47698</c:v>
                </c:pt>
                <c:pt idx="3729">
                  <c:v>47699</c:v>
                </c:pt>
                <c:pt idx="3730">
                  <c:v>47700</c:v>
                </c:pt>
                <c:pt idx="3731">
                  <c:v>47701</c:v>
                </c:pt>
                <c:pt idx="3732">
                  <c:v>47702</c:v>
                </c:pt>
                <c:pt idx="3733">
                  <c:v>47703</c:v>
                </c:pt>
                <c:pt idx="3734">
                  <c:v>47704</c:v>
                </c:pt>
                <c:pt idx="3735">
                  <c:v>47705</c:v>
                </c:pt>
                <c:pt idx="3736">
                  <c:v>47706</c:v>
                </c:pt>
                <c:pt idx="3737">
                  <c:v>47707</c:v>
                </c:pt>
                <c:pt idx="3738">
                  <c:v>47708</c:v>
                </c:pt>
                <c:pt idx="3739">
                  <c:v>47709</c:v>
                </c:pt>
                <c:pt idx="3740">
                  <c:v>47710</c:v>
                </c:pt>
                <c:pt idx="3741">
                  <c:v>47711</c:v>
                </c:pt>
                <c:pt idx="3742">
                  <c:v>47712</c:v>
                </c:pt>
                <c:pt idx="3743">
                  <c:v>47713</c:v>
                </c:pt>
                <c:pt idx="3744">
                  <c:v>47714</c:v>
                </c:pt>
                <c:pt idx="3745">
                  <c:v>47715</c:v>
                </c:pt>
                <c:pt idx="3746">
                  <c:v>47716</c:v>
                </c:pt>
                <c:pt idx="3747">
                  <c:v>47717</c:v>
                </c:pt>
                <c:pt idx="3748">
                  <c:v>47718</c:v>
                </c:pt>
                <c:pt idx="3749">
                  <c:v>47719</c:v>
                </c:pt>
                <c:pt idx="3750">
                  <c:v>47720</c:v>
                </c:pt>
                <c:pt idx="3751">
                  <c:v>47721</c:v>
                </c:pt>
                <c:pt idx="3752">
                  <c:v>47722</c:v>
                </c:pt>
                <c:pt idx="3753">
                  <c:v>47723</c:v>
                </c:pt>
                <c:pt idx="3754">
                  <c:v>47724</c:v>
                </c:pt>
                <c:pt idx="3755">
                  <c:v>47725</c:v>
                </c:pt>
                <c:pt idx="3756">
                  <c:v>47726</c:v>
                </c:pt>
                <c:pt idx="3757">
                  <c:v>47727</c:v>
                </c:pt>
                <c:pt idx="3758">
                  <c:v>47728</c:v>
                </c:pt>
                <c:pt idx="3759">
                  <c:v>47729</c:v>
                </c:pt>
                <c:pt idx="3760">
                  <c:v>47730</c:v>
                </c:pt>
                <c:pt idx="3761">
                  <c:v>47731</c:v>
                </c:pt>
                <c:pt idx="3762">
                  <c:v>47732</c:v>
                </c:pt>
                <c:pt idx="3763">
                  <c:v>47733</c:v>
                </c:pt>
                <c:pt idx="3764">
                  <c:v>47734</c:v>
                </c:pt>
                <c:pt idx="3765">
                  <c:v>47735</c:v>
                </c:pt>
                <c:pt idx="3766">
                  <c:v>47736</c:v>
                </c:pt>
                <c:pt idx="3767">
                  <c:v>47737</c:v>
                </c:pt>
                <c:pt idx="3768">
                  <c:v>47738</c:v>
                </c:pt>
                <c:pt idx="3769">
                  <c:v>47739</c:v>
                </c:pt>
                <c:pt idx="3770">
                  <c:v>47740</c:v>
                </c:pt>
                <c:pt idx="3771">
                  <c:v>47741</c:v>
                </c:pt>
                <c:pt idx="3772">
                  <c:v>47742</c:v>
                </c:pt>
                <c:pt idx="3773">
                  <c:v>47743</c:v>
                </c:pt>
                <c:pt idx="3774">
                  <c:v>47744</c:v>
                </c:pt>
                <c:pt idx="3775">
                  <c:v>47745</c:v>
                </c:pt>
                <c:pt idx="3776">
                  <c:v>47746</c:v>
                </c:pt>
                <c:pt idx="3777">
                  <c:v>47747</c:v>
                </c:pt>
                <c:pt idx="3778">
                  <c:v>47748</c:v>
                </c:pt>
                <c:pt idx="3779">
                  <c:v>47749</c:v>
                </c:pt>
                <c:pt idx="3780">
                  <c:v>47750</c:v>
                </c:pt>
                <c:pt idx="3781">
                  <c:v>47751</c:v>
                </c:pt>
                <c:pt idx="3782">
                  <c:v>47752</c:v>
                </c:pt>
                <c:pt idx="3783">
                  <c:v>47753</c:v>
                </c:pt>
                <c:pt idx="3784">
                  <c:v>47754</c:v>
                </c:pt>
                <c:pt idx="3785">
                  <c:v>47755</c:v>
                </c:pt>
                <c:pt idx="3786">
                  <c:v>47756</c:v>
                </c:pt>
                <c:pt idx="3787">
                  <c:v>47757</c:v>
                </c:pt>
                <c:pt idx="3788">
                  <c:v>47758</c:v>
                </c:pt>
                <c:pt idx="3789">
                  <c:v>47759</c:v>
                </c:pt>
                <c:pt idx="3790">
                  <c:v>47760</c:v>
                </c:pt>
                <c:pt idx="3791">
                  <c:v>47761</c:v>
                </c:pt>
                <c:pt idx="3792">
                  <c:v>47762</c:v>
                </c:pt>
                <c:pt idx="3793">
                  <c:v>47763</c:v>
                </c:pt>
                <c:pt idx="3794">
                  <c:v>47764</c:v>
                </c:pt>
                <c:pt idx="3795">
                  <c:v>47765</c:v>
                </c:pt>
                <c:pt idx="3796">
                  <c:v>47766</c:v>
                </c:pt>
                <c:pt idx="3797">
                  <c:v>47767</c:v>
                </c:pt>
                <c:pt idx="3798">
                  <c:v>47768</c:v>
                </c:pt>
                <c:pt idx="3799">
                  <c:v>47769</c:v>
                </c:pt>
                <c:pt idx="3800">
                  <c:v>47770</c:v>
                </c:pt>
                <c:pt idx="3801">
                  <c:v>47771</c:v>
                </c:pt>
                <c:pt idx="3802">
                  <c:v>47772</c:v>
                </c:pt>
                <c:pt idx="3803">
                  <c:v>47773</c:v>
                </c:pt>
                <c:pt idx="3804">
                  <c:v>47774</c:v>
                </c:pt>
                <c:pt idx="3805">
                  <c:v>47775</c:v>
                </c:pt>
                <c:pt idx="3806">
                  <c:v>47776</c:v>
                </c:pt>
                <c:pt idx="3807">
                  <c:v>47777</c:v>
                </c:pt>
                <c:pt idx="3808">
                  <c:v>47778</c:v>
                </c:pt>
                <c:pt idx="3809">
                  <c:v>47779</c:v>
                </c:pt>
                <c:pt idx="3810">
                  <c:v>47780</c:v>
                </c:pt>
                <c:pt idx="3811">
                  <c:v>47781</c:v>
                </c:pt>
                <c:pt idx="3812">
                  <c:v>47782</c:v>
                </c:pt>
                <c:pt idx="3813">
                  <c:v>47783</c:v>
                </c:pt>
                <c:pt idx="3814">
                  <c:v>47784</c:v>
                </c:pt>
                <c:pt idx="3815">
                  <c:v>47785</c:v>
                </c:pt>
                <c:pt idx="3816">
                  <c:v>47786</c:v>
                </c:pt>
                <c:pt idx="3817">
                  <c:v>47787</c:v>
                </c:pt>
                <c:pt idx="3818">
                  <c:v>47788</c:v>
                </c:pt>
                <c:pt idx="3819">
                  <c:v>47789</c:v>
                </c:pt>
                <c:pt idx="3820">
                  <c:v>47790</c:v>
                </c:pt>
                <c:pt idx="3821">
                  <c:v>47791</c:v>
                </c:pt>
                <c:pt idx="3822">
                  <c:v>47792</c:v>
                </c:pt>
                <c:pt idx="3823">
                  <c:v>47793</c:v>
                </c:pt>
                <c:pt idx="3824">
                  <c:v>47794</c:v>
                </c:pt>
                <c:pt idx="3825">
                  <c:v>47795</c:v>
                </c:pt>
                <c:pt idx="3826">
                  <c:v>47796</c:v>
                </c:pt>
                <c:pt idx="3827">
                  <c:v>47797</c:v>
                </c:pt>
                <c:pt idx="3828">
                  <c:v>47798</c:v>
                </c:pt>
                <c:pt idx="3829">
                  <c:v>47799</c:v>
                </c:pt>
                <c:pt idx="3830">
                  <c:v>47800</c:v>
                </c:pt>
                <c:pt idx="3831">
                  <c:v>47801</c:v>
                </c:pt>
                <c:pt idx="3832">
                  <c:v>47802</c:v>
                </c:pt>
                <c:pt idx="3833">
                  <c:v>47803</c:v>
                </c:pt>
                <c:pt idx="3834">
                  <c:v>47804</c:v>
                </c:pt>
                <c:pt idx="3835">
                  <c:v>47805</c:v>
                </c:pt>
                <c:pt idx="3836">
                  <c:v>47806</c:v>
                </c:pt>
                <c:pt idx="3837">
                  <c:v>47807</c:v>
                </c:pt>
                <c:pt idx="3838">
                  <c:v>47808</c:v>
                </c:pt>
                <c:pt idx="3839">
                  <c:v>47809</c:v>
                </c:pt>
                <c:pt idx="3840">
                  <c:v>47810</c:v>
                </c:pt>
                <c:pt idx="3841">
                  <c:v>47811</c:v>
                </c:pt>
                <c:pt idx="3842">
                  <c:v>47812</c:v>
                </c:pt>
                <c:pt idx="3843">
                  <c:v>47813</c:v>
                </c:pt>
                <c:pt idx="3844">
                  <c:v>47814</c:v>
                </c:pt>
                <c:pt idx="3845">
                  <c:v>47815</c:v>
                </c:pt>
                <c:pt idx="3846">
                  <c:v>47816</c:v>
                </c:pt>
                <c:pt idx="3847">
                  <c:v>47817</c:v>
                </c:pt>
                <c:pt idx="3848">
                  <c:v>47818</c:v>
                </c:pt>
                <c:pt idx="3849">
                  <c:v>47819</c:v>
                </c:pt>
                <c:pt idx="3850">
                  <c:v>47820</c:v>
                </c:pt>
                <c:pt idx="3851">
                  <c:v>47821</c:v>
                </c:pt>
                <c:pt idx="3852">
                  <c:v>47822</c:v>
                </c:pt>
                <c:pt idx="3853">
                  <c:v>47823</c:v>
                </c:pt>
                <c:pt idx="3854">
                  <c:v>47824</c:v>
                </c:pt>
                <c:pt idx="3855">
                  <c:v>47825</c:v>
                </c:pt>
                <c:pt idx="3856">
                  <c:v>47826</c:v>
                </c:pt>
                <c:pt idx="3857">
                  <c:v>47827</c:v>
                </c:pt>
                <c:pt idx="3858">
                  <c:v>47828</c:v>
                </c:pt>
                <c:pt idx="3859">
                  <c:v>47829</c:v>
                </c:pt>
                <c:pt idx="3860">
                  <c:v>47830</c:v>
                </c:pt>
                <c:pt idx="3861">
                  <c:v>47831</c:v>
                </c:pt>
                <c:pt idx="3862">
                  <c:v>47832</c:v>
                </c:pt>
                <c:pt idx="3863">
                  <c:v>47833</c:v>
                </c:pt>
                <c:pt idx="3864">
                  <c:v>47834</c:v>
                </c:pt>
                <c:pt idx="3865">
                  <c:v>47835</c:v>
                </c:pt>
                <c:pt idx="3866">
                  <c:v>47836</c:v>
                </c:pt>
                <c:pt idx="3867">
                  <c:v>47837</c:v>
                </c:pt>
                <c:pt idx="3868">
                  <c:v>47838</c:v>
                </c:pt>
                <c:pt idx="3869">
                  <c:v>47839</c:v>
                </c:pt>
                <c:pt idx="3870">
                  <c:v>47840</c:v>
                </c:pt>
                <c:pt idx="3871">
                  <c:v>47841</c:v>
                </c:pt>
                <c:pt idx="3872">
                  <c:v>47842</c:v>
                </c:pt>
                <c:pt idx="3873">
                  <c:v>47843</c:v>
                </c:pt>
                <c:pt idx="3874">
                  <c:v>47844</c:v>
                </c:pt>
                <c:pt idx="3875">
                  <c:v>47845</c:v>
                </c:pt>
                <c:pt idx="3876">
                  <c:v>47846</c:v>
                </c:pt>
                <c:pt idx="3877">
                  <c:v>47847</c:v>
                </c:pt>
                <c:pt idx="3878">
                  <c:v>47848</c:v>
                </c:pt>
                <c:pt idx="3879">
                  <c:v>47849</c:v>
                </c:pt>
                <c:pt idx="3880">
                  <c:v>47850</c:v>
                </c:pt>
                <c:pt idx="3881">
                  <c:v>47851</c:v>
                </c:pt>
                <c:pt idx="3882">
                  <c:v>47852</c:v>
                </c:pt>
                <c:pt idx="3883">
                  <c:v>47853</c:v>
                </c:pt>
                <c:pt idx="3884">
                  <c:v>47854</c:v>
                </c:pt>
                <c:pt idx="3885">
                  <c:v>47855</c:v>
                </c:pt>
                <c:pt idx="3886">
                  <c:v>47856</c:v>
                </c:pt>
                <c:pt idx="3887">
                  <c:v>47857</c:v>
                </c:pt>
                <c:pt idx="3888">
                  <c:v>47858</c:v>
                </c:pt>
                <c:pt idx="3889">
                  <c:v>47859</c:v>
                </c:pt>
                <c:pt idx="3890">
                  <c:v>47860</c:v>
                </c:pt>
                <c:pt idx="3891">
                  <c:v>47861</c:v>
                </c:pt>
                <c:pt idx="3892">
                  <c:v>47862</c:v>
                </c:pt>
                <c:pt idx="3893">
                  <c:v>47863</c:v>
                </c:pt>
                <c:pt idx="3894">
                  <c:v>47864</c:v>
                </c:pt>
                <c:pt idx="3895">
                  <c:v>47865</c:v>
                </c:pt>
                <c:pt idx="3896">
                  <c:v>47866</c:v>
                </c:pt>
                <c:pt idx="3897">
                  <c:v>47867</c:v>
                </c:pt>
                <c:pt idx="3898">
                  <c:v>47868</c:v>
                </c:pt>
                <c:pt idx="3899">
                  <c:v>47869</c:v>
                </c:pt>
                <c:pt idx="3900">
                  <c:v>47870</c:v>
                </c:pt>
                <c:pt idx="3901">
                  <c:v>47871</c:v>
                </c:pt>
                <c:pt idx="3902">
                  <c:v>47872</c:v>
                </c:pt>
                <c:pt idx="3903">
                  <c:v>47873</c:v>
                </c:pt>
                <c:pt idx="3904">
                  <c:v>47874</c:v>
                </c:pt>
                <c:pt idx="3905">
                  <c:v>47875</c:v>
                </c:pt>
                <c:pt idx="3906">
                  <c:v>47876</c:v>
                </c:pt>
                <c:pt idx="3907">
                  <c:v>47877</c:v>
                </c:pt>
                <c:pt idx="3908">
                  <c:v>47878</c:v>
                </c:pt>
                <c:pt idx="3909">
                  <c:v>47879</c:v>
                </c:pt>
                <c:pt idx="3910">
                  <c:v>47880</c:v>
                </c:pt>
                <c:pt idx="3911">
                  <c:v>47881</c:v>
                </c:pt>
                <c:pt idx="3912">
                  <c:v>47882</c:v>
                </c:pt>
                <c:pt idx="3913">
                  <c:v>47883</c:v>
                </c:pt>
                <c:pt idx="3914">
                  <c:v>47884</c:v>
                </c:pt>
                <c:pt idx="3915">
                  <c:v>47885</c:v>
                </c:pt>
                <c:pt idx="3916">
                  <c:v>47886</c:v>
                </c:pt>
                <c:pt idx="3917">
                  <c:v>47887</c:v>
                </c:pt>
                <c:pt idx="3918">
                  <c:v>47888</c:v>
                </c:pt>
                <c:pt idx="3919">
                  <c:v>47889</c:v>
                </c:pt>
                <c:pt idx="3920">
                  <c:v>47890</c:v>
                </c:pt>
                <c:pt idx="3921">
                  <c:v>47891</c:v>
                </c:pt>
                <c:pt idx="3922">
                  <c:v>47892</c:v>
                </c:pt>
                <c:pt idx="3923">
                  <c:v>47893</c:v>
                </c:pt>
                <c:pt idx="3924">
                  <c:v>47894</c:v>
                </c:pt>
                <c:pt idx="3925">
                  <c:v>47895</c:v>
                </c:pt>
                <c:pt idx="3926">
                  <c:v>47896</c:v>
                </c:pt>
                <c:pt idx="3927">
                  <c:v>47897</c:v>
                </c:pt>
                <c:pt idx="3928">
                  <c:v>47898</c:v>
                </c:pt>
                <c:pt idx="3929">
                  <c:v>47899</c:v>
                </c:pt>
                <c:pt idx="3930">
                  <c:v>47900</c:v>
                </c:pt>
                <c:pt idx="3931">
                  <c:v>47901</c:v>
                </c:pt>
                <c:pt idx="3932">
                  <c:v>47902</c:v>
                </c:pt>
                <c:pt idx="3933">
                  <c:v>47903</c:v>
                </c:pt>
                <c:pt idx="3934">
                  <c:v>47904</c:v>
                </c:pt>
                <c:pt idx="3935">
                  <c:v>47905</c:v>
                </c:pt>
                <c:pt idx="3936">
                  <c:v>47906</c:v>
                </c:pt>
                <c:pt idx="3937">
                  <c:v>47907</c:v>
                </c:pt>
                <c:pt idx="3938">
                  <c:v>47908</c:v>
                </c:pt>
                <c:pt idx="3939">
                  <c:v>47909</c:v>
                </c:pt>
                <c:pt idx="3940">
                  <c:v>47910</c:v>
                </c:pt>
                <c:pt idx="3941">
                  <c:v>47911</c:v>
                </c:pt>
                <c:pt idx="3942">
                  <c:v>47912</c:v>
                </c:pt>
                <c:pt idx="3943">
                  <c:v>47913</c:v>
                </c:pt>
                <c:pt idx="3944">
                  <c:v>47914</c:v>
                </c:pt>
                <c:pt idx="3945">
                  <c:v>47915</c:v>
                </c:pt>
                <c:pt idx="3946">
                  <c:v>47916</c:v>
                </c:pt>
                <c:pt idx="3947">
                  <c:v>47917</c:v>
                </c:pt>
                <c:pt idx="3948">
                  <c:v>47918</c:v>
                </c:pt>
                <c:pt idx="3949">
                  <c:v>47919</c:v>
                </c:pt>
                <c:pt idx="3950">
                  <c:v>47920</c:v>
                </c:pt>
                <c:pt idx="3951">
                  <c:v>47921</c:v>
                </c:pt>
                <c:pt idx="3952">
                  <c:v>47922</c:v>
                </c:pt>
                <c:pt idx="3953">
                  <c:v>47923</c:v>
                </c:pt>
                <c:pt idx="3954">
                  <c:v>47924</c:v>
                </c:pt>
                <c:pt idx="3955">
                  <c:v>47925</c:v>
                </c:pt>
                <c:pt idx="3956">
                  <c:v>47926</c:v>
                </c:pt>
                <c:pt idx="3957">
                  <c:v>47927</c:v>
                </c:pt>
                <c:pt idx="3958">
                  <c:v>47928</c:v>
                </c:pt>
                <c:pt idx="3959">
                  <c:v>47929</c:v>
                </c:pt>
                <c:pt idx="3960">
                  <c:v>47930</c:v>
                </c:pt>
                <c:pt idx="3961">
                  <c:v>47931</c:v>
                </c:pt>
                <c:pt idx="3962">
                  <c:v>47932</c:v>
                </c:pt>
                <c:pt idx="3963">
                  <c:v>47933</c:v>
                </c:pt>
                <c:pt idx="3964">
                  <c:v>47934</c:v>
                </c:pt>
                <c:pt idx="3965">
                  <c:v>47935</c:v>
                </c:pt>
                <c:pt idx="3966">
                  <c:v>47936</c:v>
                </c:pt>
                <c:pt idx="3967">
                  <c:v>47937</c:v>
                </c:pt>
                <c:pt idx="3968">
                  <c:v>47938</c:v>
                </c:pt>
                <c:pt idx="3969">
                  <c:v>47939</c:v>
                </c:pt>
                <c:pt idx="3970">
                  <c:v>47940</c:v>
                </c:pt>
                <c:pt idx="3971">
                  <c:v>47941</c:v>
                </c:pt>
                <c:pt idx="3972">
                  <c:v>47942</c:v>
                </c:pt>
                <c:pt idx="3973">
                  <c:v>47943</c:v>
                </c:pt>
                <c:pt idx="3974">
                  <c:v>47944</c:v>
                </c:pt>
                <c:pt idx="3975">
                  <c:v>47945</c:v>
                </c:pt>
                <c:pt idx="3976">
                  <c:v>47946</c:v>
                </c:pt>
                <c:pt idx="3977">
                  <c:v>47947</c:v>
                </c:pt>
                <c:pt idx="3978">
                  <c:v>47948</c:v>
                </c:pt>
                <c:pt idx="3979">
                  <c:v>47949</c:v>
                </c:pt>
                <c:pt idx="3980">
                  <c:v>47950</c:v>
                </c:pt>
                <c:pt idx="3981">
                  <c:v>47951</c:v>
                </c:pt>
                <c:pt idx="3982">
                  <c:v>47952</c:v>
                </c:pt>
                <c:pt idx="3983">
                  <c:v>47953</c:v>
                </c:pt>
                <c:pt idx="3984">
                  <c:v>47954</c:v>
                </c:pt>
                <c:pt idx="3985">
                  <c:v>47955</c:v>
                </c:pt>
                <c:pt idx="3986">
                  <c:v>47956</c:v>
                </c:pt>
                <c:pt idx="3987">
                  <c:v>47957</c:v>
                </c:pt>
                <c:pt idx="3988">
                  <c:v>47958</c:v>
                </c:pt>
                <c:pt idx="3989">
                  <c:v>47959</c:v>
                </c:pt>
                <c:pt idx="3990">
                  <c:v>47960</c:v>
                </c:pt>
                <c:pt idx="3991">
                  <c:v>47961</c:v>
                </c:pt>
                <c:pt idx="3992">
                  <c:v>47962</c:v>
                </c:pt>
                <c:pt idx="3993">
                  <c:v>47963</c:v>
                </c:pt>
                <c:pt idx="3994">
                  <c:v>47964</c:v>
                </c:pt>
                <c:pt idx="3995">
                  <c:v>47965</c:v>
                </c:pt>
                <c:pt idx="3996">
                  <c:v>47966</c:v>
                </c:pt>
                <c:pt idx="3997">
                  <c:v>47967</c:v>
                </c:pt>
                <c:pt idx="3998">
                  <c:v>47968</c:v>
                </c:pt>
                <c:pt idx="3999">
                  <c:v>47969</c:v>
                </c:pt>
                <c:pt idx="4000">
                  <c:v>47970</c:v>
                </c:pt>
                <c:pt idx="4001">
                  <c:v>47971</c:v>
                </c:pt>
                <c:pt idx="4002">
                  <c:v>47972</c:v>
                </c:pt>
                <c:pt idx="4003">
                  <c:v>47973</c:v>
                </c:pt>
                <c:pt idx="4004">
                  <c:v>47974</c:v>
                </c:pt>
                <c:pt idx="4005">
                  <c:v>47975</c:v>
                </c:pt>
                <c:pt idx="4006">
                  <c:v>47976</c:v>
                </c:pt>
                <c:pt idx="4007">
                  <c:v>47977</c:v>
                </c:pt>
                <c:pt idx="4008">
                  <c:v>47978</c:v>
                </c:pt>
                <c:pt idx="4009">
                  <c:v>47979</c:v>
                </c:pt>
                <c:pt idx="4010">
                  <c:v>47980</c:v>
                </c:pt>
                <c:pt idx="4011">
                  <c:v>47981</c:v>
                </c:pt>
                <c:pt idx="4012">
                  <c:v>47982</c:v>
                </c:pt>
                <c:pt idx="4013">
                  <c:v>47983</c:v>
                </c:pt>
                <c:pt idx="4014">
                  <c:v>47984</c:v>
                </c:pt>
                <c:pt idx="4015">
                  <c:v>47985</c:v>
                </c:pt>
                <c:pt idx="4016">
                  <c:v>47986</c:v>
                </c:pt>
                <c:pt idx="4017">
                  <c:v>47987</c:v>
                </c:pt>
                <c:pt idx="4018">
                  <c:v>47988</c:v>
                </c:pt>
                <c:pt idx="4019">
                  <c:v>47989</c:v>
                </c:pt>
                <c:pt idx="4020">
                  <c:v>47990</c:v>
                </c:pt>
                <c:pt idx="4021">
                  <c:v>47991</c:v>
                </c:pt>
                <c:pt idx="4022">
                  <c:v>47992</c:v>
                </c:pt>
                <c:pt idx="4023">
                  <c:v>47993</c:v>
                </c:pt>
                <c:pt idx="4024">
                  <c:v>47994</c:v>
                </c:pt>
                <c:pt idx="4025">
                  <c:v>47995</c:v>
                </c:pt>
                <c:pt idx="4026">
                  <c:v>47996</c:v>
                </c:pt>
                <c:pt idx="4027">
                  <c:v>47997</c:v>
                </c:pt>
                <c:pt idx="4028">
                  <c:v>47998</c:v>
                </c:pt>
                <c:pt idx="4029">
                  <c:v>47999</c:v>
                </c:pt>
                <c:pt idx="4030">
                  <c:v>48000</c:v>
                </c:pt>
                <c:pt idx="4031">
                  <c:v>48001</c:v>
                </c:pt>
                <c:pt idx="4032">
                  <c:v>48002</c:v>
                </c:pt>
                <c:pt idx="4033">
                  <c:v>48003</c:v>
                </c:pt>
                <c:pt idx="4034">
                  <c:v>48004</c:v>
                </c:pt>
                <c:pt idx="4035">
                  <c:v>48005</c:v>
                </c:pt>
                <c:pt idx="4036">
                  <c:v>48006</c:v>
                </c:pt>
                <c:pt idx="4037">
                  <c:v>48007</c:v>
                </c:pt>
                <c:pt idx="4038">
                  <c:v>48008</c:v>
                </c:pt>
                <c:pt idx="4039">
                  <c:v>48009</c:v>
                </c:pt>
                <c:pt idx="4040">
                  <c:v>48010</c:v>
                </c:pt>
                <c:pt idx="4041">
                  <c:v>48011</c:v>
                </c:pt>
                <c:pt idx="4042">
                  <c:v>48012</c:v>
                </c:pt>
                <c:pt idx="4043">
                  <c:v>48013</c:v>
                </c:pt>
                <c:pt idx="4044">
                  <c:v>48014</c:v>
                </c:pt>
                <c:pt idx="4045">
                  <c:v>48015</c:v>
                </c:pt>
                <c:pt idx="4046">
                  <c:v>48016</c:v>
                </c:pt>
                <c:pt idx="4047">
                  <c:v>48017</c:v>
                </c:pt>
                <c:pt idx="4048">
                  <c:v>48018</c:v>
                </c:pt>
                <c:pt idx="4049">
                  <c:v>48019</c:v>
                </c:pt>
                <c:pt idx="4050">
                  <c:v>48020</c:v>
                </c:pt>
                <c:pt idx="4051">
                  <c:v>48021</c:v>
                </c:pt>
                <c:pt idx="4052">
                  <c:v>48022</c:v>
                </c:pt>
                <c:pt idx="4053">
                  <c:v>48023</c:v>
                </c:pt>
                <c:pt idx="4054">
                  <c:v>48024</c:v>
                </c:pt>
                <c:pt idx="4055">
                  <c:v>48025</c:v>
                </c:pt>
                <c:pt idx="4056">
                  <c:v>48026</c:v>
                </c:pt>
                <c:pt idx="4057">
                  <c:v>48027</c:v>
                </c:pt>
                <c:pt idx="4058">
                  <c:v>48028</c:v>
                </c:pt>
                <c:pt idx="4059">
                  <c:v>48029</c:v>
                </c:pt>
                <c:pt idx="4060">
                  <c:v>48030</c:v>
                </c:pt>
                <c:pt idx="4061">
                  <c:v>48031</c:v>
                </c:pt>
                <c:pt idx="4062">
                  <c:v>48032</c:v>
                </c:pt>
                <c:pt idx="4063">
                  <c:v>48033</c:v>
                </c:pt>
                <c:pt idx="4064">
                  <c:v>48034</c:v>
                </c:pt>
                <c:pt idx="4065">
                  <c:v>48035</c:v>
                </c:pt>
                <c:pt idx="4066">
                  <c:v>48036</c:v>
                </c:pt>
                <c:pt idx="4067">
                  <c:v>48037</c:v>
                </c:pt>
                <c:pt idx="4068">
                  <c:v>48038</c:v>
                </c:pt>
                <c:pt idx="4069">
                  <c:v>48039</c:v>
                </c:pt>
                <c:pt idx="4070">
                  <c:v>48040</c:v>
                </c:pt>
                <c:pt idx="4071">
                  <c:v>48041</c:v>
                </c:pt>
                <c:pt idx="4072">
                  <c:v>48042</c:v>
                </c:pt>
                <c:pt idx="4073">
                  <c:v>48043</c:v>
                </c:pt>
                <c:pt idx="4074">
                  <c:v>48044</c:v>
                </c:pt>
                <c:pt idx="4075">
                  <c:v>48045</c:v>
                </c:pt>
                <c:pt idx="4076">
                  <c:v>48046</c:v>
                </c:pt>
                <c:pt idx="4077">
                  <c:v>48047</c:v>
                </c:pt>
                <c:pt idx="4078">
                  <c:v>48048</c:v>
                </c:pt>
                <c:pt idx="4079">
                  <c:v>48049</c:v>
                </c:pt>
                <c:pt idx="4080">
                  <c:v>48050</c:v>
                </c:pt>
                <c:pt idx="4081">
                  <c:v>48051</c:v>
                </c:pt>
                <c:pt idx="4082">
                  <c:v>48052</c:v>
                </c:pt>
                <c:pt idx="4083">
                  <c:v>48053</c:v>
                </c:pt>
                <c:pt idx="4084">
                  <c:v>48054</c:v>
                </c:pt>
                <c:pt idx="4085">
                  <c:v>48055</c:v>
                </c:pt>
                <c:pt idx="4086">
                  <c:v>48056</c:v>
                </c:pt>
                <c:pt idx="4087">
                  <c:v>48057</c:v>
                </c:pt>
                <c:pt idx="4088">
                  <c:v>48058</c:v>
                </c:pt>
                <c:pt idx="4089">
                  <c:v>48059</c:v>
                </c:pt>
                <c:pt idx="4090">
                  <c:v>48060</c:v>
                </c:pt>
                <c:pt idx="4091">
                  <c:v>48061</c:v>
                </c:pt>
                <c:pt idx="4092">
                  <c:v>48062</c:v>
                </c:pt>
                <c:pt idx="4093">
                  <c:v>48063</c:v>
                </c:pt>
                <c:pt idx="4094">
                  <c:v>48064</c:v>
                </c:pt>
                <c:pt idx="4095">
                  <c:v>48065</c:v>
                </c:pt>
                <c:pt idx="4096">
                  <c:v>48066</c:v>
                </c:pt>
                <c:pt idx="4097">
                  <c:v>48067</c:v>
                </c:pt>
                <c:pt idx="4098">
                  <c:v>48068</c:v>
                </c:pt>
                <c:pt idx="4099">
                  <c:v>48069</c:v>
                </c:pt>
                <c:pt idx="4100">
                  <c:v>48070</c:v>
                </c:pt>
                <c:pt idx="4101">
                  <c:v>48071</c:v>
                </c:pt>
                <c:pt idx="4102">
                  <c:v>48072</c:v>
                </c:pt>
                <c:pt idx="4103">
                  <c:v>48073</c:v>
                </c:pt>
                <c:pt idx="4104">
                  <c:v>48074</c:v>
                </c:pt>
                <c:pt idx="4105">
                  <c:v>48075</c:v>
                </c:pt>
                <c:pt idx="4106">
                  <c:v>48076</c:v>
                </c:pt>
                <c:pt idx="4107">
                  <c:v>48077</c:v>
                </c:pt>
                <c:pt idx="4108">
                  <c:v>48078</c:v>
                </c:pt>
                <c:pt idx="4109">
                  <c:v>48079</c:v>
                </c:pt>
                <c:pt idx="4110">
                  <c:v>48080</c:v>
                </c:pt>
                <c:pt idx="4111">
                  <c:v>48081</c:v>
                </c:pt>
                <c:pt idx="4112">
                  <c:v>48082</c:v>
                </c:pt>
                <c:pt idx="4113">
                  <c:v>48083</c:v>
                </c:pt>
                <c:pt idx="4114">
                  <c:v>48084</c:v>
                </c:pt>
                <c:pt idx="4115">
                  <c:v>48085</c:v>
                </c:pt>
                <c:pt idx="4116">
                  <c:v>48086</c:v>
                </c:pt>
                <c:pt idx="4117">
                  <c:v>48087</c:v>
                </c:pt>
                <c:pt idx="4118">
                  <c:v>48088</c:v>
                </c:pt>
                <c:pt idx="4119">
                  <c:v>48089</c:v>
                </c:pt>
                <c:pt idx="4120">
                  <c:v>48090</c:v>
                </c:pt>
                <c:pt idx="4121">
                  <c:v>48091</c:v>
                </c:pt>
                <c:pt idx="4122">
                  <c:v>48092</c:v>
                </c:pt>
                <c:pt idx="4123">
                  <c:v>48093</c:v>
                </c:pt>
                <c:pt idx="4124">
                  <c:v>48094</c:v>
                </c:pt>
                <c:pt idx="4125">
                  <c:v>48095</c:v>
                </c:pt>
                <c:pt idx="4126">
                  <c:v>48096</c:v>
                </c:pt>
                <c:pt idx="4127">
                  <c:v>48097</c:v>
                </c:pt>
                <c:pt idx="4128">
                  <c:v>48098</c:v>
                </c:pt>
                <c:pt idx="4129">
                  <c:v>48099</c:v>
                </c:pt>
                <c:pt idx="4130">
                  <c:v>48100</c:v>
                </c:pt>
                <c:pt idx="4131">
                  <c:v>48101</c:v>
                </c:pt>
                <c:pt idx="4132">
                  <c:v>48102</c:v>
                </c:pt>
                <c:pt idx="4133">
                  <c:v>48103</c:v>
                </c:pt>
                <c:pt idx="4134">
                  <c:v>48104</c:v>
                </c:pt>
                <c:pt idx="4135">
                  <c:v>48105</c:v>
                </c:pt>
                <c:pt idx="4136">
                  <c:v>48106</c:v>
                </c:pt>
                <c:pt idx="4137">
                  <c:v>48107</c:v>
                </c:pt>
                <c:pt idx="4138">
                  <c:v>48108</c:v>
                </c:pt>
                <c:pt idx="4139">
                  <c:v>48109</c:v>
                </c:pt>
                <c:pt idx="4140">
                  <c:v>48110</c:v>
                </c:pt>
                <c:pt idx="4141">
                  <c:v>48111</c:v>
                </c:pt>
                <c:pt idx="4142">
                  <c:v>48112</c:v>
                </c:pt>
                <c:pt idx="4143">
                  <c:v>48113</c:v>
                </c:pt>
                <c:pt idx="4144">
                  <c:v>48114</c:v>
                </c:pt>
                <c:pt idx="4145">
                  <c:v>48115</c:v>
                </c:pt>
                <c:pt idx="4146">
                  <c:v>48116</c:v>
                </c:pt>
                <c:pt idx="4147">
                  <c:v>48117</c:v>
                </c:pt>
                <c:pt idx="4148">
                  <c:v>48118</c:v>
                </c:pt>
                <c:pt idx="4149">
                  <c:v>48119</c:v>
                </c:pt>
                <c:pt idx="4150">
                  <c:v>48120</c:v>
                </c:pt>
                <c:pt idx="4151">
                  <c:v>48121</c:v>
                </c:pt>
                <c:pt idx="4152">
                  <c:v>48122</c:v>
                </c:pt>
                <c:pt idx="4153">
                  <c:v>48123</c:v>
                </c:pt>
                <c:pt idx="4154">
                  <c:v>48124</c:v>
                </c:pt>
                <c:pt idx="4155">
                  <c:v>48125</c:v>
                </c:pt>
                <c:pt idx="4156">
                  <c:v>48126</c:v>
                </c:pt>
                <c:pt idx="4157">
                  <c:v>48127</c:v>
                </c:pt>
                <c:pt idx="4158">
                  <c:v>48128</c:v>
                </c:pt>
                <c:pt idx="4159">
                  <c:v>48129</c:v>
                </c:pt>
                <c:pt idx="4160">
                  <c:v>48130</c:v>
                </c:pt>
                <c:pt idx="4161">
                  <c:v>48131</c:v>
                </c:pt>
                <c:pt idx="4162">
                  <c:v>48132</c:v>
                </c:pt>
                <c:pt idx="4163">
                  <c:v>48133</c:v>
                </c:pt>
                <c:pt idx="4164">
                  <c:v>48134</c:v>
                </c:pt>
                <c:pt idx="4165">
                  <c:v>48135</c:v>
                </c:pt>
                <c:pt idx="4166">
                  <c:v>48136</c:v>
                </c:pt>
                <c:pt idx="4167">
                  <c:v>48137</c:v>
                </c:pt>
                <c:pt idx="4168">
                  <c:v>48138</c:v>
                </c:pt>
                <c:pt idx="4169">
                  <c:v>48139</c:v>
                </c:pt>
                <c:pt idx="4170">
                  <c:v>48140</c:v>
                </c:pt>
                <c:pt idx="4171">
                  <c:v>48141</c:v>
                </c:pt>
                <c:pt idx="4172">
                  <c:v>48142</c:v>
                </c:pt>
                <c:pt idx="4173">
                  <c:v>48143</c:v>
                </c:pt>
                <c:pt idx="4174">
                  <c:v>48144</c:v>
                </c:pt>
                <c:pt idx="4175">
                  <c:v>48145</c:v>
                </c:pt>
                <c:pt idx="4176">
                  <c:v>48146</c:v>
                </c:pt>
                <c:pt idx="4177">
                  <c:v>48147</c:v>
                </c:pt>
                <c:pt idx="4178">
                  <c:v>48148</c:v>
                </c:pt>
                <c:pt idx="4179">
                  <c:v>48149</c:v>
                </c:pt>
                <c:pt idx="4180">
                  <c:v>48150</c:v>
                </c:pt>
                <c:pt idx="4181">
                  <c:v>48151</c:v>
                </c:pt>
                <c:pt idx="4182">
                  <c:v>48152</c:v>
                </c:pt>
                <c:pt idx="4183">
                  <c:v>48153</c:v>
                </c:pt>
                <c:pt idx="4184">
                  <c:v>48154</c:v>
                </c:pt>
                <c:pt idx="4185">
                  <c:v>48155</c:v>
                </c:pt>
                <c:pt idx="4186">
                  <c:v>48156</c:v>
                </c:pt>
                <c:pt idx="4187">
                  <c:v>48157</c:v>
                </c:pt>
                <c:pt idx="4188">
                  <c:v>48158</c:v>
                </c:pt>
                <c:pt idx="4189">
                  <c:v>48159</c:v>
                </c:pt>
                <c:pt idx="4190">
                  <c:v>48160</c:v>
                </c:pt>
                <c:pt idx="4191">
                  <c:v>48161</c:v>
                </c:pt>
                <c:pt idx="4192">
                  <c:v>48162</c:v>
                </c:pt>
                <c:pt idx="4193">
                  <c:v>48163</c:v>
                </c:pt>
                <c:pt idx="4194">
                  <c:v>48164</c:v>
                </c:pt>
                <c:pt idx="4195">
                  <c:v>48165</c:v>
                </c:pt>
                <c:pt idx="4196">
                  <c:v>48166</c:v>
                </c:pt>
                <c:pt idx="4197">
                  <c:v>48167</c:v>
                </c:pt>
                <c:pt idx="4198">
                  <c:v>48168</c:v>
                </c:pt>
                <c:pt idx="4199">
                  <c:v>48169</c:v>
                </c:pt>
                <c:pt idx="4200">
                  <c:v>48170</c:v>
                </c:pt>
                <c:pt idx="4201">
                  <c:v>48171</c:v>
                </c:pt>
                <c:pt idx="4202">
                  <c:v>48172</c:v>
                </c:pt>
                <c:pt idx="4203">
                  <c:v>48173</c:v>
                </c:pt>
                <c:pt idx="4204">
                  <c:v>48174</c:v>
                </c:pt>
                <c:pt idx="4205">
                  <c:v>48175</c:v>
                </c:pt>
                <c:pt idx="4206">
                  <c:v>48176</c:v>
                </c:pt>
                <c:pt idx="4207">
                  <c:v>48177</c:v>
                </c:pt>
                <c:pt idx="4208">
                  <c:v>48178</c:v>
                </c:pt>
                <c:pt idx="4209">
                  <c:v>48179</c:v>
                </c:pt>
                <c:pt idx="4210">
                  <c:v>48180</c:v>
                </c:pt>
                <c:pt idx="4211">
                  <c:v>48181</c:v>
                </c:pt>
                <c:pt idx="4212">
                  <c:v>48182</c:v>
                </c:pt>
                <c:pt idx="4213">
                  <c:v>48183</c:v>
                </c:pt>
                <c:pt idx="4214">
                  <c:v>48184</c:v>
                </c:pt>
                <c:pt idx="4215">
                  <c:v>48185</c:v>
                </c:pt>
                <c:pt idx="4216">
                  <c:v>48186</c:v>
                </c:pt>
                <c:pt idx="4217">
                  <c:v>48187</c:v>
                </c:pt>
                <c:pt idx="4218">
                  <c:v>48188</c:v>
                </c:pt>
                <c:pt idx="4219">
                  <c:v>48189</c:v>
                </c:pt>
                <c:pt idx="4220">
                  <c:v>48190</c:v>
                </c:pt>
                <c:pt idx="4221">
                  <c:v>48191</c:v>
                </c:pt>
                <c:pt idx="4222">
                  <c:v>48192</c:v>
                </c:pt>
                <c:pt idx="4223">
                  <c:v>48193</c:v>
                </c:pt>
                <c:pt idx="4224">
                  <c:v>48194</c:v>
                </c:pt>
                <c:pt idx="4225">
                  <c:v>48195</c:v>
                </c:pt>
                <c:pt idx="4226">
                  <c:v>48196</c:v>
                </c:pt>
                <c:pt idx="4227">
                  <c:v>48197</c:v>
                </c:pt>
                <c:pt idx="4228">
                  <c:v>48198</c:v>
                </c:pt>
                <c:pt idx="4229">
                  <c:v>48199</c:v>
                </c:pt>
                <c:pt idx="4230">
                  <c:v>48200</c:v>
                </c:pt>
                <c:pt idx="4231">
                  <c:v>48201</c:v>
                </c:pt>
                <c:pt idx="4232">
                  <c:v>48202</c:v>
                </c:pt>
                <c:pt idx="4233">
                  <c:v>48203</c:v>
                </c:pt>
                <c:pt idx="4234">
                  <c:v>48204</c:v>
                </c:pt>
                <c:pt idx="4235">
                  <c:v>48205</c:v>
                </c:pt>
                <c:pt idx="4236">
                  <c:v>48206</c:v>
                </c:pt>
                <c:pt idx="4237">
                  <c:v>48207</c:v>
                </c:pt>
                <c:pt idx="4238">
                  <c:v>48208</c:v>
                </c:pt>
                <c:pt idx="4239">
                  <c:v>48209</c:v>
                </c:pt>
                <c:pt idx="4240">
                  <c:v>48210</c:v>
                </c:pt>
                <c:pt idx="4241">
                  <c:v>48211</c:v>
                </c:pt>
                <c:pt idx="4242">
                  <c:v>48212</c:v>
                </c:pt>
                <c:pt idx="4243">
                  <c:v>48213</c:v>
                </c:pt>
                <c:pt idx="4244">
                  <c:v>48214</c:v>
                </c:pt>
                <c:pt idx="4245">
                  <c:v>48215</c:v>
                </c:pt>
                <c:pt idx="4246">
                  <c:v>48216</c:v>
                </c:pt>
                <c:pt idx="4247">
                  <c:v>48217</c:v>
                </c:pt>
                <c:pt idx="4248">
                  <c:v>48218</c:v>
                </c:pt>
                <c:pt idx="4249">
                  <c:v>48219</c:v>
                </c:pt>
                <c:pt idx="4250">
                  <c:v>48220</c:v>
                </c:pt>
                <c:pt idx="4251">
                  <c:v>48221</c:v>
                </c:pt>
                <c:pt idx="4252">
                  <c:v>48222</c:v>
                </c:pt>
                <c:pt idx="4253">
                  <c:v>48223</c:v>
                </c:pt>
                <c:pt idx="4254">
                  <c:v>48224</c:v>
                </c:pt>
                <c:pt idx="4255">
                  <c:v>48225</c:v>
                </c:pt>
                <c:pt idx="4256">
                  <c:v>48226</c:v>
                </c:pt>
                <c:pt idx="4257">
                  <c:v>48227</c:v>
                </c:pt>
                <c:pt idx="4258">
                  <c:v>48228</c:v>
                </c:pt>
                <c:pt idx="4259">
                  <c:v>48229</c:v>
                </c:pt>
                <c:pt idx="4260">
                  <c:v>48230</c:v>
                </c:pt>
                <c:pt idx="4261">
                  <c:v>48231</c:v>
                </c:pt>
                <c:pt idx="4262">
                  <c:v>48232</c:v>
                </c:pt>
                <c:pt idx="4263">
                  <c:v>48233</c:v>
                </c:pt>
                <c:pt idx="4264">
                  <c:v>48234</c:v>
                </c:pt>
                <c:pt idx="4265">
                  <c:v>48235</c:v>
                </c:pt>
                <c:pt idx="4266">
                  <c:v>48236</c:v>
                </c:pt>
                <c:pt idx="4267">
                  <c:v>48237</c:v>
                </c:pt>
                <c:pt idx="4268">
                  <c:v>48238</c:v>
                </c:pt>
                <c:pt idx="4269">
                  <c:v>48239</c:v>
                </c:pt>
                <c:pt idx="4270">
                  <c:v>48240</c:v>
                </c:pt>
                <c:pt idx="4271">
                  <c:v>48241</c:v>
                </c:pt>
                <c:pt idx="4272">
                  <c:v>48242</c:v>
                </c:pt>
                <c:pt idx="4273">
                  <c:v>48243</c:v>
                </c:pt>
                <c:pt idx="4274">
                  <c:v>48244</c:v>
                </c:pt>
                <c:pt idx="4275">
                  <c:v>48245</c:v>
                </c:pt>
                <c:pt idx="4276">
                  <c:v>48246</c:v>
                </c:pt>
                <c:pt idx="4277">
                  <c:v>48247</c:v>
                </c:pt>
                <c:pt idx="4278">
                  <c:v>48248</c:v>
                </c:pt>
                <c:pt idx="4279">
                  <c:v>48249</c:v>
                </c:pt>
                <c:pt idx="4280">
                  <c:v>48250</c:v>
                </c:pt>
                <c:pt idx="4281">
                  <c:v>48251</c:v>
                </c:pt>
                <c:pt idx="4282">
                  <c:v>48252</c:v>
                </c:pt>
                <c:pt idx="4283">
                  <c:v>48253</c:v>
                </c:pt>
                <c:pt idx="4284">
                  <c:v>48254</c:v>
                </c:pt>
                <c:pt idx="4285">
                  <c:v>48255</c:v>
                </c:pt>
                <c:pt idx="4286">
                  <c:v>48256</c:v>
                </c:pt>
                <c:pt idx="4287">
                  <c:v>48257</c:v>
                </c:pt>
                <c:pt idx="4288">
                  <c:v>48258</c:v>
                </c:pt>
                <c:pt idx="4289">
                  <c:v>48259</c:v>
                </c:pt>
                <c:pt idx="4290">
                  <c:v>48260</c:v>
                </c:pt>
                <c:pt idx="4291">
                  <c:v>48261</c:v>
                </c:pt>
                <c:pt idx="4292">
                  <c:v>48262</c:v>
                </c:pt>
                <c:pt idx="4293">
                  <c:v>48263</c:v>
                </c:pt>
                <c:pt idx="4294">
                  <c:v>48264</c:v>
                </c:pt>
                <c:pt idx="4295">
                  <c:v>48265</c:v>
                </c:pt>
                <c:pt idx="4296">
                  <c:v>48266</c:v>
                </c:pt>
                <c:pt idx="4297">
                  <c:v>48267</c:v>
                </c:pt>
                <c:pt idx="4298">
                  <c:v>48268</c:v>
                </c:pt>
                <c:pt idx="4299">
                  <c:v>48269</c:v>
                </c:pt>
                <c:pt idx="4300">
                  <c:v>48270</c:v>
                </c:pt>
                <c:pt idx="4301">
                  <c:v>48271</c:v>
                </c:pt>
                <c:pt idx="4302">
                  <c:v>48272</c:v>
                </c:pt>
                <c:pt idx="4303">
                  <c:v>48273</c:v>
                </c:pt>
                <c:pt idx="4304">
                  <c:v>48274</c:v>
                </c:pt>
                <c:pt idx="4305">
                  <c:v>48275</c:v>
                </c:pt>
                <c:pt idx="4306">
                  <c:v>48276</c:v>
                </c:pt>
                <c:pt idx="4307">
                  <c:v>48277</c:v>
                </c:pt>
                <c:pt idx="4308">
                  <c:v>48278</c:v>
                </c:pt>
                <c:pt idx="4309">
                  <c:v>48279</c:v>
                </c:pt>
                <c:pt idx="4310">
                  <c:v>48280</c:v>
                </c:pt>
                <c:pt idx="4311">
                  <c:v>48281</c:v>
                </c:pt>
                <c:pt idx="4312">
                  <c:v>48282</c:v>
                </c:pt>
                <c:pt idx="4313">
                  <c:v>48283</c:v>
                </c:pt>
                <c:pt idx="4314">
                  <c:v>48284</c:v>
                </c:pt>
                <c:pt idx="4315">
                  <c:v>48285</c:v>
                </c:pt>
                <c:pt idx="4316">
                  <c:v>48286</c:v>
                </c:pt>
                <c:pt idx="4317">
                  <c:v>48287</c:v>
                </c:pt>
                <c:pt idx="4318">
                  <c:v>48288</c:v>
                </c:pt>
                <c:pt idx="4319">
                  <c:v>48289</c:v>
                </c:pt>
                <c:pt idx="4320">
                  <c:v>48290</c:v>
                </c:pt>
                <c:pt idx="4321">
                  <c:v>48291</c:v>
                </c:pt>
                <c:pt idx="4322">
                  <c:v>48292</c:v>
                </c:pt>
                <c:pt idx="4323">
                  <c:v>48293</c:v>
                </c:pt>
                <c:pt idx="4324">
                  <c:v>48294</c:v>
                </c:pt>
                <c:pt idx="4325">
                  <c:v>48295</c:v>
                </c:pt>
                <c:pt idx="4326">
                  <c:v>48296</c:v>
                </c:pt>
                <c:pt idx="4327">
                  <c:v>48297</c:v>
                </c:pt>
                <c:pt idx="4328">
                  <c:v>48298</c:v>
                </c:pt>
                <c:pt idx="4329">
                  <c:v>48299</c:v>
                </c:pt>
                <c:pt idx="4330">
                  <c:v>48300</c:v>
                </c:pt>
                <c:pt idx="4331">
                  <c:v>48301</c:v>
                </c:pt>
                <c:pt idx="4332">
                  <c:v>48302</c:v>
                </c:pt>
                <c:pt idx="4333">
                  <c:v>48303</c:v>
                </c:pt>
                <c:pt idx="4334">
                  <c:v>48304</c:v>
                </c:pt>
                <c:pt idx="4335">
                  <c:v>48305</c:v>
                </c:pt>
                <c:pt idx="4336">
                  <c:v>48306</c:v>
                </c:pt>
                <c:pt idx="4337">
                  <c:v>48307</c:v>
                </c:pt>
                <c:pt idx="4338">
                  <c:v>48308</c:v>
                </c:pt>
                <c:pt idx="4339">
                  <c:v>48309</c:v>
                </c:pt>
                <c:pt idx="4340">
                  <c:v>48310</c:v>
                </c:pt>
                <c:pt idx="4341">
                  <c:v>48311</c:v>
                </c:pt>
                <c:pt idx="4342">
                  <c:v>48312</c:v>
                </c:pt>
                <c:pt idx="4343">
                  <c:v>48313</c:v>
                </c:pt>
                <c:pt idx="4344">
                  <c:v>48314</c:v>
                </c:pt>
                <c:pt idx="4345">
                  <c:v>48315</c:v>
                </c:pt>
                <c:pt idx="4346">
                  <c:v>48316</c:v>
                </c:pt>
                <c:pt idx="4347">
                  <c:v>48317</c:v>
                </c:pt>
                <c:pt idx="4348">
                  <c:v>48318</c:v>
                </c:pt>
                <c:pt idx="4349">
                  <c:v>48319</c:v>
                </c:pt>
                <c:pt idx="4350">
                  <c:v>48320</c:v>
                </c:pt>
                <c:pt idx="4351">
                  <c:v>48321</c:v>
                </c:pt>
                <c:pt idx="4352">
                  <c:v>48322</c:v>
                </c:pt>
                <c:pt idx="4353">
                  <c:v>48323</c:v>
                </c:pt>
                <c:pt idx="4354">
                  <c:v>48324</c:v>
                </c:pt>
                <c:pt idx="4355">
                  <c:v>48325</c:v>
                </c:pt>
                <c:pt idx="4356">
                  <c:v>48326</c:v>
                </c:pt>
                <c:pt idx="4357">
                  <c:v>48327</c:v>
                </c:pt>
                <c:pt idx="4358">
                  <c:v>48328</c:v>
                </c:pt>
                <c:pt idx="4359">
                  <c:v>48329</c:v>
                </c:pt>
                <c:pt idx="4360">
                  <c:v>48330</c:v>
                </c:pt>
                <c:pt idx="4361">
                  <c:v>48331</c:v>
                </c:pt>
                <c:pt idx="4362">
                  <c:v>48332</c:v>
                </c:pt>
                <c:pt idx="4363">
                  <c:v>48333</c:v>
                </c:pt>
                <c:pt idx="4364">
                  <c:v>48334</c:v>
                </c:pt>
                <c:pt idx="4365">
                  <c:v>48335</c:v>
                </c:pt>
                <c:pt idx="4366">
                  <c:v>48336</c:v>
                </c:pt>
                <c:pt idx="4367">
                  <c:v>48337</c:v>
                </c:pt>
                <c:pt idx="4368">
                  <c:v>48338</c:v>
                </c:pt>
                <c:pt idx="4369">
                  <c:v>48339</c:v>
                </c:pt>
                <c:pt idx="4370">
                  <c:v>48340</c:v>
                </c:pt>
                <c:pt idx="4371">
                  <c:v>48341</c:v>
                </c:pt>
                <c:pt idx="4372">
                  <c:v>48342</c:v>
                </c:pt>
                <c:pt idx="4373">
                  <c:v>48343</c:v>
                </c:pt>
                <c:pt idx="4374">
                  <c:v>48344</c:v>
                </c:pt>
                <c:pt idx="4375">
                  <c:v>48345</c:v>
                </c:pt>
                <c:pt idx="4376">
                  <c:v>48346</c:v>
                </c:pt>
                <c:pt idx="4377">
                  <c:v>48347</c:v>
                </c:pt>
                <c:pt idx="4378">
                  <c:v>48348</c:v>
                </c:pt>
                <c:pt idx="4379">
                  <c:v>48349</c:v>
                </c:pt>
                <c:pt idx="4380">
                  <c:v>48350</c:v>
                </c:pt>
                <c:pt idx="4381">
                  <c:v>48351</c:v>
                </c:pt>
                <c:pt idx="4382">
                  <c:v>48352</c:v>
                </c:pt>
                <c:pt idx="4383">
                  <c:v>48353</c:v>
                </c:pt>
                <c:pt idx="4384">
                  <c:v>48354</c:v>
                </c:pt>
                <c:pt idx="4385">
                  <c:v>48355</c:v>
                </c:pt>
                <c:pt idx="4386">
                  <c:v>48356</c:v>
                </c:pt>
                <c:pt idx="4387">
                  <c:v>48357</c:v>
                </c:pt>
                <c:pt idx="4388">
                  <c:v>48358</c:v>
                </c:pt>
                <c:pt idx="4389">
                  <c:v>48359</c:v>
                </c:pt>
                <c:pt idx="4390">
                  <c:v>48360</c:v>
                </c:pt>
                <c:pt idx="4391">
                  <c:v>48361</c:v>
                </c:pt>
                <c:pt idx="4392">
                  <c:v>48362</c:v>
                </c:pt>
                <c:pt idx="4393">
                  <c:v>48363</c:v>
                </c:pt>
                <c:pt idx="4394">
                  <c:v>48364</c:v>
                </c:pt>
                <c:pt idx="4395">
                  <c:v>48365</c:v>
                </c:pt>
                <c:pt idx="4396">
                  <c:v>48366</c:v>
                </c:pt>
                <c:pt idx="4397">
                  <c:v>48367</c:v>
                </c:pt>
                <c:pt idx="4398">
                  <c:v>48368</c:v>
                </c:pt>
                <c:pt idx="4399">
                  <c:v>48369</c:v>
                </c:pt>
                <c:pt idx="4400">
                  <c:v>48370</c:v>
                </c:pt>
                <c:pt idx="4401">
                  <c:v>48371</c:v>
                </c:pt>
                <c:pt idx="4402">
                  <c:v>48372</c:v>
                </c:pt>
                <c:pt idx="4403">
                  <c:v>48373</c:v>
                </c:pt>
                <c:pt idx="4404">
                  <c:v>48374</c:v>
                </c:pt>
                <c:pt idx="4405">
                  <c:v>48375</c:v>
                </c:pt>
                <c:pt idx="4406">
                  <c:v>48376</c:v>
                </c:pt>
                <c:pt idx="4407">
                  <c:v>48377</c:v>
                </c:pt>
                <c:pt idx="4408">
                  <c:v>48378</c:v>
                </c:pt>
                <c:pt idx="4409">
                  <c:v>48379</c:v>
                </c:pt>
                <c:pt idx="4410">
                  <c:v>48380</c:v>
                </c:pt>
                <c:pt idx="4411">
                  <c:v>48381</c:v>
                </c:pt>
                <c:pt idx="4412">
                  <c:v>48382</c:v>
                </c:pt>
                <c:pt idx="4413">
                  <c:v>48383</c:v>
                </c:pt>
                <c:pt idx="4414">
                  <c:v>48384</c:v>
                </c:pt>
                <c:pt idx="4415">
                  <c:v>48385</c:v>
                </c:pt>
                <c:pt idx="4416">
                  <c:v>48386</c:v>
                </c:pt>
                <c:pt idx="4417">
                  <c:v>48387</c:v>
                </c:pt>
                <c:pt idx="4418">
                  <c:v>48388</c:v>
                </c:pt>
                <c:pt idx="4419">
                  <c:v>48389</c:v>
                </c:pt>
                <c:pt idx="4420">
                  <c:v>48390</c:v>
                </c:pt>
                <c:pt idx="4421">
                  <c:v>48391</c:v>
                </c:pt>
                <c:pt idx="4422">
                  <c:v>48392</c:v>
                </c:pt>
                <c:pt idx="4423">
                  <c:v>48393</c:v>
                </c:pt>
                <c:pt idx="4424">
                  <c:v>48394</c:v>
                </c:pt>
                <c:pt idx="4425">
                  <c:v>48395</c:v>
                </c:pt>
                <c:pt idx="4426">
                  <c:v>48396</c:v>
                </c:pt>
                <c:pt idx="4427">
                  <c:v>48397</c:v>
                </c:pt>
                <c:pt idx="4428">
                  <c:v>48398</c:v>
                </c:pt>
                <c:pt idx="4429">
                  <c:v>48399</c:v>
                </c:pt>
                <c:pt idx="4430">
                  <c:v>48400</c:v>
                </c:pt>
                <c:pt idx="4431">
                  <c:v>48401</c:v>
                </c:pt>
                <c:pt idx="4432">
                  <c:v>48402</c:v>
                </c:pt>
                <c:pt idx="4433">
                  <c:v>48403</c:v>
                </c:pt>
                <c:pt idx="4434">
                  <c:v>48404</c:v>
                </c:pt>
                <c:pt idx="4435">
                  <c:v>48405</c:v>
                </c:pt>
                <c:pt idx="4436">
                  <c:v>48406</c:v>
                </c:pt>
                <c:pt idx="4437">
                  <c:v>48407</c:v>
                </c:pt>
                <c:pt idx="4438">
                  <c:v>48408</c:v>
                </c:pt>
                <c:pt idx="4439">
                  <c:v>48409</c:v>
                </c:pt>
                <c:pt idx="4440">
                  <c:v>48410</c:v>
                </c:pt>
                <c:pt idx="4441">
                  <c:v>48411</c:v>
                </c:pt>
                <c:pt idx="4442">
                  <c:v>48412</c:v>
                </c:pt>
                <c:pt idx="4443">
                  <c:v>48413</c:v>
                </c:pt>
                <c:pt idx="4444">
                  <c:v>48414</c:v>
                </c:pt>
                <c:pt idx="4445">
                  <c:v>48415</c:v>
                </c:pt>
                <c:pt idx="4446">
                  <c:v>48416</c:v>
                </c:pt>
                <c:pt idx="4447">
                  <c:v>48417</c:v>
                </c:pt>
                <c:pt idx="4448">
                  <c:v>48418</c:v>
                </c:pt>
                <c:pt idx="4449">
                  <c:v>48419</c:v>
                </c:pt>
                <c:pt idx="4450">
                  <c:v>48420</c:v>
                </c:pt>
                <c:pt idx="4451">
                  <c:v>48421</c:v>
                </c:pt>
                <c:pt idx="4452">
                  <c:v>48422</c:v>
                </c:pt>
                <c:pt idx="4453">
                  <c:v>48423</c:v>
                </c:pt>
                <c:pt idx="4454">
                  <c:v>48424</c:v>
                </c:pt>
                <c:pt idx="4455">
                  <c:v>48425</c:v>
                </c:pt>
                <c:pt idx="4456">
                  <c:v>48426</c:v>
                </c:pt>
                <c:pt idx="4457">
                  <c:v>48427</c:v>
                </c:pt>
                <c:pt idx="4458">
                  <c:v>48428</c:v>
                </c:pt>
                <c:pt idx="4459">
                  <c:v>48429</c:v>
                </c:pt>
                <c:pt idx="4460">
                  <c:v>48430</c:v>
                </c:pt>
                <c:pt idx="4461">
                  <c:v>48431</c:v>
                </c:pt>
                <c:pt idx="4462">
                  <c:v>48432</c:v>
                </c:pt>
                <c:pt idx="4463">
                  <c:v>48433</c:v>
                </c:pt>
                <c:pt idx="4464">
                  <c:v>48434</c:v>
                </c:pt>
                <c:pt idx="4465">
                  <c:v>48435</c:v>
                </c:pt>
                <c:pt idx="4466">
                  <c:v>48436</c:v>
                </c:pt>
                <c:pt idx="4467">
                  <c:v>48437</c:v>
                </c:pt>
                <c:pt idx="4468">
                  <c:v>48438</c:v>
                </c:pt>
                <c:pt idx="4469">
                  <c:v>48439</c:v>
                </c:pt>
                <c:pt idx="4470">
                  <c:v>48440</c:v>
                </c:pt>
                <c:pt idx="4471">
                  <c:v>48441</c:v>
                </c:pt>
                <c:pt idx="4472">
                  <c:v>48442</c:v>
                </c:pt>
                <c:pt idx="4473">
                  <c:v>48443</c:v>
                </c:pt>
                <c:pt idx="4474">
                  <c:v>48444</c:v>
                </c:pt>
                <c:pt idx="4475">
                  <c:v>48445</c:v>
                </c:pt>
                <c:pt idx="4476">
                  <c:v>48446</c:v>
                </c:pt>
                <c:pt idx="4477">
                  <c:v>48447</c:v>
                </c:pt>
                <c:pt idx="4478">
                  <c:v>48448</c:v>
                </c:pt>
                <c:pt idx="4479">
                  <c:v>48449</c:v>
                </c:pt>
                <c:pt idx="4480">
                  <c:v>48450</c:v>
                </c:pt>
                <c:pt idx="4481">
                  <c:v>48451</c:v>
                </c:pt>
                <c:pt idx="4482">
                  <c:v>48452</c:v>
                </c:pt>
                <c:pt idx="4483">
                  <c:v>48453</c:v>
                </c:pt>
                <c:pt idx="4484">
                  <c:v>48454</c:v>
                </c:pt>
                <c:pt idx="4485">
                  <c:v>48455</c:v>
                </c:pt>
                <c:pt idx="4486">
                  <c:v>48456</c:v>
                </c:pt>
                <c:pt idx="4487">
                  <c:v>48457</c:v>
                </c:pt>
                <c:pt idx="4488">
                  <c:v>48458</c:v>
                </c:pt>
                <c:pt idx="4489">
                  <c:v>48459</c:v>
                </c:pt>
                <c:pt idx="4490">
                  <c:v>48460</c:v>
                </c:pt>
                <c:pt idx="4491">
                  <c:v>48461</c:v>
                </c:pt>
                <c:pt idx="4492">
                  <c:v>48462</c:v>
                </c:pt>
                <c:pt idx="4493">
                  <c:v>48463</c:v>
                </c:pt>
                <c:pt idx="4494">
                  <c:v>48464</c:v>
                </c:pt>
                <c:pt idx="4495">
                  <c:v>48465</c:v>
                </c:pt>
                <c:pt idx="4496">
                  <c:v>48466</c:v>
                </c:pt>
                <c:pt idx="4497">
                  <c:v>48467</c:v>
                </c:pt>
                <c:pt idx="4498">
                  <c:v>48468</c:v>
                </c:pt>
                <c:pt idx="4499">
                  <c:v>48469</c:v>
                </c:pt>
                <c:pt idx="4500">
                  <c:v>48470</c:v>
                </c:pt>
                <c:pt idx="4501">
                  <c:v>48471</c:v>
                </c:pt>
                <c:pt idx="4502">
                  <c:v>48472</c:v>
                </c:pt>
                <c:pt idx="4503">
                  <c:v>48473</c:v>
                </c:pt>
                <c:pt idx="4504">
                  <c:v>48474</c:v>
                </c:pt>
                <c:pt idx="4505">
                  <c:v>48475</c:v>
                </c:pt>
                <c:pt idx="4506">
                  <c:v>48476</c:v>
                </c:pt>
                <c:pt idx="4507">
                  <c:v>48477</c:v>
                </c:pt>
                <c:pt idx="4508">
                  <c:v>48478</c:v>
                </c:pt>
                <c:pt idx="4509">
                  <c:v>48479</c:v>
                </c:pt>
                <c:pt idx="4510">
                  <c:v>48480</c:v>
                </c:pt>
                <c:pt idx="4511">
                  <c:v>48481</c:v>
                </c:pt>
                <c:pt idx="4512">
                  <c:v>48482</c:v>
                </c:pt>
                <c:pt idx="4513">
                  <c:v>48483</c:v>
                </c:pt>
                <c:pt idx="4514">
                  <c:v>48484</c:v>
                </c:pt>
                <c:pt idx="4515">
                  <c:v>48485</c:v>
                </c:pt>
                <c:pt idx="4516">
                  <c:v>48486</c:v>
                </c:pt>
                <c:pt idx="4517">
                  <c:v>48487</c:v>
                </c:pt>
                <c:pt idx="4518">
                  <c:v>48488</c:v>
                </c:pt>
                <c:pt idx="4519">
                  <c:v>48489</c:v>
                </c:pt>
                <c:pt idx="4520">
                  <c:v>48490</c:v>
                </c:pt>
                <c:pt idx="4521">
                  <c:v>48491</c:v>
                </c:pt>
                <c:pt idx="4522">
                  <c:v>48492</c:v>
                </c:pt>
                <c:pt idx="4523">
                  <c:v>48493</c:v>
                </c:pt>
                <c:pt idx="4524">
                  <c:v>48494</c:v>
                </c:pt>
                <c:pt idx="4525">
                  <c:v>48495</c:v>
                </c:pt>
                <c:pt idx="4526">
                  <c:v>48496</c:v>
                </c:pt>
                <c:pt idx="4527">
                  <c:v>48497</c:v>
                </c:pt>
                <c:pt idx="4528">
                  <c:v>48498</c:v>
                </c:pt>
                <c:pt idx="4529">
                  <c:v>48499</c:v>
                </c:pt>
                <c:pt idx="4530">
                  <c:v>48500</c:v>
                </c:pt>
                <c:pt idx="4531">
                  <c:v>48501</c:v>
                </c:pt>
                <c:pt idx="4532">
                  <c:v>48502</c:v>
                </c:pt>
                <c:pt idx="4533">
                  <c:v>48503</c:v>
                </c:pt>
                <c:pt idx="4534">
                  <c:v>48504</c:v>
                </c:pt>
                <c:pt idx="4535">
                  <c:v>48505</c:v>
                </c:pt>
                <c:pt idx="4536">
                  <c:v>48506</c:v>
                </c:pt>
                <c:pt idx="4537">
                  <c:v>48507</c:v>
                </c:pt>
                <c:pt idx="4538">
                  <c:v>48508</c:v>
                </c:pt>
                <c:pt idx="4539">
                  <c:v>48509</c:v>
                </c:pt>
                <c:pt idx="4540">
                  <c:v>48510</c:v>
                </c:pt>
                <c:pt idx="4541">
                  <c:v>48511</c:v>
                </c:pt>
                <c:pt idx="4542">
                  <c:v>48512</c:v>
                </c:pt>
                <c:pt idx="4543">
                  <c:v>48513</c:v>
                </c:pt>
                <c:pt idx="4544">
                  <c:v>48514</c:v>
                </c:pt>
                <c:pt idx="4545">
                  <c:v>48515</c:v>
                </c:pt>
                <c:pt idx="4546">
                  <c:v>48516</c:v>
                </c:pt>
                <c:pt idx="4547">
                  <c:v>48517</c:v>
                </c:pt>
                <c:pt idx="4548">
                  <c:v>48518</c:v>
                </c:pt>
                <c:pt idx="4549">
                  <c:v>48519</c:v>
                </c:pt>
                <c:pt idx="4550">
                  <c:v>48520</c:v>
                </c:pt>
                <c:pt idx="4551">
                  <c:v>48521</c:v>
                </c:pt>
                <c:pt idx="4552">
                  <c:v>48522</c:v>
                </c:pt>
                <c:pt idx="4553">
                  <c:v>48523</c:v>
                </c:pt>
                <c:pt idx="4554">
                  <c:v>48524</c:v>
                </c:pt>
                <c:pt idx="4555">
                  <c:v>48525</c:v>
                </c:pt>
                <c:pt idx="4556">
                  <c:v>48526</c:v>
                </c:pt>
                <c:pt idx="4557">
                  <c:v>48527</c:v>
                </c:pt>
                <c:pt idx="4558">
                  <c:v>48528</c:v>
                </c:pt>
                <c:pt idx="4559">
                  <c:v>48529</c:v>
                </c:pt>
                <c:pt idx="4560">
                  <c:v>48530</c:v>
                </c:pt>
                <c:pt idx="4561">
                  <c:v>48531</c:v>
                </c:pt>
                <c:pt idx="4562">
                  <c:v>48532</c:v>
                </c:pt>
                <c:pt idx="4563">
                  <c:v>48533</c:v>
                </c:pt>
                <c:pt idx="4564">
                  <c:v>48534</c:v>
                </c:pt>
                <c:pt idx="4565">
                  <c:v>48535</c:v>
                </c:pt>
                <c:pt idx="4566">
                  <c:v>48536</c:v>
                </c:pt>
                <c:pt idx="4567">
                  <c:v>48537</c:v>
                </c:pt>
                <c:pt idx="4568">
                  <c:v>48538</c:v>
                </c:pt>
                <c:pt idx="4569">
                  <c:v>48539</c:v>
                </c:pt>
                <c:pt idx="4570">
                  <c:v>48540</c:v>
                </c:pt>
                <c:pt idx="4571">
                  <c:v>48541</c:v>
                </c:pt>
                <c:pt idx="4572">
                  <c:v>48542</c:v>
                </c:pt>
                <c:pt idx="4573">
                  <c:v>48543</c:v>
                </c:pt>
                <c:pt idx="4574">
                  <c:v>48544</c:v>
                </c:pt>
                <c:pt idx="4575">
                  <c:v>48545</c:v>
                </c:pt>
                <c:pt idx="4576">
                  <c:v>48546</c:v>
                </c:pt>
                <c:pt idx="4577">
                  <c:v>48547</c:v>
                </c:pt>
                <c:pt idx="4578">
                  <c:v>48548</c:v>
                </c:pt>
                <c:pt idx="4579">
                  <c:v>48549</c:v>
                </c:pt>
                <c:pt idx="4580">
                  <c:v>48550</c:v>
                </c:pt>
                <c:pt idx="4581">
                  <c:v>48551</c:v>
                </c:pt>
                <c:pt idx="4582">
                  <c:v>48552</c:v>
                </c:pt>
                <c:pt idx="4583">
                  <c:v>48553</c:v>
                </c:pt>
                <c:pt idx="4584">
                  <c:v>48554</c:v>
                </c:pt>
                <c:pt idx="4585">
                  <c:v>48555</c:v>
                </c:pt>
                <c:pt idx="4586">
                  <c:v>48556</c:v>
                </c:pt>
                <c:pt idx="4587">
                  <c:v>48557</c:v>
                </c:pt>
                <c:pt idx="4588">
                  <c:v>48558</c:v>
                </c:pt>
                <c:pt idx="4589">
                  <c:v>48559</c:v>
                </c:pt>
                <c:pt idx="4590">
                  <c:v>48560</c:v>
                </c:pt>
                <c:pt idx="4591">
                  <c:v>48561</c:v>
                </c:pt>
                <c:pt idx="4592">
                  <c:v>48562</c:v>
                </c:pt>
                <c:pt idx="4593">
                  <c:v>48563</c:v>
                </c:pt>
                <c:pt idx="4594">
                  <c:v>48564</c:v>
                </c:pt>
                <c:pt idx="4595">
                  <c:v>48565</c:v>
                </c:pt>
                <c:pt idx="4596">
                  <c:v>48566</c:v>
                </c:pt>
                <c:pt idx="4597">
                  <c:v>48567</c:v>
                </c:pt>
                <c:pt idx="4598">
                  <c:v>48568</c:v>
                </c:pt>
                <c:pt idx="4599">
                  <c:v>48569</c:v>
                </c:pt>
                <c:pt idx="4600">
                  <c:v>48570</c:v>
                </c:pt>
                <c:pt idx="4601">
                  <c:v>48571</c:v>
                </c:pt>
                <c:pt idx="4602">
                  <c:v>48572</c:v>
                </c:pt>
                <c:pt idx="4603">
                  <c:v>48573</c:v>
                </c:pt>
                <c:pt idx="4604">
                  <c:v>48574</c:v>
                </c:pt>
                <c:pt idx="4605">
                  <c:v>48575</c:v>
                </c:pt>
                <c:pt idx="4606">
                  <c:v>48576</c:v>
                </c:pt>
                <c:pt idx="4607">
                  <c:v>48577</c:v>
                </c:pt>
                <c:pt idx="4608">
                  <c:v>48578</c:v>
                </c:pt>
                <c:pt idx="4609">
                  <c:v>48579</c:v>
                </c:pt>
                <c:pt idx="4610">
                  <c:v>48580</c:v>
                </c:pt>
                <c:pt idx="4611">
                  <c:v>48581</c:v>
                </c:pt>
                <c:pt idx="4612">
                  <c:v>48582</c:v>
                </c:pt>
                <c:pt idx="4613">
                  <c:v>48583</c:v>
                </c:pt>
                <c:pt idx="4614">
                  <c:v>48584</c:v>
                </c:pt>
                <c:pt idx="4615">
                  <c:v>48585</c:v>
                </c:pt>
                <c:pt idx="4616">
                  <c:v>48586</c:v>
                </c:pt>
                <c:pt idx="4617">
                  <c:v>48587</c:v>
                </c:pt>
                <c:pt idx="4618">
                  <c:v>48588</c:v>
                </c:pt>
                <c:pt idx="4619">
                  <c:v>48589</c:v>
                </c:pt>
                <c:pt idx="4620">
                  <c:v>48590</c:v>
                </c:pt>
                <c:pt idx="4621">
                  <c:v>48591</c:v>
                </c:pt>
                <c:pt idx="4622">
                  <c:v>48592</c:v>
                </c:pt>
                <c:pt idx="4623">
                  <c:v>48593</c:v>
                </c:pt>
                <c:pt idx="4624">
                  <c:v>48594</c:v>
                </c:pt>
                <c:pt idx="4625">
                  <c:v>48595</c:v>
                </c:pt>
                <c:pt idx="4626">
                  <c:v>48596</c:v>
                </c:pt>
                <c:pt idx="4627">
                  <c:v>48597</c:v>
                </c:pt>
                <c:pt idx="4628">
                  <c:v>48598</c:v>
                </c:pt>
                <c:pt idx="4629">
                  <c:v>48599</c:v>
                </c:pt>
                <c:pt idx="4630">
                  <c:v>48600</c:v>
                </c:pt>
                <c:pt idx="4631">
                  <c:v>48601</c:v>
                </c:pt>
                <c:pt idx="4632">
                  <c:v>48602</c:v>
                </c:pt>
                <c:pt idx="4633">
                  <c:v>48603</c:v>
                </c:pt>
                <c:pt idx="4634">
                  <c:v>48604</c:v>
                </c:pt>
                <c:pt idx="4635">
                  <c:v>48605</c:v>
                </c:pt>
                <c:pt idx="4636">
                  <c:v>48606</c:v>
                </c:pt>
                <c:pt idx="4637">
                  <c:v>48607</c:v>
                </c:pt>
                <c:pt idx="4638">
                  <c:v>48608</c:v>
                </c:pt>
                <c:pt idx="4639">
                  <c:v>48609</c:v>
                </c:pt>
                <c:pt idx="4640">
                  <c:v>48610</c:v>
                </c:pt>
                <c:pt idx="4641">
                  <c:v>48611</c:v>
                </c:pt>
                <c:pt idx="4642">
                  <c:v>48612</c:v>
                </c:pt>
                <c:pt idx="4643">
                  <c:v>48613</c:v>
                </c:pt>
                <c:pt idx="4644">
                  <c:v>48614</c:v>
                </c:pt>
                <c:pt idx="4645">
                  <c:v>48615</c:v>
                </c:pt>
                <c:pt idx="4646">
                  <c:v>48616</c:v>
                </c:pt>
                <c:pt idx="4647">
                  <c:v>48617</c:v>
                </c:pt>
                <c:pt idx="4648">
                  <c:v>48618</c:v>
                </c:pt>
                <c:pt idx="4649">
                  <c:v>48619</c:v>
                </c:pt>
                <c:pt idx="4650">
                  <c:v>48620</c:v>
                </c:pt>
                <c:pt idx="4651">
                  <c:v>48621</c:v>
                </c:pt>
                <c:pt idx="4652">
                  <c:v>48622</c:v>
                </c:pt>
                <c:pt idx="4653">
                  <c:v>48623</c:v>
                </c:pt>
                <c:pt idx="4654">
                  <c:v>48624</c:v>
                </c:pt>
                <c:pt idx="4655">
                  <c:v>48625</c:v>
                </c:pt>
                <c:pt idx="4656">
                  <c:v>48626</c:v>
                </c:pt>
                <c:pt idx="4657">
                  <c:v>48627</c:v>
                </c:pt>
                <c:pt idx="4658">
                  <c:v>48628</c:v>
                </c:pt>
                <c:pt idx="4659">
                  <c:v>48629</c:v>
                </c:pt>
                <c:pt idx="4660">
                  <c:v>48630</c:v>
                </c:pt>
                <c:pt idx="4661">
                  <c:v>48631</c:v>
                </c:pt>
                <c:pt idx="4662">
                  <c:v>48632</c:v>
                </c:pt>
                <c:pt idx="4663">
                  <c:v>48633</c:v>
                </c:pt>
                <c:pt idx="4664">
                  <c:v>48634</c:v>
                </c:pt>
                <c:pt idx="4665">
                  <c:v>48635</c:v>
                </c:pt>
                <c:pt idx="4666">
                  <c:v>48636</c:v>
                </c:pt>
                <c:pt idx="4667">
                  <c:v>48637</c:v>
                </c:pt>
                <c:pt idx="4668">
                  <c:v>48638</c:v>
                </c:pt>
                <c:pt idx="4669">
                  <c:v>48639</c:v>
                </c:pt>
                <c:pt idx="4670">
                  <c:v>48640</c:v>
                </c:pt>
                <c:pt idx="4671">
                  <c:v>48641</c:v>
                </c:pt>
                <c:pt idx="4672">
                  <c:v>48642</c:v>
                </c:pt>
                <c:pt idx="4673">
                  <c:v>48643</c:v>
                </c:pt>
                <c:pt idx="4674">
                  <c:v>48644</c:v>
                </c:pt>
                <c:pt idx="4675">
                  <c:v>48645</c:v>
                </c:pt>
                <c:pt idx="4676">
                  <c:v>48646</c:v>
                </c:pt>
                <c:pt idx="4677">
                  <c:v>48647</c:v>
                </c:pt>
                <c:pt idx="4678">
                  <c:v>48648</c:v>
                </c:pt>
                <c:pt idx="4679">
                  <c:v>48649</c:v>
                </c:pt>
                <c:pt idx="4680">
                  <c:v>48650</c:v>
                </c:pt>
                <c:pt idx="4681">
                  <c:v>48651</c:v>
                </c:pt>
                <c:pt idx="4682">
                  <c:v>48652</c:v>
                </c:pt>
                <c:pt idx="4683">
                  <c:v>48653</c:v>
                </c:pt>
                <c:pt idx="4684">
                  <c:v>48654</c:v>
                </c:pt>
                <c:pt idx="4685">
                  <c:v>48655</c:v>
                </c:pt>
                <c:pt idx="4686">
                  <c:v>48656</c:v>
                </c:pt>
                <c:pt idx="4687">
                  <c:v>48657</c:v>
                </c:pt>
                <c:pt idx="4688">
                  <c:v>48658</c:v>
                </c:pt>
                <c:pt idx="4689">
                  <c:v>48659</c:v>
                </c:pt>
                <c:pt idx="4690">
                  <c:v>48660</c:v>
                </c:pt>
                <c:pt idx="4691">
                  <c:v>48661</c:v>
                </c:pt>
                <c:pt idx="4692">
                  <c:v>48662</c:v>
                </c:pt>
                <c:pt idx="4693">
                  <c:v>48663</c:v>
                </c:pt>
                <c:pt idx="4694">
                  <c:v>48664</c:v>
                </c:pt>
                <c:pt idx="4695">
                  <c:v>48665</c:v>
                </c:pt>
                <c:pt idx="4696">
                  <c:v>48666</c:v>
                </c:pt>
                <c:pt idx="4697">
                  <c:v>48667</c:v>
                </c:pt>
                <c:pt idx="4698">
                  <c:v>48668</c:v>
                </c:pt>
                <c:pt idx="4699">
                  <c:v>48669</c:v>
                </c:pt>
                <c:pt idx="4700">
                  <c:v>48670</c:v>
                </c:pt>
                <c:pt idx="4701">
                  <c:v>48671</c:v>
                </c:pt>
                <c:pt idx="4702">
                  <c:v>48672</c:v>
                </c:pt>
                <c:pt idx="4703">
                  <c:v>48673</c:v>
                </c:pt>
                <c:pt idx="4704">
                  <c:v>48674</c:v>
                </c:pt>
                <c:pt idx="4705">
                  <c:v>48675</c:v>
                </c:pt>
                <c:pt idx="4706">
                  <c:v>48676</c:v>
                </c:pt>
                <c:pt idx="4707">
                  <c:v>48677</c:v>
                </c:pt>
                <c:pt idx="4708">
                  <c:v>48678</c:v>
                </c:pt>
                <c:pt idx="4709">
                  <c:v>48679</c:v>
                </c:pt>
                <c:pt idx="4710">
                  <c:v>48680</c:v>
                </c:pt>
                <c:pt idx="4711">
                  <c:v>48681</c:v>
                </c:pt>
                <c:pt idx="4712">
                  <c:v>48682</c:v>
                </c:pt>
                <c:pt idx="4713">
                  <c:v>48683</c:v>
                </c:pt>
                <c:pt idx="4714">
                  <c:v>48684</c:v>
                </c:pt>
                <c:pt idx="4715">
                  <c:v>48685</c:v>
                </c:pt>
                <c:pt idx="4716">
                  <c:v>48686</c:v>
                </c:pt>
                <c:pt idx="4717">
                  <c:v>48687</c:v>
                </c:pt>
                <c:pt idx="4718">
                  <c:v>48688</c:v>
                </c:pt>
                <c:pt idx="4719">
                  <c:v>48689</c:v>
                </c:pt>
                <c:pt idx="4720">
                  <c:v>48690</c:v>
                </c:pt>
                <c:pt idx="4721">
                  <c:v>48691</c:v>
                </c:pt>
                <c:pt idx="4722">
                  <c:v>48692</c:v>
                </c:pt>
                <c:pt idx="4723">
                  <c:v>48693</c:v>
                </c:pt>
                <c:pt idx="4724">
                  <c:v>48694</c:v>
                </c:pt>
                <c:pt idx="4725">
                  <c:v>48695</c:v>
                </c:pt>
                <c:pt idx="4726">
                  <c:v>48696</c:v>
                </c:pt>
                <c:pt idx="4727">
                  <c:v>48697</c:v>
                </c:pt>
                <c:pt idx="4728">
                  <c:v>48698</c:v>
                </c:pt>
                <c:pt idx="4729">
                  <c:v>48699</c:v>
                </c:pt>
                <c:pt idx="4730">
                  <c:v>48700</c:v>
                </c:pt>
                <c:pt idx="4731">
                  <c:v>48701</c:v>
                </c:pt>
                <c:pt idx="4732">
                  <c:v>48702</c:v>
                </c:pt>
                <c:pt idx="4733">
                  <c:v>48703</c:v>
                </c:pt>
                <c:pt idx="4734">
                  <c:v>48704</c:v>
                </c:pt>
                <c:pt idx="4735">
                  <c:v>48705</c:v>
                </c:pt>
                <c:pt idx="4736">
                  <c:v>48706</c:v>
                </c:pt>
                <c:pt idx="4737">
                  <c:v>48707</c:v>
                </c:pt>
                <c:pt idx="4738">
                  <c:v>48708</c:v>
                </c:pt>
                <c:pt idx="4739">
                  <c:v>48709</c:v>
                </c:pt>
                <c:pt idx="4740">
                  <c:v>48710</c:v>
                </c:pt>
                <c:pt idx="4741">
                  <c:v>48711</c:v>
                </c:pt>
                <c:pt idx="4742">
                  <c:v>48712</c:v>
                </c:pt>
                <c:pt idx="4743">
                  <c:v>48713</c:v>
                </c:pt>
                <c:pt idx="4744">
                  <c:v>48714</c:v>
                </c:pt>
                <c:pt idx="4745">
                  <c:v>48715</c:v>
                </c:pt>
                <c:pt idx="4746">
                  <c:v>48716</c:v>
                </c:pt>
                <c:pt idx="4747">
                  <c:v>48717</c:v>
                </c:pt>
                <c:pt idx="4748">
                  <c:v>48718</c:v>
                </c:pt>
                <c:pt idx="4749">
                  <c:v>48719</c:v>
                </c:pt>
                <c:pt idx="4750">
                  <c:v>48720</c:v>
                </c:pt>
                <c:pt idx="4751">
                  <c:v>48721</c:v>
                </c:pt>
                <c:pt idx="4752">
                  <c:v>48722</c:v>
                </c:pt>
                <c:pt idx="4753">
                  <c:v>48723</c:v>
                </c:pt>
                <c:pt idx="4754">
                  <c:v>48724</c:v>
                </c:pt>
                <c:pt idx="4755">
                  <c:v>48725</c:v>
                </c:pt>
                <c:pt idx="4756">
                  <c:v>48726</c:v>
                </c:pt>
                <c:pt idx="4757">
                  <c:v>48727</c:v>
                </c:pt>
                <c:pt idx="4758">
                  <c:v>48728</c:v>
                </c:pt>
                <c:pt idx="4759">
                  <c:v>48729</c:v>
                </c:pt>
                <c:pt idx="4760">
                  <c:v>48730</c:v>
                </c:pt>
                <c:pt idx="4761">
                  <c:v>48731</c:v>
                </c:pt>
                <c:pt idx="4762">
                  <c:v>48732</c:v>
                </c:pt>
                <c:pt idx="4763">
                  <c:v>48733</c:v>
                </c:pt>
                <c:pt idx="4764">
                  <c:v>48734</c:v>
                </c:pt>
                <c:pt idx="4765">
                  <c:v>48735</c:v>
                </c:pt>
                <c:pt idx="4766">
                  <c:v>48736</c:v>
                </c:pt>
                <c:pt idx="4767">
                  <c:v>48737</c:v>
                </c:pt>
                <c:pt idx="4768">
                  <c:v>48738</c:v>
                </c:pt>
                <c:pt idx="4769">
                  <c:v>48739</c:v>
                </c:pt>
                <c:pt idx="4770">
                  <c:v>48740</c:v>
                </c:pt>
                <c:pt idx="4771">
                  <c:v>48741</c:v>
                </c:pt>
                <c:pt idx="4772">
                  <c:v>48742</c:v>
                </c:pt>
                <c:pt idx="4773">
                  <c:v>48743</c:v>
                </c:pt>
                <c:pt idx="4774">
                  <c:v>48744</c:v>
                </c:pt>
                <c:pt idx="4775">
                  <c:v>48745</c:v>
                </c:pt>
                <c:pt idx="4776">
                  <c:v>48746</c:v>
                </c:pt>
                <c:pt idx="4777">
                  <c:v>48747</c:v>
                </c:pt>
                <c:pt idx="4778">
                  <c:v>48748</c:v>
                </c:pt>
                <c:pt idx="4779">
                  <c:v>48749</c:v>
                </c:pt>
                <c:pt idx="4780">
                  <c:v>48750</c:v>
                </c:pt>
                <c:pt idx="4781">
                  <c:v>48751</c:v>
                </c:pt>
                <c:pt idx="4782">
                  <c:v>48752</c:v>
                </c:pt>
                <c:pt idx="4783">
                  <c:v>48753</c:v>
                </c:pt>
                <c:pt idx="4784">
                  <c:v>48754</c:v>
                </c:pt>
                <c:pt idx="4785">
                  <c:v>48755</c:v>
                </c:pt>
                <c:pt idx="4786">
                  <c:v>48756</c:v>
                </c:pt>
                <c:pt idx="4787">
                  <c:v>48757</c:v>
                </c:pt>
                <c:pt idx="4788">
                  <c:v>48758</c:v>
                </c:pt>
                <c:pt idx="4789">
                  <c:v>48759</c:v>
                </c:pt>
                <c:pt idx="4790">
                  <c:v>48760</c:v>
                </c:pt>
                <c:pt idx="4791">
                  <c:v>48761</c:v>
                </c:pt>
                <c:pt idx="4792">
                  <c:v>48762</c:v>
                </c:pt>
                <c:pt idx="4793">
                  <c:v>48763</c:v>
                </c:pt>
                <c:pt idx="4794">
                  <c:v>48764</c:v>
                </c:pt>
                <c:pt idx="4795">
                  <c:v>48765</c:v>
                </c:pt>
                <c:pt idx="4796">
                  <c:v>48766</c:v>
                </c:pt>
                <c:pt idx="4797">
                  <c:v>48767</c:v>
                </c:pt>
                <c:pt idx="4798">
                  <c:v>48768</c:v>
                </c:pt>
                <c:pt idx="4799">
                  <c:v>48769</c:v>
                </c:pt>
                <c:pt idx="4800">
                  <c:v>48770</c:v>
                </c:pt>
                <c:pt idx="4801">
                  <c:v>48771</c:v>
                </c:pt>
                <c:pt idx="4802">
                  <c:v>48772</c:v>
                </c:pt>
                <c:pt idx="4803">
                  <c:v>48773</c:v>
                </c:pt>
                <c:pt idx="4804">
                  <c:v>48774</c:v>
                </c:pt>
                <c:pt idx="4805">
                  <c:v>48775</c:v>
                </c:pt>
                <c:pt idx="4806">
                  <c:v>48776</c:v>
                </c:pt>
                <c:pt idx="4807">
                  <c:v>48777</c:v>
                </c:pt>
                <c:pt idx="4808">
                  <c:v>48778</c:v>
                </c:pt>
                <c:pt idx="4809">
                  <c:v>48779</c:v>
                </c:pt>
                <c:pt idx="4810">
                  <c:v>48780</c:v>
                </c:pt>
                <c:pt idx="4811">
                  <c:v>48781</c:v>
                </c:pt>
                <c:pt idx="4812">
                  <c:v>48782</c:v>
                </c:pt>
                <c:pt idx="4813">
                  <c:v>48783</c:v>
                </c:pt>
                <c:pt idx="4814">
                  <c:v>48784</c:v>
                </c:pt>
                <c:pt idx="4815">
                  <c:v>48785</c:v>
                </c:pt>
                <c:pt idx="4816">
                  <c:v>48786</c:v>
                </c:pt>
                <c:pt idx="4817">
                  <c:v>48787</c:v>
                </c:pt>
                <c:pt idx="4818">
                  <c:v>48788</c:v>
                </c:pt>
                <c:pt idx="4819">
                  <c:v>48789</c:v>
                </c:pt>
                <c:pt idx="4820">
                  <c:v>48790</c:v>
                </c:pt>
                <c:pt idx="4821">
                  <c:v>48791</c:v>
                </c:pt>
                <c:pt idx="4822">
                  <c:v>48792</c:v>
                </c:pt>
                <c:pt idx="4823">
                  <c:v>48793</c:v>
                </c:pt>
                <c:pt idx="4824">
                  <c:v>48794</c:v>
                </c:pt>
                <c:pt idx="4825">
                  <c:v>48795</c:v>
                </c:pt>
                <c:pt idx="4826">
                  <c:v>48796</c:v>
                </c:pt>
                <c:pt idx="4827">
                  <c:v>48797</c:v>
                </c:pt>
                <c:pt idx="4828">
                  <c:v>48798</c:v>
                </c:pt>
                <c:pt idx="4829">
                  <c:v>48799</c:v>
                </c:pt>
                <c:pt idx="4830">
                  <c:v>48800</c:v>
                </c:pt>
                <c:pt idx="4831">
                  <c:v>48801</c:v>
                </c:pt>
                <c:pt idx="4832">
                  <c:v>48802</c:v>
                </c:pt>
                <c:pt idx="4833">
                  <c:v>48803</c:v>
                </c:pt>
                <c:pt idx="4834">
                  <c:v>48804</c:v>
                </c:pt>
                <c:pt idx="4835">
                  <c:v>48805</c:v>
                </c:pt>
                <c:pt idx="4836">
                  <c:v>48806</c:v>
                </c:pt>
                <c:pt idx="4837">
                  <c:v>48807</c:v>
                </c:pt>
                <c:pt idx="4838">
                  <c:v>48808</c:v>
                </c:pt>
                <c:pt idx="4839">
                  <c:v>48809</c:v>
                </c:pt>
                <c:pt idx="4840">
                  <c:v>48810</c:v>
                </c:pt>
                <c:pt idx="4841">
                  <c:v>48811</c:v>
                </c:pt>
                <c:pt idx="4842">
                  <c:v>48812</c:v>
                </c:pt>
                <c:pt idx="4843">
                  <c:v>48813</c:v>
                </c:pt>
                <c:pt idx="4844">
                  <c:v>48814</c:v>
                </c:pt>
                <c:pt idx="4845">
                  <c:v>48815</c:v>
                </c:pt>
                <c:pt idx="4846">
                  <c:v>48816</c:v>
                </c:pt>
                <c:pt idx="4847">
                  <c:v>48817</c:v>
                </c:pt>
                <c:pt idx="4848">
                  <c:v>48818</c:v>
                </c:pt>
                <c:pt idx="4849">
                  <c:v>48819</c:v>
                </c:pt>
                <c:pt idx="4850">
                  <c:v>48820</c:v>
                </c:pt>
                <c:pt idx="4851">
                  <c:v>48821</c:v>
                </c:pt>
                <c:pt idx="4852">
                  <c:v>48822</c:v>
                </c:pt>
                <c:pt idx="4853">
                  <c:v>48823</c:v>
                </c:pt>
                <c:pt idx="4854">
                  <c:v>48824</c:v>
                </c:pt>
                <c:pt idx="4855">
                  <c:v>48825</c:v>
                </c:pt>
                <c:pt idx="4856">
                  <c:v>48826</c:v>
                </c:pt>
                <c:pt idx="4857">
                  <c:v>48827</c:v>
                </c:pt>
                <c:pt idx="4858">
                  <c:v>48828</c:v>
                </c:pt>
                <c:pt idx="4859">
                  <c:v>48829</c:v>
                </c:pt>
                <c:pt idx="4860">
                  <c:v>48830</c:v>
                </c:pt>
                <c:pt idx="4861">
                  <c:v>48831</c:v>
                </c:pt>
                <c:pt idx="4862">
                  <c:v>48832</c:v>
                </c:pt>
                <c:pt idx="4863">
                  <c:v>48833</c:v>
                </c:pt>
                <c:pt idx="4864">
                  <c:v>48834</c:v>
                </c:pt>
                <c:pt idx="4865">
                  <c:v>48835</c:v>
                </c:pt>
                <c:pt idx="4866">
                  <c:v>48836</c:v>
                </c:pt>
                <c:pt idx="4867">
                  <c:v>48837</c:v>
                </c:pt>
                <c:pt idx="4868">
                  <c:v>48838</c:v>
                </c:pt>
                <c:pt idx="4869">
                  <c:v>48839</c:v>
                </c:pt>
                <c:pt idx="4870">
                  <c:v>48840</c:v>
                </c:pt>
                <c:pt idx="4871">
                  <c:v>48841</c:v>
                </c:pt>
                <c:pt idx="4872">
                  <c:v>48842</c:v>
                </c:pt>
                <c:pt idx="4873">
                  <c:v>48843</c:v>
                </c:pt>
                <c:pt idx="4874">
                  <c:v>48844</c:v>
                </c:pt>
                <c:pt idx="4875">
                  <c:v>48845</c:v>
                </c:pt>
                <c:pt idx="4876">
                  <c:v>48846</c:v>
                </c:pt>
                <c:pt idx="4877">
                  <c:v>48847</c:v>
                </c:pt>
                <c:pt idx="4878">
                  <c:v>48848</c:v>
                </c:pt>
                <c:pt idx="4879">
                  <c:v>48849</c:v>
                </c:pt>
                <c:pt idx="4880">
                  <c:v>48850</c:v>
                </c:pt>
                <c:pt idx="4881">
                  <c:v>48851</c:v>
                </c:pt>
                <c:pt idx="4882">
                  <c:v>48852</c:v>
                </c:pt>
                <c:pt idx="4883">
                  <c:v>48853</c:v>
                </c:pt>
                <c:pt idx="4884">
                  <c:v>48854</c:v>
                </c:pt>
                <c:pt idx="4885">
                  <c:v>48855</c:v>
                </c:pt>
                <c:pt idx="4886">
                  <c:v>48856</c:v>
                </c:pt>
                <c:pt idx="4887">
                  <c:v>48857</c:v>
                </c:pt>
                <c:pt idx="4888">
                  <c:v>48858</c:v>
                </c:pt>
                <c:pt idx="4889">
                  <c:v>48859</c:v>
                </c:pt>
                <c:pt idx="4890">
                  <c:v>48860</c:v>
                </c:pt>
                <c:pt idx="4891">
                  <c:v>48861</c:v>
                </c:pt>
                <c:pt idx="4892">
                  <c:v>48862</c:v>
                </c:pt>
                <c:pt idx="4893">
                  <c:v>48863</c:v>
                </c:pt>
                <c:pt idx="4894">
                  <c:v>48864</c:v>
                </c:pt>
                <c:pt idx="4895">
                  <c:v>48865</c:v>
                </c:pt>
                <c:pt idx="4896">
                  <c:v>48866</c:v>
                </c:pt>
                <c:pt idx="4897">
                  <c:v>48867</c:v>
                </c:pt>
                <c:pt idx="4898">
                  <c:v>48868</c:v>
                </c:pt>
                <c:pt idx="4899">
                  <c:v>48869</c:v>
                </c:pt>
                <c:pt idx="4900">
                  <c:v>48870</c:v>
                </c:pt>
                <c:pt idx="4901">
                  <c:v>48871</c:v>
                </c:pt>
                <c:pt idx="4902">
                  <c:v>48872</c:v>
                </c:pt>
                <c:pt idx="4903">
                  <c:v>48873</c:v>
                </c:pt>
                <c:pt idx="4904">
                  <c:v>48874</c:v>
                </c:pt>
                <c:pt idx="4905">
                  <c:v>48875</c:v>
                </c:pt>
                <c:pt idx="4906">
                  <c:v>48876</c:v>
                </c:pt>
                <c:pt idx="4907">
                  <c:v>48877</c:v>
                </c:pt>
                <c:pt idx="4908">
                  <c:v>48878</c:v>
                </c:pt>
                <c:pt idx="4909">
                  <c:v>48879</c:v>
                </c:pt>
                <c:pt idx="4910">
                  <c:v>48880</c:v>
                </c:pt>
                <c:pt idx="4911">
                  <c:v>48881</c:v>
                </c:pt>
                <c:pt idx="4912">
                  <c:v>48882</c:v>
                </c:pt>
                <c:pt idx="4913">
                  <c:v>48883</c:v>
                </c:pt>
                <c:pt idx="4914">
                  <c:v>48884</c:v>
                </c:pt>
                <c:pt idx="4915">
                  <c:v>48885</c:v>
                </c:pt>
                <c:pt idx="4916">
                  <c:v>48886</c:v>
                </c:pt>
                <c:pt idx="4917">
                  <c:v>48887</c:v>
                </c:pt>
                <c:pt idx="4918">
                  <c:v>48888</c:v>
                </c:pt>
                <c:pt idx="4919">
                  <c:v>48889</c:v>
                </c:pt>
                <c:pt idx="4920">
                  <c:v>48890</c:v>
                </c:pt>
                <c:pt idx="4921">
                  <c:v>48891</c:v>
                </c:pt>
                <c:pt idx="4922">
                  <c:v>48892</c:v>
                </c:pt>
                <c:pt idx="4923">
                  <c:v>48893</c:v>
                </c:pt>
                <c:pt idx="4924">
                  <c:v>48894</c:v>
                </c:pt>
                <c:pt idx="4925">
                  <c:v>48895</c:v>
                </c:pt>
                <c:pt idx="4926">
                  <c:v>48896</c:v>
                </c:pt>
                <c:pt idx="4927">
                  <c:v>48897</c:v>
                </c:pt>
                <c:pt idx="4928">
                  <c:v>48898</c:v>
                </c:pt>
                <c:pt idx="4929">
                  <c:v>48899</c:v>
                </c:pt>
                <c:pt idx="4930">
                  <c:v>48900</c:v>
                </c:pt>
                <c:pt idx="4931">
                  <c:v>48901</c:v>
                </c:pt>
                <c:pt idx="4932">
                  <c:v>48902</c:v>
                </c:pt>
                <c:pt idx="4933">
                  <c:v>48903</c:v>
                </c:pt>
                <c:pt idx="4934">
                  <c:v>48904</c:v>
                </c:pt>
                <c:pt idx="4935">
                  <c:v>48905</c:v>
                </c:pt>
                <c:pt idx="4936">
                  <c:v>48906</c:v>
                </c:pt>
                <c:pt idx="4937">
                  <c:v>48907</c:v>
                </c:pt>
                <c:pt idx="4938">
                  <c:v>48908</c:v>
                </c:pt>
                <c:pt idx="4939">
                  <c:v>48909</c:v>
                </c:pt>
                <c:pt idx="4940">
                  <c:v>48910</c:v>
                </c:pt>
                <c:pt idx="4941">
                  <c:v>48911</c:v>
                </c:pt>
                <c:pt idx="4942">
                  <c:v>48912</c:v>
                </c:pt>
                <c:pt idx="4943">
                  <c:v>48913</c:v>
                </c:pt>
                <c:pt idx="4944">
                  <c:v>48914</c:v>
                </c:pt>
                <c:pt idx="4945">
                  <c:v>48915</c:v>
                </c:pt>
                <c:pt idx="4946">
                  <c:v>48916</c:v>
                </c:pt>
                <c:pt idx="4947">
                  <c:v>48917</c:v>
                </c:pt>
                <c:pt idx="4948">
                  <c:v>48918</c:v>
                </c:pt>
                <c:pt idx="4949">
                  <c:v>48919</c:v>
                </c:pt>
                <c:pt idx="4950">
                  <c:v>48920</c:v>
                </c:pt>
                <c:pt idx="4951">
                  <c:v>48921</c:v>
                </c:pt>
                <c:pt idx="4952">
                  <c:v>48922</c:v>
                </c:pt>
                <c:pt idx="4953">
                  <c:v>48923</c:v>
                </c:pt>
                <c:pt idx="4954">
                  <c:v>48924</c:v>
                </c:pt>
                <c:pt idx="4955">
                  <c:v>48925</c:v>
                </c:pt>
                <c:pt idx="4956">
                  <c:v>48926</c:v>
                </c:pt>
                <c:pt idx="4957">
                  <c:v>48927</c:v>
                </c:pt>
                <c:pt idx="4958">
                  <c:v>48928</c:v>
                </c:pt>
                <c:pt idx="4959">
                  <c:v>48929</c:v>
                </c:pt>
                <c:pt idx="4960">
                  <c:v>48930</c:v>
                </c:pt>
                <c:pt idx="4961">
                  <c:v>48931</c:v>
                </c:pt>
                <c:pt idx="4962">
                  <c:v>48932</c:v>
                </c:pt>
                <c:pt idx="4963">
                  <c:v>48933</c:v>
                </c:pt>
                <c:pt idx="4964">
                  <c:v>48934</c:v>
                </c:pt>
                <c:pt idx="4965">
                  <c:v>48935</c:v>
                </c:pt>
                <c:pt idx="4966">
                  <c:v>48936</c:v>
                </c:pt>
                <c:pt idx="4967">
                  <c:v>48937</c:v>
                </c:pt>
                <c:pt idx="4968">
                  <c:v>48938</c:v>
                </c:pt>
                <c:pt idx="4969">
                  <c:v>48939</c:v>
                </c:pt>
                <c:pt idx="4970">
                  <c:v>48940</c:v>
                </c:pt>
                <c:pt idx="4971">
                  <c:v>48941</c:v>
                </c:pt>
                <c:pt idx="4972">
                  <c:v>48942</c:v>
                </c:pt>
                <c:pt idx="4973">
                  <c:v>48943</c:v>
                </c:pt>
                <c:pt idx="4974">
                  <c:v>48944</c:v>
                </c:pt>
              </c:numCache>
            </c:numRef>
          </c:cat>
          <c:val>
            <c:numRef>
              <c:f>'Sheet2 (2)'!$E$2:$E$7538</c:f>
              <c:numCache>
                <c:formatCode>General</c:formatCode>
                <c:ptCount val="7537"/>
                <c:pt idx="0">
                  <c:v>16598117218.9116</c:v>
                </c:pt>
                <c:pt idx="1">
                  <c:v>16578694230.5446</c:v>
                </c:pt>
                <c:pt idx="2">
                  <c:v>16579312934.001699</c:v>
                </c:pt>
                <c:pt idx="3">
                  <c:v>16581851791.2087</c:v>
                </c:pt>
                <c:pt idx="4">
                  <c:v>16578120960.733299</c:v>
                </c:pt>
                <c:pt idx="5">
                  <c:v>16574907878.6945</c:v>
                </c:pt>
                <c:pt idx="6">
                  <c:v>16575459892.091</c:v>
                </c:pt>
                <c:pt idx="7">
                  <c:v>16576017448.097799</c:v>
                </c:pt>
                <c:pt idx="8">
                  <c:v>16575203361.476601</c:v>
                </c:pt>
                <c:pt idx="9">
                  <c:v>16571031676.3321</c:v>
                </c:pt>
                <c:pt idx="10">
                  <c:v>16567767262.1113</c:v>
                </c:pt>
                <c:pt idx="11">
                  <c:v>16567987312.624901</c:v>
                </c:pt>
                <c:pt idx="12">
                  <c:v>16561670372.3487</c:v>
                </c:pt>
                <c:pt idx="13">
                  <c:v>16565405682.7701</c:v>
                </c:pt>
                <c:pt idx="14">
                  <c:v>16567700742.7812</c:v>
                </c:pt>
                <c:pt idx="15">
                  <c:v>16566617410.931101</c:v>
                </c:pt>
                <c:pt idx="16">
                  <c:v>16568241559.7297</c:v>
                </c:pt>
                <c:pt idx="17">
                  <c:v>16569097247.4035</c:v>
                </c:pt>
                <c:pt idx="18">
                  <c:v>16571153875.2607</c:v>
                </c:pt>
                <c:pt idx="19">
                  <c:v>16566666084.630699</c:v>
                </c:pt>
                <c:pt idx="20">
                  <c:v>16563382525.380899</c:v>
                </c:pt>
                <c:pt idx="21">
                  <c:v>16564485177.862</c:v>
                </c:pt>
                <c:pt idx="22">
                  <c:v>16563823600.466499</c:v>
                </c:pt>
                <c:pt idx="23">
                  <c:v>16560063024.349001</c:v>
                </c:pt>
                <c:pt idx="24">
                  <c:v>16559076328.7693</c:v>
                </c:pt>
                <c:pt idx="25">
                  <c:v>16556976341.3151</c:v>
                </c:pt>
                <c:pt idx="26">
                  <c:v>16557119722.9907</c:v>
                </c:pt>
                <c:pt idx="27">
                  <c:v>16555813306.3818</c:v>
                </c:pt>
                <c:pt idx="28">
                  <c:v>16554571507.391399</c:v>
                </c:pt>
                <c:pt idx="29">
                  <c:v>16553879441.6721</c:v>
                </c:pt>
                <c:pt idx="30">
                  <c:v>16550152018.6467</c:v>
                </c:pt>
                <c:pt idx="31">
                  <c:v>16547529639.726299</c:v>
                </c:pt>
                <c:pt idx="32">
                  <c:v>16545616667.598</c:v>
                </c:pt>
                <c:pt idx="33">
                  <c:v>16550697115.271</c:v>
                </c:pt>
                <c:pt idx="34">
                  <c:v>16551631529.671499</c:v>
                </c:pt>
                <c:pt idx="35">
                  <c:v>16546974408.282801</c:v>
                </c:pt>
                <c:pt idx="36">
                  <c:v>16545947090.4223</c:v>
                </c:pt>
                <c:pt idx="37">
                  <c:v>16543979726.7374</c:v>
                </c:pt>
                <c:pt idx="38">
                  <c:v>16548095791.6054</c:v>
                </c:pt>
                <c:pt idx="39">
                  <c:v>16545850967.630699</c:v>
                </c:pt>
                <c:pt idx="40">
                  <c:v>16547618855.4597</c:v>
                </c:pt>
                <c:pt idx="41">
                  <c:v>16553163047.593599</c:v>
                </c:pt>
                <c:pt idx="42">
                  <c:v>16546718219.462799</c:v>
                </c:pt>
                <c:pt idx="43">
                  <c:v>16540217876.3573</c:v>
                </c:pt>
                <c:pt idx="44">
                  <c:v>16534976557.181801</c:v>
                </c:pt>
                <c:pt idx="45">
                  <c:v>16528968205.320601</c:v>
                </c:pt>
                <c:pt idx="46">
                  <c:v>16533685996.119101</c:v>
                </c:pt>
                <c:pt idx="47">
                  <c:v>16530571465.921301</c:v>
                </c:pt>
                <c:pt idx="48">
                  <c:v>16529737246.7157</c:v>
                </c:pt>
                <c:pt idx="49">
                  <c:v>16530799316.386299</c:v>
                </c:pt>
                <c:pt idx="50">
                  <c:v>16527791961.841499</c:v>
                </c:pt>
                <c:pt idx="51">
                  <c:v>16527458545.846399</c:v>
                </c:pt>
                <c:pt idx="52">
                  <c:v>16526634493.513599</c:v>
                </c:pt>
                <c:pt idx="53">
                  <c:v>16527410482.0539</c:v>
                </c:pt>
                <c:pt idx="54">
                  <c:v>16525589379.079901</c:v>
                </c:pt>
                <c:pt idx="55">
                  <c:v>16524941217.872601</c:v>
                </c:pt>
                <c:pt idx="56">
                  <c:v>16526338652.851299</c:v>
                </c:pt>
                <c:pt idx="57">
                  <c:v>16520698873.302799</c:v>
                </c:pt>
                <c:pt idx="58">
                  <c:v>16523941118.765301</c:v>
                </c:pt>
                <c:pt idx="59">
                  <c:v>16516126738.6098</c:v>
                </c:pt>
                <c:pt idx="60">
                  <c:v>16520007739.0107</c:v>
                </c:pt>
                <c:pt idx="61">
                  <c:v>16518449123.507299</c:v>
                </c:pt>
                <c:pt idx="62">
                  <c:v>16517261809.2059</c:v>
                </c:pt>
                <c:pt idx="63">
                  <c:v>16515554502.301001</c:v>
                </c:pt>
                <c:pt idx="64">
                  <c:v>16517198715.276501</c:v>
                </c:pt>
                <c:pt idx="65">
                  <c:v>16514922986.5509</c:v>
                </c:pt>
                <c:pt idx="66">
                  <c:v>16516118331.334999</c:v>
                </c:pt>
                <c:pt idx="67">
                  <c:v>16516226915.417101</c:v>
                </c:pt>
                <c:pt idx="68">
                  <c:v>16515197808.4692</c:v>
                </c:pt>
                <c:pt idx="69">
                  <c:v>16516005437.649099</c:v>
                </c:pt>
                <c:pt idx="70">
                  <c:v>16511640311.5319</c:v>
                </c:pt>
                <c:pt idx="71">
                  <c:v>16508406077.618401</c:v>
                </c:pt>
                <c:pt idx="72">
                  <c:v>16506571682.021099</c:v>
                </c:pt>
                <c:pt idx="73">
                  <c:v>16502092952.823601</c:v>
                </c:pt>
                <c:pt idx="74">
                  <c:v>16500227372.6425</c:v>
                </c:pt>
                <c:pt idx="75">
                  <c:v>16500042427.1677</c:v>
                </c:pt>
                <c:pt idx="76">
                  <c:v>16501810009.4543</c:v>
                </c:pt>
                <c:pt idx="77">
                  <c:v>16497591682.8172</c:v>
                </c:pt>
                <c:pt idx="78">
                  <c:v>16494258149.9228</c:v>
                </c:pt>
                <c:pt idx="79">
                  <c:v>16496151453.967699</c:v>
                </c:pt>
                <c:pt idx="80">
                  <c:v>16495029772.204901</c:v>
                </c:pt>
                <c:pt idx="81">
                  <c:v>16490559174.2118</c:v>
                </c:pt>
                <c:pt idx="82">
                  <c:v>16494557872.591</c:v>
                </c:pt>
                <c:pt idx="83">
                  <c:v>16493193678.2033</c:v>
                </c:pt>
                <c:pt idx="84">
                  <c:v>16492399682.8351</c:v>
                </c:pt>
                <c:pt idx="85">
                  <c:v>16527848979.738899</c:v>
                </c:pt>
                <c:pt idx="86">
                  <c:v>16479686531.913</c:v>
                </c:pt>
                <c:pt idx="87">
                  <c:v>16476139018.1255</c:v>
                </c:pt>
                <c:pt idx="88">
                  <c:v>16477647864.1998</c:v>
                </c:pt>
                <c:pt idx="89">
                  <c:v>16472125623.7565</c:v>
                </c:pt>
                <c:pt idx="90">
                  <c:v>16472643425.924</c:v>
                </c:pt>
                <c:pt idx="91">
                  <c:v>16470483352.786699</c:v>
                </c:pt>
                <c:pt idx="92">
                  <c:v>16468998876.6609</c:v>
                </c:pt>
                <c:pt idx="93">
                  <c:v>16474073942.758699</c:v>
                </c:pt>
                <c:pt idx="94">
                  <c:v>16476858410.429501</c:v>
                </c:pt>
                <c:pt idx="95">
                  <c:v>16474463870.512899</c:v>
                </c:pt>
                <c:pt idx="96">
                  <c:v>16474824801.7449</c:v>
                </c:pt>
                <c:pt idx="97">
                  <c:v>16471953675.3118</c:v>
                </c:pt>
                <c:pt idx="98">
                  <c:v>16468472721.2342</c:v>
                </c:pt>
                <c:pt idx="99">
                  <c:v>16466800200.086201</c:v>
                </c:pt>
                <c:pt idx="100">
                  <c:v>16456653255.8594</c:v>
                </c:pt>
                <c:pt idx="101">
                  <c:v>16452382570.928301</c:v>
                </c:pt>
                <c:pt idx="102">
                  <c:v>16453633604.0054</c:v>
                </c:pt>
                <c:pt idx="103">
                  <c:v>16456738099.542601</c:v>
                </c:pt>
                <c:pt idx="104">
                  <c:v>16454480435.752701</c:v>
                </c:pt>
                <c:pt idx="105">
                  <c:v>16454990696.8204</c:v>
                </c:pt>
                <c:pt idx="106">
                  <c:v>16454555014.8906</c:v>
                </c:pt>
                <c:pt idx="107">
                  <c:v>16454028247.265301</c:v>
                </c:pt>
                <c:pt idx="108">
                  <c:v>16450596286.6085</c:v>
                </c:pt>
                <c:pt idx="109">
                  <c:v>16448369290.0439</c:v>
                </c:pt>
                <c:pt idx="110">
                  <c:v>16450052773.9519</c:v>
                </c:pt>
                <c:pt idx="111">
                  <c:v>16444889453.568899</c:v>
                </c:pt>
                <c:pt idx="112">
                  <c:v>16443911710.6607</c:v>
                </c:pt>
                <c:pt idx="113">
                  <c:v>16459101401.447001</c:v>
                </c:pt>
                <c:pt idx="114">
                  <c:v>16454700862.421301</c:v>
                </c:pt>
                <c:pt idx="115">
                  <c:v>16448240280.2209</c:v>
                </c:pt>
                <c:pt idx="116">
                  <c:v>16441789291.843399</c:v>
                </c:pt>
                <c:pt idx="117">
                  <c:v>16437774345.0196</c:v>
                </c:pt>
                <c:pt idx="118">
                  <c:v>16430254343.7418</c:v>
                </c:pt>
                <c:pt idx="119">
                  <c:v>16424217845.108601</c:v>
                </c:pt>
                <c:pt idx="120">
                  <c:v>16413731167.8284</c:v>
                </c:pt>
                <c:pt idx="121">
                  <c:v>16403151868.7939</c:v>
                </c:pt>
                <c:pt idx="122">
                  <c:v>16403862444.715</c:v>
                </c:pt>
                <c:pt idx="123">
                  <c:v>16408532011.475599</c:v>
                </c:pt>
                <c:pt idx="124">
                  <c:v>16412179607.8922</c:v>
                </c:pt>
                <c:pt idx="125">
                  <c:v>16408170569.728001</c:v>
                </c:pt>
                <c:pt idx="126">
                  <c:v>16403260818.0788</c:v>
                </c:pt>
                <c:pt idx="127">
                  <c:v>16397672541.935101</c:v>
                </c:pt>
                <c:pt idx="128">
                  <c:v>16389731641.3986</c:v>
                </c:pt>
                <c:pt idx="129">
                  <c:v>16395010759.064501</c:v>
                </c:pt>
                <c:pt idx="130">
                  <c:v>16397576176.249599</c:v>
                </c:pt>
                <c:pt idx="131">
                  <c:v>16404327198.157101</c:v>
                </c:pt>
                <c:pt idx="132">
                  <c:v>16401882354.2388</c:v>
                </c:pt>
                <c:pt idx="133">
                  <c:v>16405936037.6789</c:v>
                </c:pt>
                <c:pt idx="134">
                  <c:v>16404103526.038</c:v>
                </c:pt>
                <c:pt idx="135">
                  <c:v>16403309562.390499</c:v>
                </c:pt>
                <c:pt idx="136">
                  <c:v>16404919126.234699</c:v>
                </c:pt>
                <c:pt idx="137">
                  <c:v>16408805235.4807</c:v>
                </c:pt>
                <c:pt idx="138">
                  <c:v>16403879834.215599</c:v>
                </c:pt>
                <c:pt idx="139">
                  <c:v>16400423787.454</c:v>
                </c:pt>
                <c:pt idx="140">
                  <c:v>16397663744.868099</c:v>
                </c:pt>
                <c:pt idx="141">
                  <c:v>16390394025.8137</c:v>
                </c:pt>
                <c:pt idx="142">
                  <c:v>16379348329.2694</c:v>
                </c:pt>
                <c:pt idx="143">
                  <c:v>16381305177.464001</c:v>
                </c:pt>
                <c:pt idx="144">
                  <c:v>16387152580.368799</c:v>
                </c:pt>
                <c:pt idx="145">
                  <c:v>16384981719.9809</c:v>
                </c:pt>
                <c:pt idx="146">
                  <c:v>16386673563.415701</c:v>
                </c:pt>
                <c:pt idx="147">
                  <c:v>16388041821.938101</c:v>
                </c:pt>
                <c:pt idx="148">
                  <c:v>16388454942.8638</c:v>
                </c:pt>
                <c:pt idx="149">
                  <c:v>16390985229.3804</c:v>
                </c:pt>
                <c:pt idx="150">
                  <c:v>16389677623.752399</c:v>
                </c:pt>
                <c:pt idx="151">
                  <c:v>16390279048.3913</c:v>
                </c:pt>
                <c:pt idx="152">
                  <c:v>16383113472.459299</c:v>
                </c:pt>
                <c:pt idx="153">
                  <c:v>16381789963.2253</c:v>
                </c:pt>
                <c:pt idx="154">
                  <c:v>16375236409.2325</c:v>
                </c:pt>
                <c:pt idx="155">
                  <c:v>16370484161.052601</c:v>
                </c:pt>
                <c:pt idx="156">
                  <c:v>16370717124.504999</c:v>
                </c:pt>
                <c:pt idx="157">
                  <c:v>16373765801.9077</c:v>
                </c:pt>
                <c:pt idx="158">
                  <c:v>16371198677.9119</c:v>
                </c:pt>
                <c:pt idx="159">
                  <c:v>16374014192.893299</c:v>
                </c:pt>
                <c:pt idx="160">
                  <c:v>16370523219.1091</c:v>
                </c:pt>
                <c:pt idx="161">
                  <c:v>16368029433.8248</c:v>
                </c:pt>
                <c:pt idx="162">
                  <c:v>16361703949.225401</c:v>
                </c:pt>
                <c:pt idx="163">
                  <c:v>16363778373.1873</c:v>
                </c:pt>
                <c:pt idx="164">
                  <c:v>16369248191.473801</c:v>
                </c:pt>
                <c:pt idx="165">
                  <c:v>16367170376.801901</c:v>
                </c:pt>
                <c:pt idx="166">
                  <c:v>16366502080.8302</c:v>
                </c:pt>
                <c:pt idx="167">
                  <c:v>16367295693.702999</c:v>
                </c:pt>
                <c:pt idx="168">
                  <c:v>16359744547.314199</c:v>
                </c:pt>
                <c:pt idx="169">
                  <c:v>16352227867.105101</c:v>
                </c:pt>
                <c:pt idx="170">
                  <c:v>16350155526.421301</c:v>
                </c:pt>
                <c:pt idx="171">
                  <c:v>16343971775.021799</c:v>
                </c:pt>
                <c:pt idx="172">
                  <c:v>16338209441.372299</c:v>
                </c:pt>
                <c:pt idx="173">
                  <c:v>16335766140.0618</c:v>
                </c:pt>
                <c:pt idx="174">
                  <c:v>16330688989.4575</c:v>
                </c:pt>
                <c:pt idx="175">
                  <c:v>16331070566.7176</c:v>
                </c:pt>
                <c:pt idx="176">
                  <c:v>16318999060.0369</c:v>
                </c:pt>
                <c:pt idx="177">
                  <c:v>16326343319.898001</c:v>
                </c:pt>
                <c:pt idx="178">
                  <c:v>16325531368.313601</c:v>
                </c:pt>
                <c:pt idx="179">
                  <c:v>16324878797.006001</c:v>
                </c:pt>
                <c:pt idx="180">
                  <c:v>16323885389.8573</c:v>
                </c:pt>
                <c:pt idx="181">
                  <c:v>16325813421.577999</c:v>
                </c:pt>
                <c:pt idx="182">
                  <c:v>16323312018.1199</c:v>
                </c:pt>
                <c:pt idx="183">
                  <c:v>16319757621.2099</c:v>
                </c:pt>
                <c:pt idx="184">
                  <c:v>16321147176.3857</c:v>
                </c:pt>
                <c:pt idx="185">
                  <c:v>16324927979.3521</c:v>
                </c:pt>
                <c:pt idx="186">
                  <c:v>16323390473.844801</c:v>
                </c:pt>
                <c:pt idx="187">
                  <c:v>16385385617.5812</c:v>
                </c:pt>
                <c:pt idx="188">
                  <c:v>16374069638.982599</c:v>
                </c:pt>
                <c:pt idx="189">
                  <c:v>16356863454.5165</c:v>
                </c:pt>
                <c:pt idx="190">
                  <c:v>16332172357.687099</c:v>
                </c:pt>
                <c:pt idx="191">
                  <c:v>16308296612.4895</c:v>
                </c:pt>
                <c:pt idx="192">
                  <c:v>16307182232.0483</c:v>
                </c:pt>
                <c:pt idx="193">
                  <c:v>16306160643.0282</c:v>
                </c:pt>
                <c:pt idx="194">
                  <c:v>16301451709.424801</c:v>
                </c:pt>
                <c:pt idx="195">
                  <c:v>16310801047.676399</c:v>
                </c:pt>
                <c:pt idx="196">
                  <c:v>16304285868.205</c:v>
                </c:pt>
                <c:pt idx="197">
                  <c:v>16301848759.6626</c:v>
                </c:pt>
                <c:pt idx="198">
                  <c:v>16303664026.764299</c:v>
                </c:pt>
                <c:pt idx="199">
                  <c:v>16301809887.9727</c:v>
                </c:pt>
                <c:pt idx="200">
                  <c:v>16298667719.560101</c:v>
                </c:pt>
                <c:pt idx="201">
                  <c:v>16300265925.729</c:v>
                </c:pt>
                <c:pt idx="202">
                  <c:v>16299160045.7271</c:v>
                </c:pt>
                <c:pt idx="203">
                  <c:v>16296214310.131599</c:v>
                </c:pt>
                <c:pt idx="204">
                  <c:v>16294162213.1003</c:v>
                </c:pt>
                <c:pt idx="205">
                  <c:v>16292978982.048</c:v>
                </c:pt>
                <c:pt idx="206">
                  <c:v>16287608400.933701</c:v>
                </c:pt>
                <c:pt idx="207">
                  <c:v>16286572726.376801</c:v>
                </c:pt>
                <c:pt idx="208">
                  <c:v>16285660137.594801</c:v>
                </c:pt>
                <c:pt idx="209">
                  <c:v>16291163685.1185</c:v>
                </c:pt>
                <c:pt idx="210">
                  <c:v>16282559526.2257</c:v>
                </c:pt>
                <c:pt idx="211">
                  <c:v>16274108406.382799</c:v>
                </c:pt>
                <c:pt idx="212">
                  <c:v>16275466425.8906</c:v>
                </c:pt>
                <c:pt idx="213">
                  <c:v>16270334597.108801</c:v>
                </c:pt>
                <c:pt idx="214">
                  <c:v>16269927280.040701</c:v>
                </c:pt>
                <c:pt idx="215">
                  <c:v>16275728343.006001</c:v>
                </c:pt>
                <c:pt idx="216">
                  <c:v>16274753527.8829</c:v>
                </c:pt>
                <c:pt idx="217">
                  <c:v>16277802949.6388</c:v>
                </c:pt>
                <c:pt idx="218">
                  <c:v>16277871888.616699</c:v>
                </c:pt>
                <c:pt idx="219">
                  <c:v>16277861086.8853</c:v>
                </c:pt>
                <c:pt idx="220">
                  <c:v>16276752258.9149</c:v>
                </c:pt>
                <c:pt idx="221">
                  <c:v>16271017908.2465</c:v>
                </c:pt>
                <c:pt idx="222">
                  <c:v>16262264574.592699</c:v>
                </c:pt>
                <c:pt idx="223">
                  <c:v>16265928651.130301</c:v>
                </c:pt>
                <c:pt idx="224">
                  <c:v>16260989981.331699</c:v>
                </c:pt>
                <c:pt idx="225">
                  <c:v>16257941061.6033</c:v>
                </c:pt>
                <c:pt idx="226">
                  <c:v>16258485372.906799</c:v>
                </c:pt>
                <c:pt idx="227">
                  <c:v>16256245041.097</c:v>
                </c:pt>
                <c:pt idx="228">
                  <c:v>16258620653.621599</c:v>
                </c:pt>
                <c:pt idx="229">
                  <c:v>16257644252.185699</c:v>
                </c:pt>
                <c:pt idx="230">
                  <c:v>16253752578.8125</c:v>
                </c:pt>
                <c:pt idx="231">
                  <c:v>16253353737.3183</c:v>
                </c:pt>
                <c:pt idx="232">
                  <c:v>16249190996.967501</c:v>
                </c:pt>
                <c:pt idx="233">
                  <c:v>16251037008.155199</c:v>
                </c:pt>
                <c:pt idx="234">
                  <c:v>16247979804.0977</c:v>
                </c:pt>
                <c:pt idx="235">
                  <c:v>16239209591.9496</c:v>
                </c:pt>
                <c:pt idx="236">
                  <c:v>16244832302.416901</c:v>
                </c:pt>
                <c:pt idx="237">
                  <c:v>16242596907.9536</c:v>
                </c:pt>
                <c:pt idx="238">
                  <c:v>16235486411.944901</c:v>
                </c:pt>
                <c:pt idx="239">
                  <c:v>16234673201.580099</c:v>
                </c:pt>
                <c:pt idx="240">
                  <c:v>16233961226.2946</c:v>
                </c:pt>
                <c:pt idx="241">
                  <c:v>16235657361.6698</c:v>
                </c:pt>
                <c:pt idx="242">
                  <c:v>16233329036.146099</c:v>
                </c:pt>
                <c:pt idx="243">
                  <c:v>16234121488.517401</c:v>
                </c:pt>
                <c:pt idx="244">
                  <c:v>16234480984.239799</c:v>
                </c:pt>
                <c:pt idx="245">
                  <c:v>16231399964.778601</c:v>
                </c:pt>
                <c:pt idx="246">
                  <c:v>16228921365.6775</c:v>
                </c:pt>
                <c:pt idx="247">
                  <c:v>16226208619.0853</c:v>
                </c:pt>
                <c:pt idx="248">
                  <c:v>16221306388.3055</c:v>
                </c:pt>
                <c:pt idx="249">
                  <c:v>16217463938.055099</c:v>
                </c:pt>
                <c:pt idx="250">
                  <c:v>16219651299.9058</c:v>
                </c:pt>
                <c:pt idx="251">
                  <c:v>16214827143.9543</c:v>
                </c:pt>
                <c:pt idx="252">
                  <c:v>16210635436.478701</c:v>
                </c:pt>
                <c:pt idx="253">
                  <c:v>16211281204.792101</c:v>
                </c:pt>
                <c:pt idx="254">
                  <c:v>16209863877.153999</c:v>
                </c:pt>
                <c:pt idx="255">
                  <c:v>16213305954.066999</c:v>
                </c:pt>
                <c:pt idx="256">
                  <c:v>16212298481.4408</c:v>
                </c:pt>
                <c:pt idx="257">
                  <c:v>16210821614.4032</c:v>
                </c:pt>
                <c:pt idx="258">
                  <c:v>16207317461.714899</c:v>
                </c:pt>
                <c:pt idx="259">
                  <c:v>16202779358.5769</c:v>
                </c:pt>
                <c:pt idx="260">
                  <c:v>16205426846.8603</c:v>
                </c:pt>
                <c:pt idx="261">
                  <c:v>16202115196.7225</c:v>
                </c:pt>
                <c:pt idx="262">
                  <c:v>16203856935.938</c:v>
                </c:pt>
                <c:pt idx="263">
                  <c:v>16199160230.1845</c:v>
                </c:pt>
                <c:pt idx="264">
                  <c:v>16203576824.834499</c:v>
                </c:pt>
                <c:pt idx="265">
                  <c:v>16201739341.095501</c:v>
                </c:pt>
                <c:pt idx="266">
                  <c:v>16197904951.3561</c:v>
                </c:pt>
                <c:pt idx="267">
                  <c:v>16196252295.202499</c:v>
                </c:pt>
                <c:pt idx="268">
                  <c:v>16199475009.3808</c:v>
                </c:pt>
                <c:pt idx="269">
                  <c:v>16205600205.5618</c:v>
                </c:pt>
                <c:pt idx="270">
                  <c:v>16203829868.763399</c:v>
                </c:pt>
                <c:pt idx="271">
                  <c:v>16199369455.434999</c:v>
                </c:pt>
                <c:pt idx="272">
                  <c:v>16200317497.795601</c:v>
                </c:pt>
                <c:pt idx="273">
                  <c:v>16195165790.292801</c:v>
                </c:pt>
                <c:pt idx="274">
                  <c:v>16195792175.500799</c:v>
                </c:pt>
                <c:pt idx="275">
                  <c:v>16196447989.4088</c:v>
                </c:pt>
                <c:pt idx="276">
                  <c:v>16192560221.674</c:v>
                </c:pt>
                <c:pt idx="277">
                  <c:v>16188034006.922199</c:v>
                </c:pt>
                <c:pt idx="278">
                  <c:v>16186522151.670601</c:v>
                </c:pt>
                <c:pt idx="279">
                  <c:v>16180207662.7824</c:v>
                </c:pt>
                <c:pt idx="280">
                  <c:v>16181152105.374599</c:v>
                </c:pt>
                <c:pt idx="281">
                  <c:v>16178889562.370199</c:v>
                </c:pt>
                <c:pt idx="282">
                  <c:v>16182289039.6672</c:v>
                </c:pt>
                <c:pt idx="283">
                  <c:v>16185799576.9401</c:v>
                </c:pt>
                <c:pt idx="284">
                  <c:v>16183580793.879801</c:v>
                </c:pt>
                <c:pt idx="285">
                  <c:v>16179806618.683201</c:v>
                </c:pt>
                <c:pt idx="286">
                  <c:v>16178609808.634501</c:v>
                </c:pt>
                <c:pt idx="287">
                  <c:v>16176221112.387899</c:v>
                </c:pt>
                <c:pt idx="288">
                  <c:v>16181419234.2677</c:v>
                </c:pt>
                <c:pt idx="289">
                  <c:v>16175929739.591499</c:v>
                </c:pt>
                <c:pt idx="290">
                  <c:v>16173693538.416599</c:v>
                </c:pt>
                <c:pt idx="291">
                  <c:v>16176750436.285</c:v>
                </c:pt>
                <c:pt idx="292">
                  <c:v>16176535384.9065</c:v>
                </c:pt>
                <c:pt idx="293">
                  <c:v>16175919995.734699</c:v>
                </c:pt>
                <c:pt idx="294">
                  <c:v>16171716183.587299</c:v>
                </c:pt>
                <c:pt idx="295">
                  <c:v>16175822676.7286</c:v>
                </c:pt>
                <c:pt idx="296">
                  <c:v>16182413526.218599</c:v>
                </c:pt>
                <c:pt idx="297">
                  <c:v>16179682712.8811</c:v>
                </c:pt>
                <c:pt idx="298">
                  <c:v>16183190659.466999</c:v>
                </c:pt>
                <c:pt idx="299">
                  <c:v>16181127725.2589</c:v>
                </c:pt>
                <c:pt idx="300">
                  <c:v>16181142104.825001</c:v>
                </c:pt>
                <c:pt idx="301">
                  <c:v>16177497973.1085</c:v>
                </c:pt>
                <c:pt idx="302">
                  <c:v>16174163410.2915</c:v>
                </c:pt>
                <c:pt idx="303">
                  <c:v>16170989549.260799</c:v>
                </c:pt>
                <c:pt idx="304">
                  <c:v>16163361167.939699</c:v>
                </c:pt>
                <c:pt idx="305">
                  <c:v>16163702496.9676</c:v>
                </c:pt>
                <c:pt idx="306">
                  <c:v>16168106405.028999</c:v>
                </c:pt>
                <c:pt idx="307">
                  <c:v>16167997290.8472</c:v>
                </c:pt>
                <c:pt idx="308">
                  <c:v>16173687045.9217</c:v>
                </c:pt>
                <c:pt idx="309">
                  <c:v>16179125883.440901</c:v>
                </c:pt>
                <c:pt idx="310">
                  <c:v>16181760541.433201</c:v>
                </c:pt>
                <c:pt idx="311">
                  <c:v>16182918245.3841</c:v>
                </c:pt>
                <c:pt idx="312">
                  <c:v>16182322517.3435</c:v>
                </c:pt>
                <c:pt idx="313">
                  <c:v>16185810219.351299</c:v>
                </c:pt>
                <c:pt idx="314">
                  <c:v>16179204149.970699</c:v>
                </c:pt>
                <c:pt idx="315">
                  <c:v>16180201011.5303</c:v>
                </c:pt>
                <c:pt idx="316">
                  <c:v>16181721748.2204</c:v>
                </c:pt>
                <c:pt idx="317">
                  <c:v>16182687913.883801</c:v>
                </c:pt>
                <c:pt idx="318">
                  <c:v>16182762748.2607</c:v>
                </c:pt>
                <c:pt idx="319">
                  <c:v>16182767433.311899</c:v>
                </c:pt>
                <c:pt idx="320">
                  <c:v>16181514348.408899</c:v>
                </c:pt>
                <c:pt idx="321">
                  <c:v>16179653585.414301</c:v>
                </c:pt>
                <c:pt idx="322">
                  <c:v>16180785903.7341</c:v>
                </c:pt>
                <c:pt idx="323">
                  <c:v>16184457688.079</c:v>
                </c:pt>
                <c:pt idx="324">
                  <c:v>16189458160.2752</c:v>
                </c:pt>
                <c:pt idx="325">
                  <c:v>16185582621.654499</c:v>
                </c:pt>
                <c:pt idx="326">
                  <c:v>16186821455.1499</c:v>
                </c:pt>
                <c:pt idx="327">
                  <c:v>16185866418.381701</c:v>
                </c:pt>
                <c:pt idx="328">
                  <c:v>16184993496.1054</c:v>
                </c:pt>
                <c:pt idx="329">
                  <c:v>16187403127.5193</c:v>
                </c:pt>
                <c:pt idx="330">
                  <c:v>16187162354.3263</c:v>
                </c:pt>
                <c:pt idx="331">
                  <c:v>16184070962.6448</c:v>
                </c:pt>
                <c:pt idx="332">
                  <c:v>16186400622.388901</c:v>
                </c:pt>
                <c:pt idx="333">
                  <c:v>16182408880.562401</c:v>
                </c:pt>
                <c:pt idx="334">
                  <c:v>16181091506.7234</c:v>
                </c:pt>
                <c:pt idx="335">
                  <c:v>16174166868.5023</c:v>
                </c:pt>
                <c:pt idx="336">
                  <c:v>16177960562.374201</c:v>
                </c:pt>
                <c:pt idx="337">
                  <c:v>16180273053.457899</c:v>
                </c:pt>
                <c:pt idx="338">
                  <c:v>16183979689.2015</c:v>
                </c:pt>
                <c:pt idx="339">
                  <c:v>16180744788.915899</c:v>
                </c:pt>
                <c:pt idx="340">
                  <c:v>16184549941.6509</c:v>
                </c:pt>
                <c:pt idx="341">
                  <c:v>16185991393.351801</c:v>
                </c:pt>
                <c:pt idx="342">
                  <c:v>16182619694.142099</c:v>
                </c:pt>
                <c:pt idx="343">
                  <c:v>16186283706.9342</c:v>
                </c:pt>
                <c:pt idx="344">
                  <c:v>16186518096.428301</c:v>
                </c:pt>
                <c:pt idx="345">
                  <c:v>16185432086.0639</c:v>
                </c:pt>
                <c:pt idx="346">
                  <c:v>16184114747.1465</c:v>
                </c:pt>
                <c:pt idx="347">
                  <c:v>16180891901.3958</c:v>
                </c:pt>
                <c:pt idx="348">
                  <c:v>16183164365.316401</c:v>
                </c:pt>
                <c:pt idx="349">
                  <c:v>16182831224.719999</c:v>
                </c:pt>
                <c:pt idx="350">
                  <c:v>16183180950.448601</c:v>
                </c:pt>
                <c:pt idx="351">
                  <c:v>16185015056.208</c:v>
                </c:pt>
                <c:pt idx="352">
                  <c:v>16187875042.6495</c:v>
                </c:pt>
                <c:pt idx="353">
                  <c:v>16187293851.9671</c:v>
                </c:pt>
                <c:pt idx="354">
                  <c:v>16185875514.0327</c:v>
                </c:pt>
                <c:pt idx="355">
                  <c:v>16184359871.4664</c:v>
                </c:pt>
                <c:pt idx="356">
                  <c:v>16180812346.9373</c:v>
                </c:pt>
                <c:pt idx="357">
                  <c:v>16189295076.9086</c:v>
                </c:pt>
                <c:pt idx="358">
                  <c:v>16185133427.4692</c:v>
                </c:pt>
                <c:pt idx="359">
                  <c:v>16187024857.859301</c:v>
                </c:pt>
                <c:pt idx="360">
                  <c:v>16183969581.073601</c:v>
                </c:pt>
                <c:pt idx="361">
                  <c:v>16186486879.8536</c:v>
                </c:pt>
                <c:pt idx="362">
                  <c:v>16188908866.0861</c:v>
                </c:pt>
                <c:pt idx="363">
                  <c:v>16187914633.3141</c:v>
                </c:pt>
                <c:pt idx="364">
                  <c:v>16191087949.003799</c:v>
                </c:pt>
                <c:pt idx="365">
                  <c:v>16190581095.220699</c:v>
                </c:pt>
                <c:pt idx="366">
                  <c:v>16190729307.66</c:v>
                </c:pt>
                <c:pt idx="367">
                  <c:v>16190708221.499599</c:v>
                </c:pt>
                <c:pt idx="368">
                  <c:v>16191497404.106001</c:v>
                </c:pt>
                <c:pt idx="369">
                  <c:v>16196560893.9459</c:v>
                </c:pt>
                <c:pt idx="370">
                  <c:v>16189973844.054001</c:v>
                </c:pt>
                <c:pt idx="371">
                  <c:v>16193336111.5655</c:v>
                </c:pt>
                <c:pt idx="372">
                  <c:v>16195114185.6915</c:v>
                </c:pt>
                <c:pt idx="373">
                  <c:v>16196755700.082199</c:v>
                </c:pt>
                <c:pt idx="374">
                  <c:v>16189325231.611799</c:v>
                </c:pt>
                <c:pt idx="375">
                  <c:v>16179155038.8666</c:v>
                </c:pt>
                <c:pt idx="376">
                  <c:v>16184930327.6381</c:v>
                </c:pt>
                <c:pt idx="377">
                  <c:v>16197185755.2899</c:v>
                </c:pt>
                <c:pt idx="378">
                  <c:v>16204162668.4765</c:v>
                </c:pt>
                <c:pt idx="379">
                  <c:v>16201526999.6369</c:v>
                </c:pt>
                <c:pt idx="380">
                  <c:v>16202369588.466299</c:v>
                </c:pt>
                <c:pt idx="381">
                  <c:v>16202393551.361401</c:v>
                </c:pt>
                <c:pt idx="382">
                  <c:v>16198229529.6882</c:v>
                </c:pt>
                <c:pt idx="383">
                  <c:v>16202464537.305901</c:v>
                </c:pt>
                <c:pt idx="384">
                  <c:v>16196944134.388</c:v>
                </c:pt>
                <c:pt idx="385">
                  <c:v>16199441292.163099</c:v>
                </c:pt>
                <c:pt idx="386">
                  <c:v>16202744445.7209</c:v>
                </c:pt>
                <c:pt idx="387">
                  <c:v>16203091279.5998</c:v>
                </c:pt>
                <c:pt idx="388">
                  <c:v>16203116285.258699</c:v>
                </c:pt>
                <c:pt idx="389">
                  <c:v>16203417586.863701</c:v>
                </c:pt>
                <c:pt idx="390">
                  <c:v>16207309978.166</c:v>
                </c:pt>
                <c:pt idx="391">
                  <c:v>16207632881.9149</c:v>
                </c:pt>
                <c:pt idx="392">
                  <c:v>16207492242.0774</c:v>
                </c:pt>
                <c:pt idx="393">
                  <c:v>16205487056.811001</c:v>
                </c:pt>
                <c:pt idx="394">
                  <c:v>16203811676.5215</c:v>
                </c:pt>
                <c:pt idx="395">
                  <c:v>16198850163.720699</c:v>
                </c:pt>
                <c:pt idx="396">
                  <c:v>16201766987.7642</c:v>
                </c:pt>
                <c:pt idx="397">
                  <c:v>16204758507.702101</c:v>
                </c:pt>
                <c:pt idx="398">
                  <c:v>16196585189.8151</c:v>
                </c:pt>
                <c:pt idx="399">
                  <c:v>16200996969.9704</c:v>
                </c:pt>
                <c:pt idx="400">
                  <c:v>16201115269.699301</c:v>
                </c:pt>
                <c:pt idx="401">
                  <c:v>16205299001.958799</c:v>
                </c:pt>
                <c:pt idx="402">
                  <c:v>16199817895.9475</c:v>
                </c:pt>
                <c:pt idx="403">
                  <c:v>16200587694.1022</c:v>
                </c:pt>
                <c:pt idx="404">
                  <c:v>16207250113.6733</c:v>
                </c:pt>
                <c:pt idx="405">
                  <c:v>16202924771.5474</c:v>
                </c:pt>
                <c:pt idx="406">
                  <c:v>16201345434.34</c:v>
                </c:pt>
                <c:pt idx="407">
                  <c:v>16200763336.5966</c:v>
                </c:pt>
                <c:pt idx="408">
                  <c:v>16200394622.6991</c:v>
                </c:pt>
                <c:pt idx="409">
                  <c:v>16202704383.195499</c:v>
                </c:pt>
                <c:pt idx="410">
                  <c:v>16196225847.6423</c:v>
                </c:pt>
                <c:pt idx="411">
                  <c:v>16197177782.979601</c:v>
                </c:pt>
                <c:pt idx="412">
                  <c:v>16188276393.1075</c:v>
                </c:pt>
                <c:pt idx="413">
                  <c:v>16190046332.3897</c:v>
                </c:pt>
                <c:pt idx="414">
                  <c:v>16193452005.945</c:v>
                </c:pt>
                <c:pt idx="415">
                  <c:v>16196971815.045799</c:v>
                </c:pt>
                <c:pt idx="416">
                  <c:v>16194280943.0261</c:v>
                </c:pt>
                <c:pt idx="417">
                  <c:v>16199539341.8508</c:v>
                </c:pt>
                <c:pt idx="418">
                  <c:v>16198061983.1432</c:v>
                </c:pt>
                <c:pt idx="419">
                  <c:v>16201226941.424299</c:v>
                </c:pt>
                <c:pt idx="420">
                  <c:v>16198130847.946899</c:v>
                </c:pt>
                <c:pt idx="421">
                  <c:v>16196133997.7071</c:v>
                </c:pt>
                <c:pt idx="422">
                  <c:v>16190376696.9834</c:v>
                </c:pt>
                <c:pt idx="423">
                  <c:v>16183991926.9571</c:v>
                </c:pt>
                <c:pt idx="424">
                  <c:v>16180957068.771299</c:v>
                </c:pt>
                <c:pt idx="425">
                  <c:v>16176574037.769699</c:v>
                </c:pt>
                <c:pt idx="426">
                  <c:v>16181401046.5951</c:v>
                </c:pt>
                <c:pt idx="427">
                  <c:v>16184276716.6523</c:v>
                </c:pt>
                <c:pt idx="428">
                  <c:v>16185745916.866199</c:v>
                </c:pt>
                <c:pt idx="429">
                  <c:v>16188598776.6394</c:v>
                </c:pt>
                <c:pt idx="430">
                  <c:v>16235553780.0231</c:v>
                </c:pt>
                <c:pt idx="431">
                  <c:v>16185628344.141701</c:v>
                </c:pt>
                <c:pt idx="432">
                  <c:v>16181868401.8563</c:v>
                </c:pt>
                <c:pt idx="433">
                  <c:v>16180789014.794001</c:v>
                </c:pt>
                <c:pt idx="434">
                  <c:v>16181035335.200399</c:v>
                </c:pt>
                <c:pt idx="435">
                  <c:v>16181037862.132299</c:v>
                </c:pt>
                <c:pt idx="436">
                  <c:v>16177684541.577499</c:v>
                </c:pt>
                <c:pt idx="437">
                  <c:v>16176037564.4244</c:v>
                </c:pt>
                <c:pt idx="438">
                  <c:v>16175307541.351</c:v>
                </c:pt>
                <c:pt idx="439">
                  <c:v>16233643822.330799</c:v>
                </c:pt>
                <c:pt idx="440">
                  <c:v>16170376323.211201</c:v>
                </c:pt>
                <c:pt idx="441">
                  <c:v>16173987102.309401</c:v>
                </c:pt>
                <c:pt idx="442">
                  <c:v>16173176951.671101</c:v>
                </c:pt>
                <c:pt idx="443">
                  <c:v>16174710571.061199</c:v>
                </c:pt>
                <c:pt idx="444">
                  <c:v>16176524607.82</c:v>
                </c:pt>
                <c:pt idx="445">
                  <c:v>16178171158.068501</c:v>
                </c:pt>
                <c:pt idx="446">
                  <c:v>16179541921.523399</c:v>
                </c:pt>
                <c:pt idx="447">
                  <c:v>16183424462.2129</c:v>
                </c:pt>
                <c:pt idx="448">
                  <c:v>16179483924.637501</c:v>
                </c:pt>
                <c:pt idx="449">
                  <c:v>16177471041.8183</c:v>
                </c:pt>
                <c:pt idx="450">
                  <c:v>16174287475.7782</c:v>
                </c:pt>
                <c:pt idx="451">
                  <c:v>16176096727.888399</c:v>
                </c:pt>
                <c:pt idx="452">
                  <c:v>16168366240.820999</c:v>
                </c:pt>
                <c:pt idx="453">
                  <c:v>16166882004.562799</c:v>
                </c:pt>
                <c:pt idx="454">
                  <c:v>16167566054.2153</c:v>
                </c:pt>
                <c:pt idx="455">
                  <c:v>16166889482.5832</c:v>
                </c:pt>
                <c:pt idx="456">
                  <c:v>16166386840.849199</c:v>
                </c:pt>
                <c:pt idx="457">
                  <c:v>16165748886.4473</c:v>
                </c:pt>
                <c:pt idx="458">
                  <c:v>16163651439.3531</c:v>
                </c:pt>
                <c:pt idx="459">
                  <c:v>16162302730.4848</c:v>
                </c:pt>
                <c:pt idx="460">
                  <c:v>16200624507.5445</c:v>
                </c:pt>
                <c:pt idx="461">
                  <c:v>16158331738.354</c:v>
                </c:pt>
                <c:pt idx="462">
                  <c:v>16158253547.916</c:v>
                </c:pt>
                <c:pt idx="463">
                  <c:v>16153264607.4041</c:v>
                </c:pt>
                <c:pt idx="464">
                  <c:v>16152721718.7572</c:v>
                </c:pt>
                <c:pt idx="465">
                  <c:v>16201615477.1563</c:v>
                </c:pt>
                <c:pt idx="466">
                  <c:v>16139973013.3557</c:v>
                </c:pt>
                <c:pt idx="467">
                  <c:v>16216465410.6877</c:v>
                </c:pt>
                <c:pt idx="468">
                  <c:v>16137872164.261499</c:v>
                </c:pt>
                <c:pt idx="469">
                  <c:v>16138268881.8402</c:v>
                </c:pt>
                <c:pt idx="470">
                  <c:v>16138401582.7689</c:v>
                </c:pt>
                <c:pt idx="471">
                  <c:v>16138393723.976299</c:v>
                </c:pt>
                <c:pt idx="472">
                  <c:v>16143033831.277</c:v>
                </c:pt>
                <c:pt idx="473">
                  <c:v>16139344370.615601</c:v>
                </c:pt>
                <c:pt idx="474">
                  <c:v>16140658485.1259</c:v>
                </c:pt>
                <c:pt idx="475">
                  <c:v>16142613978.9615</c:v>
                </c:pt>
                <c:pt idx="476">
                  <c:v>16142871635.576599</c:v>
                </c:pt>
                <c:pt idx="477">
                  <c:v>16144495793.5641</c:v>
                </c:pt>
                <c:pt idx="478">
                  <c:v>16139587485.741199</c:v>
                </c:pt>
                <c:pt idx="479">
                  <c:v>16192930016.995501</c:v>
                </c:pt>
                <c:pt idx="480">
                  <c:v>16130378840.445999</c:v>
                </c:pt>
                <c:pt idx="481">
                  <c:v>16125948751.562599</c:v>
                </c:pt>
                <c:pt idx="482">
                  <c:v>16124761609.415501</c:v>
                </c:pt>
                <c:pt idx="483">
                  <c:v>16124465235.1609</c:v>
                </c:pt>
                <c:pt idx="484">
                  <c:v>16125216889.323601</c:v>
                </c:pt>
                <c:pt idx="485">
                  <c:v>16127087949.739799</c:v>
                </c:pt>
                <c:pt idx="486">
                  <c:v>16131176300.1313</c:v>
                </c:pt>
                <c:pt idx="487">
                  <c:v>16128545558.213499</c:v>
                </c:pt>
                <c:pt idx="488">
                  <c:v>16126825706.761299</c:v>
                </c:pt>
                <c:pt idx="489">
                  <c:v>16117829516.8929</c:v>
                </c:pt>
                <c:pt idx="490">
                  <c:v>16119065258.7349</c:v>
                </c:pt>
                <c:pt idx="491">
                  <c:v>16116443772.893801</c:v>
                </c:pt>
                <c:pt idx="492">
                  <c:v>16108372805.118799</c:v>
                </c:pt>
                <c:pt idx="493">
                  <c:v>16168947907.487301</c:v>
                </c:pt>
                <c:pt idx="494">
                  <c:v>16094978847.6474</c:v>
                </c:pt>
                <c:pt idx="495">
                  <c:v>16084574943.3899</c:v>
                </c:pt>
                <c:pt idx="496">
                  <c:v>16098139966.1516</c:v>
                </c:pt>
                <c:pt idx="497">
                  <c:v>16101913585.959299</c:v>
                </c:pt>
                <c:pt idx="498">
                  <c:v>16107576740.6343</c:v>
                </c:pt>
                <c:pt idx="499">
                  <c:v>16111056931.3902</c:v>
                </c:pt>
                <c:pt idx="500">
                  <c:v>16110662799.4368</c:v>
                </c:pt>
                <c:pt idx="501">
                  <c:v>16111103882.843</c:v>
                </c:pt>
                <c:pt idx="502">
                  <c:v>16106255437.197901</c:v>
                </c:pt>
                <c:pt idx="503">
                  <c:v>16110304348.862</c:v>
                </c:pt>
                <c:pt idx="504">
                  <c:v>16104736560.1866</c:v>
                </c:pt>
                <c:pt idx="505">
                  <c:v>16105352887.498199</c:v>
                </c:pt>
                <c:pt idx="506">
                  <c:v>16105648047.238701</c:v>
                </c:pt>
                <c:pt idx="507">
                  <c:v>16102862080.1383</c:v>
                </c:pt>
                <c:pt idx="508">
                  <c:v>16098700465.1882</c:v>
                </c:pt>
                <c:pt idx="509">
                  <c:v>16095608828.045601</c:v>
                </c:pt>
                <c:pt idx="510">
                  <c:v>16101271904.8221</c:v>
                </c:pt>
                <c:pt idx="511">
                  <c:v>16100266697.326</c:v>
                </c:pt>
                <c:pt idx="512">
                  <c:v>16107347278.459499</c:v>
                </c:pt>
                <c:pt idx="513">
                  <c:v>16106971826.7293</c:v>
                </c:pt>
                <c:pt idx="514">
                  <c:v>16099034401.812799</c:v>
                </c:pt>
                <c:pt idx="515">
                  <c:v>16097229519.4498</c:v>
                </c:pt>
                <c:pt idx="516">
                  <c:v>16096651909.2015</c:v>
                </c:pt>
                <c:pt idx="517">
                  <c:v>16093662955.9727</c:v>
                </c:pt>
                <c:pt idx="518">
                  <c:v>16090011139.921499</c:v>
                </c:pt>
                <c:pt idx="519">
                  <c:v>16085428800.8507</c:v>
                </c:pt>
                <c:pt idx="520">
                  <c:v>16080355423.039801</c:v>
                </c:pt>
                <c:pt idx="521">
                  <c:v>16071301913.375601</c:v>
                </c:pt>
                <c:pt idx="522">
                  <c:v>16054850629.959801</c:v>
                </c:pt>
                <c:pt idx="523">
                  <c:v>16057932712.991501</c:v>
                </c:pt>
                <c:pt idx="524">
                  <c:v>16060578093.6735</c:v>
                </c:pt>
                <c:pt idx="525">
                  <c:v>16066609803.687099</c:v>
                </c:pt>
                <c:pt idx="526">
                  <c:v>16068749303.1297</c:v>
                </c:pt>
                <c:pt idx="527">
                  <c:v>16069333295.9004</c:v>
                </c:pt>
                <c:pt idx="528">
                  <c:v>16071890737.4249</c:v>
                </c:pt>
                <c:pt idx="529">
                  <c:v>16069554304.5058</c:v>
                </c:pt>
                <c:pt idx="530">
                  <c:v>16070138694.2582</c:v>
                </c:pt>
                <c:pt idx="531">
                  <c:v>16065249443.2248</c:v>
                </c:pt>
                <c:pt idx="532">
                  <c:v>16065085121.247499</c:v>
                </c:pt>
                <c:pt idx="533">
                  <c:v>16060374530.700899</c:v>
                </c:pt>
                <c:pt idx="534">
                  <c:v>16059048115.9958</c:v>
                </c:pt>
                <c:pt idx="535">
                  <c:v>16053897098.2279</c:v>
                </c:pt>
                <c:pt idx="536">
                  <c:v>16048115628.169701</c:v>
                </c:pt>
                <c:pt idx="537">
                  <c:v>16049742999.3288</c:v>
                </c:pt>
                <c:pt idx="538">
                  <c:v>16048784637.7176</c:v>
                </c:pt>
                <c:pt idx="539">
                  <c:v>16051803425.445</c:v>
                </c:pt>
                <c:pt idx="540">
                  <c:v>16051479085.8964</c:v>
                </c:pt>
                <c:pt idx="541">
                  <c:v>16053800892.0077</c:v>
                </c:pt>
                <c:pt idx="542">
                  <c:v>16051040080.9673</c:v>
                </c:pt>
                <c:pt idx="543">
                  <c:v>16045332267.1213</c:v>
                </c:pt>
                <c:pt idx="544">
                  <c:v>16051602627.810699</c:v>
                </c:pt>
                <c:pt idx="545">
                  <c:v>16046300455.269199</c:v>
                </c:pt>
                <c:pt idx="546">
                  <c:v>16043949177.2239</c:v>
                </c:pt>
                <c:pt idx="547">
                  <c:v>16041677375.5193</c:v>
                </c:pt>
                <c:pt idx="548">
                  <c:v>16036503716.0952</c:v>
                </c:pt>
                <c:pt idx="549">
                  <c:v>16028769895.161301</c:v>
                </c:pt>
                <c:pt idx="550">
                  <c:v>16021964871.9639</c:v>
                </c:pt>
                <c:pt idx="551">
                  <c:v>16024585083.8874</c:v>
                </c:pt>
                <c:pt idx="552">
                  <c:v>16028040472.5832</c:v>
                </c:pt>
                <c:pt idx="553">
                  <c:v>16028655232.6047</c:v>
                </c:pt>
                <c:pt idx="554">
                  <c:v>16022715536.901899</c:v>
                </c:pt>
                <c:pt idx="555">
                  <c:v>16028859205.604601</c:v>
                </c:pt>
                <c:pt idx="556">
                  <c:v>16026753748.604</c:v>
                </c:pt>
                <c:pt idx="557">
                  <c:v>16022563684.850201</c:v>
                </c:pt>
                <c:pt idx="558">
                  <c:v>16023292390.469101</c:v>
                </c:pt>
                <c:pt idx="559">
                  <c:v>16020571182.894501</c:v>
                </c:pt>
                <c:pt idx="560">
                  <c:v>16023737008.7085</c:v>
                </c:pt>
                <c:pt idx="561">
                  <c:v>16019022010.5784</c:v>
                </c:pt>
                <c:pt idx="562">
                  <c:v>16023318625.0765</c:v>
                </c:pt>
                <c:pt idx="563">
                  <c:v>16020038582.0481</c:v>
                </c:pt>
                <c:pt idx="564">
                  <c:v>16016064328.936399</c:v>
                </c:pt>
                <c:pt idx="565">
                  <c:v>16017695351.162201</c:v>
                </c:pt>
                <c:pt idx="566">
                  <c:v>16018043480.9121</c:v>
                </c:pt>
                <c:pt idx="567">
                  <c:v>16016807872.2798</c:v>
                </c:pt>
                <c:pt idx="568">
                  <c:v>16018236724.0748</c:v>
                </c:pt>
                <c:pt idx="569">
                  <c:v>16017651459.989401</c:v>
                </c:pt>
                <c:pt idx="570">
                  <c:v>16017318228.313299</c:v>
                </c:pt>
                <c:pt idx="571">
                  <c:v>16012503952.5242</c:v>
                </c:pt>
                <c:pt idx="572">
                  <c:v>16008279039.6014</c:v>
                </c:pt>
                <c:pt idx="573">
                  <c:v>16006091400.339899</c:v>
                </c:pt>
                <c:pt idx="574">
                  <c:v>16000680824.2834</c:v>
                </c:pt>
                <c:pt idx="575">
                  <c:v>16002016077.8251</c:v>
                </c:pt>
                <c:pt idx="576">
                  <c:v>16000960672.6406</c:v>
                </c:pt>
                <c:pt idx="577">
                  <c:v>15997012175.6931</c:v>
                </c:pt>
                <c:pt idx="578">
                  <c:v>15991738785.914</c:v>
                </c:pt>
                <c:pt idx="579">
                  <c:v>15992228559.724501</c:v>
                </c:pt>
                <c:pt idx="580">
                  <c:v>15992753686.222799</c:v>
                </c:pt>
                <c:pt idx="581">
                  <c:v>15992959912.9256</c:v>
                </c:pt>
                <c:pt idx="582">
                  <c:v>15989894999.1453</c:v>
                </c:pt>
                <c:pt idx="583">
                  <c:v>15991076141.716499</c:v>
                </c:pt>
                <c:pt idx="584">
                  <c:v>15986211660.222099</c:v>
                </c:pt>
                <c:pt idx="585">
                  <c:v>15979359362.366899</c:v>
                </c:pt>
                <c:pt idx="586">
                  <c:v>15980997533.0758</c:v>
                </c:pt>
                <c:pt idx="587">
                  <c:v>15979005340.4884</c:v>
                </c:pt>
                <c:pt idx="588">
                  <c:v>15979906864.3862</c:v>
                </c:pt>
                <c:pt idx="589">
                  <c:v>15978527395.9265</c:v>
                </c:pt>
                <c:pt idx="590">
                  <c:v>15985953836.245199</c:v>
                </c:pt>
                <c:pt idx="591">
                  <c:v>15982209412.458</c:v>
                </c:pt>
                <c:pt idx="592">
                  <c:v>15974646794.6029</c:v>
                </c:pt>
                <c:pt idx="593">
                  <c:v>15978607663.0989</c:v>
                </c:pt>
                <c:pt idx="594">
                  <c:v>15984004408.9468</c:v>
                </c:pt>
                <c:pt idx="595">
                  <c:v>15985278581.1838</c:v>
                </c:pt>
                <c:pt idx="596">
                  <c:v>15983538223.2278</c:v>
                </c:pt>
                <c:pt idx="597">
                  <c:v>15983332028.597099</c:v>
                </c:pt>
                <c:pt idx="598">
                  <c:v>15979496996.834</c:v>
                </c:pt>
                <c:pt idx="599">
                  <c:v>15972692044.180099</c:v>
                </c:pt>
                <c:pt idx="600">
                  <c:v>15972126326.8076</c:v>
                </c:pt>
                <c:pt idx="601">
                  <c:v>15964567380.682501</c:v>
                </c:pt>
                <c:pt idx="602">
                  <c:v>15960267382.389799</c:v>
                </c:pt>
                <c:pt idx="603">
                  <c:v>15954569334.5912</c:v>
                </c:pt>
                <c:pt idx="604">
                  <c:v>15960621533.927601</c:v>
                </c:pt>
                <c:pt idx="605">
                  <c:v>15958725069.5413</c:v>
                </c:pt>
                <c:pt idx="606">
                  <c:v>15958605924.2152</c:v>
                </c:pt>
                <c:pt idx="607">
                  <c:v>15960141349.521299</c:v>
                </c:pt>
                <c:pt idx="608">
                  <c:v>15960402753.441</c:v>
                </c:pt>
                <c:pt idx="609">
                  <c:v>15959983467.540899</c:v>
                </c:pt>
                <c:pt idx="610">
                  <c:v>15955993625.112301</c:v>
                </c:pt>
                <c:pt idx="611">
                  <c:v>15953508295.472099</c:v>
                </c:pt>
                <c:pt idx="612">
                  <c:v>15951186829.275</c:v>
                </c:pt>
                <c:pt idx="613">
                  <c:v>15948236996.341999</c:v>
                </c:pt>
                <c:pt idx="614">
                  <c:v>15942421794.592699</c:v>
                </c:pt>
                <c:pt idx="615">
                  <c:v>15942109559.094101</c:v>
                </c:pt>
                <c:pt idx="616">
                  <c:v>15940361175.115101</c:v>
                </c:pt>
                <c:pt idx="617">
                  <c:v>15944582487.915701</c:v>
                </c:pt>
                <c:pt idx="618">
                  <c:v>15951285315.3818</c:v>
                </c:pt>
                <c:pt idx="619">
                  <c:v>15959492421.018999</c:v>
                </c:pt>
                <c:pt idx="620">
                  <c:v>15956635007.818001</c:v>
                </c:pt>
                <c:pt idx="621">
                  <c:v>15954913339.476801</c:v>
                </c:pt>
                <c:pt idx="622">
                  <c:v>15955300137.614401</c:v>
                </c:pt>
                <c:pt idx="623">
                  <c:v>15958345492.8139</c:v>
                </c:pt>
                <c:pt idx="624">
                  <c:v>15955776342.957399</c:v>
                </c:pt>
                <c:pt idx="625">
                  <c:v>15954075615.870501</c:v>
                </c:pt>
                <c:pt idx="626">
                  <c:v>15948318911.2959</c:v>
                </c:pt>
                <c:pt idx="627">
                  <c:v>15950686866.8402</c:v>
                </c:pt>
                <c:pt idx="628">
                  <c:v>15946400997.3836</c:v>
                </c:pt>
                <c:pt idx="629">
                  <c:v>15942675598.791599</c:v>
                </c:pt>
                <c:pt idx="630">
                  <c:v>15941666931.151501</c:v>
                </c:pt>
                <c:pt idx="631">
                  <c:v>15947339416.5959</c:v>
                </c:pt>
                <c:pt idx="632">
                  <c:v>15939853052.6255</c:v>
                </c:pt>
                <c:pt idx="633">
                  <c:v>15935360490.9967</c:v>
                </c:pt>
                <c:pt idx="634">
                  <c:v>15939641680.7027</c:v>
                </c:pt>
                <c:pt idx="635">
                  <c:v>15929497078.180599</c:v>
                </c:pt>
                <c:pt idx="636">
                  <c:v>15931868281.882999</c:v>
                </c:pt>
                <c:pt idx="637">
                  <c:v>15934050187.311199</c:v>
                </c:pt>
                <c:pt idx="638">
                  <c:v>15928859198.0385</c:v>
                </c:pt>
                <c:pt idx="639">
                  <c:v>15929196254.1005</c:v>
                </c:pt>
                <c:pt idx="640">
                  <c:v>15929269666.7791</c:v>
                </c:pt>
                <c:pt idx="641">
                  <c:v>15929696448.789101</c:v>
                </c:pt>
                <c:pt idx="642">
                  <c:v>15931420838.2082</c:v>
                </c:pt>
                <c:pt idx="643">
                  <c:v>15931590423.881701</c:v>
                </c:pt>
                <c:pt idx="644">
                  <c:v>15934756986.310301</c:v>
                </c:pt>
                <c:pt idx="645">
                  <c:v>15942032724.680799</c:v>
                </c:pt>
                <c:pt idx="646">
                  <c:v>15943657558.443701</c:v>
                </c:pt>
                <c:pt idx="647">
                  <c:v>15943541376.841299</c:v>
                </c:pt>
                <c:pt idx="648">
                  <c:v>15941691246.1891</c:v>
                </c:pt>
                <c:pt idx="649">
                  <c:v>15944156291.0037</c:v>
                </c:pt>
                <c:pt idx="650">
                  <c:v>15946741606.267099</c:v>
                </c:pt>
                <c:pt idx="651">
                  <c:v>15943558192.922501</c:v>
                </c:pt>
                <c:pt idx="652">
                  <c:v>15937385391.714899</c:v>
                </c:pt>
                <c:pt idx="653">
                  <c:v>15933263509.2745</c:v>
                </c:pt>
                <c:pt idx="654">
                  <c:v>15930223820.2472</c:v>
                </c:pt>
                <c:pt idx="655">
                  <c:v>15933667817.1751</c:v>
                </c:pt>
                <c:pt idx="656">
                  <c:v>15934166736.0086</c:v>
                </c:pt>
                <c:pt idx="657">
                  <c:v>15937521070.907101</c:v>
                </c:pt>
                <c:pt idx="658">
                  <c:v>15932735882.129101</c:v>
                </c:pt>
                <c:pt idx="659">
                  <c:v>15937621938.643801</c:v>
                </c:pt>
                <c:pt idx="660">
                  <c:v>15937676959.9979</c:v>
                </c:pt>
                <c:pt idx="661">
                  <c:v>15935582798.224701</c:v>
                </c:pt>
                <c:pt idx="662">
                  <c:v>15937072414.6695</c:v>
                </c:pt>
                <c:pt idx="663">
                  <c:v>15935692391.7437</c:v>
                </c:pt>
                <c:pt idx="664">
                  <c:v>15937072526.8605</c:v>
                </c:pt>
                <c:pt idx="665">
                  <c:v>15939575326.7376</c:v>
                </c:pt>
                <c:pt idx="666">
                  <c:v>15939675190.413</c:v>
                </c:pt>
                <c:pt idx="667">
                  <c:v>15931455791.8962</c:v>
                </c:pt>
                <c:pt idx="668">
                  <c:v>15922415264.615299</c:v>
                </c:pt>
                <c:pt idx="669">
                  <c:v>15925347369.122999</c:v>
                </c:pt>
                <c:pt idx="670">
                  <c:v>15929233166.511999</c:v>
                </c:pt>
                <c:pt idx="671">
                  <c:v>15935694120.5627</c:v>
                </c:pt>
                <c:pt idx="672">
                  <c:v>15939255091.601101</c:v>
                </c:pt>
                <c:pt idx="673">
                  <c:v>15944383380.657301</c:v>
                </c:pt>
                <c:pt idx="674">
                  <c:v>15944532616.936199</c:v>
                </c:pt>
                <c:pt idx="675">
                  <c:v>15949091947.171499</c:v>
                </c:pt>
                <c:pt idx="676">
                  <c:v>15948687196.1259</c:v>
                </c:pt>
                <c:pt idx="677">
                  <c:v>15952588038.575399</c:v>
                </c:pt>
                <c:pt idx="678">
                  <c:v>15949721744.689501</c:v>
                </c:pt>
                <c:pt idx="679">
                  <c:v>15948212153.3279</c:v>
                </c:pt>
                <c:pt idx="680">
                  <c:v>15950879038.0793</c:v>
                </c:pt>
                <c:pt idx="681">
                  <c:v>15948339707.4797</c:v>
                </c:pt>
                <c:pt idx="682">
                  <c:v>15940357681.1134</c:v>
                </c:pt>
                <c:pt idx="683">
                  <c:v>15948204728.933001</c:v>
                </c:pt>
                <c:pt idx="684">
                  <c:v>15948488744.118299</c:v>
                </c:pt>
                <c:pt idx="685">
                  <c:v>15950927939.601</c:v>
                </c:pt>
                <c:pt idx="686">
                  <c:v>15950968989.947701</c:v>
                </c:pt>
                <c:pt idx="687">
                  <c:v>15951486360.528999</c:v>
                </c:pt>
                <c:pt idx="688">
                  <c:v>15956640377.257999</c:v>
                </c:pt>
                <c:pt idx="689">
                  <c:v>15954835670.2132</c:v>
                </c:pt>
                <c:pt idx="690">
                  <c:v>15951905428.787201</c:v>
                </c:pt>
                <c:pt idx="691">
                  <c:v>15950991279.5161</c:v>
                </c:pt>
                <c:pt idx="692">
                  <c:v>15944657076.476601</c:v>
                </c:pt>
                <c:pt idx="693">
                  <c:v>15939655064.6616</c:v>
                </c:pt>
                <c:pt idx="694">
                  <c:v>15933660261.583</c:v>
                </c:pt>
                <c:pt idx="695">
                  <c:v>15927824987.842501</c:v>
                </c:pt>
                <c:pt idx="696">
                  <c:v>15943411389.3505</c:v>
                </c:pt>
                <c:pt idx="697">
                  <c:v>15947444397.1544</c:v>
                </c:pt>
                <c:pt idx="698">
                  <c:v>15950800084.6705</c:v>
                </c:pt>
                <c:pt idx="699">
                  <c:v>15956280593.714701</c:v>
                </c:pt>
                <c:pt idx="700">
                  <c:v>15961921138.226</c:v>
                </c:pt>
                <c:pt idx="701">
                  <c:v>15967459720.569901</c:v>
                </c:pt>
                <c:pt idx="702">
                  <c:v>15965210368.1103</c:v>
                </c:pt>
                <c:pt idx="703">
                  <c:v>15968055519.3715</c:v>
                </c:pt>
                <c:pt idx="704">
                  <c:v>15965404878.738501</c:v>
                </c:pt>
                <c:pt idx="705">
                  <c:v>15960031249.904499</c:v>
                </c:pt>
                <c:pt idx="706">
                  <c:v>15953314440.714701</c:v>
                </c:pt>
                <c:pt idx="707">
                  <c:v>15950977923.413799</c:v>
                </c:pt>
                <c:pt idx="708">
                  <c:v>15949985715.2932</c:v>
                </c:pt>
                <c:pt idx="709">
                  <c:v>15950915778.605101</c:v>
                </c:pt>
                <c:pt idx="710">
                  <c:v>15950326478.6502</c:v>
                </c:pt>
                <c:pt idx="711">
                  <c:v>15956274518.146299</c:v>
                </c:pt>
                <c:pt idx="712">
                  <c:v>15952765967.9827</c:v>
                </c:pt>
                <c:pt idx="713">
                  <c:v>15950287031.983801</c:v>
                </c:pt>
                <c:pt idx="714">
                  <c:v>15949564626.8654</c:v>
                </c:pt>
                <c:pt idx="715">
                  <c:v>15942628337.9412</c:v>
                </c:pt>
                <c:pt idx="716">
                  <c:v>15948208725.216499</c:v>
                </c:pt>
                <c:pt idx="717">
                  <c:v>15952614233.2584</c:v>
                </c:pt>
                <c:pt idx="718">
                  <c:v>15950594342.7684</c:v>
                </c:pt>
                <c:pt idx="719">
                  <c:v>15954699910.723801</c:v>
                </c:pt>
                <c:pt idx="720">
                  <c:v>15955455074.7831</c:v>
                </c:pt>
                <c:pt idx="721">
                  <c:v>15966416586.0987</c:v>
                </c:pt>
                <c:pt idx="722">
                  <c:v>15961803679.1521</c:v>
                </c:pt>
                <c:pt idx="723">
                  <c:v>15957442595.724001</c:v>
                </c:pt>
                <c:pt idx="724">
                  <c:v>15959326821.5938</c:v>
                </c:pt>
                <c:pt idx="725">
                  <c:v>15957034919.237101</c:v>
                </c:pt>
                <c:pt idx="726">
                  <c:v>15958523384.7728</c:v>
                </c:pt>
                <c:pt idx="727">
                  <c:v>15957325359.8596</c:v>
                </c:pt>
                <c:pt idx="728">
                  <c:v>15955692955.3643</c:v>
                </c:pt>
                <c:pt idx="729">
                  <c:v>15956779625.98</c:v>
                </c:pt>
                <c:pt idx="730">
                  <c:v>15961645082.325001</c:v>
                </c:pt>
                <c:pt idx="731">
                  <c:v>15963525092.040199</c:v>
                </c:pt>
                <c:pt idx="732">
                  <c:v>15964857408.4645</c:v>
                </c:pt>
                <c:pt idx="733">
                  <c:v>15963783794.315599</c:v>
                </c:pt>
                <c:pt idx="734">
                  <c:v>15955557846.299101</c:v>
                </c:pt>
                <c:pt idx="735">
                  <c:v>15959476550.509001</c:v>
                </c:pt>
                <c:pt idx="736">
                  <c:v>15951291235.843399</c:v>
                </c:pt>
                <c:pt idx="737">
                  <c:v>15958395546.769899</c:v>
                </c:pt>
                <c:pt idx="738">
                  <c:v>15963400280.5931</c:v>
                </c:pt>
                <c:pt idx="739">
                  <c:v>15969157504.5854</c:v>
                </c:pt>
                <c:pt idx="740">
                  <c:v>15971161835.883101</c:v>
                </c:pt>
                <c:pt idx="741">
                  <c:v>15973154975.599701</c:v>
                </c:pt>
                <c:pt idx="742">
                  <c:v>15968957967.902399</c:v>
                </c:pt>
                <c:pt idx="743">
                  <c:v>15965228790.088301</c:v>
                </c:pt>
                <c:pt idx="744">
                  <c:v>15965259980.7728</c:v>
                </c:pt>
                <c:pt idx="745">
                  <c:v>15966062863.310801</c:v>
                </c:pt>
                <c:pt idx="746">
                  <c:v>15971056652.794901</c:v>
                </c:pt>
                <c:pt idx="747">
                  <c:v>15973096840.621401</c:v>
                </c:pt>
                <c:pt idx="748">
                  <c:v>15973239235.643299</c:v>
                </c:pt>
                <c:pt idx="749">
                  <c:v>15980492681.458599</c:v>
                </c:pt>
                <c:pt idx="750">
                  <c:v>15970578406.877501</c:v>
                </c:pt>
                <c:pt idx="751">
                  <c:v>15970007458.242399</c:v>
                </c:pt>
                <c:pt idx="752">
                  <c:v>15969074551.731701</c:v>
                </c:pt>
                <c:pt idx="753">
                  <c:v>15968933100.4216</c:v>
                </c:pt>
                <c:pt idx="754">
                  <c:v>15967940008.876801</c:v>
                </c:pt>
                <c:pt idx="755">
                  <c:v>15969932180.8661</c:v>
                </c:pt>
                <c:pt idx="756">
                  <c:v>15969052595.229601</c:v>
                </c:pt>
                <c:pt idx="757">
                  <c:v>15965694552.303699</c:v>
                </c:pt>
                <c:pt idx="758">
                  <c:v>15970556960.1896</c:v>
                </c:pt>
                <c:pt idx="759">
                  <c:v>15972762487.4575</c:v>
                </c:pt>
                <c:pt idx="760">
                  <c:v>15975942506.5805</c:v>
                </c:pt>
                <c:pt idx="761">
                  <c:v>15970405373.9238</c:v>
                </c:pt>
                <c:pt idx="762">
                  <c:v>15967954981.5348</c:v>
                </c:pt>
                <c:pt idx="763">
                  <c:v>15971924430.628201</c:v>
                </c:pt>
                <c:pt idx="764">
                  <c:v>15969894310.202</c:v>
                </c:pt>
                <c:pt idx="765">
                  <c:v>15976959036.031601</c:v>
                </c:pt>
                <c:pt idx="766">
                  <c:v>15982412691.187</c:v>
                </c:pt>
                <c:pt idx="767">
                  <c:v>15986652375.2526</c:v>
                </c:pt>
                <c:pt idx="768">
                  <c:v>15985573257.2428</c:v>
                </c:pt>
                <c:pt idx="769">
                  <c:v>15979724859.4804</c:v>
                </c:pt>
                <c:pt idx="770">
                  <c:v>15973303619.8529</c:v>
                </c:pt>
                <c:pt idx="771">
                  <c:v>15974243822.5595</c:v>
                </c:pt>
                <c:pt idx="772">
                  <c:v>15974461135.7882</c:v>
                </c:pt>
                <c:pt idx="773">
                  <c:v>15976972581.617399</c:v>
                </c:pt>
                <c:pt idx="774">
                  <c:v>15972935701.500099</c:v>
                </c:pt>
                <c:pt idx="775">
                  <c:v>15965629267.6521</c:v>
                </c:pt>
                <c:pt idx="776">
                  <c:v>15961060569.9856</c:v>
                </c:pt>
                <c:pt idx="777">
                  <c:v>15966488175.902201</c:v>
                </c:pt>
                <c:pt idx="778">
                  <c:v>15960804594.492201</c:v>
                </c:pt>
                <c:pt idx="779">
                  <c:v>15966534085.8689</c:v>
                </c:pt>
                <c:pt idx="780">
                  <c:v>15965337897.784401</c:v>
                </c:pt>
                <c:pt idx="781">
                  <c:v>15962878840.0401</c:v>
                </c:pt>
                <c:pt idx="782">
                  <c:v>15962064258.0973</c:v>
                </c:pt>
                <c:pt idx="783">
                  <c:v>16004630918.5054</c:v>
                </c:pt>
                <c:pt idx="784">
                  <c:v>15964844042.997</c:v>
                </c:pt>
                <c:pt idx="785">
                  <c:v>15961735679.618999</c:v>
                </c:pt>
                <c:pt idx="786">
                  <c:v>15966802933.603701</c:v>
                </c:pt>
                <c:pt idx="787">
                  <c:v>15962284457.375299</c:v>
                </c:pt>
                <c:pt idx="788">
                  <c:v>15962077281.251301</c:v>
                </c:pt>
                <c:pt idx="789">
                  <c:v>15958594292.888</c:v>
                </c:pt>
                <c:pt idx="790">
                  <c:v>15954219168.919701</c:v>
                </c:pt>
                <c:pt idx="791">
                  <c:v>15960954307.712601</c:v>
                </c:pt>
                <c:pt idx="792">
                  <c:v>15956606179.209499</c:v>
                </c:pt>
                <c:pt idx="793">
                  <c:v>15956623614.119101</c:v>
                </c:pt>
                <c:pt idx="794">
                  <c:v>15956081557.040199</c:v>
                </c:pt>
                <c:pt idx="795">
                  <c:v>15956508492.431499</c:v>
                </c:pt>
                <c:pt idx="796">
                  <c:v>15953253140.472799</c:v>
                </c:pt>
                <c:pt idx="797">
                  <c:v>15950380047.064501</c:v>
                </c:pt>
                <c:pt idx="798">
                  <c:v>15949725376.749901</c:v>
                </c:pt>
                <c:pt idx="799">
                  <c:v>15950954572.3449</c:v>
                </c:pt>
                <c:pt idx="800">
                  <c:v>15949869318.2626</c:v>
                </c:pt>
                <c:pt idx="801">
                  <c:v>15956880206.2418</c:v>
                </c:pt>
                <c:pt idx="802">
                  <c:v>15951822788.4895</c:v>
                </c:pt>
                <c:pt idx="803">
                  <c:v>15950069150.275801</c:v>
                </c:pt>
                <c:pt idx="804">
                  <c:v>15945749401.327</c:v>
                </c:pt>
                <c:pt idx="805">
                  <c:v>15949596329.2272</c:v>
                </c:pt>
                <c:pt idx="806">
                  <c:v>15943363689.706499</c:v>
                </c:pt>
                <c:pt idx="807">
                  <c:v>15941653394.3214</c:v>
                </c:pt>
                <c:pt idx="808">
                  <c:v>15940966743.400499</c:v>
                </c:pt>
                <c:pt idx="809">
                  <c:v>15940250321.240499</c:v>
                </c:pt>
                <c:pt idx="810">
                  <c:v>15943684315.5499</c:v>
                </c:pt>
                <c:pt idx="811">
                  <c:v>15941850103.2204</c:v>
                </c:pt>
                <c:pt idx="812">
                  <c:v>15939177516.5075</c:v>
                </c:pt>
                <c:pt idx="813">
                  <c:v>15932292236.6008</c:v>
                </c:pt>
                <c:pt idx="814">
                  <c:v>15931052253.743</c:v>
                </c:pt>
                <c:pt idx="815">
                  <c:v>15928825731.0655</c:v>
                </c:pt>
                <c:pt idx="816">
                  <c:v>15928366068.7869</c:v>
                </c:pt>
                <c:pt idx="817">
                  <c:v>15924897367.9699</c:v>
                </c:pt>
                <c:pt idx="818">
                  <c:v>15923035774.6359</c:v>
                </c:pt>
                <c:pt idx="819">
                  <c:v>15920872660.328899</c:v>
                </c:pt>
                <c:pt idx="820">
                  <c:v>15918113080.386801</c:v>
                </c:pt>
                <c:pt idx="821">
                  <c:v>15932785390.828899</c:v>
                </c:pt>
                <c:pt idx="822">
                  <c:v>15934283650.0609</c:v>
                </c:pt>
                <c:pt idx="823">
                  <c:v>15937192805.003201</c:v>
                </c:pt>
                <c:pt idx="824">
                  <c:v>15931080988.9713</c:v>
                </c:pt>
                <c:pt idx="825">
                  <c:v>15929171387.0585</c:v>
                </c:pt>
                <c:pt idx="826">
                  <c:v>15926675294.0355</c:v>
                </c:pt>
                <c:pt idx="827">
                  <c:v>15922289648.610901</c:v>
                </c:pt>
                <c:pt idx="828">
                  <c:v>15923186526.3627</c:v>
                </c:pt>
                <c:pt idx="829">
                  <c:v>15921594424.1182</c:v>
                </c:pt>
                <c:pt idx="830">
                  <c:v>15917746291.203899</c:v>
                </c:pt>
                <c:pt idx="831">
                  <c:v>15916664053.399599</c:v>
                </c:pt>
                <c:pt idx="832">
                  <c:v>15912030445.897301</c:v>
                </c:pt>
                <c:pt idx="833">
                  <c:v>15910735005.0788</c:v>
                </c:pt>
                <c:pt idx="834">
                  <c:v>15912708305.128099</c:v>
                </c:pt>
                <c:pt idx="835">
                  <c:v>15913921013.8932</c:v>
                </c:pt>
                <c:pt idx="836">
                  <c:v>15912519496.4394</c:v>
                </c:pt>
                <c:pt idx="837">
                  <c:v>15912744880.0277</c:v>
                </c:pt>
                <c:pt idx="838">
                  <c:v>15907691856.090799</c:v>
                </c:pt>
                <c:pt idx="839">
                  <c:v>15905535108.177601</c:v>
                </c:pt>
                <c:pt idx="840">
                  <c:v>15902654698.1014</c:v>
                </c:pt>
                <c:pt idx="841">
                  <c:v>15904676621.874201</c:v>
                </c:pt>
                <c:pt idx="842">
                  <c:v>15904830656.7885</c:v>
                </c:pt>
                <c:pt idx="843">
                  <c:v>15906476136.379601</c:v>
                </c:pt>
                <c:pt idx="844">
                  <c:v>15900433399.6646</c:v>
                </c:pt>
                <c:pt idx="845">
                  <c:v>15891357157.228201</c:v>
                </c:pt>
                <c:pt idx="846">
                  <c:v>15891507964.884899</c:v>
                </c:pt>
                <c:pt idx="847">
                  <c:v>15888955793.2794</c:v>
                </c:pt>
                <c:pt idx="848">
                  <c:v>15898640933.9126</c:v>
                </c:pt>
                <c:pt idx="849">
                  <c:v>15871028731.0387</c:v>
                </c:pt>
                <c:pt idx="850">
                  <c:v>15877643155.517401</c:v>
                </c:pt>
                <c:pt idx="851">
                  <c:v>15883640273.1315</c:v>
                </c:pt>
                <c:pt idx="852">
                  <c:v>15885606753.575199</c:v>
                </c:pt>
                <c:pt idx="853">
                  <c:v>15889144764.630199</c:v>
                </c:pt>
                <c:pt idx="854">
                  <c:v>15896109414.431999</c:v>
                </c:pt>
                <c:pt idx="855">
                  <c:v>15893088252.8326</c:v>
                </c:pt>
                <c:pt idx="856">
                  <c:v>15895595437.5422</c:v>
                </c:pt>
                <c:pt idx="857">
                  <c:v>15888966848.4865</c:v>
                </c:pt>
                <c:pt idx="858">
                  <c:v>15890011953.1747</c:v>
                </c:pt>
                <c:pt idx="859">
                  <c:v>15887416170.889799</c:v>
                </c:pt>
                <c:pt idx="860">
                  <c:v>15884579236.384001</c:v>
                </c:pt>
                <c:pt idx="861">
                  <c:v>15884848159.022499</c:v>
                </c:pt>
                <c:pt idx="862">
                  <c:v>15885900864.9163</c:v>
                </c:pt>
                <c:pt idx="863">
                  <c:v>15890060652.5021</c:v>
                </c:pt>
                <c:pt idx="864">
                  <c:v>15886290274.2721</c:v>
                </c:pt>
                <c:pt idx="865">
                  <c:v>15889037731.9296</c:v>
                </c:pt>
                <c:pt idx="866">
                  <c:v>15885624848.524799</c:v>
                </c:pt>
                <c:pt idx="867">
                  <c:v>15885478310.6665</c:v>
                </c:pt>
                <c:pt idx="868">
                  <c:v>15886772410.4918</c:v>
                </c:pt>
                <c:pt idx="869">
                  <c:v>15885300437.2376</c:v>
                </c:pt>
                <c:pt idx="870">
                  <c:v>15884747284.8454</c:v>
                </c:pt>
                <c:pt idx="871">
                  <c:v>15924450464.963699</c:v>
                </c:pt>
                <c:pt idx="872">
                  <c:v>15882655620.4055</c:v>
                </c:pt>
                <c:pt idx="873">
                  <c:v>15880622891.7153</c:v>
                </c:pt>
                <c:pt idx="874">
                  <c:v>15880813880.683201</c:v>
                </c:pt>
                <c:pt idx="875">
                  <c:v>15884412923.454599</c:v>
                </c:pt>
                <c:pt idx="876">
                  <c:v>15878607962.489401</c:v>
                </c:pt>
                <c:pt idx="877">
                  <c:v>15875766095.3237</c:v>
                </c:pt>
                <c:pt idx="878">
                  <c:v>15871984959.6598</c:v>
                </c:pt>
                <c:pt idx="879">
                  <c:v>15870266351.506701</c:v>
                </c:pt>
                <c:pt idx="880">
                  <c:v>15865125477.438801</c:v>
                </c:pt>
                <c:pt idx="881">
                  <c:v>15865789417.031799</c:v>
                </c:pt>
                <c:pt idx="882">
                  <c:v>15870365695.388599</c:v>
                </c:pt>
                <c:pt idx="883">
                  <c:v>15865370500.797701</c:v>
                </c:pt>
                <c:pt idx="884">
                  <c:v>15862775608.3195</c:v>
                </c:pt>
                <c:pt idx="885">
                  <c:v>15866109743.844</c:v>
                </c:pt>
                <c:pt idx="886">
                  <c:v>15865792946.718</c:v>
                </c:pt>
                <c:pt idx="887">
                  <c:v>15862592669.3314</c:v>
                </c:pt>
                <c:pt idx="888">
                  <c:v>15860651969.3533</c:v>
                </c:pt>
                <c:pt idx="889">
                  <c:v>15858436971.563</c:v>
                </c:pt>
                <c:pt idx="890">
                  <c:v>15859462823.5606</c:v>
                </c:pt>
                <c:pt idx="891">
                  <c:v>15854691081.203501</c:v>
                </c:pt>
                <c:pt idx="892">
                  <c:v>15853609154.9594</c:v>
                </c:pt>
                <c:pt idx="893">
                  <c:v>15851221298.947901</c:v>
                </c:pt>
                <c:pt idx="894">
                  <c:v>15846240956.509399</c:v>
                </c:pt>
                <c:pt idx="895">
                  <c:v>15846273977.9743</c:v>
                </c:pt>
                <c:pt idx="896">
                  <c:v>15847812625.4785</c:v>
                </c:pt>
                <c:pt idx="897">
                  <c:v>15840213744.704901</c:v>
                </c:pt>
                <c:pt idx="898">
                  <c:v>15839592408.379801</c:v>
                </c:pt>
                <c:pt idx="899">
                  <c:v>15832946871.2847</c:v>
                </c:pt>
                <c:pt idx="900">
                  <c:v>15830366167.8176</c:v>
                </c:pt>
                <c:pt idx="901">
                  <c:v>15822386363.718201</c:v>
                </c:pt>
                <c:pt idx="902">
                  <c:v>15828903283.656799</c:v>
                </c:pt>
                <c:pt idx="903">
                  <c:v>15828552534.135799</c:v>
                </c:pt>
                <c:pt idx="904">
                  <c:v>15832331683.714701</c:v>
                </c:pt>
                <c:pt idx="905">
                  <c:v>15831291622.875099</c:v>
                </c:pt>
                <c:pt idx="906">
                  <c:v>15834618349.2645</c:v>
                </c:pt>
                <c:pt idx="907">
                  <c:v>15828920439.2834</c:v>
                </c:pt>
                <c:pt idx="908">
                  <c:v>15828577528.9107</c:v>
                </c:pt>
                <c:pt idx="909">
                  <c:v>15828841131.206301</c:v>
                </c:pt>
                <c:pt idx="910">
                  <c:v>15830525395.225</c:v>
                </c:pt>
                <c:pt idx="911">
                  <c:v>15829541710.992599</c:v>
                </c:pt>
                <c:pt idx="912">
                  <c:v>15825165580.471399</c:v>
                </c:pt>
                <c:pt idx="913">
                  <c:v>15828065689.34</c:v>
                </c:pt>
                <c:pt idx="914">
                  <c:v>15818941627.680201</c:v>
                </c:pt>
                <c:pt idx="915">
                  <c:v>15809208258.536501</c:v>
                </c:pt>
                <c:pt idx="916">
                  <c:v>15810196157.758499</c:v>
                </c:pt>
                <c:pt idx="917">
                  <c:v>15809211215.3498</c:v>
                </c:pt>
                <c:pt idx="918">
                  <c:v>15810834542.625</c:v>
                </c:pt>
                <c:pt idx="919">
                  <c:v>15810860161.425301</c:v>
                </c:pt>
                <c:pt idx="920">
                  <c:v>15817755825.076</c:v>
                </c:pt>
                <c:pt idx="921">
                  <c:v>15813902132.1348</c:v>
                </c:pt>
                <c:pt idx="922">
                  <c:v>15807695288.7715</c:v>
                </c:pt>
                <c:pt idx="923">
                  <c:v>15806885239.509701</c:v>
                </c:pt>
                <c:pt idx="924">
                  <c:v>15801329637.948999</c:v>
                </c:pt>
                <c:pt idx="925">
                  <c:v>15797245191.703899</c:v>
                </c:pt>
                <c:pt idx="926">
                  <c:v>15793612940.707899</c:v>
                </c:pt>
                <c:pt idx="927">
                  <c:v>15793840911.190399</c:v>
                </c:pt>
                <c:pt idx="928">
                  <c:v>15793088708.136299</c:v>
                </c:pt>
                <c:pt idx="929">
                  <c:v>15791500404.687901</c:v>
                </c:pt>
                <c:pt idx="930">
                  <c:v>15797693966.0417</c:v>
                </c:pt>
                <c:pt idx="931">
                  <c:v>15796015360.768801</c:v>
                </c:pt>
                <c:pt idx="932">
                  <c:v>15794154690.545</c:v>
                </c:pt>
                <c:pt idx="933">
                  <c:v>15785552887.751699</c:v>
                </c:pt>
                <c:pt idx="934">
                  <c:v>15790731817.528299</c:v>
                </c:pt>
                <c:pt idx="935">
                  <c:v>15787182246.510599</c:v>
                </c:pt>
                <c:pt idx="936">
                  <c:v>15783391138.086399</c:v>
                </c:pt>
                <c:pt idx="937">
                  <c:v>15785251071.278</c:v>
                </c:pt>
                <c:pt idx="938">
                  <c:v>15785025914.746599</c:v>
                </c:pt>
                <c:pt idx="939">
                  <c:v>15782864638.9573</c:v>
                </c:pt>
                <c:pt idx="940">
                  <c:v>15775977273.511499</c:v>
                </c:pt>
                <c:pt idx="941">
                  <c:v>15778005533.959999</c:v>
                </c:pt>
                <c:pt idx="942">
                  <c:v>15776528854.2223</c:v>
                </c:pt>
                <c:pt idx="943">
                  <c:v>15775477296.2467</c:v>
                </c:pt>
                <c:pt idx="944">
                  <c:v>15778020007.707399</c:v>
                </c:pt>
                <c:pt idx="945">
                  <c:v>15780770251.4706</c:v>
                </c:pt>
                <c:pt idx="946">
                  <c:v>15782360224.568701</c:v>
                </c:pt>
                <c:pt idx="947">
                  <c:v>15779960203.4084</c:v>
                </c:pt>
                <c:pt idx="948">
                  <c:v>15777756274.376801</c:v>
                </c:pt>
                <c:pt idx="949">
                  <c:v>15768980692.929701</c:v>
                </c:pt>
                <c:pt idx="950">
                  <c:v>15759675968.441299</c:v>
                </c:pt>
                <c:pt idx="951">
                  <c:v>15760264321.154499</c:v>
                </c:pt>
                <c:pt idx="952">
                  <c:v>15762432272.6311</c:v>
                </c:pt>
                <c:pt idx="953">
                  <c:v>15769528246.3389</c:v>
                </c:pt>
                <c:pt idx="954">
                  <c:v>15770291726.2917</c:v>
                </c:pt>
                <c:pt idx="955">
                  <c:v>15769858948.039499</c:v>
                </c:pt>
                <c:pt idx="956">
                  <c:v>15766130413.498199</c:v>
                </c:pt>
                <c:pt idx="957">
                  <c:v>15763279838.306499</c:v>
                </c:pt>
                <c:pt idx="958">
                  <c:v>15762231934.123199</c:v>
                </c:pt>
                <c:pt idx="959">
                  <c:v>15757974091.496</c:v>
                </c:pt>
                <c:pt idx="960">
                  <c:v>15756542279.619499</c:v>
                </c:pt>
                <c:pt idx="961">
                  <c:v>15756171211.536301</c:v>
                </c:pt>
                <c:pt idx="962">
                  <c:v>15755381519.9851</c:v>
                </c:pt>
                <c:pt idx="963">
                  <c:v>15752428870.932199</c:v>
                </c:pt>
                <c:pt idx="964">
                  <c:v>15746975402.9762</c:v>
                </c:pt>
                <c:pt idx="965">
                  <c:v>15748021520.472099</c:v>
                </c:pt>
                <c:pt idx="966">
                  <c:v>15748652409.601801</c:v>
                </c:pt>
                <c:pt idx="967">
                  <c:v>15751939700.646099</c:v>
                </c:pt>
                <c:pt idx="968">
                  <c:v>15759518068.9492</c:v>
                </c:pt>
                <c:pt idx="969">
                  <c:v>15760945237.951</c:v>
                </c:pt>
                <c:pt idx="970">
                  <c:v>15767906417.2586</c:v>
                </c:pt>
                <c:pt idx="971">
                  <c:v>15769772211.4515</c:v>
                </c:pt>
                <c:pt idx="972">
                  <c:v>15768274153.4074</c:v>
                </c:pt>
                <c:pt idx="973">
                  <c:v>15761116702.039101</c:v>
                </c:pt>
                <c:pt idx="974">
                  <c:v>15755012365.542299</c:v>
                </c:pt>
                <c:pt idx="975">
                  <c:v>15746127630.782101</c:v>
                </c:pt>
                <c:pt idx="976">
                  <c:v>15744101051.202299</c:v>
                </c:pt>
                <c:pt idx="977">
                  <c:v>15741245230.254299</c:v>
                </c:pt>
                <c:pt idx="978">
                  <c:v>15735132855.1863</c:v>
                </c:pt>
                <c:pt idx="979">
                  <c:v>15734771461.337299</c:v>
                </c:pt>
                <c:pt idx="980">
                  <c:v>15737739965.358299</c:v>
                </c:pt>
                <c:pt idx="981">
                  <c:v>15736869724.925501</c:v>
                </c:pt>
                <c:pt idx="982">
                  <c:v>15733063411.1654</c:v>
                </c:pt>
                <c:pt idx="983">
                  <c:v>15729958111.529499</c:v>
                </c:pt>
                <c:pt idx="984">
                  <c:v>15728688111.714701</c:v>
                </c:pt>
                <c:pt idx="985">
                  <c:v>15732939039.052401</c:v>
                </c:pt>
                <c:pt idx="986">
                  <c:v>15734974187.004499</c:v>
                </c:pt>
                <c:pt idx="987">
                  <c:v>15738332754.169399</c:v>
                </c:pt>
                <c:pt idx="988">
                  <c:v>15742974845.1791</c:v>
                </c:pt>
                <c:pt idx="989">
                  <c:v>15744329967.7334</c:v>
                </c:pt>
                <c:pt idx="990">
                  <c:v>15743703872.3251</c:v>
                </c:pt>
                <c:pt idx="991">
                  <c:v>15738915741.578199</c:v>
                </c:pt>
                <c:pt idx="992">
                  <c:v>15732970297.130899</c:v>
                </c:pt>
                <c:pt idx="993">
                  <c:v>15734787442.8246</c:v>
                </c:pt>
                <c:pt idx="994">
                  <c:v>15736460999.557501</c:v>
                </c:pt>
                <c:pt idx="995">
                  <c:v>15741517018.9377</c:v>
                </c:pt>
                <c:pt idx="996">
                  <c:v>15744502735.4592</c:v>
                </c:pt>
                <c:pt idx="997">
                  <c:v>15746064961.497499</c:v>
                </c:pt>
                <c:pt idx="998">
                  <c:v>15748012594.931999</c:v>
                </c:pt>
                <c:pt idx="999">
                  <c:v>15750866508.8799</c:v>
                </c:pt>
                <c:pt idx="1000">
                  <c:v>15750631976.427999</c:v>
                </c:pt>
                <c:pt idx="1001">
                  <c:v>15749800163.509701</c:v>
                </c:pt>
                <c:pt idx="1002">
                  <c:v>15751086128.966999</c:v>
                </c:pt>
                <c:pt idx="1003">
                  <c:v>15747141910.3661</c:v>
                </c:pt>
                <c:pt idx="1004">
                  <c:v>15741941619.4669</c:v>
                </c:pt>
                <c:pt idx="1005">
                  <c:v>15730263077.6532</c:v>
                </c:pt>
                <c:pt idx="1006">
                  <c:v>15722360570.1754</c:v>
                </c:pt>
                <c:pt idx="1007">
                  <c:v>15733279538.464899</c:v>
                </c:pt>
                <c:pt idx="1008">
                  <c:v>15732758568.954399</c:v>
                </c:pt>
                <c:pt idx="1009">
                  <c:v>15734158553.728399</c:v>
                </c:pt>
                <c:pt idx="1010">
                  <c:v>15733790348.4459</c:v>
                </c:pt>
                <c:pt idx="1011">
                  <c:v>15727588680.768999</c:v>
                </c:pt>
                <c:pt idx="1012">
                  <c:v>15726431075.5277</c:v>
                </c:pt>
                <c:pt idx="1013">
                  <c:v>15726449797.358999</c:v>
                </c:pt>
                <c:pt idx="1014">
                  <c:v>15733129749.417299</c:v>
                </c:pt>
                <c:pt idx="1015">
                  <c:v>15737879455.147699</c:v>
                </c:pt>
                <c:pt idx="1016">
                  <c:v>15737355299.982</c:v>
                </c:pt>
                <c:pt idx="1017">
                  <c:v>15736822700.5208</c:v>
                </c:pt>
                <c:pt idx="1018">
                  <c:v>15728067219.638201</c:v>
                </c:pt>
                <c:pt idx="1019">
                  <c:v>15715184380.9069</c:v>
                </c:pt>
                <c:pt idx="1020">
                  <c:v>15705479307.232401</c:v>
                </c:pt>
                <c:pt idx="1021">
                  <c:v>15708210748.787201</c:v>
                </c:pt>
                <c:pt idx="1022">
                  <c:v>15715008853.153999</c:v>
                </c:pt>
                <c:pt idx="1023">
                  <c:v>15723669637.674601</c:v>
                </c:pt>
                <c:pt idx="1024">
                  <c:v>15731732987.984501</c:v>
                </c:pt>
                <c:pt idx="1025">
                  <c:v>15736937053.8902</c:v>
                </c:pt>
                <c:pt idx="1026">
                  <c:v>15737812673.799</c:v>
                </c:pt>
                <c:pt idx="1027">
                  <c:v>15750939953.132401</c:v>
                </c:pt>
                <c:pt idx="1028">
                  <c:v>15754796915.0427</c:v>
                </c:pt>
                <c:pt idx="1029">
                  <c:v>15759684868.5938</c:v>
                </c:pt>
                <c:pt idx="1030">
                  <c:v>15754267658.032801</c:v>
                </c:pt>
                <c:pt idx="1031">
                  <c:v>15751727087.2311</c:v>
                </c:pt>
                <c:pt idx="1032">
                  <c:v>15749920331.680201</c:v>
                </c:pt>
                <c:pt idx="1033">
                  <c:v>15751024761.7652</c:v>
                </c:pt>
                <c:pt idx="1034">
                  <c:v>15751135252.3162</c:v>
                </c:pt>
                <c:pt idx="1035">
                  <c:v>15757234546.731701</c:v>
                </c:pt>
                <c:pt idx="1036">
                  <c:v>15760516058.6838</c:v>
                </c:pt>
                <c:pt idx="1037">
                  <c:v>15759834313.1159</c:v>
                </c:pt>
                <c:pt idx="1038">
                  <c:v>15755820443.0091</c:v>
                </c:pt>
                <c:pt idx="1039">
                  <c:v>15756332567.2728</c:v>
                </c:pt>
                <c:pt idx="1040">
                  <c:v>15754121368.309</c:v>
                </c:pt>
                <c:pt idx="1041">
                  <c:v>15753686939.681499</c:v>
                </c:pt>
                <c:pt idx="1042">
                  <c:v>15754728385.727501</c:v>
                </c:pt>
                <c:pt idx="1043">
                  <c:v>15755207801.761801</c:v>
                </c:pt>
                <c:pt idx="1044">
                  <c:v>15752127834.0331</c:v>
                </c:pt>
                <c:pt idx="1045">
                  <c:v>15744383144.8134</c:v>
                </c:pt>
                <c:pt idx="1046">
                  <c:v>15731921079.059799</c:v>
                </c:pt>
                <c:pt idx="1047">
                  <c:v>15720267031.851</c:v>
                </c:pt>
                <c:pt idx="1048">
                  <c:v>15719217380.295401</c:v>
                </c:pt>
                <c:pt idx="1049">
                  <c:v>15720303442.2411</c:v>
                </c:pt>
                <c:pt idx="1050">
                  <c:v>15726734388.733101</c:v>
                </c:pt>
                <c:pt idx="1051">
                  <c:v>15730897611.791599</c:v>
                </c:pt>
                <c:pt idx="1052">
                  <c:v>15740962714.639299</c:v>
                </c:pt>
                <c:pt idx="1053">
                  <c:v>15743627825.243299</c:v>
                </c:pt>
                <c:pt idx="1054">
                  <c:v>15745951049.5124</c:v>
                </c:pt>
                <c:pt idx="1055">
                  <c:v>15746549720.2339</c:v>
                </c:pt>
                <c:pt idx="1056">
                  <c:v>15744696382.061399</c:v>
                </c:pt>
                <c:pt idx="1057">
                  <c:v>15747080145.485701</c:v>
                </c:pt>
                <c:pt idx="1058">
                  <c:v>15749757952.7131</c:v>
                </c:pt>
                <c:pt idx="1059">
                  <c:v>15748636353.856001</c:v>
                </c:pt>
                <c:pt idx="1060">
                  <c:v>15745539290.535999</c:v>
                </c:pt>
                <c:pt idx="1061">
                  <c:v>15747352606.1791</c:v>
                </c:pt>
                <c:pt idx="1062">
                  <c:v>15752077578.801201</c:v>
                </c:pt>
                <c:pt idx="1063">
                  <c:v>15754124476.2425</c:v>
                </c:pt>
                <c:pt idx="1064">
                  <c:v>15754951658.121</c:v>
                </c:pt>
                <c:pt idx="1065">
                  <c:v>15752163155.5972</c:v>
                </c:pt>
                <c:pt idx="1066">
                  <c:v>15756270826.3909</c:v>
                </c:pt>
                <c:pt idx="1067">
                  <c:v>15758446553.6674</c:v>
                </c:pt>
                <c:pt idx="1068">
                  <c:v>15763946640.3276</c:v>
                </c:pt>
                <c:pt idx="1069">
                  <c:v>15760059406.717699</c:v>
                </c:pt>
                <c:pt idx="1070">
                  <c:v>15758951485.373199</c:v>
                </c:pt>
                <c:pt idx="1071">
                  <c:v>15757809128.260599</c:v>
                </c:pt>
                <c:pt idx="1072">
                  <c:v>15751975901.574499</c:v>
                </c:pt>
                <c:pt idx="1073">
                  <c:v>15748668376.3356</c:v>
                </c:pt>
                <c:pt idx="1074">
                  <c:v>15742930806.816099</c:v>
                </c:pt>
                <c:pt idx="1075">
                  <c:v>15740912732.5312</c:v>
                </c:pt>
                <c:pt idx="1076">
                  <c:v>15746447700.5385</c:v>
                </c:pt>
                <c:pt idx="1077">
                  <c:v>15751647142.209801</c:v>
                </c:pt>
                <c:pt idx="1078">
                  <c:v>15759270742.6584</c:v>
                </c:pt>
                <c:pt idx="1079">
                  <c:v>15757096481.1737</c:v>
                </c:pt>
                <c:pt idx="1080">
                  <c:v>15756131312.873199</c:v>
                </c:pt>
                <c:pt idx="1081">
                  <c:v>15755933275.9862</c:v>
                </c:pt>
                <c:pt idx="1082">
                  <c:v>15753510891.039801</c:v>
                </c:pt>
                <c:pt idx="1083">
                  <c:v>15751440562.064699</c:v>
                </c:pt>
                <c:pt idx="1084">
                  <c:v>15752849243.066401</c:v>
                </c:pt>
                <c:pt idx="1085">
                  <c:v>15755869125.7437</c:v>
                </c:pt>
                <c:pt idx="1086">
                  <c:v>15759705367.503201</c:v>
                </c:pt>
                <c:pt idx="1087">
                  <c:v>15756006364.364901</c:v>
                </c:pt>
                <c:pt idx="1088">
                  <c:v>15762124951.814301</c:v>
                </c:pt>
                <c:pt idx="1089">
                  <c:v>15752104621.945801</c:v>
                </c:pt>
                <c:pt idx="1090">
                  <c:v>15755469457.499599</c:v>
                </c:pt>
                <c:pt idx="1091">
                  <c:v>15754343093.487101</c:v>
                </c:pt>
                <c:pt idx="1092">
                  <c:v>15753898197.5854</c:v>
                </c:pt>
                <c:pt idx="1093">
                  <c:v>15754038913.987</c:v>
                </c:pt>
                <c:pt idx="1094">
                  <c:v>15758089683.6555</c:v>
                </c:pt>
                <c:pt idx="1095">
                  <c:v>15768748470.3311</c:v>
                </c:pt>
                <c:pt idx="1096">
                  <c:v>15772441803.2404</c:v>
                </c:pt>
                <c:pt idx="1097">
                  <c:v>15777587397.6458</c:v>
                </c:pt>
                <c:pt idx="1098">
                  <c:v>15775595655.278099</c:v>
                </c:pt>
                <c:pt idx="1099">
                  <c:v>15770786054.5977</c:v>
                </c:pt>
                <c:pt idx="1100">
                  <c:v>15762614433.745501</c:v>
                </c:pt>
                <c:pt idx="1101">
                  <c:v>15758578763.563</c:v>
                </c:pt>
                <c:pt idx="1102">
                  <c:v>15761929949.763901</c:v>
                </c:pt>
                <c:pt idx="1103">
                  <c:v>15761981888.884899</c:v>
                </c:pt>
                <c:pt idx="1104">
                  <c:v>15763113750.5306</c:v>
                </c:pt>
                <c:pt idx="1105">
                  <c:v>15766344325.492399</c:v>
                </c:pt>
                <c:pt idx="1106">
                  <c:v>15760762460.710501</c:v>
                </c:pt>
                <c:pt idx="1107">
                  <c:v>15753231009.9599</c:v>
                </c:pt>
                <c:pt idx="1108">
                  <c:v>15750269884.053301</c:v>
                </c:pt>
                <c:pt idx="1109">
                  <c:v>15752406849.978701</c:v>
                </c:pt>
                <c:pt idx="1110">
                  <c:v>15756290082.6443</c:v>
                </c:pt>
                <c:pt idx="1111">
                  <c:v>15758383108.356701</c:v>
                </c:pt>
                <c:pt idx="1112">
                  <c:v>15758573307.516001</c:v>
                </c:pt>
                <c:pt idx="1113">
                  <c:v>15765760431.5336</c:v>
                </c:pt>
                <c:pt idx="1114">
                  <c:v>15765393627.2952</c:v>
                </c:pt>
                <c:pt idx="1115">
                  <c:v>15768924591.278601</c:v>
                </c:pt>
                <c:pt idx="1116">
                  <c:v>15771726818.6231</c:v>
                </c:pt>
                <c:pt idx="1117">
                  <c:v>15764077391.4114</c:v>
                </c:pt>
                <c:pt idx="1118">
                  <c:v>15769107972.755301</c:v>
                </c:pt>
                <c:pt idx="1119">
                  <c:v>15769299978.855101</c:v>
                </c:pt>
                <c:pt idx="1120">
                  <c:v>15770617715.2111</c:v>
                </c:pt>
                <c:pt idx="1121">
                  <c:v>15773426823.3941</c:v>
                </c:pt>
                <c:pt idx="1122">
                  <c:v>15776126948.594299</c:v>
                </c:pt>
                <c:pt idx="1123">
                  <c:v>15780637423.3358</c:v>
                </c:pt>
                <c:pt idx="1124">
                  <c:v>15773596297.523701</c:v>
                </c:pt>
                <c:pt idx="1125">
                  <c:v>15775358537.413</c:v>
                </c:pt>
                <c:pt idx="1126">
                  <c:v>15774046285.0553</c:v>
                </c:pt>
                <c:pt idx="1127">
                  <c:v>15772110551.939699</c:v>
                </c:pt>
                <c:pt idx="1128">
                  <c:v>15771982351.1984</c:v>
                </c:pt>
                <c:pt idx="1129">
                  <c:v>15776393630.577</c:v>
                </c:pt>
                <c:pt idx="1130">
                  <c:v>15775209228.576799</c:v>
                </c:pt>
                <c:pt idx="1131">
                  <c:v>15769547492.895599</c:v>
                </c:pt>
                <c:pt idx="1132">
                  <c:v>15767195643.8703</c:v>
                </c:pt>
                <c:pt idx="1133">
                  <c:v>15767666487.3248</c:v>
                </c:pt>
                <c:pt idx="1134">
                  <c:v>15773359600.058599</c:v>
                </c:pt>
                <c:pt idx="1135">
                  <c:v>15772398362.8286</c:v>
                </c:pt>
                <c:pt idx="1136">
                  <c:v>15772200912.2593</c:v>
                </c:pt>
                <c:pt idx="1137">
                  <c:v>15768551351.6691</c:v>
                </c:pt>
                <c:pt idx="1138">
                  <c:v>15774878371.4333</c:v>
                </c:pt>
                <c:pt idx="1139">
                  <c:v>15775166586.951</c:v>
                </c:pt>
                <c:pt idx="1140">
                  <c:v>15773150415.8557</c:v>
                </c:pt>
                <c:pt idx="1141">
                  <c:v>15767597276.709801</c:v>
                </c:pt>
                <c:pt idx="1142">
                  <c:v>15759908109.841</c:v>
                </c:pt>
                <c:pt idx="1143">
                  <c:v>15759415956.215099</c:v>
                </c:pt>
                <c:pt idx="1144">
                  <c:v>15746416565.8255</c:v>
                </c:pt>
                <c:pt idx="1145">
                  <c:v>15754054411.788401</c:v>
                </c:pt>
                <c:pt idx="1146">
                  <c:v>15760495406.030701</c:v>
                </c:pt>
                <c:pt idx="1147">
                  <c:v>15766934034.994101</c:v>
                </c:pt>
                <c:pt idx="1148">
                  <c:v>15769089568.1653</c:v>
                </c:pt>
                <c:pt idx="1149">
                  <c:v>15815993021.705999</c:v>
                </c:pt>
                <c:pt idx="1150">
                  <c:v>15759476462.0217</c:v>
                </c:pt>
                <c:pt idx="1151">
                  <c:v>15750143295.729099</c:v>
                </c:pt>
                <c:pt idx="1152">
                  <c:v>15747267085.3757</c:v>
                </c:pt>
                <c:pt idx="1153">
                  <c:v>15748144437.737499</c:v>
                </c:pt>
                <c:pt idx="1154">
                  <c:v>15745297478.2822</c:v>
                </c:pt>
                <c:pt idx="1155">
                  <c:v>15744219684.251801</c:v>
                </c:pt>
                <c:pt idx="1156">
                  <c:v>15745200991.455999</c:v>
                </c:pt>
                <c:pt idx="1157">
                  <c:v>15750713313.6154</c:v>
                </c:pt>
                <c:pt idx="1158">
                  <c:v>15744913914.752501</c:v>
                </c:pt>
                <c:pt idx="1159">
                  <c:v>15748414061.337601</c:v>
                </c:pt>
                <c:pt idx="1160">
                  <c:v>15749587478.3111</c:v>
                </c:pt>
                <c:pt idx="1161">
                  <c:v>15753882179.377399</c:v>
                </c:pt>
                <c:pt idx="1162">
                  <c:v>15837778922.7596</c:v>
                </c:pt>
                <c:pt idx="1163">
                  <c:v>15710574060.3071</c:v>
                </c:pt>
                <c:pt idx="1164">
                  <c:v>15734989007.7248</c:v>
                </c:pt>
                <c:pt idx="1165">
                  <c:v>15737232951.032499</c:v>
                </c:pt>
                <c:pt idx="1166">
                  <c:v>15736821059.8048</c:v>
                </c:pt>
                <c:pt idx="1167">
                  <c:v>15738869476.6047</c:v>
                </c:pt>
                <c:pt idx="1168">
                  <c:v>15742076700.968901</c:v>
                </c:pt>
                <c:pt idx="1169">
                  <c:v>15735459953.2031</c:v>
                </c:pt>
                <c:pt idx="1170">
                  <c:v>15733485562.3622</c:v>
                </c:pt>
                <c:pt idx="1171">
                  <c:v>15729424083.8228</c:v>
                </c:pt>
                <c:pt idx="1172">
                  <c:v>15734722612.474501</c:v>
                </c:pt>
                <c:pt idx="1173">
                  <c:v>15737061385.5147</c:v>
                </c:pt>
                <c:pt idx="1174">
                  <c:v>15736094724.1539</c:v>
                </c:pt>
                <c:pt idx="1175">
                  <c:v>15733729268.414301</c:v>
                </c:pt>
                <c:pt idx="1176">
                  <c:v>15725526604.200899</c:v>
                </c:pt>
                <c:pt idx="1177">
                  <c:v>15725204038.5751</c:v>
                </c:pt>
                <c:pt idx="1178">
                  <c:v>15720008697.639799</c:v>
                </c:pt>
                <c:pt idx="1179">
                  <c:v>15726985529.669001</c:v>
                </c:pt>
                <c:pt idx="1180">
                  <c:v>15731926084.0618</c:v>
                </c:pt>
                <c:pt idx="1181">
                  <c:v>15734198682.5494</c:v>
                </c:pt>
                <c:pt idx="1182">
                  <c:v>15734862971.772499</c:v>
                </c:pt>
                <c:pt idx="1183">
                  <c:v>15732831631.2272</c:v>
                </c:pt>
                <c:pt idx="1184">
                  <c:v>15736069073.8442</c:v>
                </c:pt>
                <c:pt idx="1185">
                  <c:v>15736258557.4079</c:v>
                </c:pt>
                <c:pt idx="1186">
                  <c:v>15737174251.716999</c:v>
                </c:pt>
                <c:pt idx="1187">
                  <c:v>15742181702.3146</c:v>
                </c:pt>
                <c:pt idx="1188">
                  <c:v>15742705203.982901</c:v>
                </c:pt>
                <c:pt idx="1189">
                  <c:v>15740290080.4538</c:v>
                </c:pt>
                <c:pt idx="1190">
                  <c:v>15731890109.2682</c:v>
                </c:pt>
                <c:pt idx="1191">
                  <c:v>15721147602.9806</c:v>
                </c:pt>
                <c:pt idx="1192">
                  <c:v>15710468477.256901</c:v>
                </c:pt>
                <c:pt idx="1193">
                  <c:v>15719421175.2757</c:v>
                </c:pt>
                <c:pt idx="1194">
                  <c:v>15720351807.152599</c:v>
                </c:pt>
                <c:pt idx="1195">
                  <c:v>15723982707.096399</c:v>
                </c:pt>
                <c:pt idx="1196">
                  <c:v>15723028854.2794</c:v>
                </c:pt>
                <c:pt idx="1197">
                  <c:v>15725998131.6511</c:v>
                </c:pt>
                <c:pt idx="1198">
                  <c:v>15722077557.9771</c:v>
                </c:pt>
                <c:pt idx="1199">
                  <c:v>15721079646.5436</c:v>
                </c:pt>
                <c:pt idx="1200">
                  <c:v>15720878245.991699</c:v>
                </c:pt>
                <c:pt idx="1201">
                  <c:v>15723810582.0203</c:v>
                </c:pt>
                <c:pt idx="1202">
                  <c:v>15719477094.388901</c:v>
                </c:pt>
                <c:pt idx="1203">
                  <c:v>15714601126.1173</c:v>
                </c:pt>
                <c:pt idx="1204">
                  <c:v>15711740154.949699</c:v>
                </c:pt>
                <c:pt idx="1205">
                  <c:v>15708972226.1478</c:v>
                </c:pt>
                <c:pt idx="1206">
                  <c:v>15701857597.422701</c:v>
                </c:pt>
                <c:pt idx="1207">
                  <c:v>15711632165.479601</c:v>
                </c:pt>
                <c:pt idx="1208">
                  <c:v>15710047736.1126</c:v>
                </c:pt>
                <c:pt idx="1209">
                  <c:v>15712847598.628401</c:v>
                </c:pt>
                <c:pt idx="1210">
                  <c:v>15712262231.9256</c:v>
                </c:pt>
                <c:pt idx="1211">
                  <c:v>15716088972.528601</c:v>
                </c:pt>
                <c:pt idx="1212">
                  <c:v>15714535604.2931</c:v>
                </c:pt>
                <c:pt idx="1213">
                  <c:v>15719302383.371</c:v>
                </c:pt>
                <c:pt idx="1214">
                  <c:v>15718718220.773399</c:v>
                </c:pt>
                <c:pt idx="1215">
                  <c:v>15718730154.250999</c:v>
                </c:pt>
                <c:pt idx="1216">
                  <c:v>15716403580.9093</c:v>
                </c:pt>
                <c:pt idx="1217">
                  <c:v>15708450833.3463</c:v>
                </c:pt>
                <c:pt idx="1218">
                  <c:v>15707479033.332701</c:v>
                </c:pt>
                <c:pt idx="1219">
                  <c:v>15703753715.552</c:v>
                </c:pt>
                <c:pt idx="1220">
                  <c:v>15697746749.705099</c:v>
                </c:pt>
                <c:pt idx="1221">
                  <c:v>15702168713.5221</c:v>
                </c:pt>
                <c:pt idx="1222">
                  <c:v>15698375549.228001</c:v>
                </c:pt>
                <c:pt idx="1223">
                  <c:v>15701701800.6898</c:v>
                </c:pt>
                <c:pt idx="1224">
                  <c:v>15699455100.451401</c:v>
                </c:pt>
                <c:pt idx="1225">
                  <c:v>15693445180.2346</c:v>
                </c:pt>
                <c:pt idx="1226">
                  <c:v>15693521604.698799</c:v>
                </c:pt>
                <c:pt idx="1227">
                  <c:v>15691455798.749399</c:v>
                </c:pt>
                <c:pt idx="1228">
                  <c:v>15688909773.932301</c:v>
                </c:pt>
                <c:pt idx="1229">
                  <c:v>15653686114.952</c:v>
                </c:pt>
                <c:pt idx="1230">
                  <c:v>15662618362.322399</c:v>
                </c:pt>
                <c:pt idx="1231">
                  <c:v>15669184615.890301</c:v>
                </c:pt>
                <c:pt idx="1232">
                  <c:v>15676598758.3391</c:v>
                </c:pt>
                <c:pt idx="1233">
                  <c:v>15680905967.375401</c:v>
                </c:pt>
                <c:pt idx="1234">
                  <c:v>15684765198.9538</c:v>
                </c:pt>
                <c:pt idx="1235">
                  <c:v>15682599205.7561</c:v>
                </c:pt>
                <c:pt idx="1236">
                  <c:v>15690451181.043301</c:v>
                </c:pt>
                <c:pt idx="1237">
                  <c:v>15693014467.893999</c:v>
                </c:pt>
                <c:pt idx="1238">
                  <c:v>15697765602.472</c:v>
                </c:pt>
                <c:pt idx="1239">
                  <c:v>15698776152.334</c:v>
                </c:pt>
                <c:pt idx="1240">
                  <c:v>15702587117.9261</c:v>
                </c:pt>
                <c:pt idx="1241">
                  <c:v>15701514132.422701</c:v>
                </c:pt>
                <c:pt idx="1242">
                  <c:v>15696180740.055201</c:v>
                </c:pt>
                <c:pt idx="1243">
                  <c:v>15686416088.492001</c:v>
                </c:pt>
                <c:pt idx="1244">
                  <c:v>15685758667.609301</c:v>
                </c:pt>
                <c:pt idx="1245">
                  <c:v>15683442250.7395</c:v>
                </c:pt>
                <c:pt idx="1246">
                  <c:v>15668464163.5166</c:v>
                </c:pt>
                <c:pt idx="1247">
                  <c:v>15670771542.041401</c:v>
                </c:pt>
                <c:pt idx="1248">
                  <c:v>15667069395.793699</c:v>
                </c:pt>
                <c:pt idx="1249">
                  <c:v>15667037230.8536</c:v>
                </c:pt>
                <c:pt idx="1250">
                  <c:v>15668226739.0783</c:v>
                </c:pt>
                <c:pt idx="1251">
                  <c:v>15670419873.299101</c:v>
                </c:pt>
                <c:pt idx="1252">
                  <c:v>15665835215.114799</c:v>
                </c:pt>
                <c:pt idx="1253">
                  <c:v>15661649314.8379</c:v>
                </c:pt>
                <c:pt idx="1254">
                  <c:v>15666006552.4797</c:v>
                </c:pt>
                <c:pt idx="1255">
                  <c:v>15663877271.879499</c:v>
                </c:pt>
                <c:pt idx="1256">
                  <c:v>15655772137.410999</c:v>
                </c:pt>
                <c:pt idx="1257">
                  <c:v>15656838985.745701</c:v>
                </c:pt>
                <c:pt idx="1258">
                  <c:v>15657071633.495701</c:v>
                </c:pt>
                <c:pt idx="1259">
                  <c:v>15656922828.8389</c:v>
                </c:pt>
                <c:pt idx="1260">
                  <c:v>15654472873.6814</c:v>
                </c:pt>
                <c:pt idx="1261">
                  <c:v>15656711252.866899</c:v>
                </c:pt>
                <c:pt idx="1262">
                  <c:v>15656886388.774599</c:v>
                </c:pt>
                <c:pt idx="1263">
                  <c:v>15659855761.368401</c:v>
                </c:pt>
                <c:pt idx="1264">
                  <c:v>15656014894.724501</c:v>
                </c:pt>
                <c:pt idx="1265">
                  <c:v>15653759628.6558</c:v>
                </c:pt>
                <c:pt idx="1266">
                  <c:v>15655113975.0865</c:v>
                </c:pt>
                <c:pt idx="1267">
                  <c:v>15656181624.498301</c:v>
                </c:pt>
                <c:pt idx="1268">
                  <c:v>15658797991.2103</c:v>
                </c:pt>
                <c:pt idx="1269">
                  <c:v>15656251476.507999</c:v>
                </c:pt>
                <c:pt idx="1270">
                  <c:v>15649325857.4641</c:v>
                </c:pt>
                <c:pt idx="1271">
                  <c:v>15641424654.229601</c:v>
                </c:pt>
                <c:pt idx="1272">
                  <c:v>15641891910.6635</c:v>
                </c:pt>
                <c:pt idx="1273">
                  <c:v>15631908072.7999</c:v>
                </c:pt>
                <c:pt idx="1274">
                  <c:v>15629402237.638</c:v>
                </c:pt>
                <c:pt idx="1275">
                  <c:v>15627734257.133301</c:v>
                </c:pt>
                <c:pt idx="1276">
                  <c:v>15631961971.7176</c:v>
                </c:pt>
                <c:pt idx="1277">
                  <c:v>15635281482.033701</c:v>
                </c:pt>
                <c:pt idx="1278">
                  <c:v>15628809546.340599</c:v>
                </c:pt>
                <c:pt idx="1279">
                  <c:v>15626356304.182501</c:v>
                </c:pt>
                <c:pt idx="1280">
                  <c:v>15622118889.221399</c:v>
                </c:pt>
                <c:pt idx="1281">
                  <c:v>15624734722.714899</c:v>
                </c:pt>
                <c:pt idx="1282">
                  <c:v>15623097394.297899</c:v>
                </c:pt>
                <c:pt idx="1283">
                  <c:v>15623879584.7505</c:v>
                </c:pt>
                <c:pt idx="1284">
                  <c:v>15623556494.0879</c:v>
                </c:pt>
                <c:pt idx="1285">
                  <c:v>15619937110.419201</c:v>
                </c:pt>
                <c:pt idx="1286">
                  <c:v>15624596523.8132</c:v>
                </c:pt>
                <c:pt idx="1287">
                  <c:v>15623276318.571699</c:v>
                </c:pt>
                <c:pt idx="1288">
                  <c:v>15614089448.972</c:v>
                </c:pt>
                <c:pt idx="1289">
                  <c:v>15616915879.4452</c:v>
                </c:pt>
                <c:pt idx="1290">
                  <c:v>15617281338.458099</c:v>
                </c:pt>
                <c:pt idx="1291">
                  <c:v>15620466637.240999</c:v>
                </c:pt>
                <c:pt idx="1292">
                  <c:v>15620422003.430799</c:v>
                </c:pt>
                <c:pt idx="1293">
                  <c:v>15623689021.833799</c:v>
                </c:pt>
                <c:pt idx="1294">
                  <c:v>15624468847.2309</c:v>
                </c:pt>
                <c:pt idx="1295">
                  <c:v>15622162404.826599</c:v>
                </c:pt>
                <c:pt idx="1296">
                  <c:v>15621018718.995899</c:v>
                </c:pt>
                <c:pt idx="1297">
                  <c:v>15617432912.467899</c:v>
                </c:pt>
                <c:pt idx="1298">
                  <c:v>15606242297.493401</c:v>
                </c:pt>
                <c:pt idx="1299">
                  <c:v>15599013598.629</c:v>
                </c:pt>
                <c:pt idx="1300">
                  <c:v>15598123654.6922</c:v>
                </c:pt>
                <c:pt idx="1301">
                  <c:v>15596818460.8452</c:v>
                </c:pt>
                <c:pt idx="1302">
                  <c:v>15594843317.868</c:v>
                </c:pt>
                <c:pt idx="1303">
                  <c:v>15597087681.920601</c:v>
                </c:pt>
                <c:pt idx="1304">
                  <c:v>15596030328.9552</c:v>
                </c:pt>
                <c:pt idx="1305">
                  <c:v>15573479394.1471</c:v>
                </c:pt>
                <c:pt idx="1306">
                  <c:v>15574543581.2939</c:v>
                </c:pt>
                <c:pt idx="1307">
                  <c:v>15573910262.4897</c:v>
                </c:pt>
                <c:pt idx="1308">
                  <c:v>15573332214.561899</c:v>
                </c:pt>
                <c:pt idx="1309">
                  <c:v>15579174751.4165</c:v>
                </c:pt>
                <c:pt idx="1310">
                  <c:v>15584106282.947201</c:v>
                </c:pt>
                <c:pt idx="1311">
                  <c:v>15588787091.247299</c:v>
                </c:pt>
                <c:pt idx="1312">
                  <c:v>15592694005.118999</c:v>
                </c:pt>
                <c:pt idx="1313">
                  <c:v>15599903027.594299</c:v>
                </c:pt>
                <c:pt idx="1314">
                  <c:v>15589034482.236799</c:v>
                </c:pt>
                <c:pt idx="1315">
                  <c:v>15583169175.6933</c:v>
                </c:pt>
                <c:pt idx="1316">
                  <c:v>15584753160.228701</c:v>
                </c:pt>
                <c:pt idx="1317">
                  <c:v>15589166129.7435</c:v>
                </c:pt>
                <c:pt idx="1318">
                  <c:v>15592145962.614</c:v>
                </c:pt>
                <c:pt idx="1319">
                  <c:v>15594080240.018499</c:v>
                </c:pt>
                <c:pt idx="1320">
                  <c:v>15596488372.9709</c:v>
                </c:pt>
                <c:pt idx="1321">
                  <c:v>15598339845.2941</c:v>
                </c:pt>
                <c:pt idx="1322">
                  <c:v>15595231369.041901</c:v>
                </c:pt>
                <c:pt idx="1323">
                  <c:v>15590910552.0835</c:v>
                </c:pt>
                <c:pt idx="1324">
                  <c:v>15582542899.7479</c:v>
                </c:pt>
                <c:pt idx="1325">
                  <c:v>15579394098.9723</c:v>
                </c:pt>
                <c:pt idx="1326">
                  <c:v>15579234833.639999</c:v>
                </c:pt>
                <c:pt idx="1327">
                  <c:v>15580706562.440701</c:v>
                </c:pt>
                <c:pt idx="1328">
                  <c:v>15577755894.6562</c:v>
                </c:pt>
                <c:pt idx="1329">
                  <c:v>15571759208.087999</c:v>
                </c:pt>
                <c:pt idx="1330">
                  <c:v>15574049074.1761</c:v>
                </c:pt>
                <c:pt idx="1331">
                  <c:v>15573518530.9137</c:v>
                </c:pt>
                <c:pt idx="1332">
                  <c:v>15573346669.8305</c:v>
                </c:pt>
                <c:pt idx="1333">
                  <c:v>15574894859.113899</c:v>
                </c:pt>
                <c:pt idx="1334">
                  <c:v>15577166940.039</c:v>
                </c:pt>
                <c:pt idx="1335">
                  <c:v>15578248553.6019</c:v>
                </c:pt>
                <c:pt idx="1336">
                  <c:v>15571646310.5686</c:v>
                </c:pt>
                <c:pt idx="1337">
                  <c:v>15568828361.7547</c:v>
                </c:pt>
                <c:pt idx="1338">
                  <c:v>15567981391.767401</c:v>
                </c:pt>
                <c:pt idx="1339">
                  <c:v>15569938512.983101</c:v>
                </c:pt>
                <c:pt idx="1340">
                  <c:v>15568492012.439301</c:v>
                </c:pt>
                <c:pt idx="1341">
                  <c:v>15566910925.4792</c:v>
                </c:pt>
                <c:pt idx="1342">
                  <c:v>15562557398.157101</c:v>
                </c:pt>
                <c:pt idx="1343">
                  <c:v>15563719349.051901</c:v>
                </c:pt>
                <c:pt idx="1344">
                  <c:v>15565603462.409599</c:v>
                </c:pt>
                <c:pt idx="1345">
                  <c:v>15565618582.863001</c:v>
                </c:pt>
                <c:pt idx="1346">
                  <c:v>15564662273.002899</c:v>
                </c:pt>
                <c:pt idx="1347">
                  <c:v>15562550523.9662</c:v>
                </c:pt>
                <c:pt idx="1348">
                  <c:v>15555874104.990299</c:v>
                </c:pt>
                <c:pt idx="1349">
                  <c:v>15560399007.161699</c:v>
                </c:pt>
                <c:pt idx="1350">
                  <c:v>15564332307.7934</c:v>
                </c:pt>
                <c:pt idx="1351">
                  <c:v>15565388519.5993</c:v>
                </c:pt>
                <c:pt idx="1352">
                  <c:v>15566194566.063299</c:v>
                </c:pt>
                <c:pt idx="1353">
                  <c:v>15566442121.264601</c:v>
                </c:pt>
                <c:pt idx="1354">
                  <c:v>15565256286.4849</c:v>
                </c:pt>
                <c:pt idx="1355">
                  <c:v>15559344496.634399</c:v>
                </c:pt>
                <c:pt idx="1356">
                  <c:v>15554754712.4629</c:v>
                </c:pt>
                <c:pt idx="1357">
                  <c:v>15550748373.1959</c:v>
                </c:pt>
                <c:pt idx="1358">
                  <c:v>15554813135.0317</c:v>
                </c:pt>
                <c:pt idx="1359">
                  <c:v>15554657989.652</c:v>
                </c:pt>
                <c:pt idx="1360">
                  <c:v>15556648511.2197</c:v>
                </c:pt>
                <c:pt idx="1361">
                  <c:v>15561163214.905199</c:v>
                </c:pt>
                <c:pt idx="1362">
                  <c:v>15562196228.027399</c:v>
                </c:pt>
                <c:pt idx="1363">
                  <c:v>15553824496.6954</c:v>
                </c:pt>
                <c:pt idx="1364">
                  <c:v>15547670343.894199</c:v>
                </c:pt>
                <c:pt idx="1365">
                  <c:v>15543921349.1015</c:v>
                </c:pt>
                <c:pt idx="1366">
                  <c:v>15544318727.2847</c:v>
                </c:pt>
                <c:pt idx="1367">
                  <c:v>15547661132.698</c:v>
                </c:pt>
                <c:pt idx="1368">
                  <c:v>15546034987.4921</c:v>
                </c:pt>
                <c:pt idx="1369">
                  <c:v>15546356448.284201</c:v>
                </c:pt>
                <c:pt idx="1370">
                  <c:v>15549433415.8892</c:v>
                </c:pt>
                <c:pt idx="1371">
                  <c:v>15555013317.6444</c:v>
                </c:pt>
                <c:pt idx="1372">
                  <c:v>15556600855.7136</c:v>
                </c:pt>
                <c:pt idx="1373">
                  <c:v>15558230759.2918</c:v>
                </c:pt>
                <c:pt idx="1374">
                  <c:v>15564222267.001101</c:v>
                </c:pt>
                <c:pt idx="1375">
                  <c:v>15561938263.614</c:v>
                </c:pt>
                <c:pt idx="1376">
                  <c:v>15562579437.9765</c:v>
                </c:pt>
                <c:pt idx="1377">
                  <c:v>15553765287.1168</c:v>
                </c:pt>
                <c:pt idx="1378">
                  <c:v>15550734569.125401</c:v>
                </c:pt>
                <c:pt idx="1379">
                  <c:v>15547547097.155199</c:v>
                </c:pt>
                <c:pt idx="1380">
                  <c:v>15542034330.1957</c:v>
                </c:pt>
                <c:pt idx="1381">
                  <c:v>15537163999.9335</c:v>
                </c:pt>
                <c:pt idx="1382">
                  <c:v>15540106535.944901</c:v>
                </c:pt>
                <c:pt idx="1383">
                  <c:v>15543531323.2176</c:v>
                </c:pt>
                <c:pt idx="1384">
                  <c:v>15539502247.375099</c:v>
                </c:pt>
                <c:pt idx="1385">
                  <c:v>15540100270.569401</c:v>
                </c:pt>
                <c:pt idx="1386">
                  <c:v>15546452819.007401</c:v>
                </c:pt>
                <c:pt idx="1387">
                  <c:v>15553247748.657301</c:v>
                </c:pt>
                <c:pt idx="1388">
                  <c:v>15562220598.8545</c:v>
                </c:pt>
                <c:pt idx="1389">
                  <c:v>15571192825.0597</c:v>
                </c:pt>
                <c:pt idx="1390">
                  <c:v>15573092594.2164</c:v>
                </c:pt>
                <c:pt idx="1391">
                  <c:v>15569575935.4487</c:v>
                </c:pt>
                <c:pt idx="1392">
                  <c:v>15567376600.857201</c:v>
                </c:pt>
                <c:pt idx="1393">
                  <c:v>15570133024.878099</c:v>
                </c:pt>
                <c:pt idx="1394">
                  <c:v>15570915708.757099</c:v>
                </c:pt>
                <c:pt idx="1395">
                  <c:v>15534724197.086599</c:v>
                </c:pt>
                <c:pt idx="1396">
                  <c:v>15569326364.462999</c:v>
                </c:pt>
                <c:pt idx="1397">
                  <c:v>15565832096.070299</c:v>
                </c:pt>
                <c:pt idx="1398">
                  <c:v>15562964126.253</c:v>
                </c:pt>
                <c:pt idx="1399">
                  <c:v>15560181111.4921</c:v>
                </c:pt>
                <c:pt idx="1400">
                  <c:v>15564090121.839899</c:v>
                </c:pt>
                <c:pt idx="1401">
                  <c:v>15562329276.181601</c:v>
                </c:pt>
                <c:pt idx="1402">
                  <c:v>15567777650.652901</c:v>
                </c:pt>
                <c:pt idx="1403">
                  <c:v>15576304719.9491</c:v>
                </c:pt>
                <c:pt idx="1404">
                  <c:v>15579553559.895901</c:v>
                </c:pt>
                <c:pt idx="1405">
                  <c:v>15577028644.681801</c:v>
                </c:pt>
                <c:pt idx="1406">
                  <c:v>15568355195.4667</c:v>
                </c:pt>
                <c:pt idx="1407">
                  <c:v>15558347923.4907</c:v>
                </c:pt>
                <c:pt idx="1408">
                  <c:v>15554291381.849001</c:v>
                </c:pt>
                <c:pt idx="1409">
                  <c:v>15556121679.108601</c:v>
                </c:pt>
                <c:pt idx="1410">
                  <c:v>15565062150.370701</c:v>
                </c:pt>
                <c:pt idx="1411">
                  <c:v>15563396374.2293</c:v>
                </c:pt>
                <c:pt idx="1412">
                  <c:v>15565371062.563499</c:v>
                </c:pt>
                <c:pt idx="1413">
                  <c:v>15572361001.394899</c:v>
                </c:pt>
                <c:pt idx="1414">
                  <c:v>15576544635.0804</c:v>
                </c:pt>
                <c:pt idx="1415">
                  <c:v>15578497089.650499</c:v>
                </c:pt>
                <c:pt idx="1416">
                  <c:v>15581045951.3148</c:v>
                </c:pt>
                <c:pt idx="1417">
                  <c:v>15583157007.8421</c:v>
                </c:pt>
                <c:pt idx="1418">
                  <c:v>15583840781.0163</c:v>
                </c:pt>
                <c:pt idx="1419">
                  <c:v>15579631269.013901</c:v>
                </c:pt>
                <c:pt idx="1420">
                  <c:v>15581750765.9291</c:v>
                </c:pt>
                <c:pt idx="1421">
                  <c:v>15582304414.2805</c:v>
                </c:pt>
                <c:pt idx="1422">
                  <c:v>15579919880.877399</c:v>
                </c:pt>
                <c:pt idx="1423">
                  <c:v>15576533440.8067</c:v>
                </c:pt>
                <c:pt idx="1424">
                  <c:v>15573511470.7827</c:v>
                </c:pt>
                <c:pt idx="1425">
                  <c:v>15570503543.1124</c:v>
                </c:pt>
                <c:pt idx="1426">
                  <c:v>15568961662.3496</c:v>
                </c:pt>
                <c:pt idx="1427">
                  <c:v>15577029043.8955</c:v>
                </c:pt>
                <c:pt idx="1428">
                  <c:v>15587361497.2659</c:v>
                </c:pt>
                <c:pt idx="1429">
                  <c:v>15600417795.774599</c:v>
                </c:pt>
                <c:pt idx="1430">
                  <c:v>15610924547.7777</c:v>
                </c:pt>
                <c:pt idx="1431">
                  <c:v>15611152863.620399</c:v>
                </c:pt>
                <c:pt idx="1432">
                  <c:v>15615024835.820999</c:v>
                </c:pt>
                <c:pt idx="1433">
                  <c:v>15605221940.922701</c:v>
                </c:pt>
                <c:pt idx="1434">
                  <c:v>15597839918.8979</c:v>
                </c:pt>
                <c:pt idx="1435">
                  <c:v>15596323065.580601</c:v>
                </c:pt>
                <c:pt idx="1436">
                  <c:v>15599238836.104099</c:v>
                </c:pt>
                <c:pt idx="1437">
                  <c:v>15602202970.0795</c:v>
                </c:pt>
                <c:pt idx="1438">
                  <c:v>15594667808.8228</c:v>
                </c:pt>
                <c:pt idx="1439">
                  <c:v>15588370202.782301</c:v>
                </c:pt>
                <c:pt idx="1440">
                  <c:v>15582804110.566601</c:v>
                </c:pt>
                <c:pt idx="1441">
                  <c:v>15580468043.1008</c:v>
                </c:pt>
                <c:pt idx="1442">
                  <c:v>15576560497.8731</c:v>
                </c:pt>
                <c:pt idx="1443">
                  <c:v>15575763397.226299</c:v>
                </c:pt>
                <c:pt idx="1444">
                  <c:v>15577167429.5033</c:v>
                </c:pt>
                <c:pt idx="1445">
                  <c:v>15582564529.593599</c:v>
                </c:pt>
                <c:pt idx="1446">
                  <c:v>15589012884.320499</c:v>
                </c:pt>
                <c:pt idx="1447">
                  <c:v>15591030487.957399</c:v>
                </c:pt>
                <c:pt idx="1448">
                  <c:v>15582673791.9228</c:v>
                </c:pt>
                <c:pt idx="1449">
                  <c:v>15570768187.4835</c:v>
                </c:pt>
                <c:pt idx="1450">
                  <c:v>15565539720.464899</c:v>
                </c:pt>
                <c:pt idx="1451">
                  <c:v>15562533950.8524</c:v>
                </c:pt>
                <c:pt idx="1452">
                  <c:v>15553920454.740101</c:v>
                </c:pt>
                <c:pt idx="1453">
                  <c:v>15552555893.153799</c:v>
                </c:pt>
                <c:pt idx="1454">
                  <c:v>15547735947.35</c:v>
                </c:pt>
                <c:pt idx="1455">
                  <c:v>15564769842.2735</c:v>
                </c:pt>
                <c:pt idx="1456">
                  <c:v>15578749016.2959</c:v>
                </c:pt>
                <c:pt idx="1457">
                  <c:v>15589840811.511999</c:v>
                </c:pt>
                <c:pt idx="1458">
                  <c:v>15601093879.258101</c:v>
                </c:pt>
                <c:pt idx="1459">
                  <c:v>15601367174.214001</c:v>
                </c:pt>
                <c:pt idx="1460">
                  <c:v>15605145234.684999</c:v>
                </c:pt>
                <c:pt idx="1461">
                  <c:v>15603179270.9527</c:v>
                </c:pt>
                <c:pt idx="1462">
                  <c:v>15606339404.8575</c:v>
                </c:pt>
                <c:pt idx="1463">
                  <c:v>15608188972.6136</c:v>
                </c:pt>
                <c:pt idx="1464">
                  <c:v>15604016821.6019</c:v>
                </c:pt>
                <c:pt idx="1465">
                  <c:v>15605179269.516399</c:v>
                </c:pt>
                <c:pt idx="1466">
                  <c:v>15600877190.4097</c:v>
                </c:pt>
                <c:pt idx="1467">
                  <c:v>15598534558.392</c:v>
                </c:pt>
                <c:pt idx="1468">
                  <c:v>15600043119.346201</c:v>
                </c:pt>
                <c:pt idx="1469">
                  <c:v>15602019579.448299</c:v>
                </c:pt>
                <c:pt idx="1470">
                  <c:v>15603934549.158899</c:v>
                </c:pt>
                <c:pt idx="1471">
                  <c:v>15604945749.491501</c:v>
                </c:pt>
                <c:pt idx="1472">
                  <c:v>15600712825.2192</c:v>
                </c:pt>
                <c:pt idx="1473">
                  <c:v>15596963368.7945</c:v>
                </c:pt>
                <c:pt idx="1474">
                  <c:v>15598726784.091801</c:v>
                </c:pt>
                <c:pt idx="1475">
                  <c:v>15596582703.435301</c:v>
                </c:pt>
                <c:pt idx="1476">
                  <c:v>15599484187.7939</c:v>
                </c:pt>
                <c:pt idx="1477">
                  <c:v>15593679429.305799</c:v>
                </c:pt>
                <c:pt idx="1478">
                  <c:v>15593526708.123699</c:v>
                </c:pt>
                <c:pt idx="1479">
                  <c:v>15596035363.2913</c:v>
                </c:pt>
                <c:pt idx="1480">
                  <c:v>15598975292.547701</c:v>
                </c:pt>
                <c:pt idx="1481">
                  <c:v>15599644732.554199</c:v>
                </c:pt>
                <c:pt idx="1482">
                  <c:v>15604596950.112301</c:v>
                </c:pt>
                <c:pt idx="1483">
                  <c:v>15607541226.6702</c:v>
                </c:pt>
                <c:pt idx="1484">
                  <c:v>15613813700.1402</c:v>
                </c:pt>
                <c:pt idx="1485">
                  <c:v>15617082797.2903</c:v>
                </c:pt>
                <c:pt idx="1486">
                  <c:v>15609963923.156</c:v>
                </c:pt>
                <c:pt idx="1487">
                  <c:v>15607363453.718901</c:v>
                </c:pt>
                <c:pt idx="1488">
                  <c:v>15608588784.124701</c:v>
                </c:pt>
                <c:pt idx="1489">
                  <c:v>15603857725.806999</c:v>
                </c:pt>
                <c:pt idx="1490">
                  <c:v>15601621743.052099</c:v>
                </c:pt>
                <c:pt idx="1491">
                  <c:v>15595703577.291201</c:v>
                </c:pt>
                <c:pt idx="1492">
                  <c:v>15592224904.570601</c:v>
                </c:pt>
                <c:pt idx="1493">
                  <c:v>15586227115.780199</c:v>
                </c:pt>
                <c:pt idx="1494">
                  <c:v>15583028102.922899</c:v>
                </c:pt>
                <c:pt idx="1495">
                  <c:v>15577397174.6887</c:v>
                </c:pt>
                <c:pt idx="1496">
                  <c:v>15579554201.236</c:v>
                </c:pt>
                <c:pt idx="1497">
                  <c:v>15589373900.948999</c:v>
                </c:pt>
                <c:pt idx="1498">
                  <c:v>15601770915.438299</c:v>
                </c:pt>
                <c:pt idx="1499">
                  <c:v>15604755949.8792</c:v>
                </c:pt>
                <c:pt idx="1500">
                  <c:v>15596539601.0474</c:v>
                </c:pt>
                <c:pt idx="1501">
                  <c:v>15598820765.1028</c:v>
                </c:pt>
                <c:pt idx="1502">
                  <c:v>15600531867.641199</c:v>
                </c:pt>
                <c:pt idx="1503">
                  <c:v>15594074536.351999</c:v>
                </c:pt>
                <c:pt idx="1504">
                  <c:v>15597786710.000401</c:v>
                </c:pt>
                <c:pt idx="1505">
                  <c:v>15601105788.386999</c:v>
                </c:pt>
                <c:pt idx="1506">
                  <c:v>15603267272.591999</c:v>
                </c:pt>
                <c:pt idx="1507">
                  <c:v>15601173860.3829</c:v>
                </c:pt>
                <c:pt idx="1508">
                  <c:v>15604702417.141001</c:v>
                </c:pt>
                <c:pt idx="1509">
                  <c:v>15605635302.2848</c:v>
                </c:pt>
                <c:pt idx="1510">
                  <c:v>15603438822.5637</c:v>
                </c:pt>
                <c:pt idx="1511">
                  <c:v>15604875497.123199</c:v>
                </c:pt>
                <c:pt idx="1512">
                  <c:v>15606395207.330999</c:v>
                </c:pt>
                <c:pt idx="1513">
                  <c:v>15599650052.523701</c:v>
                </c:pt>
                <c:pt idx="1514">
                  <c:v>15598098420.753</c:v>
                </c:pt>
                <c:pt idx="1515">
                  <c:v>15592896304.428699</c:v>
                </c:pt>
                <c:pt idx="1516">
                  <c:v>15591439907.6173</c:v>
                </c:pt>
                <c:pt idx="1517">
                  <c:v>15585356002.377199</c:v>
                </c:pt>
                <c:pt idx="1518">
                  <c:v>15585033933.1313</c:v>
                </c:pt>
                <c:pt idx="1519">
                  <c:v>15586996924.3293</c:v>
                </c:pt>
                <c:pt idx="1520">
                  <c:v>15591629782.055799</c:v>
                </c:pt>
                <c:pt idx="1521">
                  <c:v>15593393830.8234</c:v>
                </c:pt>
                <c:pt idx="1522">
                  <c:v>15601829414.959101</c:v>
                </c:pt>
                <c:pt idx="1523">
                  <c:v>15601944077.3074</c:v>
                </c:pt>
                <c:pt idx="1524">
                  <c:v>15599774370.427601</c:v>
                </c:pt>
                <c:pt idx="1525">
                  <c:v>15593612848.682199</c:v>
                </c:pt>
                <c:pt idx="1526">
                  <c:v>15589895167.2092</c:v>
                </c:pt>
                <c:pt idx="1527">
                  <c:v>15586504570.625601</c:v>
                </c:pt>
                <c:pt idx="1528">
                  <c:v>15583340068.952999</c:v>
                </c:pt>
                <c:pt idx="1529">
                  <c:v>15585785331.251801</c:v>
                </c:pt>
                <c:pt idx="1530">
                  <c:v>15580050859.4352</c:v>
                </c:pt>
                <c:pt idx="1531">
                  <c:v>15572240232.2216</c:v>
                </c:pt>
                <c:pt idx="1532">
                  <c:v>15570791100.716101</c:v>
                </c:pt>
                <c:pt idx="1533">
                  <c:v>15566277146.6514</c:v>
                </c:pt>
                <c:pt idx="1534">
                  <c:v>15555173896.202801</c:v>
                </c:pt>
                <c:pt idx="1535">
                  <c:v>15550802737.8407</c:v>
                </c:pt>
                <c:pt idx="1536">
                  <c:v>15557215449.024599</c:v>
                </c:pt>
                <c:pt idx="1537">
                  <c:v>15562445752.140499</c:v>
                </c:pt>
                <c:pt idx="1538">
                  <c:v>15572992417.937099</c:v>
                </c:pt>
                <c:pt idx="1539">
                  <c:v>15568937378.754999</c:v>
                </c:pt>
                <c:pt idx="1540">
                  <c:v>15574739587.354601</c:v>
                </c:pt>
                <c:pt idx="1541">
                  <c:v>15566046822.133301</c:v>
                </c:pt>
                <c:pt idx="1542">
                  <c:v>15560470577.747999</c:v>
                </c:pt>
                <c:pt idx="1543">
                  <c:v>15551234527.7761</c:v>
                </c:pt>
                <c:pt idx="1544">
                  <c:v>15543132134.3384</c:v>
                </c:pt>
                <c:pt idx="1545">
                  <c:v>15533546728.3615</c:v>
                </c:pt>
                <c:pt idx="1546">
                  <c:v>15540952773.755199</c:v>
                </c:pt>
                <c:pt idx="1547">
                  <c:v>15547909888.5478</c:v>
                </c:pt>
                <c:pt idx="1548">
                  <c:v>15554674019.517401</c:v>
                </c:pt>
                <c:pt idx="1549">
                  <c:v>15549898629.825899</c:v>
                </c:pt>
                <c:pt idx="1550">
                  <c:v>15554949771.461399</c:v>
                </c:pt>
                <c:pt idx="1551">
                  <c:v>15560992599.0821</c:v>
                </c:pt>
                <c:pt idx="1552">
                  <c:v>15564055397.790001</c:v>
                </c:pt>
                <c:pt idx="1553">
                  <c:v>15563415130.5818</c:v>
                </c:pt>
                <c:pt idx="1554">
                  <c:v>15563666360.1793</c:v>
                </c:pt>
                <c:pt idx="1555">
                  <c:v>15560147649.585699</c:v>
                </c:pt>
                <c:pt idx="1556">
                  <c:v>15556510839.314501</c:v>
                </c:pt>
                <c:pt idx="1557">
                  <c:v>15546503022.5186</c:v>
                </c:pt>
                <c:pt idx="1558">
                  <c:v>15528655046.065701</c:v>
                </c:pt>
                <c:pt idx="1559">
                  <c:v>15521864023.381901</c:v>
                </c:pt>
                <c:pt idx="1560">
                  <c:v>15520166405.7421</c:v>
                </c:pt>
                <c:pt idx="1561">
                  <c:v>15528520880.1234</c:v>
                </c:pt>
                <c:pt idx="1562">
                  <c:v>15540646324.7425</c:v>
                </c:pt>
                <c:pt idx="1563">
                  <c:v>15546448537.0229</c:v>
                </c:pt>
                <c:pt idx="1564">
                  <c:v>15556852419.1999</c:v>
                </c:pt>
                <c:pt idx="1565">
                  <c:v>15563895340.917101</c:v>
                </c:pt>
                <c:pt idx="1566">
                  <c:v>15568008394.2346</c:v>
                </c:pt>
                <c:pt idx="1567">
                  <c:v>15566693451.2342</c:v>
                </c:pt>
                <c:pt idx="1568">
                  <c:v>15564628136.579</c:v>
                </c:pt>
                <c:pt idx="1569">
                  <c:v>15561610993.2806</c:v>
                </c:pt>
                <c:pt idx="1570">
                  <c:v>15556831306.0886</c:v>
                </c:pt>
                <c:pt idx="1571">
                  <c:v>15605251822.8641</c:v>
                </c:pt>
                <c:pt idx="1572">
                  <c:v>15541734722.9669</c:v>
                </c:pt>
                <c:pt idx="1573">
                  <c:v>15536849319.471399</c:v>
                </c:pt>
                <c:pt idx="1574">
                  <c:v>15546616222.420099</c:v>
                </c:pt>
                <c:pt idx="1575">
                  <c:v>15548380009.9937</c:v>
                </c:pt>
                <c:pt idx="1576">
                  <c:v>15550441802.2778</c:v>
                </c:pt>
                <c:pt idx="1577">
                  <c:v>15550411268.511101</c:v>
                </c:pt>
                <c:pt idx="1578">
                  <c:v>15542849013.9774</c:v>
                </c:pt>
                <c:pt idx="1579">
                  <c:v>15545894552.5247</c:v>
                </c:pt>
                <c:pt idx="1580">
                  <c:v>15547204715.507601</c:v>
                </c:pt>
                <c:pt idx="1581">
                  <c:v>15552161436.9596</c:v>
                </c:pt>
                <c:pt idx="1582">
                  <c:v>15548033060.4112</c:v>
                </c:pt>
                <c:pt idx="1583">
                  <c:v>15545464066.9846</c:v>
                </c:pt>
                <c:pt idx="1584">
                  <c:v>15544224505.061899</c:v>
                </c:pt>
                <c:pt idx="1585">
                  <c:v>15535560836.4662</c:v>
                </c:pt>
                <c:pt idx="1586">
                  <c:v>15528271531.9055</c:v>
                </c:pt>
                <c:pt idx="1587">
                  <c:v>15519909327.813101</c:v>
                </c:pt>
                <c:pt idx="1588">
                  <c:v>15519587349.082701</c:v>
                </c:pt>
                <c:pt idx="1589">
                  <c:v>15524049186.1332</c:v>
                </c:pt>
                <c:pt idx="1590">
                  <c:v>15538900797.538</c:v>
                </c:pt>
                <c:pt idx="1591">
                  <c:v>15544938005.458799</c:v>
                </c:pt>
                <c:pt idx="1592">
                  <c:v>15553127211.127001</c:v>
                </c:pt>
                <c:pt idx="1593">
                  <c:v>15549589147.093201</c:v>
                </c:pt>
                <c:pt idx="1594">
                  <c:v>15551008683.037901</c:v>
                </c:pt>
                <c:pt idx="1595">
                  <c:v>15542622274.847799</c:v>
                </c:pt>
                <c:pt idx="1596">
                  <c:v>15542319389.895399</c:v>
                </c:pt>
                <c:pt idx="1597">
                  <c:v>15534923916.8601</c:v>
                </c:pt>
                <c:pt idx="1598">
                  <c:v>15525505362.653299</c:v>
                </c:pt>
                <c:pt idx="1599">
                  <c:v>15509724496.3731</c:v>
                </c:pt>
                <c:pt idx="1600">
                  <c:v>15491913073.3125</c:v>
                </c:pt>
                <c:pt idx="1601">
                  <c:v>15486760745.986</c:v>
                </c:pt>
                <c:pt idx="1602">
                  <c:v>15496018498.8939</c:v>
                </c:pt>
                <c:pt idx="1603">
                  <c:v>15495668874.754101</c:v>
                </c:pt>
                <c:pt idx="1604">
                  <c:v>15499148843.3671</c:v>
                </c:pt>
                <c:pt idx="1605">
                  <c:v>15496624533.524</c:v>
                </c:pt>
                <c:pt idx="1606">
                  <c:v>15492044567.409</c:v>
                </c:pt>
                <c:pt idx="1607">
                  <c:v>15486072576.955601</c:v>
                </c:pt>
                <c:pt idx="1608">
                  <c:v>15495040058.235701</c:v>
                </c:pt>
                <c:pt idx="1609">
                  <c:v>15495928980.9128</c:v>
                </c:pt>
                <c:pt idx="1610">
                  <c:v>15499448376.7544</c:v>
                </c:pt>
                <c:pt idx="1611">
                  <c:v>15497993137.649599</c:v>
                </c:pt>
                <c:pt idx="1612">
                  <c:v>15502257820.5294</c:v>
                </c:pt>
                <c:pt idx="1613">
                  <c:v>15498766433.617201</c:v>
                </c:pt>
                <c:pt idx="1614">
                  <c:v>15489048878.8496</c:v>
                </c:pt>
                <c:pt idx="1615">
                  <c:v>15492403193.370701</c:v>
                </c:pt>
                <c:pt idx="1616">
                  <c:v>15496055484.101999</c:v>
                </c:pt>
                <c:pt idx="1617">
                  <c:v>15501407778.5193</c:v>
                </c:pt>
                <c:pt idx="1618">
                  <c:v>15505179035.227501</c:v>
                </c:pt>
                <c:pt idx="1619">
                  <c:v>15509157164</c:v>
                </c:pt>
                <c:pt idx="1620">
                  <c:v>15506232600.2605</c:v>
                </c:pt>
                <c:pt idx="1621">
                  <c:v>15502926922.1458</c:v>
                </c:pt>
                <c:pt idx="1622">
                  <c:v>15499892314.886999</c:v>
                </c:pt>
                <c:pt idx="1623">
                  <c:v>15490478907.8675</c:v>
                </c:pt>
                <c:pt idx="1624">
                  <c:v>15482943875.346399</c:v>
                </c:pt>
                <c:pt idx="1625">
                  <c:v>15480510732.4946</c:v>
                </c:pt>
                <c:pt idx="1626">
                  <c:v>15473053747.2064</c:v>
                </c:pt>
                <c:pt idx="1627">
                  <c:v>15472169309.891701</c:v>
                </c:pt>
                <c:pt idx="1628">
                  <c:v>15465391105.9611</c:v>
                </c:pt>
                <c:pt idx="1629">
                  <c:v>15471212912.9613</c:v>
                </c:pt>
                <c:pt idx="1630">
                  <c:v>15473029320.6395</c:v>
                </c:pt>
                <c:pt idx="1631">
                  <c:v>15467985962.8326</c:v>
                </c:pt>
                <c:pt idx="1632">
                  <c:v>15468907464.9839</c:v>
                </c:pt>
                <c:pt idx="1633">
                  <c:v>15467129863.816299</c:v>
                </c:pt>
                <c:pt idx="1634">
                  <c:v>15460007101.761499</c:v>
                </c:pt>
                <c:pt idx="1635">
                  <c:v>15458114949.9324</c:v>
                </c:pt>
                <c:pt idx="1636">
                  <c:v>15464225927.671499</c:v>
                </c:pt>
                <c:pt idx="1637">
                  <c:v>15465788019.648899</c:v>
                </c:pt>
                <c:pt idx="1638">
                  <c:v>15464734009.003401</c:v>
                </c:pt>
                <c:pt idx="1639">
                  <c:v>15463801717.2535</c:v>
                </c:pt>
                <c:pt idx="1640">
                  <c:v>15468396928.4249</c:v>
                </c:pt>
                <c:pt idx="1641">
                  <c:v>15461953480.4911</c:v>
                </c:pt>
                <c:pt idx="1642">
                  <c:v>15457955743.572901</c:v>
                </c:pt>
                <c:pt idx="1643">
                  <c:v>15459698324.391399</c:v>
                </c:pt>
                <c:pt idx="1644">
                  <c:v>15465048269.1021</c:v>
                </c:pt>
                <c:pt idx="1645">
                  <c:v>15467558941.509899</c:v>
                </c:pt>
                <c:pt idx="1646">
                  <c:v>15466213985.7938</c:v>
                </c:pt>
                <c:pt idx="1647">
                  <c:v>15470696413.0159</c:v>
                </c:pt>
                <c:pt idx="1648">
                  <c:v>15466646431.931499</c:v>
                </c:pt>
                <c:pt idx="1649">
                  <c:v>15464774785.1984</c:v>
                </c:pt>
                <c:pt idx="1650">
                  <c:v>15461874938.7449</c:v>
                </c:pt>
                <c:pt idx="1651">
                  <c:v>15460948342.0529</c:v>
                </c:pt>
                <c:pt idx="1652">
                  <c:v>15450468943.853001</c:v>
                </c:pt>
                <c:pt idx="1653">
                  <c:v>15446338666.253099</c:v>
                </c:pt>
                <c:pt idx="1654">
                  <c:v>15449357110.609501</c:v>
                </c:pt>
                <c:pt idx="1655">
                  <c:v>15444345724.6495</c:v>
                </c:pt>
                <c:pt idx="1656">
                  <c:v>15477979495.167601</c:v>
                </c:pt>
                <c:pt idx="1657">
                  <c:v>15440221944.1577</c:v>
                </c:pt>
                <c:pt idx="1658">
                  <c:v>15445846544.3909</c:v>
                </c:pt>
                <c:pt idx="1659">
                  <c:v>15447169676.620399</c:v>
                </c:pt>
                <c:pt idx="1660">
                  <c:v>15445374747.0334</c:v>
                </c:pt>
                <c:pt idx="1661">
                  <c:v>15450308223.871599</c:v>
                </c:pt>
                <c:pt idx="1662">
                  <c:v>15447848022.2598</c:v>
                </c:pt>
                <c:pt idx="1663">
                  <c:v>15443742703.612499</c:v>
                </c:pt>
                <c:pt idx="1664">
                  <c:v>15443927919.178101</c:v>
                </c:pt>
                <c:pt idx="1665">
                  <c:v>15443085367.701799</c:v>
                </c:pt>
                <c:pt idx="1666">
                  <c:v>15438393265.4207</c:v>
                </c:pt>
                <c:pt idx="1667">
                  <c:v>15437531893.4023</c:v>
                </c:pt>
                <c:pt idx="1668">
                  <c:v>15438666635.9694</c:v>
                </c:pt>
                <c:pt idx="1669">
                  <c:v>15433477962.9872</c:v>
                </c:pt>
                <c:pt idx="1670">
                  <c:v>15434269264.831499</c:v>
                </c:pt>
                <c:pt idx="1671">
                  <c:v>15436135635.974701</c:v>
                </c:pt>
                <c:pt idx="1672">
                  <c:v>15439250290.1038</c:v>
                </c:pt>
                <c:pt idx="1673">
                  <c:v>15433951271.940001</c:v>
                </c:pt>
                <c:pt idx="1674">
                  <c:v>15432141561.5047</c:v>
                </c:pt>
                <c:pt idx="1675">
                  <c:v>15431577270.6528</c:v>
                </c:pt>
                <c:pt idx="1676">
                  <c:v>15428488414.4993</c:v>
                </c:pt>
                <c:pt idx="1677">
                  <c:v>15425722017.993</c:v>
                </c:pt>
                <c:pt idx="1678">
                  <c:v>15424419506.673</c:v>
                </c:pt>
                <c:pt idx="1679">
                  <c:v>15423192694.675699</c:v>
                </c:pt>
                <c:pt idx="1680">
                  <c:v>15415066802.099199</c:v>
                </c:pt>
                <c:pt idx="1681">
                  <c:v>15411235163.4517</c:v>
                </c:pt>
                <c:pt idx="1682">
                  <c:v>15403987855.0291</c:v>
                </c:pt>
                <c:pt idx="1683">
                  <c:v>15402194483.0823</c:v>
                </c:pt>
                <c:pt idx="1684">
                  <c:v>15432978709.5599</c:v>
                </c:pt>
                <c:pt idx="1685">
                  <c:v>15406051268.780701</c:v>
                </c:pt>
                <c:pt idx="1686">
                  <c:v>15411991418.1747</c:v>
                </c:pt>
                <c:pt idx="1687">
                  <c:v>15412159389.6824</c:v>
                </c:pt>
                <c:pt idx="1688">
                  <c:v>15417249523.108299</c:v>
                </c:pt>
                <c:pt idx="1689">
                  <c:v>15413069711.583599</c:v>
                </c:pt>
                <c:pt idx="1690">
                  <c:v>15410533212.427099</c:v>
                </c:pt>
                <c:pt idx="1691">
                  <c:v>15404356729.1036</c:v>
                </c:pt>
                <c:pt idx="1692">
                  <c:v>15406278043.214701</c:v>
                </c:pt>
                <c:pt idx="1693">
                  <c:v>15405121719.3344</c:v>
                </c:pt>
                <c:pt idx="1694">
                  <c:v>15405011524.401699</c:v>
                </c:pt>
                <c:pt idx="1695">
                  <c:v>15403045266.5763</c:v>
                </c:pt>
                <c:pt idx="1696">
                  <c:v>15404015113.963301</c:v>
                </c:pt>
                <c:pt idx="1697">
                  <c:v>15406860663.750099</c:v>
                </c:pt>
                <c:pt idx="1698">
                  <c:v>15408413051.324699</c:v>
                </c:pt>
                <c:pt idx="1699">
                  <c:v>15409424446.317699</c:v>
                </c:pt>
                <c:pt idx="1700">
                  <c:v>15412810237.3395</c:v>
                </c:pt>
                <c:pt idx="1701">
                  <c:v>15408820865.0366</c:v>
                </c:pt>
                <c:pt idx="1702">
                  <c:v>15409830625.7847</c:v>
                </c:pt>
                <c:pt idx="1703">
                  <c:v>15405139544.610001</c:v>
                </c:pt>
                <c:pt idx="1704">
                  <c:v>15403662661.447399</c:v>
                </c:pt>
                <c:pt idx="1705">
                  <c:v>15388900574.3232</c:v>
                </c:pt>
                <c:pt idx="1706">
                  <c:v>15380436403.1098</c:v>
                </c:pt>
                <c:pt idx="1707">
                  <c:v>15377173407.678301</c:v>
                </c:pt>
                <c:pt idx="1708">
                  <c:v>15376697860.154699</c:v>
                </c:pt>
                <c:pt idx="1709">
                  <c:v>15378654190.7848</c:v>
                </c:pt>
                <c:pt idx="1710">
                  <c:v>15385841506.2542</c:v>
                </c:pt>
                <c:pt idx="1711">
                  <c:v>15393610523.430201</c:v>
                </c:pt>
                <c:pt idx="1712">
                  <c:v>15399794852.7071</c:v>
                </c:pt>
                <c:pt idx="1713">
                  <c:v>15406875490.6401</c:v>
                </c:pt>
                <c:pt idx="1714">
                  <c:v>15411499092.078899</c:v>
                </c:pt>
                <c:pt idx="1715">
                  <c:v>15413604372.0655</c:v>
                </c:pt>
                <c:pt idx="1716">
                  <c:v>15411398926.826799</c:v>
                </c:pt>
                <c:pt idx="1717">
                  <c:v>15404722344.417801</c:v>
                </c:pt>
                <c:pt idx="1718">
                  <c:v>15400825511.622999</c:v>
                </c:pt>
                <c:pt idx="1719">
                  <c:v>15392870964.9039</c:v>
                </c:pt>
                <c:pt idx="1720">
                  <c:v>15387862770.9657</c:v>
                </c:pt>
                <c:pt idx="1721">
                  <c:v>15385773840.8437</c:v>
                </c:pt>
                <c:pt idx="1722">
                  <c:v>15378443052.438101</c:v>
                </c:pt>
                <c:pt idx="1723">
                  <c:v>15376969436.0653</c:v>
                </c:pt>
                <c:pt idx="1724">
                  <c:v>15378321081.4743</c:v>
                </c:pt>
                <c:pt idx="1725">
                  <c:v>15382395391.6525</c:v>
                </c:pt>
                <c:pt idx="1726">
                  <c:v>15393019485.3964</c:v>
                </c:pt>
                <c:pt idx="1727">
                  <c:v>15395295855.068399</c:v>
                </c:pt>
                <c:pt idx="1728">
                  <c:v>15395723832.1513</c:v>
                </c:pt>
                <c:pt idx="1729">
                  <c:v>15390369823.759899</c:v>
                </c:pt>
                <c:pt idx="1730">
                  <c:v>15395096164.245399</c:v>
                </c:pt>
                <c:pt idx="1731">
                  <c:v>15388053743.379999</c:v>
                </c:pt>
                <c:pt idx="1732">
                  <c:v>15381500899.634701</c:v>
                </c:pt>
                <c:pt idx="1733">
                  <c:v>15380016598.5282</c:v>
                </c:pt>
                <c:pt idx="1734">
                  <c:v>15384985862.8734</c:v>
                </c:pt>
                <c:pt idx="1735">
                  <c:v>15388310926.5875</c:v>
                </c:pt>
                <c:pt idx="1736">
                  <c:v>15388578334.6264</c:v>
                </c:pt>
                <c:pt idx="1737">
                  <c:v>15391878151.7087</c:v>
                </c:pt>
                <c:pt idx="1738">
                  <c:v>15391614251.685499</c:v>
                </c:pt>
                <c:pt idx="1739">
                  <c:v>15391258812.376499</c:v>
                </c:pt>
                <c:pt idx="1740">
                  <c:v>15391263005.2276</c:v>
                </c:pt>
                <c:pt idx="1741">
                  <c:v>15391478736.5602</c:v>
                </c:pt>
                <c:pt idx="1742">
                  <c:v>15388926525.4065</c:v>
                </c:pt>
                <c:pt idx="1743">
                  <c:v>15396075804.3965</c:v>
                </c:pt>
                <c:pt idx="1744">
                  <c:v>15399113092.9524</c:v>
                </c:pt>
                <c:pt idx="1745">
                  <c:v>15402514191.9032</c:v>
                </c:pt>
                <c:pt idx="1746">
                  <c:v>15409545296.6402</c:v>
                </c:pt>
                <c:pt idx="1747">
                  <c:v>15397869223.216299</c:v>
                </c:pt>
                <c:pt idx="1748">
                  <c:v>15391562963.589001</c:v>
                </c:pt>
                <c:pt idx="1749">
                  <c:v>15392764285.370899</c:v>
                </c:pt>
                <c:pt idx="1750">
                  <c:v>15394674301.792</c:v>
                </c:pt>
                <c:pt idx="1751">
                  <c:v>15394726058.6793</c:v>
                </c:pt>
                <c:pt idx="1752">
                  <c:v>15397565423.9384</c:v>
                </c:pt>
                <c:pt idx="1753">
                  <c:v>15399306180.4512</c:v>
                </c:pt>
                <c:pt idx="1754">
                  <c:v>15400585167.951401</c:v>
                </c:pt>
                <c:pt idx="1755">
                  <c:v>15400141451.5562</c:v>
                </c:pt>
                <c:pt idx="1756">
                  <c:v>15399235073.6929</c:v>
                </c:pt>
                <c:pt idx="1757">
                  <c:v>15399721298.200399</c:v>
                </c:pt>
                <c:pt idx="1758">
                  <c:v>15401669377.1408</c:v>
                </c:pt>
                <c:pt idx="1759">
                  <c:v>15404264409.8713</c:v>
                </c:pt>
                <c:pt idx="1760">
                  <c:v>15400952235.712601</c:v>
                </c:pt>
                <c:pt idx="1761">
                  <c:v>15392713140.2792</c:v>
                </c:pt>
                <c:pt idx="1762">
                  <c:v>15392677968.4932</c:v>
                </c:pt>
                <c:pt idx="1763">
                  <c:v>15395644299.951599</c:v>
                </c:pt>
                <c:pt idx="1764">
                  <c:v>15394066552.9233</c:v>
                </c:pt>
                <c:pt idx="1765">
                  <c:v>15393466710.491501</c:v>
                </c:pt>
                <c:pt idx="1766">
                  <c:v>15394583282.814699</c:v>
                </c:pt>
                <c:pt idx="1767">
                  <c:v>15391272064.366699</c:v>
                </c:pt>
                <c:pt idx="1768">
                  <c:v>15398424562.5243</c:v>
                </c:pt>
                <c:pt idx="1769">
                  <c:v>15402752793.100401</c:v>
                </c:pt>
                <c:pt idx="1770">
                  <c:v>15404559959.867599</c:v>
                </c:pt>
                <c:pt idx="1771">
                  <c:v>15414210094.635099</c:v>
                </c:pt>
                <c:pt idx="1772">
                  <c:v>15415943803.858299</c:v>
                </c:pt>
                <c:pt idx="1773">
                  <c:v>15415057563.5777</c:v>
                </c:pt>
                <c:pt idx="1774">
                  <c:v>15409739313.559401</c:v>
                </c:pt>
                <c:pt idx="1775">
                  <c:v>15412214082.7897</c:v>
                </c:pt>
                <c:pt idx="1776">
                  <c:v>15415290315.2731</c:v>
                </c:pt>
                <c:pt idx="1777">
                  <c:v>15409449420.3034</c:v>
                </c:pt>
                <c:pt idx="1778">
                  <c:v>15409601416.5891</c:v>
                </c:pt>
                <c:pt idx="1779">
                  <c:v>15403423041.8888</c:v>
                </c:pt>
                <c:pt idx="1780">
                  <c:v>15402666793.187099</c:v>
                </c:pt>
                <c:pt idx="1781">
                  <c:v>15401857909.7346</c:v>
                </c:pt>
                <c:pt idx="1782">
                  <c:v>15402596873.121</c:v>
                </c:pt>
                <c:pt idx="1783">
                  <c:v>15407121296.243099</c:v>
                </c:pt>
                <c:pt idx="1784">
                  <c:v>15409913401.2174</c:v>
                </c:pt>
                <c:pt idx="1785">
                  <c:v>15410017396.3668</c:v>
                </c:pt>
                <c:pt idx="1786">
                  <c:v>15413272409.593</c:v>
                </c:pt>
                <c:pt idx="1787">
                  <c:v>15415451749.92</c:v>
                </c:pt>
                <c:pt idx="1788">
                  <c:v>15413376819.899599</c:v>
                </c:pt>
                <c:pt idx="1789">
                  <c:v>15414295993.9037</c:v>
                </c:pt>
                <c:pt idx="1790">
                  <c:v>15414593608.447701</c:v>
                </c:pt>
                <c:pt idx="1791">
                  <c:v>15419421663.987101</c:v>
                </c:pt>
                <c:pt idx="1792">
                  <c:v>15420349696.0882</c:v>
                </c:pt>
                <c:pt idx="1793">
                  <c:v>15424647308.628901</c:v>
                </c:pt>
                <c:pt idx="1794">
                  <c:v>15426004529.812099</c:v>
                </c:pt>
                <c:pt idx="1795">
                  <c:v>15423501759.721201</c:v>
                </c:pt>
                <c:pt idx="1796">
                  <c:v>15422003794.673201</c:v>
                </c:pt>
                <c:pt idx="1797">
                  <c:v>15425434737.1626</c:v>
                </c:pt>
                <c:pt idx="1798">
                  <c:v>15423800587.932699</c:v>
                </c:pt>
                <c:pt idx="1799">
                  <c:v>15425525964.929701</c:v>
                </c:pt>
                <c:pt idx="1800">
                  <c:v>15419332689.215401</c:v>
                </c:pt>
                <c:pt idx="1801">
                  <c:v>15417757285.861401</c:v>
                </c:pt>
                <c:pt idx="1802">
                  <c:v>15412334372.4802</c:v>
                </c:pt>
                <c:pt idx="1803">
                  <c:v>15423643785.3475</c:v>
                </c:pt>
                <c:pt idx="1804">
                  <c:v>15428176111.445</c:v>
                </c:pt>
                <c:pt idx="1805">
                  <c:v>15430599806.120001</c:v>
                </c:pt>
                <c:pt idx="1806">
                  <c:v>15429473713.3167</c:v>
                </c:pt>
                <c:pt idx="1807">
                  <c:v>15426119628.245501</c:v>
                </c:pt>
                <c:pt idx="1808">
                  <c:v>15426094610.1541</c:v>
                </c:pt>
                <c:pt idx="1809">
                  <c:v>15418292796.291401</c:v>
                </c:pt>
                <c:pt idx="1810">
                  <c:v>15409768564.999901</c:v>
                </c:pt>
                <c:pt idx="1811">
                  <c:v>15403970973.0434</c:v>
                </c:pt>
                <c:pt idx="1812">
                  <c:v>15399157099.539</c:v>
                </c:pt>
                <c:pt idx="1813">
                  <c:v>15395640072.245899</c:v>
                </c:pt>
                <c:pt idx="1814">
                  <c:v>15397487720.012199</c:v>
                </c:pt>
                <c:pt idx="1815">
                  <c:v>15405032225.1985</c:v>
                </c:pt>
                <c:pt idx="1816">
                  <c:v>15411491536.827</c:v>
                </c:pt>
                <c:pt idx="1817">
                  <c:v>15419895149.7236</c:v>
                </c:pt>
                <c:pt idx="1818">
                  <c:v>15433732398.339899</c:v>
                </c:pt>
                <c:pt idx="1819">
                  <c:v>15428669469.6737</c:v>
                </c:pt>
                <c:pt idx="1820">
                  <c:v>15432499969.214199</c:v>
                </c:pt>
                <c:pt idx="1821">
                  <c:v>15435096121.7286</c:v>
                </c:pt>
                <c:pt idx="1822">
                  <c:v>15436585298.204</c:v>
                </c:pt>
                <c:pt idx="1823">
                  <c:v>15435067090.931499</c:v>
                </c:pt>
                <c:pt idx="1824">
                  <c:v>15436648986.427401</c:v>
                </c:pt>
                <c:pt idx="1825">
                  <c:v>15432113409.165501</c:v>
                </c:pt>
                <c:pt idx="1826">
                  <c:v>15432951704.412901</c:v>
                </c:pt>
                <c:pt idx="1827">
                  <c:v>15433397489.7332</c:v>
                </c:pt>
                <c:pt idx="1828">
                  <c:v>15430556678.9834</c:v>
                </c:pt>
                <c:pt idx="1829">
                  <c:v>15436124763.5807</c:v>
                </c:pt>
                <c:pt idx="1830">
                  <c:v>15430255915.374201</c:v>
                </c:pt>
                <c:pt idx="1831">
                  <c:v>15433737863.190201</c:v>
                </c:pt>
                <c:pt idx="1832">
                  <c:v>15432686523.3465</c:v>
                </c:pt>
                <c:pt idx="1833">
                  <c:v>15434778445.844299</c:v>
                </c:pt>
                <c:pt idx="1834">
                  <c:v>15438567435.357901</c:v>
                </c:pt>
                <c:pt idx="1835">
                  <c:v>15436526529.6411</c:v>
                </c:pt>
                <c:pt idx="1836">
                  <c:v>15429201665.3181</c:v>
                </c:pt>
                <c:pt idx="1837">
                  <c:v>15424593275.1553</c:v>
                </c:pt>
                <c:pt idx="1838">
                  <c:v>15421565359.7335</c:v>
                </c:pt>
                <c:pt idx="1839">
                  <c:v>15416515039.0872</c:v>
                </c:pt>
                <c:pt idx="1840">
                  <c:v>15418586767.0324</c:v>
                </c:pt>
                <c:pt idx="1841">
                  <c:v>15425386467.9797</c:v>
                </c:pt>
                <c:pt idx="1842">
                  <c:v>15429973810.728701</c:v>
                </c:pt>
                <c:pt idx="1843">
                  <c:v>15439136046.5818</c:v>
                </c:pt>
                <c:pt idx="1844">
                  <c:v>15435209604.2563</c:v>
                </c:pt>
                <c:pt idx="1845">
                  <c:v>15435171514.642</c:v>
                </c:pt>
                <c:pt idx="1846">
                  <c:v>15435521114.7442</c:v>
                </c:pt>
                <c:pt idx="1847">
                  <c:v>15437021600.1931</c:v>
                </c:pt>
                <c:pt idx="1848">
                  <c:v>15438902568.8241</c:v>
                </c:pt>
                <c:pt idx="1849">
                  <c:v>15436364058.197001</c:v>
                </c:pt>
                <c:pt idx="1850">
                  <c:v>15429846734.706499</c:v>
                </c:pt>
                <c:pt idx="1851">
                  <c:v>15432903665.780199</c:v>
                </c:pt>
                <c:pt idx="1852">
                  <c:v>15436475031.8249</c:v>
                </c:pt>
                <c:pt idx="1853">
                  <c:v>15433998145.1975</c:v>
                </c:pt>
                <c:pt idx="1854">
                  <c:v>15425513230.5151</c:v>
                </c:pt>
                <c:pt idx="1855">
                  <c:v>15422851121.438499</c:v>
                </c:pt>
                <c:pt idx="1856">
                  <c:v>15420616599.8615</c:v>
                </c:pt>
                <c:pt idx="1857">
                  <c:v>15425455345.086</c:v>
                </c:pt>
                <c:pt idx="1858">
                  <c:v>15429279892.5735</c:v>
                </c:pt>
                <c:pt idx="1859">
                  <c:v>15435507757.065001</c:v>
                </c:pt>
                <c:pt idx="1860">
                  <c:v>15438276252.323601</c:v>
                </c:pt>
                <c:pt idx="1861">
                  <c:v>15438065779.519699</c:v>
                </c:pt>
                <c:pt idx="1862">
                  <c:v>15441784343.972</c:v>
                </c:pt>
                <c:pt idx="1863">
                  <c:v>15464925915.586399</c:v>
                </c:pt>
                <c:pt idx="1864">
                  <c:v>15440513951.348</c:v>
                </c:pt>
                <c:pt idx="1865">
                  <c:v>15434328023.1994</c:v>
                </c:pt>
                <c:pt idx="1866">
                  <c:v>15438556867.3594</c:v>
                </c:pt>
                <c:pt idx="1867">
                  <c:v>15438474865.1903</c:v>
                </c:pt>
                <c:pt idx="1868">
                  <c:v>15435931904.754499</c:v>
                </c:pt>
                <c:pt idx="1869">
                  <c:v>15432559423.006599</c:v>
                </c:pt>
                <c:pt idx="1870">
                  <c:v>15432302937.1998</c:v>
                </c:pt>
                <c:pt idx="1871">
                  <c:v>15435647441.5916</c:v>
                </c:pt>
                <c:pt idx="1872">
                  <c:v>15485413129.8337</c:v>
                </c:pt>
                <c:pt idx="1873">
                  <c:v>15431008374.9533</c:v>
                </c:pt>
                <c:pt idx="1874">
                  <c:v>15434607235.895599</c:v>
                </c:pt>
                <c:pt idx="1875">
                  <c:v>15436885123.682501</c:v>
                </c:pt>
                <c:pt idx="1876">
                  <c:v>15439459323.841101</c:v>
                </c:pt>
                <c:pt idx="1877">
                  <c:v>15440188656.2698</c:v>
                </c:pt>
                <c:pt idx="1878">
                  <c:v>15436032658.7297</c:v>
                </c:pt>
                <c:pt idx="1879">
                  <c:v>15436381506.4086</c:v>
                </c:pt>
                <c:pt idx="1880">
                  <c:v>15429544138.404301</c:v>
                </c:pt>
                <c:pt idx="1881">
                  <c:v>15421845879.138201</c:v>
                </c:pt>
                <c:pt idx="1882">
                  <c:v>15422927798.438299</c:v>
                </c:pt>
                <c:pt idx="1883">
                  <c:v>15418237165.5723</c:v>
                </c:pt>
                <c:pt idx="1884">
                  <c:v>15416028726.733</c:v>
                </c:pt>
                <c:pt idx="1885">
                  <c:v>15412665395.4706</c:v>
                </c:pt>
                <c:pt idx="1886">
                  <c:v>15403195815.9133</c:v>
                </c:pt>
                <c:pt idx="1887">
                  <c:v>15412193283.997999</c:v>
                </c:pt>
                <c:pt idx="1888">
                  <c:v>15424857764.295601</c:v>
                </c:pt>
                <c:pt idx="1889">
                  <c:v>15425624623.067499</c:v>
                </c:pt>
                <c:pt idx="1890">
                  <c:v>15432169266.3267</c:v>
                </c:pt>
                <c:pt idx="1891">
                  <c:v>15424427157.693899</c:v>
                </c:pt>
                <c:pt idx="1892">
                  <c:v>15418998483.255699</c:v>
                </c:pt>
                <c:pt idx="1893">
                  <c:v>15417493091.844601</c:v>
                </c:pt>
                <c:pt idx="1894">
                  <c:v>15416424471.1189</c:v>
                </c:pt>
                <c:pt idx="1895">
                  <c:v>15416702452.5044</c:v>
                </c:pt>
                <c:pt idx="1896">
                  <c:v>15415553879.8433</c:v>
                </c:pt>
                <c:pt idx="1897">
                  <c:v>15413991789.9774</c:v>
                </c:pt>
                <c:pt idx="1898">
                  <c:v>15414248648.5403</c:v>
                </c:pt>
                <c:pt idx="1899">
                  <c:v>15414096283.667299</c:v>
                </c:pt>
                <c:pt idx="1900">
                  <c:v>15408792264.417801</c:v>
                </c:pt>
                <c:pt idx="1901">
                  <c:v>15406186790.6632</c:v>
                </c:pt>
                <c:pt idx="1902">
                  <c:v>15404649573.3557</c:v>
                </c:pt>
                <c:pt idx="1903">
                  <c:v>15408117320.6535</c:v>
                </c:pt>
                <c:pt idx="1904">
                  <c:v>15404154356.4722</c:v>
                </c:pt>
                <c:pt idx="1905">
                  <c:v>15398866434.307501</c:v>
                </c:pt>
                <c:pt idx="1906">
                  <c:v>15394982971.8536</c:v>
                </c:pt>
                <c:pt idx="1907">
                  <c:v>15396806693.6141</c:v>
                </c:pt>
                <c:pt idx="1908">
                  <c:v>15397940274.267401</c:v>
                </c:pt>
                <c:pt idx="1909">
                  <c:v>15396087991.8241</c:v>
                </c:pt>
                <c:pt idx="1910">
                  <c:v>15395648333.754499</c:v>
                </c:pt>
                <c:pt idx="1911">
                  <c:v>15392434167.646799</c:v>
                </c:pt>
                <c:pt idx="1912">
                  <c:v>15389147327.180099</c:v>
                </c:pt>
                <c:pt idx="1913">
                  <c:v>15390954958.5154</c:v>
                </c:pt>
                <c:pt idx="1914">
                  <c:v>15390419667.647699</c:v>
                </c:pt>
                <c:pt idx="1915">
                  <c:v>15395292067.253799</c:v>
                </c:pt>
                <c:pt idx="1916">
                  <c:v>15395928479.3057</c:v>
                </c:pt>
                <c:pt idx="1917">
                  <c:v>15403041922.195101</c:v>
                </c:pt>
                <c:pt idx="1918">
                  <c:v>15401091219.526899</c:v>
                </c:pt>
                <c:pt idx="1919">
                  <c:v>15401811570.0805</c:v>
                </c:pt>
                <c:pt idx="1920">
                  <c:v>15398014238.8577</c:v>
                </c:pt>
                <c:pt idx="1921">
                  <c:v>15397861678.496201</c:v>
                </c:pt>
                <c:pt idx="1922">
                  <c:v>15398485220.127199</c:v>
                </c:pt>
                <c:pt idx="1923">
                  <c:v>15395958107.637199</c:v>
                </c:pt>
                <c:pt idx="1924">
                  <c:v>15390365407.682199</c:v>
                </c:pt>
                <c:pt idx="1925">
                  <c:v>15389345205.7118</c:v>
                </c:pt>
                <c:pt idx="1926">
                  <c:v>15383368292.0123</c:v>
                </c:pt>
                <c:pt idx="1927">
                  <c:v>15378299190.4771</c:v>
                </c:pt>
                <c:pt idx="1928">
                  <c:v>15366718710.3529</c:v>
                </c:pt>
                <c:pt idx="1929">
                  <c:v>15368027546.029699</c:v>
                </c:pt>
                <c:pt idx="1930">
                  <c:v>15366756576.0348</c:v>
                </c:pt>
                <c:pt idx="1931">
                  <c:v>15378319815.207701</c:v>
                </c:pt>
                <c:pt idx="1932">
                  <c:v>15385176395.813101</c:v>
                </c:pt>
                <c:pt idx="1933">
                  <c:v>15387590016.459999</c:v>
                </c:pt>
                <c:pt idx="1934">
                  <c:v>15391636428.384001</c:v>
                </c:pt>
                <c:pt idx="1935">
                  <c:v>15381468235.8929</c:v>
                </c:pt>
                <c:pt idx="1936">
                  <c:v>15383571922.971399</c:v>
                </c:pt>
                <c:pt idx="1937">
                  <c:v>15377344899.187599</c:v>
                </c:pt>
                <c:pt idx="1938">
                  <c:v>15370181947.560499</c:v>
                </c:pt>
                <c:pt idx="1939">
                  <c:v>15366003530.3778</c:v>
                </c:pt>
                <c:pt idx="1940">
                  <c:v>15365870878.2432</c:v>
                </c:pt>
                <c:pt idx="1941">
                  <c:v>15364816272.361601</c:v>
                </c:pt>
                <c:pt idx="1942">
                  <c:v>15354213042.3398</c:v>
                </c:pt>
                <c:pt idx="1943">
                  <c:v>15362754465.509899</c:v>
                </c:pt>
                <c:pt idx="1944">
                  <c:v>15367184136.608601</c:v>
                </c:pt>
                <c:pt idx="1945">
                  <c:v>15370443610.0205</c:v>
                </c:pt>
                <c:pt idx="1946">
                  <c:v>15368023280.188499</c:v>
                </c:pt>
                <c:pt idx="1947">
                  <c:v>15367721140.879101</c:v>
                </c:pt>
                <c:pt idx="1948">
                  <c:v>15364644560.026899</c:v>
                </c:pt>
                <c:pt idx="1949">
                  <c:v>15358733120.318001</c:v>
                </c:pt>
                <c:pt idx="1950">
                  <c:v>15357569393.2031</c:v>
                </c:pt>
                <c:pt idx="1951">
                  <c:v>15363832823.7824</c:v>
                </c:pt>
                <c:pt idx="1952">
                  <c:v>15364232523.475201</c:v>
                </c:pt>
                <c:pt idx="1953">
                  <c:v>15372639989.738701</c:v>
                </c:pt>
                <c:pt idx="1954">
                  <c:v>15362351655.4002</c:v>
                </c:pt>
                <c:pt idx="1955">
                  <c:v>15422142990.7726</c:v>
                </c:pt>
                <c:pt idx="1956">
                  <c:v>15361085680.0166</c:v>
                </c:pt>
                <c:pt idx="1957">
                  <c:v>15365486956.013399</c:v>
                </c:pt>
                <c:pt idx="1958">
                  <c:v>15363846185.2519</c:v>
                </c:pt>
                <c:pt idx="1959">
                  <c:v>15359982853.886299</c:v>
                </c:pt>
                <c:pt idx="1960">
                  <c:v>15347814951.664801</c:v>
                </c:pt>
                <c:pt idx="1961">
                  <c:v>15346914056.9674</c:v>
                </c:pt>
                <c:pt idx="1962">
                  <c:v>15338112620.198999</c:v>
                </c:pt>
                <c:pt idx="1963">
                  <c:v>15339135536.014099</c:v>
                </c:pt>
                <c:pt idx="1964">
                  <c:v>15342175973.379999</c:v>
                </c:pt>
                <c:pt idx="1965">
                  <c:v>15341621868.4867</c:v>
                </c:pt>
                <c:pt idx="1966">
                  <c:v>15346297094.820999</c:v>
                </c:pt>
                <c:pt idx="1967">
                  <c:v>15345450141.346399</c:v>
                </c:pt>
                <c:pt idx="1968">
                  <c:v>15338153752.526699</c:v>
                </c:pt>
                <c:pt idx="1969">
                  <c:v>15328710267.919001</c:v>
                </c:pt>
                <c:pt idx="1970">
                  <c:v>15334259379.495001</c:v>
                </c:pt>
                <c:pt idx="1971">
                  <c:v>15334250297.538601</c:v>
                </c:pt>
                <c:pt idx="1972">
                  <c:v>15326704516.149799</c:v>
                </c:pt>
                <c:pt idx="1973">
                  <c:v>15323632096.6534</c:v>
                </c:pt>
                <c:pt idx="1974">
                  <c:v>15315689935.4471</c:v>
                </c:pt>
                <c:pt idx="1975">
                  <c:v>15314519601.7747</c:v>
                </c:pt>
                <c:pt idx="1976">
                  <c:v>15314632936.011299</c:v>
                </c:pt>
                <c:pt idx="1977">
                  <c:v>15328703406.1336</c:v>
                </c:pt>
                <c:pt idx="1978">
                  <c:v>15332917169.610399</c:v>
                </c:pt>
                <c:pt idx="1979">
                  <c:v>15332946450.3978</c:v>
                </c:pt>
                <c:pt idx="1980">
                  <c:v>15331347151.981199</c:v>
                </c:pt>
                <c:pt idx="1981">
                  <c:v>15327839574.684799</c:v>
                </c:pt>
                <c:pt idx="1982">
                  <c:v>15324851210.207399</c:v>
                </c:pt>
                <c:pt idx="1983">
                  <c:v>15318832477.3612</c:v>
                </c:pt>
                <c:pt idx="1984">
                  <c:v>15320821213.299999</c:v>
                </c:pt>
                <c:pt idx="1985">
                  <c:v>15320111801.141701</c:v>
                </c:pt>
                <c:pt idx="1986">
                  <c:v>15322925165.1698</c:v>
                </c:pt>
                <c:pt idx="1987">
                  <c:v>15319781255.673</c:v>
                </c:pt>
                <c:pt idx="1988">
                  <c:v>15322935800.242201</c:v>
                </c:pt>
                <c:pt idx="1989">
                  <c:v>15317300658.5492</c:v>
                </c:pt>
                <c:pt idx="1990">
                  <c:v>15309588774.452801</c:v>
                </c:pt>
                <c:pt idx="1991">
                  <c:v>15311691901.319799</c:v>
                </c:pt>
                <c:pt idx="1992">
                  <c:v>15309850926.427999</c:v>
                </c:pt>
                <c:pt idx="1993">
                  <c:v>15309423350.445</c:v>
                </c:pt>
                <c:pt idx="1994">
                  <c:v>15308995922.205999</c:v>
                </c:pt>
                <c:pt idx="1995">
                  <c:v>15308568641.710999</c:v>
                </c:pt>
                <c:pt idx="1996">
                  <c:v>15308141508.959999</c:v>
                </c:pt>
                <c:pt idx="1997">
                  <c:v>15307714523.952999</c:v>
                </c:pt>
                <c:pt idx="1998">
                  <c:v>15307287686.689999</c:v>
                </c:pt>
                <c:pt idx="1999">
                  <c:v>15306860997.171</c:v>
                </c:pt>
                <c:pt idx="2000">
                  <c:v>15306434455.396</c:v>
                </c:pt>
                <c:pt idx="2001">
                  <c:v>15306008061.365</c:v>
                </c:pt>
                <c:pt idx="2002">
                  <c:v>15305581815.077999</c:v>
                </c:pt>
                <c:pt idx="2003">
                  <c:v>15305155716.535</c:v>
                </c:pt>
                <c:pt idx="2004">
                  <c:v>15304729765.736</c:v>
                </c:pt>
                <c:pt idx="2005">
                  <c:v>15304303962.681</c:v>
                </c:pt>
                <c:pt idx="2006">
                  <c:v>15303878307.369999</c:v>
                </c:pt>
                <c:pt idx="2007">
                  <c:v>15303452799.802999</c:v>
                </c:pt>
                <c:pt idx="2008">
                  <c:v>15303027439.98</c:v>
                </c:pt>
                <c:pt idx="2009">
                  <c:v>15302602227.900999</c:v>
                </c:pt>
                <c:pt idx="2010">
                  <c:v>15302177163.566</c:v>
                </c:pt>
                <c:pt idx="2011">
                  <c:v>15301752246.975</c:v>
                </c:pt>
                <c:pt idx="2012">
                  <c:v>15301327478.128</c:v>
                </c:pt>
                <c:pt idx="2013">
                  <c:v>15300902857.025</c:v>
                </c:pt>
                <c:pt idx="2014">
                  <c:v>15300478383.666</c:v>
                </c:pt>
                <c:pt idx="2015">
                  <c:v>15300054058.050999</c:v>
                </c:pt>
                <c:pt idx="2016">
                  <c:v>15299629880.18</c:v>
                </c:pt>
                <c:pt idx="2017">
                  <c:v>15299205850.052999</c:v>
                </c:pt>
                <c:pt idx="2018">
                  <c:v>15298781967.67</c:v>
                </c:pt>
                <c:pt idx="2019">
                  <c:v>15298358233.031</c:v>
                </c:pt>
                <c:pt idx="2020">
                  <c:v>15297934646.136</c:v>
                </c:pt>
                <c:pt idx="2021">
                  <c:v>15297511206.985001</c:v>
                </c:pt>
                <c:pt idx="2022">
                  <c:v>15297087915.577999</c:v>
                </c:pt>
                <c:pt idx="2023">
                  <c:v>15296664771.914999</c:v>
                </c:pt>
                <c:pt idx="2024">
                  <c:v>15296241775.996</c:v>
                </c:pt>
                <c:pt idx="2025">
                  <c:v>15295818927.820999</c:v>
                </c:pt>
                <c:pt idx="2026">
                  <c:v>15295396227.389999</c:v>
                </c:pt>
                <c:pt idx="2027">
                  <c:v>15294973674.702999</c:v>
                </c:pt>
                <c:pt idx="2028">
                  <c:v>15294551269.76</c:v>
                </c:pt>
                <c:pt idx="2029">
                  <c:v>15294129012.560999</c:v>
                </c:pt>
                <c:pt idx="2030">
                  <c:v>15293706903.105999</c:v>
                </c:pt>
                <c:pt idx="2031">
                  <c:v>15293284941.395</c:v>
                </c:pt>
                <c:pt idx="2032">
                  <c:v>15292863127.427999</c:v>
                </c:pt>
                <c:pt idx="2033">
                  <c:v>15292441461.205</c:v>
                </c:pt>
                <c:pt idx="2034">
                  <c:v>15292019942.726</c:v>
                </c:pt>
                <c:pt idx="2035">
                  <c:v>15291598571.990999</c:v>
                </c:pt>
                <c:pt idx="2036">
                  <c:v>15291177349</c:v>
                </c:pt>
                <c:pt idx="2037">
                  <c:v>15290756273.753</c:v>
                </c:pt>
                <c:pt idx="2038">
                  <c:v>15290335346.25</c:v>
                </c:pt>
                <c:pt idx="2039">
                  <c:v>15289914566.490999</c:v>
                </c:pt>
                <c:pt idx="2040">
                  <c:v>15289493934.476</c:v>
                </c:pt>
                <c:pt idx="2041">
                  <c:v>15289073450.205</c:v>
                </c:pt>
                <c:pt idx="2042">
                  <c:v>15288653113.677999</c:v>
                </c:pt>
                <c:pt idx="2043">
                  <c:v>15288232924.895</c:v>
                </c:pt>
                <c:pt idx="2044">
                  <c:v>15287812883.855999</c:v>
                </c:pt>
                <c:pt idx="2045">
                  <c:v>15287392990.560999</c:v>
                </c:pt>
                <c:pt idx="2046">
                  <c:v>15286973245.01</c:v>
                </c:pt>
                <c:pt idx="2047">
                  <c:v>15286553647.202999</c:v>
                </c:pt>
                <c:pt idx="2048">
                  <c:v>15286134197.139999</c:v>
                </c:pt>
                <c:pt idx="2049">
                  <c:v>15285714894.820999</c:v>
                </c:pt>
                <c:pt idx="2050">
                  <c:v>15285295740.246</c:v>
                </c:pt>
                <c:pt idx="2051">
                  <c:v>15284876733.414999</c:v>
                </c:pt>
                <c:pt idx="2052">
                  <c:v>15284457874.327999</c:v>
                </c:pt>
                <c:pt idx="2053">
                  <c:v>15284039162.985001</c:v>
                </c:pt>
                <c:pt idx="2060">
                  <c:v>15283620599.386</c:v>
                </c:pt>
                <c:pt idx="2067">
                  <c:v>15283202183.531</c:v>
                </c:pt>
                <c:pt idx="2074">
                  <c:v>15282783915.42</c:v>
                </c:pt>
                <c:pt idx="2081">
                  <c:v>15282365795.052999</c:v>
                </c:pt>
                <c:pt idx="2088">
                  <c:v>15281947822.43</c:v>
                </c:pt>
                <c:pt idx="2095">
                  <c:v>15281529997.550999</c:v>
                </c:pt>
                <c:pt idx="2102">
                  <c:v>15281112320.416</c:v>
                </c:pt>
                <c:pt idx="2109">
                  <c:v>15280694791.025</c:v>
                </c:pt>
                <c:pt idx="2116">
                  <c:v>15280277409.378</c:v>
                </c:pt>
                <c:pt idx="2123">
                  <c:v>15279860175.474998</c:v>
                </c:pt>
                <c:pt idx="2130">
                  <c:v>15279443089.316</c:v>
                </c:pt>
                <c:pt idx="2137">
                  <c:v>15279026150.900999</c:v>
                </c:pt>
                <c:pt idx="2144">
                  <c:v>15278609360.23</c:v>
                </c:pt>
                <c:pt idx="2151">
                  <c:v>15278192717.302999</c:v>
                </c:pt>
                <c:pt idx="2158">
                  <c:v>15277776222.119999</c:v>
                </c:pt>
                <c:pt idx="2165">
                  <c:v>15277359874.681</c:v>
                </c:pt>
                <c:pt idx="2172">
                  <c:v>15276943674.986</c:v>
                </c:pt>
                <c:pt idx="2179">
                  <c:v>15276527623.035</c:v>
                </c:pt>
                <c:pt idx="2186">
                  <c:v>15276111718.827999</c:v>
                </c:pt>
                <c:pt idx="2193">
                  <c:v>15275695962.365</c:v>
                </c:pt>
                <c:pt idx="2200">
                  <c:v>15275280353.646</c:v>
                </c:pt>
                <c:pt idx="2207">
                  <c:v>15274864892.671</c:v>
                </c:pt>
                <c:pt idx="2214">
                  <c:v>15274449579.439999</c:v>
                </c:pt>
                <c:pt idx="2221">
                  <c:v>15274034413.952999</c:v>
                </c:pt>
                <c:pt idx="2228">
                  <c:v>15273619396.209999</c:v>
                </c:pt>
                <c:pt idx="2235">
                  <c:v>15273204526.210999</c:v>
                </c:pt>
                <c:pt idx="2242">
                  <c:v>15272789803.955999</c:v>
                </c:pt>
                <c:pt idx="2249">
                  <c:v>15272375229.445</c:v>
                </c:pt>
                <c:pt idx="2256">
                  <c:v>15271960802.677999</c:v>
                </c:pt>
                <c:pt idx="2263">
                  <c:v>15271546523.654999</c:v>
                </c:pt>
                <c:pt idx="2270">
                  <c:v>15271132392.375999</c:v>
                </c:pt>
                <c:pt idx="2277">
                  <c:v>15270718408.841</c:v>
                </c:pt>
                <c:pt idx="2284">
                  <c:v>15270304573.049999</c:v>
                </c:pt>
                <c:pt idx="2291">
                  <c:v>15269890885.002998</c:v>
                </c:pt>
                <c:pt idx="2298">
                  <c:v>15269477344.699999</c:v>
                </c:pt>
                <c:pt idx="2305">
                  <c:v>15269063952.140999</c:v>
                </c:pt>
                <c:pt idx="2312">
                  <c:v>15268650707.326</c:v>
                </c:pt>
                <c:pt idx="2319">
                  <c:v>15268237610.254999</c:v>
                </c:pt>
                <c:pt idx="2326">
                  <c:v>15267824660.927999</c:v>
                </c:pt>
                <c:pt idx="2333">
                  <c:v>15267411859.344999</c:v>
                </c:pt>
                <c:pt idx="2340">
                  <c:v>15266999205.506001</c:v>
                </c:pt>
                <c:pt idx="2347">
                  <c:v>15266586699.410999</c:v>
                </c:pt>
                <c:pt idx="2354">
                  <c:v>15266174341.059999</c:v>
                </c:pt>
                <c:pt idx="2361">
                  <c:v>15265762130.452999</c:v>
                </c:pt>
                <c:pt idx="2368">
                  <c:v>15265350067.59</c:v>
                </c:pt>
                <c:pt idx="2375">
                  <c:v>15264938152.470999</c:v>
                </c:pt>
                <c:pt idx="2382">
                  <c:v>15264526385.096001</c:v>
                </c:pt>
                <c:pt idx="2389">
                  <c:v>15264114765.465</c:v>
                </c:pt>
                <c:pt idx="2396">
                  <c:v>15263703293.577999</c:v>
                </c:pt>
                <c:pt idx="2403">
                  <c:v>15263291969.434999</c:v>
                </c:pt>
                <c:pt idx="2410">
                  <c:v>15262880793.035999</c:v>
                </c:pt>
                <c:pt idx="2417">
                  <c:v>15262469764.381001</c:v>
                </c:pt>
                <c:pt idx="2424">
                  <c:v>15262058883.469999</c:v>
                </c:pt>
                <c:pt idx="2431">
                  <c:v>15261648150.302999</c:v>
                </c:pt>
                <c:pt idx="2438">
                  <c:v>15261237564.879999</c:v>
                </c:pt>
                <c:pt idx="2445">
                  <c:v>15260827127.201</c:v>
                </c:pt>
                <c:pt idx="2452">
                  <c:v>15260416837.265999</c:v>
                </c:pt>
                <c:pt idx="2459">
                  <c:v>15260006695.074999</c:v>
                </c:pt>
                <c:pt idx="2466">
                  <c:v>15259596700.628</c:v>
                </c:pt>
                <c:pt idx="2473">
                  <c:v>15259186853.924999</c:v>
                </c:pt>
                <c:pt idx="2480">
                  <c:v>15258777154.966</c:v>
                </c:pt>
                <c:pt idx="2487">
                  <c:v>15258367603.750999</c:v>
                </c:pt>
                <c:pt idx="2494">
                  <c:v>15257958200.279999</c:v>
                </c:pt>
                <c:pt idx="2501">
                  <c:v>15257548944.552999</c:v>
                </c:pt>
                <c:pt idx="2508">
                  <c:v>15257139836.57</c:v>
                </c:pt>
                <c:pt idx="2515">
                  <c:v>15256730876.330999</c:v>
                </c:pt>
                <c:pt idx="2522">
                  <c:v>15256322063.835999</c:v>
                </c:pt>
                <c:pt idx="2529">
                  <c:v>15255913399.084999</c:v>
                </c:pt>
                <c:pt idx="2536">
                  <c:v>15255504882.077999</c:v>
                </c:pt>
                <c:pt idx="2543">
                  <c:v>15255096512.814999</c:v>
                </c:pt>
                <c:pt idx="2550">
                  <c:v>15254688291.296</c:v>
                </c:pt>
                <c:pt idx="2557">
                  <c:v>15254280217.521</c:v>
                </c:pt>
                <c:pt idx="2564">
                  <c:v>15253872291.49</c:v>
                </c:pt>
                <c:pt idx="2571">
                  <c:v>15253464513.202999</c:v>
                </c:pt>
                <c:pt idx="2578">
                  <c:v>15253056882.66</c:v>
                </c:pt>
                <c:pt idx="2585">
                  <c:v>15252649399.861</c:v>
                </c:pt>
                <c:pt idx="2592">
                  <c:v>15252242064.806</c:v>
                </c:pt>
                <c:pt idx="2599">
                  <c:v>15251834877.494999</c:v>
                </c:pt>
                <c:pt idx="2606">
                  <c:v>15251427837.927999</c:v>
                </c:pt>
                <c:pt idx="2613">
                  <c:v>15251020946.105</c:v>
                </c:pt>
                <c:pt idx="2620">
                  <c:v>15250614202.025999</c:v>
                </c:pt>
                <c:pt idx="2627">
                  <c:v>15250207605.691</c:v>
                </c:pt>
                <c:pt idx="2634">
                  <c:v>15249801157.1</c:v>
                </c:pt>
                <c:pt idx="2641">
                  <c:v>15249394856.253</c:v>
                </c:pt>
                <c:pt idx="2648">
                  <c:v>15248988703.15</c:v>
                </c:pt>
                <c:pt idx="2655">
                  <c:v>15248582697.791</c:v>
                </c:pt>
                <c:pt idx="2662">
                  <c:v>15248176840.175999</c:v>
                </c:pt>
                <c:pt idx="2669">
                  <c:v>15247771130.305</c:v>
                </c:pt>
                <c:pt idx="2676">
                  <c:v>15247365568.177999</c:v>
                </c:pt>
                <c:pt idx="2683">
                  <c:v>15246960153.795</c:v>
                </c:pt>
                <c:pt idx="2690">
                  <c:v>15246554887.156</c:v>
                </c:pt>
                <c:pt idx="2697">
                  <c:v>15246149768.261</c:v>
                </c:pt>
                <c:pt idx="2704">
                  <c:v>15245744797.110001</c:v>
                </c:pt>
                <c:pt idx="2711">
                  <c:v>15245339973.702999</c:v>
                </c:pt>
                <c:pt idx="2718">
                  <c:v>15244935298.039999</c:v>
                </c:pt>
                <c:pt idx="2725">
                  <c:v>15244530770.121</c:v>
                </c:pt>
                <c:pt idx="2732">
                  <c:v>15244126389.945999</c:v>
                </c:pt>
                <c:pt idx="2739">
                  <c:v>15243722157.514999</c:v>
                </c:pt>
                <c:pt idx="2746">
                  <c:v>15243318072.827999</c:v>
                </c:pt>
                <c:pt idx="2753">
                  <c:v>15242914135.885</c:v>
                </c:pt>
                <c:pt idx="2760">
                  <c:v>15242510346.685999</c:v>
                </c:pt>
                <c:pt idx="2767">
                  <c:v>15242106705.230999</c:v>
                </c:pt>
                <c:pt idx="2774">
                  <c:v>15241703211.52</c:v>
                </c:pt>
                <c:pt idx="2781">
                  <c:v>15241299865.552999</c:v>
                </c:pt>
                <c:pt idx="2788">
                  <c:v>15240896667.33</c:v>
                </c:pt>
                <c:pt idx="2795">
                  <c:v>15240493616.851</c:v>
                </c:pt>
                <c:pt idx="2802">
                  <c:v>15240090714.115999</c:v>
                </c:pt>
                <c:pt idx="2809">
                  <c:v>15239687959.125</c:v>
                </c:pt>
                <c:pt idx="2816">
                  <c:v>15239285351.878</c:v>
                </c:pt>
                <c:pt idx="2823">
                  <c:v>15238882892.375</c:v>
                </c:pt>
                <c:pt idx="2830">
                  <c:v>15238480580.615999</c:v>
                </c:pt>
                <c:pt idx="2837">
                  <c:v>15238078416.601</c:v>
                </c:pt>
                <c:pt idx="2844">
                  <c:v>15237676400.33</c:v>
                </c:pt>
                <c:pt idx="2851">
                  <c:v>15237274531.802999</c:v>
                </c:pt>
                <c:pt idx="2858">
                  <c:v>15236872811.02</c:v>
                </c:pt>
                <c:pt idx="2865">
                  <c:v>15236471237.980999</c:v>
                </c:pt>
                <c:pt idx="2872">
                  <c:v>15236069812.685999</c:v>
                </c:pt>
                <c:pt idx="2879">
                  <c:v>15235668535.135</c:v>
                </c:pt>
                <c:pt idx="2886">
                  <c:v>15235267405.327999</c:v>
                </c:pt>
                <c:pt idx="2893">
                  <c:v>15234866423.264999</c:v>
                </c:pt>
                <c:pt idx="2900">
                  <c:v>15234465588.945999</c:v>
                </c:pt>
                <c:pt idx="2907">
                  <c:v>15234064902.371</c:v>
                </c:pt>
                <c:pt idx="2914">
                  <c:v>15233664363.539999</c:v>
                </c:pt>
                <c:pt idx="2921">
                  <c:v>15233263972.452999</c:v>
                </c:pt>
                <c:pt idx="2928">
                  <c:v>15232863729.110001</c:v>
                </c:pt>
                <c:pt idx="2935">
                  <c:v>15232463633.511</c:v>
                </c:pt>
                <c:pt idx="2942">
                  <c:v>15232063685.656</c:v>
                </c:pt>
                <c:pt idx="2949">
                  <c:v>15231663885.545</c:v>
                </c:pt>
                <c:pt idx="2956">
                  <c:v>15231264233.177999</c:v>
                </c:pt>
                <c:pt idx="2963">
                  <c:v>15230864728.555</c:v>
                </c:pt>
                <c:pt idx="2970">
                  <c:v>15230465371.675999</c:v>
                </c:pt>
                <c:pt idx="2977">
                  <c:v>15230066162.541</c:v>
                </c:pt>
                <c:pt idx="2984">
                  <c:v>15229667101.15</c:v>
                </c:pt>
                <c:pt idx="2991">
                  <c:v>15229268187.503</c:v>
                </c:pt>
                <c:pt idx="2998">
                  <c:v>15228869421.599998</c:v>
                </c:pt>
                <c:pt idx="3005">
                  <c:v>15228470803.441</c:v>
                </c:pt>
                <c:pt idx="3012">
                  <c:v>15228072333.025999</c:v>
                </c:pt>
                <c:pt idx="3019">
                  <c:v>15227674010.355</c:v>
                </c:pt>
                <c:pt idx="3026">
                  <c:v>15227275835.427999</c:v>
                </c:pt>
                <c:pt idx="3033">
                  <c:v>15226877808.244999</c:v>
                </c:pt>
                <c:pt idx="3040">
                  <c:v>15226479928.806</c:v>
                </c:pt>
                <c:pt idx="3047">
                  <c:v>15226082197.111</c:v>
                </c:pt>
                <c:pt idx="3054">
                  <c:v>15225684613.16</c:v>
                </c:pt>
                <c:pt idx="3061">
                  <c:v>15225287176.952999</c:v>
                </c:pt>
                <c:pt idx="3068">
                  <c:v>15224889888.49</c:v>
                </c:pt>
                <c:pt idx="3075">
                  <c:v>15224492747.771</c:v>
                </c:pt>
                <c:pt idx="3082">
                  <c:v>15224095754.796</c:v>
                </c:pt>
                <c:pt idx="3089">
                  <c:v>15223698909.564999</c:v>
                </c:pt>
                <c:pt idx="3096">
                  <c:v>15223302212.077999</c:v>
                </c:pt>
                <c:pt idx="3103">
                  <c:v>15222905662.334999</c:v>
                </c:pt>
                <c:pt idx="3110">
                  <c:v>15222509260.335999</c:v>
                </c:pt>
                <c:pt idx="3117">
                  <c:v>15222113006.080999</c:v>
                </c:pt>
                <c:pt idx="3124">
                  <c:v>15221716899.57</c:v>
                </c:pt>
                <c:pt idx="3131">
                  <c:v>15221320940.802999</c:v>
                </c:pt>
                <c:pt idx="3138">
                  <c:v>15220925129.779999</c:v>
                </c:pt>
                <c:pt idx="3145">
                  <c:v>15220529466.500999</c:v>
                </c:pt>
                <c:pt idx="3152">
                  <c:v>15220133950.966</c:v>
                </c:pt>
                <c:pt idx="3159">
                  <c:v>15219738583.174999</c:v>
                </c:pt>
                <c:pt idx="3166">
                  <c:v>15219343363.127998</c:v>
                </c:pt>
                <c:pt idx="3173">
                  <c:v>15218948290.824999</c:v>
                </c:pt>
                <c:pt idx="3180">
                  <c:v>15218553366.265999</c:v>
                </c:pt>
                <c:pt idx="3187">
                  <c:v>15218158589.451</c:v>
                </c:pt>
                <c:pt idx="3194">
                  <c:v>15217763960.379999</c:v>
                </c:pt>
                <c:pt idx="3201">
                  <c:v>15217369479.052999</c:v>
                </c:pt>
                <c:pt idx="3208">
                  <c:v>15216975145.469999</c:v>
                </c:pt>
                <c:pt idx="3215">
                  <c:v>15216580959.631001</c:v>
                </c:pt>
                <c:pt idx="3222">
                  <c:v>15216186921.535999</c:v>
                </c:pt>
                <c:pt idx="3229">
                  <c:v>15215793031.184999</c:v>
                </c:pt>
                <c:pt idx="3236">
                  <c:v>15215399288.577999</c:v>
                </c:pt>
                <c:pt idx="3243">
                  <c:v>15215005693.715</c:v>
                </c:pt>
                <c:pt idx="3250">
                  <c:v>15214612246.595999</c:v>
                </c:pt>
                <c:pt idx="3257">
                  <c:v>15214218947.221001</c:v>
                </c:pt>
                <c:pt idx="3264">
                  <c:v>15213825795.59</c:v>
                </c:pt>
                <c:pt idx="3271">
                  <c:v>15213432791.702999</c:v>
                </c:pt>
                <c:pt idx="3278">
                  <c:v>15213039935.559999</c:v>
                </c:pt>
                <c:pt idx="3285">
                  <c:v>15212647227.160999</c:v>
                </c:pt>
                <c:pt idx="3292">
                  <c:v>15212254666.506001</c:v>
                </c:pt>
                <c:pt idx="3299">
                  <c:v>15211862253.594999</c:v>
                </c:pt>
                <c:pt idx="3306">
                  <c:v>15211469988.427999</c:v>
                </c:pt>
                <c:pt idx="3313">
                  <c:v>15211077871.004999</c:v>
                </c:pt>
                <c:pt idx="3320">
                  <c:v>15210685901.326</c:v>
                </c:pt>
                <c:pt idx="3327">
                  <c:v>15210294079.390999</c:v>
                </c:pt>
                <c:pt idx="3334">
                  <c:v>15209902405.199999</c:v>
                </c:pt>
                <c:pt idx="3341">
                  <c:v>15209510878.753</c:v>
                </c:pt>
                <c:pt idx="3348">
                  <c:v>15209119500.049999</c:v>
                </c:pt>
                <c:pt idx="3355">
                  <c:v>15208728269.091</c:v>
                </c:pt>
                <c:pt idx="3362">
                  <c:v>15208337185.875999</c:v>
                </c:pt>
                <c:pt idx="3369">
                  <c:v>15207946250.404999</c:v>
                </c:pt>
                <c:pt idx="3376">
                  <c:v>15207555462.677999</c:v>
                </c:pt>
                <c:pt idx="3383">
                  <c:v>15207164822.695</c:v>
                </c:pt>
                <c:pt idx="3390">
                  <c:v>15206774330.455999</c:v>
                </c:pt>
                <c:pt idx="3397">
                  <c:v>15206383985.960999</c:v>
                </c:pt>
                <c:pt idx="3404">
                  <c:v>15205993789.209999</c:v>
                </c:pt>
                <c:pt idx="3411">
                  <c:v>15205603740.202999</c:v>
                </c:pt>
                <c:pt idx="3418">
                  <c:v>15205213838.939999</c:v>
                </c:pt>
                <c:pt idx="3425">
                  <c:v>15204824085.421</c:v>
                </c:pt>
                <c:pt idx="3432">
                  <c:v>15204434479.646</c:v>
                </c:pt>
                <c:pt idx="3439">
                  <c:v>15204045021.615</c:v>
                </c:pt>
                <c:pt idx="3446">
                  <c:v>15203655711.327999</c:v>
                </c:pt>
                <c:pt idx="3453">
                  <c:v>15203266548.785</c:v>
                </c:pt>
                <c:pt idx="3460">
                  <c:v>15202877533.986</c:v>
                </c:pt>
                <c:pt idx="3467">
                  <c:v>15202488666.931</c:v>
                </c:pt>
                <c:pt idx="3474">
                  <c:v>15202099947.619999</c:v>
                </c:pt>
                <c:pt idx="3481">
                  <c:v>15201711376.052999</c:v>
                </c:pt>
                <c:pt idx="3488">
                  <c:v>15201322952.23</c:v>
                </c:pt>
                <c:pt idx="3495">
                  <c:v>15200934676.150999</c:v>
                </c:pt>
                <c:pt idx="3502">
                  <c:v>15200546547.816</c:v>
                </c:pt>
                <c:pt idx="3509">
                  <c:v>15200158567.225</c:v>
                </c:pt>
                <c:pt idx="3516">
                  <c:v>15199770734.378</c:v>
                </c:pt>
                <c:pt idx="3523">
                  <c:v>15199383049.275</c:v>
                </c:pt>
                <c:pt idx="3530">
                  <c:v>15198995511.916</c:v>
                </c:pt>
                <c:pt idx="3537">
                  <c:v>15198608122.300999</c:v>
                </c:pt>
                <c:pt idx="3544">
                  <c:v>15198220880.43</c:v>
                </c:pt>
                <c:pt idx="3551">
                  <c:v>15197833786.302999</c:v>
                </c:pt>
                <c:pt idx="3558">
                  <c:v>15197446839.92</c:v>
                </c:pt>
                <c:pt idx="3565">
                  <c:v>15197060041.281</c:v>
                </c:pt>
                <c:pt idx="3572">
                  <c:v>15196673390.386</c:v>
                </c:pt>
                <c:pt idx="3579">
                  <c:v>15196286887.235001</c:v>
                </c:pt>
                <c:pt idx="3586">
                  <c:v>15195900531.827999</c:v>
                </c:pt>
                <c:pt idx="3593">
                  <c:v>15195514324.164999</c:v>
                </c:pt>
                <c:pt idx="3600">
                  <c:v>15195128264.246</c:v>
                </c:pt>
                <c:pt idx="3607">
                  <c:v>15194742352.070999</c:v>
                </c:pt>
                <c:pt idx="3614">
                  <c:v>15194356587.639999</c:v>
                </c:pt>
                <c:pt idx="3621">
                  <c:v>15193970970.952999</c:v>
                </c:pt>
                <c:pt idx="3628">
                  <c:v>15193585502.01</c:v>
                </c:pt>
                <c:pt idx="3635">
                  <c:v>15193200180.810999</c:v>
                </c:pt>
                <c:pt idx="3642">
                  <c:v>15192815007.355999</c:v>
                </c:pt>
                <c:pt idx="3649">
                  <c:v>15192429981.645</c:v>
                </c:pt>
                <c:pt idx="3656">
                  <c:v>15192045103.677999</c:v>
                </c:pt>
                <c:pt idx="3663">
                  <c:v>15191660373.455</c:v>
                </c:pt>
                <c:pt idx="3670">
                  <c:v>15191275790.976</c:v>
                </c:pt>
                <c:pt idx="3677">
                  <c:v>15190891356.240999</c:v>
                </c:pt>
                <c:pt idx="3684">
                  <c:v>15190507069.25</c:v>
                </c:pt>
                <c:pt idx="3691">
                  <c:v>15190122930.003</c:v>
                </c:pt>
                <c:pt idx="3698">
                  <c:v>15189738938.5</c:v>
                </c:pt>
                <c:pt idx="3705">
                  <c:v>15189355094.740999</c:v>
                </c:pt>
                <c:pt idx="3712">
                  <c:v>15188971398.726</c:v>
                </c:pt>
                <c:pt idx="3719">
                  <c:v>15188587850.455</c:v>
                </c:pt>
                <c:pt idx="3726">
                  <c:v>15188204449.927999</c:v>
                </c:pt>
                <c:pt idx="3733">
                  <c:v>15187821197.145</c:v>
                </c:pt>
                <c:pt idx="3740">
                  <c:v>15187438092.105999</c:v>
                </c:pt>
                <c:pt idx="3747">
                  <c:v>15187055134.810999</c:v>
                </c:pt>
                <c:pt idx="3754">
                  <c:v>15186672325.26</c:v>
                </c:pt>
                <c:pt idx="3761">
                  <c:v>15186289663.452999</c:v>
                </c:pt>
                <c:pt idx="3768">
                  <c:v>15185907149.389999</c:v>
                </c:pt>
                <c:pt idx="3775">
                  <c:v>15185524783.070999</c:v>
                </c:pt>
                <c:pt idx="3782">
                  <c:v>15185142564.496</c:v>
                </c:pt>
                <c:pt idx="3789">
                  <c:v>15184760493.664999</c:v>
                </c:pt>
                <c:pt idx="3796">
                  <c:v>15184378570.577999</c:v>
                </c:pt>
                <c:pt idx="3803">
                  <c:v>15183996795.235001</c:v>
                </c:pt>
                <c:pt idx="3810">
                  <c:v>15183615167.636</c:v>
                </c:pt>
                <c:pt idx="3817">
                  <c:v>15183233687.781</c:v>
                </c:pt>
                <c:pt idx="3824">
                  <c:v>15182852355.67</c:v>
                </c:pt>
                <c:pt idx="3831">
                  <c:v>15182471171.302999</c:v>
                </c:pt>
                <c:pt idx="3838">
                  <c:v>15182090134.68</c:v>
                </c:pt>
                <c:pt idx="3845">
                  <c:v>15181709245.800999</c:v>
                </c:pt>
                <c:pt idx="3852">
                  <c:v>15181328504.666</c:v>
                </c:pt>
                <c:pt idx="3859">
                  <c:v>15180947911.275</c:v>
                </c:pt>
                <c:pt idx="3866">
                  <c:v>15180567465.628</c:v>
                </c:pt>
                <c:pt idx="3873">
                  <c:v>15180187167.724998</c:v>
                </c:pt>
                <c:pt idx="3880">
                  <c:v>15179807017.566</c:v>
                </c:pt>
                <c:pt idx="3887">
                  <c:v>15179427015.150999</c:v>
                </c:pt>
                <c:pt idx="3894">
                  <c:v>15179047160.48</c:v>
                </c:pt>
                <c:pt idx="3901">
                  <c:v>15178667453.552999</c:v>
                </c:pt>
                <c:pt idx="3908">
                  <c:v>15178287894.369999</c:v>
                </c:pt>
                <c:pt idx="3915">
                  <c:v>15177908482.931</c:v>
                </c:pt>
                <c:pt idx="3922">
                  <c:v>15177529219.236</c:v>
                </c:pt>
                <c:pt idx="3929">
                  <c:v>15177150103.285</c:v>
                </c:pt>
                <c:pt idx="3936">
                  <c:v>15176771135.077999</c:v>
                </c:pt>
                <c:pt idx="3943">
                  <c:v>15176392314.615</c:v>
                </c:pt>
                <c:pt idx="3950">
                  <c:v>15176013641.896</c:v>
                </c:pt>
                <c:pt idx="3957">
                  <c:v>15175635116.921</c:v>
                </c:pt>
                <c:pt idx="3964">
                  <c:v>15175256739.689999</c:v>
                </c:pt>
                <c:pt idx="3971">
                  <c:v>15174878510.202999</c:v>
                </c:pt>
                <c:pt idx="3978">
                  <c:v>15174500428.459999</c:v>
                </c:pt>
                <c:pt idx="3985">
                  <c:v>15174122494.460999</c:v>
                </c:pt>
                <c:pt idx="3992">
                  <c:v>15173744708.205999</c:v>
                </c:pt>
                <c:pt idx="3999">
                  <c:v>15173367069.695</c:v>
                </c:pt>
                <c:pt idx="4006">
                  <c:v>15172989578.927999</c:v>
                </c:pt>
                <c:pt idx="4013">
                  <c:v>15172612235.904999</c:v>
                </c:pt>
                <c:pt idx="4020">
                  <c:v>15172235040.625999</c:v>
                </c:pt>
                <c:pt idx="4027">
                  <c:v>15171857993.091</c:v>
                </c:pt>
                <c:pt idx="4034">
                  <c:v>15171481093.299999</c:v>
                </c:pt>
                <c:pt idx="4041">
                  <c:v>15171104341.252998</c:v>
                </c:pt>
                <c:pt idx="4048">
                  <c:v>15170727736.949999</c:v>
                </c:pt>
                <c:pt idx="4055">
                  <c:v>15170351280.390999</c:v>
                </c:pt>
                <c:pt idx="4062">
                  <c:v>15169974971.576</c:v>
                </c:pt>
                <c:pt idx="4069">
                  <c:v>15169598810.504999</c:v>
                </c:pt>
                <c:pt idx="4076">
                  <c:v>15169222797.177999</c:v>
                </c:pt>
                <c:pt idx="4083">
                  <c:v>15168846931.594999</c:v>
                </c:pt>
                <c:pt idx="4090">
                  <c:v>15168471213.756001</c:v>
                </c:pt>
                <c:pt idx="4097">
                  <c:v>15168095643.660999</c:v>
                </c:pt>
                <c:pt idx="4104">
                  <c:v>15167720221.309999</c:v>
                </c:pt>
                <c:pt idx="4111">
                  <c:v>15167344946.702999</c:v>
                </c:pt>
                <c:pt idx="4118">
                  <c:v>15166969819.84</c:v>
                </c:pt>
                <c:pt idx="4125">
                  <c:v>15166594840.720999</c:v>
                </c:pt>
                <c:pt idx="4132">
                  <c:v>15166220009.346001</c:v>
                </c:pt>
                <c:pt idx="4139">
                  <c:v>15165845325.715</c:v>
                </c:pt>
                <c:pt idx="4146">
                  <c:v>15165470789.827999</c:v>
                </c:pt>
                <c:pt idx="4153">
                  <c:v>15165096401.684999</c:v>
                </c:pt>
                <c:pt idx="4160">
                  <c:v>15164722161.285999</c:v>
                </c:pt>
                <c:pt idx="4167">
                  <c:v>15164348068.631001</c:v>
                </c:pt>
                <c:pt idx="4174">
                  <c:v>15163974123.719999</c:v>
                </c:pt>
                <c:pt idx="4181">
                  <c:v>15163600326.552999</c:v>
                </c:pt>
                <c:pt idx="4188">
                  <c:v>15163226677.129999</c:v>
                </c:pt>
                <c:pt idx="4195">
                  <c:v>15162853175.451</c:v>
                </c:pt>
                <c:pt idx="4202">
                  <c:v>15162479821.515999</c:v>
                </c:pt>
                <c:pt idx="4209">
                  <c:v>15162106615.324999</c:v>
                </c:pt>
                <c:pt idx="4216">
                  <c:v>15161733556.878</c:v>
                </c:pt>
                <c:pt idx="4223">
                  <c:v>15161360646.174999</c:v>
                </c:pt>
                <c:pt idx="4230">
                  <c:v>15160987883.216</c:v>
                </c:pt>
                <c:pt idx="4237">
                  <c:v>15160615268.000999</c:v>
                </c:pt>
                <c:pt idx="4244">
                  <c:v>15160242800.529999</c:v>
                </c:pt>
                <c:pt idx="4251">
                  <c:v>15159870480.802999</c:v>
                </c:pt>
                <c:pt idx="4258">
                  <c:v>15159498308.82</c:v>
                </c:pt>
                <c:pt idx="4265">
                  <c:v>15159126284.580999</c:v>
                </c:pt>
                <c:pt idx="4272">
                  <c:v>15158754408.085999</c:v>
                </c:pt>
                <c:pt idx="4279">
                  <c:v>15158382679.334999</c:v>
                </c:pt>
                <c:pt idx="4286">
                  <c:v>15158011098.327999</c:v>
                </c:pt>
                <c:pt idx="4293">
                  <c:v>15157639665.064999</c:v>
                </c:pt>
                <c:pt idx="4300">
                  <c:v>15157268379.546</c:v>
                </c:pt>
                <c:pt idx="4307">
                  <c:v>15156897241.771</c:v>
                </c:pt>
                <c:pt idx="4314">
                  <c:v>15156526251.74</c:v>
                </c:pt>
                <c:pt idx="4321">
                  <c:v>15156155409.452999</c:v>
                </c:pt>
                <c:pt idx="4328">
                  <c:v>15155784714.91</c:v>
                </c:pt>
                <c:pt idx="4335">
                  <c:v>15155414168.111</c:v>
                </c:pt>
                <c:pt idx="4342">
                  <c:v>15155043769.056</c:v>
                </c:pt>
                <c:pt idx="4349">
                  <c:v>15154673517.744999</c:v>
                </c:pt>
                <c:pt idx="4356">
                  <c:v>15154303414.177999</c:v>
                </c:pt>
                <c:pt idx="4363">
                  <c:v>15153933458.355</c:v>
                </c:pt>
                <c:pt idx="4370">
                  <c:v>15153563650.275999</c:v>
                </c:pt>
                <c:pt idx="4377">
                  <c:v>15153193989.941</c:v>
                </c:pt>
                <c:pt idx="4384">
                  <c:v>15152824477.35</c:v>
                </c:pt>
                <c:pt idx="4391">
                  <c:v>15152455112.503</c:v>
                </c:pt>
                <c:pt idx="4398">
                  <c:v>15152085895.4</c:v>
                </c:pt>
                <c:pt idx="4405">
                  <c:v>15151716826.041</c:v>
                </c:pt>
                <c:pt idx="4412">
                  <c:v>15151347904.425999</c:v>
                </c:pt>
                <c:pt idx="4419">
                  <c:v>15150979130.555</c:v>
                </c:pt>
                <c:pt idx="4426">
                  <c:v>15150610504.427999</c:v>
                </c:pt>
                <c:pt idx="4433">
                  <c:v>15150242026.045</c:v>
                </c:pt>
                <c:pt idx="4440">
                  <c:v>15149873695.406</c:v>
                </c:pt>
                <c:pt idx="4447">
                  <c:v>15149505512.511</c:v>
                </c:pt>
                <c:pt idx="4454">
                  <c:v>15149137477.360001</c:v>
                </c:pt>
                <c:pt idx="4461">
                  <c:v>15148769589.952999</c:v>
                </c:pt>
                <c:pt idx="4468">
                  <c:v>15148401850.289999</c:v>
                </c:pt>
                <c:pt idx="4475">
                  <c:v>15148034258.371</c:v>
                </c:pt>
                <c:pt idx="4482">
                  <c:v>15147666814.195999</c:v>
                </c:pt>
                <c:pt idx="4489">
                  <c:v>15147299517.764999</c:v>
                </c:pt>
                <c:pt idx="4496">
                  <c:v>15146932369.077999</c:v>
                </c:pt>
                <c:pt idx="4503">
                  <c:v>15146565368.135</c:v>
                </c:pt>
                <c:pt idx="4510">
                  <c:v>15146198514.935999</c:v>
                </c:pt>
                <c:pt idx="4517">
                  <c:v>15145831809.480999</c:v>
                </c:pt>
                <c:pt idx="4524">
                  <c:v>15145465251.77</c:v>
                </c:pt>
                <c:pt idx="4531">
                  <c:v>15145098841.802999</c:v>
                </c:pt>
                <c:pt idx="4538">
                  <c:v>15144732579.58</c:v>
                </c:pt>
                <c:pt idx="4545">
                  <c:v>15144366465.101</c:v>
                </c:pt>
                <c:pt idx="4552">
                  <c:v>15144000498.365999</c:v>
                </c:pt>
                <c:pt idx="4559">
                  <c:v>15143634679.375</c:v>
                </c:pt>
                <c:pt idx="4566">
                  <c:v>15143269008.128</c:v>
                </c:pt>
                <c:pt idx="4573">
                  <c:v>15142903484.625</c:v>
                </c:pt>
                <c:pt idx="4580">
                  <c:v>15142538108.865999</c:v>
                </c:pt>
                <c:pt idx="4587">
                  <c:v>15142172880.851</c:v>
                </c:pt>
                <c:pt idx="4594">
                  <c:v>15141807800.58</c:v>
                </c:pt>
                <c:pt idx="4601">
                  <c:v>15141442868.052999</c:v>
                </c:pt>
                <c:pt idx="4608">
                  <c:v>15141078083.27</c:v>
                </c:pt>
                <c:pt idx="4615">
                  <c:v>15140713446.230999</c:v>
                </c:pt>
                <c:pt idx="4622">
                  <c:v>15140348956.935999</c:v>
                </c:pt>
                <c:pt idx="4629">
                  <c:v>15139984615.385</c:v>
                </c:pt>
                <c:pt idx="4636">
                  <c:v>15139620421.577999</c:v>
                </c:pt>
                <c:pt idx="4643">
                  <c:v>15139256375.514999</c:v>
                </c:pt>
                <c:pt idx="4650">
                  <c:v>15138892477.195999</c:v>
                </c:pt>
                <c:pt idx="4657">
                  <c:v>15138528726.621</c:v>
                </c:pt>
                <c:pt idx="4664">
                  <c:v>15138165123.789999</c:v>
                </c:pt>
                <c:pt idx="4671">
                  <c:v>15137801668.702999</c:v>
                </c:pt>
                <c:pt idx="4678">
                  <c:v>15137438361.360001</c:v>
                </c:pt>
                <c:pt idx="4685">
                  <c:v>15137075201.761</c:v>
                </c:pt>
                <c:pt idx="4692">
                  <c:v>15136712189.906</c:v>
                </c:pt>
                <c:pt idx="4699">
                  <c:v>15136349325.795</c:v>
                </c:pt>
                <c:pt idx="4706">
                  <c:v>15135986609.427999</c:v>
                </c:pt>
                <c:pt idx="4713">
                  <c:v>15135624040.805</c:v>
                </c:pt>
                <c:pt idx="4720">
                  <c:v>15135261619.925999</c:v>
                </c:pt>
                <c:pt idx="4727">
                  <c:v>15134899346.791</c:v>
                </c:pt>
                <c:pt idx="4734">
                  <c:v>15134537221.4</c:v>
                </c:pt>
                <c:pt idx="4741">
                  <c:v>15134175243.753</c:v>
                </c:pt>
                <c:pt idx="4748">
                  <c:v>15133813413.849998</c:v>
                </c:pt>
                <c:pt idx="4755">
                  <c:v>15133451731.691</c:v>
                </c:pt>
                <c:pt idx="4762">
                  <c:v>15133090197.275999</c:v>
                </c:pt>
                <c:pt idx="4769">
                  <c:v>15132728810.605</c:v>
                </c:pt>
                <c:pt idx="4776">
                  <c:v>15132367571.677999</c:v>
                </c:pt>
                <c:pt idx="4783">
                  <c:v>15132006480.494999</c:v>
                </c:pt>
                <c:pt idx="4790">
                  <c:v>15131645537.056</c:v>
                </c:pt>
                <c:pt idx="4797">
                  <c:v>15131284741.361</c:v>
                </c:pt>
                <c:pt idx="4804">
                  <c:v>15130924093.41</c:v>
                </c:pt>
                <c:pt idx="4811">
                  <c:v>15130563593.202999</c:v>
                </c:pt>
                <c:pt idx="4818">
                  <c:v>15130203240.74</c:v>
                </c:pt>
                <c:pt idx="4825">
                  <c:v>15129843036.021</c:v>
                </c:pt>
                <c:pt idx="4832">
                  <c:v>15129482979.046</c:v>
                </c:pt>
                <c:pt idx="4839">
                  <c:v>15129123069.814999</c:v>
                </c:pt>
                <c:pt idx="4846">
                  <c:v>15128763308.327999</c:v>
                </c:pt>
                <c:pt idx="4853">
                  <c:v>15128403694.584999</c:v>
                </c:pt>
                <c:pt idx="4860">
                  <c:v>15128044228.585999</c:v>
                </c:pt>
                <c:pt idx="4867">
                  <c:v>15127684910.330999</c:v>
                </c:pt>
                <c:pt idx="4874">
                  <c:v>15127325739.82</c:v>
                </c:pt>
                <c:pt idx="4881">
                  <c:v>15126966717.052999</c:v>
                </c:pt>
                <c:pt idx="4888">
                  <c:v>15126607842.029999</c:v>
                </c:pt>
                <c:pt idx="4895">
                  <c:v>15126249114.750999</c:v>
                </c:pt>
                <c:pt idx="4902">
                  <c:v>15125890535.216</c:v>
                </c:pt>
                <c:pt idx="4909">
                  <c:v>15125532103.424999</c:v>
                </c:pt>
                <c:pt idx="4916">
                  <c:v>15125173819.377998</c:v>
                </c:pt>
                <c:pt idx="4923">
                  <c:v>15124815683.074999</c:v>
                </c:pt>
                <c:pt idx="4930">
                  <c:v>15124457694.515999</c:v>
                </c:pt>
                <c:pt idx="4937">
                  <c:v>15124099853.701</c:v>
                </c:pt>
                <c:pt idx="4944">
                  <c:v>15123742160.629999</c:v>
                </c:pt>
                <c:pt idx="4951">
                  <c:v>15123384615.302999</c:v>
                </c:pt>
                <c:pt idx="4958">
                  <c:v>15123027217.719999</c:v>
                </c:pt>
                <c:pt idx="4965">
                  <c:v>15122669967.881001</c:v>
                </c:pt>
                <c:pt idx="4972">
                  <c:v>15122312865.785999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A9F-499A-A699-6FA03F439B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4865520"/>
        <c:axId val="364866304"/>
      </c:lineChart>
      <c:dateAx>
        <c:axId val="3648655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 sz="1100">
                    <a:solidFill>
                      <a:schemeClr val="tx1"/>
                    </a:solidFill>
                  </a:rPr>
                  <a:t>Dates</a:t>
                </a:r>
                <a:endParaRPr lang="ko-KR" sz="110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[$-409]mmm&quot;-&quot;yy;@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364866304"/>
        <c:crosses val="autoZero"/>
        <c:auto val="1"/>
        <c:lblOffset val="100"/>
        <c:baseTimeUnit val="days"/>
        <c:majorUnit val="2"/>
        <c:majorTimeUnit val="years"/>
      </c:dateAx>
      <c:valAx>
        <c:axId val="364866304"/>
        <c:scaling>
          <c:orientation val="minMax"/>
          <c:max val="18000000000"/>
          <c:min val="13000000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 sz="1100" dirty="0">
                    <a:solidFill>
                      <a:schemeClr val="tx1"/>
                    </a:solidFill>
                  </a:rPr>
                  <a:t>Total Digital Counts</a:t>
                </a:r>
                <a:endParaRPr lang="ko-KR" sz="11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7955408389910062E-2"/>
              <c:y val="0.321612233253452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364865520"/>
        <c:crosses val="autoZero"/>
        <c:crossBetween val="between"/>
        <c:majorUnit val="1000000000"/>
      </c:valAx>
      <c:spPr>
        <a:noFill/>
        <a:ln>
          <a:solidFill>
            <a:schemeClr val="bg1">
              <a:lumMod val="50000"/>
            </a:schemeClr>
          </a:solidFill>
        </a:ln>
        <a:effectLst/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4666928992753817"/>
          <c:y val="0.7587300489230292"/>
          <c:w val="0.34951517254876735"/>
          <c:h val="5.38272308679963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1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en-US" sz="1400" dirty="0"/>
              <a:t>GEMS CCD Total Digital Counts (WSD, RSD): ‘20.4-’26.2</a:t>
            </a:r>
          </a:p>
        </c:rich>
      </c:tx>
      <c:layout>
        <c:manualLayout>
          <c:xMode val="edge"/>
          <c:yMode val="edge"/>
          <c:x val="0.17358299556951473"/>
          <c:y val="3.63311959510855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6794146825396822"/>
          <c:y val="0.13623507805325988"/>
          <c:w val="0.80204484126984132"/>
          <c:h val="0.70066737525577893"/>
        </c:manualLayout>
      </c:layout>
      <c:lineChart>
        <c:grouping val="standard"/>
        <c:varyColors val="0"/>
        <c:ser>
          <c:idx val="0"/>
          <c:order val="0"/>
          <c:tx>
            <c:strRef>
              <c:f>'Sheet2 (2)'!$F$1</c:f>
              <c:strCache>
                <c:ptCount val="1"/>
                <c:pt idx="0">
                  <c:v>RSD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trendline>
            <c:spPr>
              <a:ln w="31750" cap="rnd">
                <a:solidFill>
                  <a:srgbClr val="0000FF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'Sheet2 (2)'!$A$2:$A$4976</c:f>
              <c:numCache>
                <c:formatCode>m/d/yyyy</c:formatCode>
                <c:ptCount val="4975"/>
                <c:pt idx="0">
                  <c:v>43944</c:v>
                </c:pt>
                <c:pt idx="1">
                  <c:v>43945</c:v>
                </c:pt>
                <c:pt idx="2">
                  <c:v>43946</c:v>
                </c:pt>
                <c:pt idx="3">
                  <c:v>43948</c:v>
                </c:pt>
                <c:pt idx="4">
                  <c:v>43950</c:v>
                </c:pt>
                <c:pt idx="5">
                  <c:v>43951</c:v>
                </c:pt>
                <c:pt idx="6">
                  <c:v>43952</c:v>
                </c:pt>
                <c:pt idx="7">
                  <c:v>43953</c:v>
                </c:pt>
                <c:pt idx="8">
                  <c:v>43954</c:v>
                </c:pt>
                <c:pt idx="9">
                  <c:v>43955</c:v>
                </c:pt>
                <c:pt idx="10">
                  <c:v>43956</c:v>
                </c:pt>
                <c:pt idx="11">
                  <c:v>43957</c:v>
                </c:pt>
                <c:pt idx="12">
                  <c:v>43958</c:v>
                </c:pt>
                <c:pt idx="13">
                  <c:v>43959</c:v>
                </c:pt>
                <c:pt idx="14">
                  <c:v>43960</c:v>
                </c:pt>
                <c:pt idx="15">
                  <c:v>43961</c:v>
                </c:pt>
                <c:pt idx="16">
                  <c:v>43962</c:v>
                </c:pt>
                <c:pt idx="17">
                  <c:v>43963</c:v>
                </c:pt>
                <c:pt idx="18">
                  <c:v>43964</c:v>
                </c:pt>
                <c:pt idx="19">
                  <c:v>43965</c:v>
                </c:pt>
                <c:pt idx="20">
                  <c:v>43966</c:v>
                </c:pt>
                <c:pt idx="21">
                  <c:v>43967</c:v>
                </c:pt>
                <c:pt idx="22">
                  <c:v>43968</c:v>
                </c:pt>
                <c:pt idx="23">
                  <c:v>43969</c:v>
                </c:pt>
                <c:pt idx="24">
                  <c:v>43970</c:v>
                </c:pt>
                <c:pt idx="25">
                  <c:v>43971</c:v>
                </c:pt>
                <c:pt idx="26">
                  <c:v>43972</c:v>
                </c:pt>
                <c:pt idx="27">
                  <c:v>43974</c:v>
                </c:pt>
                <c:pt idx="28">
                  <c:v>43975</c:v>
                </c:pt>
                <c:pt idx="29">
                  <c:v>43976</c:v>
                </c:pt>
                <c:pt idx="30">
                  <c:v>43977</c:v>
                </c:pt>
                <c:pt idx="31">
                  <c:v>43978</c:v>
                </c:pt>
                <c:pt idx="32">
                  <c:v>43979</c:v>
                </c:pt>
                <c:pt idx="33">
                  <c:v>43980</c:v>
                </c:pt>
                <c:pt idx="34">
                  <c:v>43981</c:v>
                </c:pt>
                <c:pt idx="35">
                  <c:v>43982</c:v>
                </c:pt>
                <c:pt idx="36">
                  <c:v>43983</c:v>
                </c:pt>
                <c:pt idx="37">
                  <c:v>43984</c:v>
                </c:pt>
                <c:pt idx="38">
                  <c:v>43985</c:v>
                </c:pt>
                <c:pt idx="39">
                  <c:v>43986</c:v>
                </c:pt>
                <c:pt idx="40">
                  <c:v>43987</c:v>
                </c:pt>
                <c:pt idx="41">
                  <c:v>43989</c:v>
                </c:pt>
                <c:pt idx="42">
                  <c:v>43990</c:v>
                </c:pt>
                <c:pt idx="43">
                  <c:v>43991</c:v>
                </c:pt>
                <c:pt idx="44">
                  <c:v>43992</c:v>
                </c:pt>
                <c:pt idx="45">
                  <c:v>43993</c:v>
                </c:pt>
                <c:pt idx="46">
                  <c:v>43994</c:v>
                </c:pt>
                <c:pt idx="47">
                  <c:v>43995</c:v>
                </c:pt>
                <c:pt idx="48">
                  <c:v>43996</c:v>
                </c:pt>
                <c:pt idx="49">
                  <c:v>43997</c:v>
                </c:pt>
                <c:pt idx="50">
                  <c:v>43998</c:v>
                </c:pt>
                <c:pt idx="51">
                  <c:v>43999</c:v>
                </c:pt>
                <c:pt idx="52">
                  <c:v>44000</c:v>
                </c:pt>
                <c:pt idx="53">
                  <c:v>44001</c:v>
                </c:pt>
                <c:pt idx="54">
                  <c:v>44002</c:v>
                </c:pt>
                <c:pt idx="55">
                  <c:v>44003</c:v>
                </c:pt>
                <c:pt idx="56">
                  <c:v>44004</c:v>
                </c:pt>
                <c:pt idx="57">
                  <c:v>44005</c:v>
                </c:pt>
                <c:pt idx="58">
                  <c:v>44006</c:v>
                </c:pt>
                <c:pt idx="59">
                  <c:v>44007</c:v>
                </c:pt>
                <c:pt idx="60">
                  <c:v>44008</c:v>
                </c:pt>
                <c:pt idx="61">
                  <c:v>44009</c:v>
                </c:pt>
                <c:pt idx="62">
                  <c:v>44010</c:v>
                </c:pt>
                <c:pt idx="63">
                  <c:v>44011</c:v>
                </c:pt>
                <c:pt idx="64">
                  <c:v>44012</c:v>
                </c:pt>
                <c:pt idx="65">
                  <c:v>44013</c:v>
                </c:pt>
                <c:pt idx="66">
                  <c:v>44014</c:v>
                </c:pt>
                <c:pt idx="67">
                  <c:v>44015</c:v>
                </c:pt>
                <c:pt idx="68">
                  <c:v>44016</c:v>
                </c:pt>
                <c:pt idx="69">
                  <c:v>44017</c:v>
                </c:pt>
                <c:pt idx="70">
                  <c:v>44018</c:v>
                </c:pt>
                <c:pt idx="71">
                  <c:v>44019</c:v>
                </c:pt>
                <c:pt idx="72">
                  <c:v>44020</c:v>
                </c:pt>
                <c:pt idx="73">
                  <c:v>44021</c:v>
                </c:pt>
                <c:pt idx="74">
                  <c:v>44022</c:v>
                </c:pt>
                <c:pt idx="75">
                  <c:v>44023</c:v>
                </c:pt>
                <c:pt idx="76">
                  <c:v>44024</c:v>
                </c:pt>
                <c:pt idx="77">
                  <c:v>44025</c:v>
                </c:pt>
                <c:pt idx="78">
                  <c:v>44026</c:v>
                </c:pt>
                <c:pt idx="79">
                  <c:v>44027</c:v>
                </c:pt>
                <c:pt idx="80">
                  <c:v>44028</c:v>
                </c:pt>
                <c:pt idx="81">
                  <c:v>44029</c:v>
                </c:pt>
                <c:pt idx="82">
                  <c:v>44030</c:v>
                </c:pt>
                <c:pt idx="83">
                  <c:v>44031</c:v>
                </c:pt>
                <c:pt idx="84">
                  <c:v>44032</c:v>
                </c:pt>
                <c:pt idx="85">
                  <c:v>44033</c:v>
                </c:pt>
                <c:pt idx="86">
                  <c:v>44034</c:v>
                </c:pt>
                <c:pt idx="87">
                  <c:v>44035</c:v>
                </c:pt>
                <c:pt idx="88">
                  <c:v>44036</c:v>
                </c:pt>
                <c:pt idx="89">
                  <c:v>44037</c:v>
                </c:pt>
                <c:pt idx="90">
                  <c:v>44038</c:v>
                </c:pt>
                <c:pt idx="91">
                  <c:v>44039</c:v>
                </c:pt>
                <c:pt idx="92">
                  <c:v>44040</c:v>
                </c:pt>
                <c:pt idx="93">
                  <c:v>44041</c:v>
                </c:pt>
                <c:pt idx="94">
                  <c:v>44042</c:v>
                </c:pt>
                <c:pt idx="95">
                  <c:v>44043</c:v>
                </c:pt>
                <c:pt idx="96">
                  <c:v>44044</c:v>
                </c:pt>
                <c:pt idx="97">
                  <c:v>44045</c:v>
                </c:pt>
                <c:pt idx="98">
                  <c:v>44046</c:v>
                </c:pt>
                <c:pt idx="99">
                  <c:v>44047</c:v>
                </c:pt>
                <c:pt idx="100">
                  <c:v>44048</c:v>
                </c:pt>
                <c:pt idx="101">
                  <c:v>44049</c:v>
                </c:pt>
                <c:pt idx="102">
                  <c:v>44050</c:v>
                </c:pt>
                <c:pt idx="103">
                  <c:v>44051</c:v>
                </c:pt>
                <c:pt idx="104">
                  <c:v>44052</c:v>
                </c:pt>
                <c:pt idx="105">
                  <c:v>44053</c:v>
                </c:pt>
                <c:pt idx="106">
                  <c:v>44054</c:v>
                </c:pt>
                <c:pt idx="107">
                  <c:v>44055</c:v>
                </c:pt>
                <c:pt idx="108">
                  <c:v>44056</c:v>
                </c:pt>
                <c:pt idx="109">
                  <c:v>44057</c:v>
                </c:pt>
                <c:pt idx="110">
                  <c:v>44058</c:v>
                </c:pt>
                <c:pt idx="111">
                  <c:v>44059</c:v>
                </c:pt>
                <c:pt idx="112">
                  <c:v>44060</c:v>
                </c:pt>
                <c:pt idx="113">
                  <c:v>44062</c:v>
                </c:pt>
                <c:pt idx="114">
                  <c:v>44063</c:v>
                </c:pt>
                <c:pt idx="115">
                  <c:v>44064</c:v>
                </c:pt>
                <c:pt idx="116">
                  <c:v>44065</c:v>
                </c:pt>
                <c:pt idx="117">
                  <c:v>44066</c:v>
                </c:pt>
                <c:pt idx="118">
                  <c:v>44067</c:v>
                </c:pt>
                <c:pt idx="119">
                  <c:v>44068</c:v>
                </c:pt>
                <c:pt idx="120">
                  <c:v>44069</c:v>
                </c:pt>
                <c:pt idx="121">
                  <c:v>44070</c:v>
                </c:pt>
                <c:pt idx="122">
                  <c:v>44071</c:v>
                </c:pt>
                <c:pt idx="123">
                  <c:v>44072</c:v>
                </c:pt>
                <c:pt idx="124">
                  <c:v>44073</c:v>
                </c:pt>
                <c:pt idx="125">
                  <c:v>44074</c:v>
                </c:pt>
                <c:pt idx="126">
                  <c:v>44075</c:v>
                </c:pt>
                <c:pt idx="127">
                  <c:v>44076</c:v>
                </c:pt>
                <c:pt idx="128">
                  <c:v>44077</c:v>
                </c:pt>
                <c:pt idx="129">
                  <c:v>44078</c:v>
                </c:pt>
                <c:pt idx="130">
                  <c:v>44079</c:v>
                </c:pt>
                <c:pt idx="131">
                  <c:v>44080</c:v>
                </c:pt>
                <c:pt idx="132">
                  <c:v>44081</c:v>
                </c:pt>
                <c:pt idx="133">
                  <c:v>44082</c:v>
                </c:pt>
                <c:pt idx="134">
                  <c:v>44083</c:v>
                </c:pt>
                <c:pt idx="135">
                  <c:v>44084</c:v>
                </c:pt>
                <c:pt idx="136">
                  <c:v>44085</c:v>
                </c:pt>
                <c:pt idx="137">
                  <c:v>44086</c:v>
                </c:pt>
                <c:pt idx="138">
                  <c:v>44087</c:v>
                </c:pt>
                <c:pt idx="139">
                  <c:v>44088</c:v>
                </c:pt>
                <c:pt idx="140">
                  <c:v>44089</c:v>
                </c:pt>
                <c:pt idx="141">
                  <c:v>44090</c:v>
                </c:pt>
                <c:pt idx="142">
                  <c:v>44091</c:v>
                </c:pt>
                <c:pt idx="143">
                  <c:v>44092</c:v>
                </c:pt>
                <c:pt idx="144">
                  <c:v>44093</c:v>
                </c:pt>
                <c:pt idx="145">
                  <c:v>44094</c:v>
                </c:pt>
                <c:pt idx="146">
                  <c:v>44095</c:v>
                </c:pt>
                <c:pt idx="147">
                  <c:v>44097</c:v>
                </c:pt>
                <c:pt idx="148">
                  <c:v>44098</c:v>
                </c:pt>
                <c:pt idx="149">
                  <c:v>44099</c:v>
                </c:pt>
                <c:pt idx="150">
                  <c:v>44100</c:v>
                </c:pt>
                <c:pt idx="151">
                  <c:v>44101</c:v>
                </c:pt>
                <c:pt idx="152">
                  <c:v>44102</c:v>
                </c:pt>
                <c:pt idx="153">
                  <c:v>44103</c:v>
                </c:pt>
                <c:pt idx="154">
                  <c:v>44104</c:v>
                </c:pt>
                <c:pt idx="155">
                  <c:v>44105</c:v>
                </c:pt>
                <c:pt idx="156">
                  <c:v>44106</c:v>
                </c:pt>
                <c:pt idx="157">
                  <c:v>44107</c:v>
                </c:pt>
                <c:pt idx="158">
                  <c:v>44108</c:v>
                </c:pt>
                <c:pt idx="159">
                  <c:v>44109</c:v>
                </c:pt>
                <c:pt idx="160">
                  <c:v>44110</c:v>
                </c:pt>
                <c:pt idx="161">
                  <c:v>44111</c:v>
                </c:pt>
                <c:pt idx="162">
                  <c:v>44112</c:v>
                </c:pt>
                <c:pt idx="163">
                  <c:v>44113</c:v>
                </c:pt>
                <c:pt idx="164">
                  <c:v>44114</c:v>
                </c:pt>
                <c:pt idx="165">
                  <c:v>44115</c:v>
                </c:pt>
                <c:pt idx="166">
                  <c:v>44116</c:v>
                </c:pt>
                <c:pt idx="167">
                  <c:v>44117</c:v>
                </c:pt>
                <c:pt idx="168">
                  <c:v>44118</c:v>
                </c:pt>
                <c:pt idx="169">
                  <c:v>44119</c:v>
                </c:pt>
                <c:pt idx="170">
                  <c:v>44120</c:v>
                </c:pt>
                <c:pt idx="171">
                  <c:v>44121</c:v>
                </c:pt>
                <c:pt idx="172">
                  <c:v>44122</c:v>
                </c:pt>
                <c:pt idx="173">
                  <c:v>44123</c:v>
                </c:pt>
                <c:pt idx="174">
                  <c:v>44124</c:v>
                </c:pt>
                <c:pt idx="175">
                  <c:v>44125</c:v>
                </c:pt>
                <c:pt idx="176">
                  <c:v>44126</c:v>
                </c:pt>
                <c:pt idx="177">
                  <c:v>44127</c:v>
                </c:pt>
                <c:pt idx="178">
                  <c:v>44128</c:v>
                </c:pt>
                <c:pt idx="179">
                  <c:v>44129</c:v>
                </c:pt>
                <c:pt idx="180">
                  <c:v>44130</c:v>
                </c:pt>
                <c:pt idx="181">
                  <c:v>44131</c:v>
                </c:pt>
                <c:pt idx="182">
                  <c:v>44132</c:v>
                </c:pt>
                <c:pt idx="183">
                  <c:v>44133</c:v>
                </c:pt>
                <c:pt idx="184">
                  <c:v>44134</c:v>
                </c:pt>
                <c:pt idx="185">
                  <c:v>44135</c:v>
                </c:pt>
                <c:pt idx="186">
                  <c:v>44136</c:v>
                </c:pt>
                <c:pt idx="187">
                  <c:v>44137</c:v>
                </c:pt>
                <c:pt idx="188">
                  <c:v>44138</c:v>
                </c:pt>
                <c:pt idx="189">
                  <c:v>44139</c:v>
                </c:pt>
                <c:pt idx="190">
                  <c:v>44140</c:v>
                </c:pt>
                <c:pt idx="191">
                  <c:v>44141</c:v>
                </c:pt>
                <c:pt idx="192">
                  <c:v>44142</c:v>
                </c:pt>
                <c:pt idx="193">
                  <c:v>44143</c:v>
                </c:pt>
                <c:pt idx="194">
                  <c:v>44144</c:v>
                </c:pt>
                <c:pt idx="195">
                  <c:v>44145</c:v>
                </c:pt>
                <c:pt idx="196">
                  <c:v>44146</c:v>
                </c:pt>
                <c:pt idx="197">
                  <c:v>44147</c:v>
                </c:pt>
                <c:pt idx="198">
                  <c:v>44148</c:v>
                </c:pt>
                <c:pt idx="199">
                  <c:v>44149</c:v>
                </c:pt>
                <c:pt idx="200">
                  <c:v>44150</c:v>
                </c:pt>
                <c:pt idx="201">
                  <c:v>44151</c:v>
                </c:pt>
                <c:pt idx="202">
                  <c:v>44152</c:v>
                </c:pt>
                <c:pt idx="203">
                  <c:v>44153</c:v>
                </c:pt>
                <c:pt idx="204">
                  <c:v>44154</c:v>
                </c:pt>
                <c:pt idx="205">
                  <c:v>44155</c:v>
                </c:pt>
                <c:pt idx="206">
                  <c:v>44156</c:v>
                </c:pt>
                <c:pt idx="207">
                  <c:v>44157</c:v>
                </c:pt>
                <c:pt idx="208">
                  <c:v>44158</c:v>
                </c:pt>
                <c:pt idx="209">
                  <c:v>44159</c:v>
                </c:pt>
                <c:pt idx="210">
                  <c:v>44160</c:v>
                </c:pt>
                <c:pt idx="211">
                  <c:v>44161</c:v>
                </c:pt>
                <c:pt idx="212">
                  <c:v>44162</c:v>
                </c:pt>
                <c:pt idx="213">
                  <c:v>44163</c:v>
                </c:pt>
                <c:pt idx="214">
                  <c:v>44164</c:v>
                </c:pt>
                <c:pt idx="215">
                  <c:v>44165</c:v>
                </c:pt>
                <c:pt idx="216">
                  <c:v>44166</c:v>
                </c:pt>
                <c:pt idx="217">
                  <c:v>44167</c:v>
                </c:pt>
                <c:pt idx="218">
                  <c:v>44168</c:v>
                </c:pt>
                <c:pt idx="219">
                  <c:v>44169</c:v>
                </c:pt>
                <c:pt idx="220">
                  <c:v>44170</c:v>
                </c:pt>
                <c:pt idx="221">
                  <c:v>44171</c:v>
                </c:pt>
                <c:pt idx="222">
                  <c:v>44172</c:v>
                </c:pt>
                <c:pt idx="223">
                  <c:v>44173</c:v>
                </c:pt>
                <c:pt idx="224">
                  <c:v>44174</c:v>
                </c:pt>
                <c:pt idx="225">
                  <c:v>44175</c:v>
                </c:pt>
                <c:pt idx="226">
                  <c:v>44176</c:v>
                </c:pt>
                <c:pt idx="227">
                  <c:v>44177</c:v>
                </c:pt>
                <c:pt idx="228">
                  <c:v>44178</c:v>
                </c:pt>
                <c:pt idx="229">
                  <c:v>44179</c:v>
                </c:pt>
                <c:pt idx="230">
                  <c:v>44180</c:v>
                </c:pt>
                <c:pt idx="231">
                  <c:v>44181</c:v>
                </c:pt>
                <c:pt idx="232">
                  <c:v>44182</c:v>
                </c:pt>
                <c:pt idx="233">
                  <c:v>44183</c:v>
                </c:pt>
                <c:pt idx="234">
                  <c:v>44184</c:v>
                </c:pt>
                <c:pt idx="235">
                  <c:v>44186</c:v>
                </c:pt>
                <c:pt idx="236">
                  <c:v>44187</c:v>
                </c:pt>
                <c:pt idx="237">
                  <c:v>44188</c:v>
                </c:pt>
                <c:pt idx="238">
                  <c:v>44189</c:v>
                </c:pt>
                <c:pt idx="239">
                  <c:v>44190</c:v>
                </c:pt>
                <c:pt idx="240">
                  <c:v>44191</c:v>
                </c:pt>
                <c:pt idx="241">
                  <c:v>44192</c:v>
                </c:pt>
                <c:pt idx="242">
                  <c:v>44193</c:v>
                </c:pt>
                <c:pt idx="243">
                  <c:v>44194</c:v>
                </c:pt>
                <c:pt idx="244">
                  <c:v>44195</c:v>
                </c:pt>
                <c:pt idx="245">
                  <c:v>44196</c:v>
                </c:pt>
                <c:pt idx="246">
                  <c:v>44197</c:v>
                </c:pt>
                <c:pt idx="247">
                  <c:v>44198</c:v>
                </c:pt>
                <c:pt idx="248">
                  <c:v>44199</c:v>
                </c:pt>
                <c:pt idx="249">
                  <c:v>44200</c:v>
                </c:pt>
                <c:pt idx="250">
                  <c:v>44201</c:v>
                </c:pt>
                <c:pt idx="251">
                  <c:v>44202</c:v>
                </c:pt>
                <c:pt idx="252">
                  <c:v>44203</c:v>
                </c:pt>
                <c:pt idx="253">
                  <c:v>44204</c:v>
                </c:pt>
                <c:pt idx="254">
                  <c:v>44205</c:v>
                </c:pt>
                <c:pt idx="255">
                  <c:v>44206</c:v>
                </c:pt>
                <c:pt idx="256">
                  <c:v>44207</c:v>
                </c:pt>
                <c:pt idx="257">
                  <c:v>44208</c:v>
                </c:pt>
                <c:pt idx="258">
                  <c:v>44209</c:v>
                </c:pt>
                <c:pt idx="259">
                  <c:v>44210</c:v>
                </c:pt>
                <c:pt idx="260">
                  <c:v>44211</c:v>
                </c:pt>
                <c:pt idx="261">
                  <c:v>44212</c:v>
                </c:pt>
                <c:pt idx="262">
                  <c:v>44213</c:v>
                </c:pt>
                <c:pt idx="263">
                  <c:v>44214</c:v>
                </c:pt>
                <c:pt idx="264">
                  <c:v>44215</c:v>
                </c:pt>
                <c:pt idx="265">
                  <c:v>44216</c:v>
                </c:pt>
                <c:pt idx="266">
                  <c:v>44217</c:v>
                </c:pt>
                <c:pt idx="267">
                  <c:v>44218</c:v>
                </c:pt>
                <c:pt idx="268">
                  <c:v>44219</c:v>
                </c:pt>
                <c:pt idx="269">
                  <c:v>44220</c:v>
                </c:pt>
                <c:pt idx="270">
                  <c:v>44221</c:v>
                </c:pt>
                <c:pt idx="271">
                  <c:v>44222</c:v>
                </c:pt>
                <c:pt idx="272">
                  <c:v>44223</c:v>
                </c:pt>
                <c:pt idx="273">
                  <c:v>44224</c:v>
                </c:pt>
                <c:pt idx="274">
                  <c:v>44225</c:v>
                </c:pt>
                <c:pt idx="275">
                  <c:v>44226</c:v>
                </c:pt>
                <c:pt idx="276">
                  <c:v>44227</c:v>
                </c:pt>
                <c:pt idx="277">
                  <c:v>44228</c:v>
                </c:pt>
                <c:pt idx="278">
                  <c:v>44229</c:v>
                </c:pt>
                <c:pt idx="279">
                  <c:v>44230</c:v>
                </c:pt>
                <c:pt idx="280">
                  <c:v>44231</c:v>
                </c:pt>
                <c:pt idx="281">
                  <c:v>44232</c:v>
                </c:pt>
                <c:pt idx="282">
                  <c:v>44233</c:v>
                </c:pt>
                <c:pt idx="283">
                  <c:v>44234</c:v>
                </c:pt>
                <c:pt idx="284">
                  <c:v>44235</c:v>
                </c:pt>
                <c:pt idx="285">
                  <c:v>44236</c:v>
                </c:pt>
                <c:pt idx="286">
                  <c:v>44237</c:v>
                </c:pt>
                <c:pt idx="287">
                  <c:v>44238</c:v>
                </c:pt>
                <c:pt idx="288">
                  <c:v>44239</c:v>
                </c:pt>
                <c:pt idx="289">
                  <c:v>44240</c:v>
                </c:pt>
                <c:pt idx="290">
                  <c:v>44241</c:v>
                </c:pt>
                <c:pt idx="291">
                  <c:v>44242</c:v>
                </c:pt>
                <c:pt idx="292">
                  <c:v>44243</c:v>
                </c:pt>
                <c:pt idx="293">
                  <c:v>44244</c:v>
                </c:pt>
                <c:pt idx="294">
                  <c:v>44245</c:v>
                </c:pt>
                <c:pt idx="295">
                  <c:v>44246</c:v>
                </c:pt>
                <c:pt idx="296">
                  <c:v>44247</c:v>
                </c:pt>
                <c:pt idx="297">
                  <c:v>44248</c:v>
                </c:pt>
                <c:pt idx="298">
                  <c:v>44249</c:v>
                </c:pt>
                <c:pt idx="299">
                  <c:v>44250</c:v>
                </c:pt>
                <c:pt idx="300">
                  <c:v>44251</c:v>
                </c:pt>
                <c:pt idx="301">
                  <c:v>44252</c:v>
                </c:pt>
                <c:pt idx="302">
                  <c:v>44253</c:v>
                </c:pt>
                <c:pt idx="303">
                  <c:v>44254</c:v>
                </c:pt>
                <c:pt idx="304">
                  <c:v>44255</c:v>
                </c:pt>
                <c:pt idx="305">
                  <c:v>44256</c:v>
                </c:pt>
                <c:pt idx="306">
                  <c:v>44257</c:v>
                </c:pt>
                <c:pt idx="307">
                  <c:v>44258</c:v>
                </c:pt>
                <c:pt idx="308">
                  <c:v>44259</c:v>
                </c:pt>
                <c:pt idx="309">
                  <c:v>44260</c:v>
                </c:pt>
                <c:pt idx="310">
                  <c:v>44261</c:v>
                </c:pt>
                <c:pt idx="311">
                  <c:v>44262</c:v>
                </c:pt>
                <c:pt idx="312">
                  <c:v>44263</c:v>
                </c:pt>
                <c:pt idx="313">
                  <c:v>44264</c:v>
                </c:pt>
                <c:pt idx="314">
                  <c:v>44265</c:v>
                </c:pt>
                <c:pt idx="315">
                  <c:v>44266</c:v>
                </c:pt>
                <c:pt idx="316">
                  <c:v>44267</c:v>
                </c:pt>
                <c:pt idx="317">
                  <c:v>44268</c:v>
                </c:pt>
                <c:pt idx="318">
                  <c:v>44269</c:v>
                </c:pt>
                <c:pt idx="319">
                  <c:v>44270</c:v>
                </c:pt>
                <c:pt idx="320">
                  <c:v>44271</c:v>
                </c:pt>
                <c:pt idx="321">
                  <c:v>44272</c:v>
                </c:pt>
                <c:pt idx="322">
                  <c:v>44273</c:v>
                </c:pt>
                <c:pt idx="323">
                  <c:v>44274</c:v>
                </c:pt>
                <c:pt idx="324">
                  <c:v>44276</c:v>
                </c:pt>
                <c:pt idx="325">
                  <c:v>44277</c:v>
                </c:pt>
                <c:pt idx="326">
                  <c:v>44278</c:v>
                </c:pt>
                <c:pt idx="327">
                  <c:v>44279</c:v>
                </c:pt>
                <c:pt idx="328">
                  <c:v>44280</c:v>
                </c:pt>
                <c:pt idx="329">
                  <c:v>44281</c:v>
                </c:pt>
                <c:pt idx="330">
                  <c:v>44282</c:v>
                </c:pt>
                <c:pt idx="331">
                  <c:v>44283</c:v>
                </c:pt>
                <c:pt idx="332">
                  <c:v>44284</c:v>
                </c:pt>
                <c:pt idx="333">
                  <c:v>44285</c:v>
                </c:pt>
                <c:pt idx="334">
                  <c:v>44286</c:v>
                </c:pt>
                <c:pt idx="335">
                  <c:v>44287</c:v>
                </c:pt>
                <c:pt idx="336">
                  <c:v>44288</c:v>
                </c:pt>
                <c:pt idx="337">
                  <c:v>44289</c:v>
                </c:pt>
                <c:pt idx="338">
                  <c:v>44290</c:v>
                </c:pt>
                <c:pt idx="339">
                  <c:v>44291</c:v>
                </c:pt>
                <c:pt idx="340">
                  <c:v>44292</c:v>
                </c:pt>
                <c:pt idx="341">
                  <c:v>44293</c:v>
                </c:pt>
                <c:pt idx="342">
                  <c:v>44294</c:v>
                </c:pt>
                <c:pt idx="343">
                  <c:v>44295</c:v>
                </c:pt>
                <c:pt idx="344">
                  <c:v>44296</c:v>
                </c:pt>
                <c:pt idx="345">
                  <c:v>44297</c:v>
                </c:pt>
                <c:pt idx="346">
                  <c:v>44298</c:v>
                </c:pt>
                <c:pt idx="347">
                  <c:v>44299</c:v>
                </c:pt>
                <c:pt idx="348">
                  <c:v>44300</c:v>
                </c:pt>
                <c:pt idx="349">
                  <c:v>44301</c:v>
                </c:pt>
                <c:pt idx="350">
                  <c:v>44302</c:v>
                </c:pt>
                <c:pt idx="351">
                  <c:v>44303</c:v>
                </c:pt>
                <c:pt idx="352">
                  <c:v>44304</c:v>
                </c:pt>
                <c:pt idx="353">
                  <c:v>44305</c:v>
                </c:pt>
                <c:pt idx="354">
                  <c:v>44306</c:v>
                </c:pt>
                <c:pt idx="355">
                  <c:v>44307</c:v>
                </c:pt>
                <c:pt idx="356">
                  <c:v>44308</c:v>
                </c:pt>
                <c:pt idx="357">
                  <c:v>44309</c:v>
                </c:pt>
                <c:pt idx="358">
                  <c:v>44310</c:v>
                </c:pt>
                <c:pt idx="359">
                  <c:v>44311</c:v>
                </c:pt>
                <c:pt idx="360">
                  <c:v>44312</c:v>
                </c:pt>
                <c:pt idx="361">
                  <c:v>44313</c:v>
                </c:pt>
                <c:pt idx="362">
                  <c:v>44314</c:v>
                </c:pt>
                <c:pt idx="363">
                  <c:v>44315</c:v>
                </c:pt>
                <c:pt idx="364">
                  <c:v>44316</c:v>
                </c:pt>
                <c:pt idx="365">
                  <c:v>44317</c:v>
                </c:pt>
                <c:pt idx="366">
                  <c:v>44318</c:v>
                </c:pt>
                <c:pt idx="367">
                  <c:v>44319</c:v>
                </c:pt>
                <c:pt idx="368">
                  <c:v>44320</c:v>
                </c:pt>
                <c:pt idx="369">
                  <c:v>44321</c:v>
                </c:pt>
                <c:pt idx="370">
                  <c:v>44322</c:v>
                </c:pt>
                <c:pt idx="371">
                  <c:v>44323</c:v>
                </c:pt>
                <c:pt idx="372">
                  <c:v>44324</c:v>
                </c:pt>
                <c:pt idx="373">
                  <c:v>44325</c:v>
                </c:pt>
                <c:pt idx="374">
                  <c:v>44326</c:v>
                </c:pt>
                <c:pt idx="375">
                  <c:v>44327</c:v>
                </c:pt>
                <c:pt idx="376">
                  <c:v>44328</c:v>
                </c:pt>
                <c:pt idx="377">
                  <c:v>44329</c:v>
                </c:pt>
                <c:pt idx="378">
                  <c:v>44330</c:v>
                </c:pt>
                <c:pt idx="379">
                  <c:v>44331</c:v>
                </c:pt>
                <c:pt idx="380">
                  <c:v>44332</c:v>
                </c:pt>
                <c:pt idx="381">
                  <c:v>44333</c:v>
                </c:pt>
                <c:pt idx="382">
                  <c:v>44334</c:v>
                </c:pt>
                <c:pt idx="383">
                  <c:v>44335</c:v>
                </c:pt>
                <c:pt idx="384">
                  <c:v>44336</c:v>
                </c:pt>
                <c:pt idx="385">
                  <c:v>44337</c:v>
                </c:pt>
                <c:pt idx="386">
                  <c:v>44338</c:v>
                </c:pt>
                <c:pt idx="387">
                  <c:v>44339</c:v>
                </c:pt>
                <c:pt idx="388">
                  <c:v>44340</c:v>
                </c:pt>
                <c:pt idx="389">
                  <c:v>44341</c:v>
                </c:pt>
                <c:pt idx="390">
                  <c:v>44342</c:v>
                </c:pt>
                <c:pt idx="391">
                  <c:v>44343</c:v>
                </c:pt>
                <c:pt idx="392">
                  <c:v>44344</c:v>
                </c:pt>
                <c:pt idx="393">
                  <c:v>44345</c:v>
                </c:pt>
                <c:pt idx="394">
                  <c:v>44346</c:v>
                </c:pt>
                <c:pt idx="395">
                  <c:v>44347</c:v>
                </c:pt>
                <c:pt idx="396">
                  <c:v>44348</c:v>
                </c:pt>
                <c:pt idx="397">
                  <c:v>44349</c:v>
                </c:pt>
                <c:pt idx="398">
                  <c:v>44350</c:v>
                </c:pt>
                <c:pt idx="399">
                  <c:v>44351</c:v>
                </c:pt>
                <c:pt idx="400">
                  <c:v>44352</c:v>
                </c:pt>
                <c:pt idx="401">
                  <c:v>44353</c:v>
                </c:pt>
                <c:pt idx="402">
                  <c:v>44354</c:v>
                </c:pt>
                <c:pt idx="403">
                  <c:v>44355</c:v>
                </c:pt>
                <c:pt idx="404">
                  <c:v>44356</c:v>
                </c:pt>
                <c:pt idx="405">
                  <c:v>44357</c:v>
                </c:pt>
                <c:pt idx="406">
                  <c:v>44358</c:v>
                </c:pt>
                <c:pt idx="407">
                  <c:v>44359</c:v>
                </c:pt>
                <c:pt idx="408">
                  <c:v>44360</c:v>
                </c:pt>
                <c:pt idx="409">
                  <c:v>44361</c:v>
                </c:pt>
                <c:pt idx="410">
                  <c:v>44362</c:v>
                </c:pt>
                <c:pt idx="411">
                  <c:v>44363</c:v>
                </c:pt>
                <c:pt idx="412">
                  <c:v>44364</c:v>
                </c:pt>
                <c:pt idx="413">
                  <c:v>44365</c:v>
                </c:pt>
                <c:pt idx="414">
                  <c:v>44366</c:v>
                </c:pt>
                <c:pt idx="415">
                  <c:v>44367</c:v>
                </c:pt>
                <c:pt idx="416">
                  <c:v>44369</c:v>
                </c:pt>
                <c:pt idx="417">
                  <c:v>44370</c:v>
                </c:pt>
                <c:pt idx="418">
                  <c:v>44371</c:v>
                </c:pt>
                <c:pt idx="419">
                  <c:v>44372</c:v>
                </c:pt>
                <c:pt idx="420">
                  <c:v>44373</c:v>
                </c:pt>
                <c:pt idx="421">
                  <c:v>44374</c:v>
                </c:pt>
                <c:pt idx="422">
                  <c:v>44375</c:v>
                </c:pt>
                <c:pt idx="423">
                  <c:v>44376</c:v>
                </c:pt>
                <c:pt idx="424">
                  <c:v>44377</c:v>
                </c:pt>
                <c:pt idx="425">
                  <c:v>44378</c:v>
                </c:pt>
                <c:pt idx="426">
                  <c:v>44379</c:v>
                </c:pt>
                <c:pt idx="427">
                  <c:v>44380</c:v>
                </c:pt>
                <c:pt idx="428">
                  <c:v>44381</c:v>
                </c:pt>
                <c:pt idx="429">
                  <c:v>44382</c:v>
                </c:pt>
                <c:pt idx="430">
                  <c:v>44383</c:v>
                </c:pt>
                <c:pt idx="431">
                  <c:v>44384</c:v>
                </c:pt>
                <c:pt idx="432">
                  <c:v>44385</c:v>
                </c:pt>
                <c:pt idx="433">
                  <c:v>44386</c:v>
                </c:pt>
                <c:pt idx="434">
                  <c:v>44387</c:v>
                </c:pt>
                <c:pt idx="435">
                  <c:v>44388</c:v>
                </c:pt>
                <c:pt idx="436">
                  <c:v>44389</c:v>
                </c:pt>
                <c:pt idx="437">
                  <c:v>44390</c:v>
                </c:pt>
                <c:pt idx="438">
                  <c:v>44391</c:v>
                </c:pt>
                <c:pt idx="439">
                  <c:v>44392</c:v>
                </c:pt>
                <c:pt idx="440">
                  <c:v>44393</c:v>
                </c:pt>
                <c:pt idx="441">
                  <c:v>44394</c:v>
                </c:pt>
                <c:pt idx="442">
                  <c:v>44395</c:v>
                </c:pt>
                <c:pt idx="443">
                  <c:v>44396</c:v>
                </c:pt>
                <c:pt idx="444">
                  <c:v>44397</c:v>
                </c:pt>
                <c:pt idx="445">
                  <c:v>44398</c:v>
                </c:pt>
                <c:pt idx="446">
                  <c:v>44399</c:v>
                </c:pt>
                <c:pt idx="447">
                  <c:v>44400</c:v>
                </c:pt>
                <c:pt idx="448">
                  <c:v>44401</c:v>
                </c:pt>
                <c:pt idx="449">
                  <c:v>44402</c:v>
                </c:pt>
                <c:pt idx="450">
                  <c:v>44403</c:v>
                </c:pt>
                <c:pt idx="451">
                  <c:v>44404</c:v>
                </c:pt>
                <c:pt idx="452">
                  <c:v>44405</c:v>
                </c:pt>
                <c:pt idx="453">
                  <c:v>44406</c:v>
                </c:pt>
                <c:pt idx="454">
                  <c:v>44407</c:v>
                </c:pt>
                <c:pt idx="455">
                  <c:v>44408</c:v>
                </c:pt>
                <c:pt idx="456">
                  <c:v>44409</c:v>
                </c:pt>
                <c:pt idx="457">
                  <c:v>44410</c:v>
                </c:pt>
                <c:pt idx="458">
                  <c:v>44411</c:v>
                </c:pt>
                <c:pt idx="459">
                  <c:v>44412</c:v>
                </c:pt>
                <c:pt idx="460">
                  <c:v>44413</c:v>
                </c:pt>
                <c:pt idx="461">
                  <c:v>44414</c:v>
                </c:pt>
                <c:pt idx="462">
                  <c:v>44415</c:v>
                </c:pt>
                <c:pt idx="463">
                  <c:v>44416</c:v>
                </c:pt>
                <c:pt idx="464">
                  <c:v>44417</c:v>
                </c:pt>
                <c:pt idx="465">
                  <c:v>44418</c:v>
                </c:pt>
                <c:pt idx="466">
                  <c:v>44419</c:v>
                </c:pt>
                <c:pt idx="467">
                  <c:v>44420</c:v>
                </c:pt>
                <c:pt idx="468">
                  <c:v>44421</c:v>
                </c:pt>
                <c:pt idx="469">
                  <c:v>44422</c:v>
                </c:pt>
                <c:pt idx="470">
                  <c:v>44423</c:v>
                </c:pt>
                <c:pt idx="471">
                  <c:v>44424</c:v>
                </c:pt>
                <c:pt idx="472">
                  <c:v>44425</c:v>
                </c:pt>
                <c:pt idx="473">
                  <c:v>44426</c:v>
                </c:pt>
                <c:pt idx="474">
                  <c:v>44427</c:v>
                </c:pt>
                <c:pt idx="475">
                  <c:v>44428</c:v>
                </c:pt>
                <c:pt idx="476">
                  <c:v>44429</c:v>
                </c:pt>
                <c:pt idx="477">
                  <c:v>44430</c:v>
                </c:pt>
                <c:pt idx="478">
                  <c:v>44431</c:v>
                </c:pt>
                <c:pt idx="479">
                  <c:v>44432</c:v>
                </c:pt>
                <c:pt idx="480">
                  <c:v>44433</c:v>
                </c:pt>
                <c:pt idx="481">
                  <c:v>44434</c:v>
                </c:pt>
                <c:pt idx="482">
                  <c:v>44435</c:v>
                </c:pt>
                <c:pt idx="483">
                  <c:v>44436</c:v>
                </c:pt>
                <c:pt idx="484">
                  <c:v>44437</c:v>
                </c:pt>
                <c:pt idx="485">
                  <c:v>44438</c:v>
                </c:pt>
                <c:pt idx="486">
                  <c:v>44439</c:v>
                </c:pt>
                <c:pt idx="487">
                  <c:v>44440</c:v>
                </c:pt>
                <c:pt idx="488">
                  <c:v>44441</c:v>
                </c:pt>
                <c:pt idx="489">
                  <c:v>44442</c:v>
                </c:pt>
                <c:pt idx="490">
                  <c:v>44443</c:v>
                </c:pt>
                <c:pt idx="491">
                  <c:v>44444</c:v>
                </c:pt>
                <c:pt idx="492">
                  <c:v>44445</c:v>
                </c:pt>
                <c:pt idx="493">
                  <c:v>44446</c:v>
                </c:pt>
                <c:pt idx="494">
                  <c:v>44447</c:v>
                </c:pt>
                <c:pt idx="495">
                  <c:v>44448</c:v>
                </c:pt>
                <c:pt idx="496">
                  <c:v>44449</c:v>
                </c:pt>
                <c:pt idx="497">
                  <c:v>44450</c:v>
                </c:pt>
                <c:pt idx="498">
                  <c:v>44451</c:v>
                </c:pt>
                <c:pt idx="499">
                  <c:v>44452</c:v>
                </c:pt>
                <c:pt idx="500">
                  <c:v>44453</c:v>
                </c:pt>
                <c:pt idx="501">
                  <c:v>44454</c:v>
                </c:pt>
                <c:pt idx="502">
                  <c:v>44455</c:v>
                </c:pt>
                <c:pt idx="503">
                  <c:v>44456</c:v>
                </c:pt>
                <c:pt idx="504">
                  <c:v>44457</c:v>
                </c:pt>
                <c:pt idx="505">
                  <c:v>44458</c:v>
                </c:pt>
                <c:pt idx="506">
                  <c:v>44459</c:v>
                </c:pt>
                <c:pt idx="507">
                  <c:v>44460</c:v>
                </c:pt>
                <c:pt idx="508">
                  <c:v>44461</c:v>
                </c:pt>
                <c:pt idx="509">
                  <c:v>44463</c:v>
                </c:pt>
                <c:pt idx="510">
                  <c:v>44464</c:v>
                </c:pt>
                <c:pt idx="511">
                  <c:v>44465</c:v>
                </c:pt>
                <c:pt idx="512">
                  <c:v>44466</c:v>
                </c:pt>
                <c:pt idx="513">
                  <c:v>44467</c:v>
                </c:pt>
                <c:pt idx="514">
                  <c:v>44468</c:v>
                </c:pt>
                <c:pt idx="515">
                  <c:v>44469</c:v>
                </c:pt>
                <c:pt idx="516">
                  <c:v>44470</c:v>
                </c:pt>
                <c:pt idx="517">
                  <c:v>44471</c:v>
                </c:pt>
                <c:pt idx="518">
                  <c:v>44472</c:v>
                </c:pt>
                <c:pt idx="519">
                  <c:v>44473</c:v>
                </c:pt>
                <c:pt idx="520">
                  <c:v>44474</c:v>
                </c:pt>
                <c:pt idx="521">
                  <c:v>44475</c:v>
                </c:pt>
                <c:pt idx="522">
                  <c:v>44476</c:v>
                </c:pt>
                <c:pt idx="523">
                  <c:v>44477</c:v>
                </c:pt>
                <c:pt idx="524">
                  <c:v>44478</c:v>
                </c:pt>
                <c:pt idx="525">
                  <c:v>44479</c:v>
                </c:pt>
                <c:pt idx="526">
                  <c:v>44480</c:v>
                </c:pt>
                <c:pt idx="527">
                  <c:v>44481</c:v>
                </c:pt>
                <c:pt idx="528">
                  <c:v>44482</c:v>
                </c:pt>
                <c:pt idx="529">
                  <c:v>44483</c:v>
                </c:pt>
                <c:pt idx="530">
                  <c:v>44484</c:v>
                </c:pt>
                <c:pt idx="531">
                  <c:v>44485</c:v>
                </c:pt>
                <c:pt idx="532">
                  <c:v>44486</c:v>
                </c:pt>
                <c:pt idx="533">
                  <c:v>44487</c:v>
                </c:pt>
                <c:pt idx="534">
                  <c:v>44488</c:v>
                </c:pt>
                <c:pt idx="535">
                  <c:v>44489</c:v>
                </c:pt>
                <c:pt idx="536">
                  <c:v>44490</c:v>
                </c:pt>
                <c:pt idx="537">
                  <c:v>44491</c:v>
                </c:pt>
                <c:pt idx="538">
                  <c:v>44492</c:v>
                </c:pt>
                <c:pt idx="539">
                  <c:v>44493</c:v>
                </c:pt>
                <c:pt idx="540">
                  <c:v>44494</c:v>
                </c:pt>
                <c:pt idx="541">
                  <c:v>44495</c:v>
                </c:pt>
                <c:pt idx="542">
                  <c:v>44496</c:v>
                </c:pt>
                <c:pt idx="543">
                  <c:v>44497</c:v>
                </c:pt>
                <c:pt idx="544">
                  <c:v>44498</c:v>
                </c:pt>
                <c:pt idx="545">
                  <c:v>44499</c:v>
                </c:pt>
                <c:pt idx="546">
                  <c:v>44500</c:v>
                </c:pt>
                <c:pt idx="547">
                  <c:v>44501</c:v>
                </c:pt>
                <c:pt idx="548">
                  <c:v>44502</c:v>
                </c:pt>
                <c:pt idx="549">
                  <c:v>44503</c:v>
                </c:pt>
                <c:pt idx="550">
                  <c:v>44504</c:v>
                </c:pt>
                <c:pt idx="551">
                  <c:v>44505</c:v>
                </c:pt>
                <c:pt idx="552">
                  <c:v>44506</c:v>
                </c:pt>
                <c:pt idx="553">
                  <c:v>44507</c:v>
                </c:pt>
                <c:pt idx="554">
                  <c:v>44508</c:v>
                </c:pt>
                <c:pt idx="555">
                  <c:v>44509</c:v>
                </c:pt>
                <c:pt idx="556">
                  <c:v>44510</c:v>
                </c:pt>
                <c:pt idx="557">
                  <c:v>44511</c:v>
                </c:pt>
                <c:pt idx="558">
                  <c:v>44512</c:v>
                </c:pt>
                <c:pt idx="559">
                  <c:v>44513</c:v>
                </c:pt>
                <c:pt idx="560">
                  <c:v>44514</c:v>
                </c:pt>
                <c:pt idx="561">
                  <c:v>44515</c:v>
                </c:pt>
                <c:pt idx="562">
                  <c:v>44516</c:v>
                </c:pt>
                <c:pt idx="563">
                  <c:v>44517</c:v>
                </c:pt>
                <c:pt idx="564">
                  <c:v>44518</c:v>
                </c:pt>
                <c:pt idx="565">
                  <c:v>44519</c:v>
                </c:pt>
                <c:pt idx="566">
                  <c:v>44520</c:v>
                </c:pt>
                <c:pt idx="567">
                  <c:v>44521</c:v>
                </c:pt>
                <c:pt idx="568">
                  <c:v>44522</c:v>
                </c:pt>
                <c:pt idx="569">
                  <c:v>44523</c:v>
                </c:pt>
                <c:pt idx="570">
                  <c:v>44524</c:v>
                </c:pt>
                <c:pt idx="571">
                  <c:v>44525</c:v>
                </c:pt>
                <c:pt idx="572">
                  <c:v>44526</c:v>
                </c:pt>
                <c:pt idx="573">
                  <c:v>44527</c:v>
                </c:pt>
                <c:pt idx="574">
                  <c:v>44528</c:v>
                </c:pt>
                <c:pt idx="575">
                  <c:v>44529</c:v>
                </c:pt>
                <c:pt idx="576">
                  <c:v>44530</c:v>
                </c:pt>
                <c:pt idx="577">
                  <c:v>44531</c:v>
                </c:pt>
                <c:pt idx="578">
                  <c:v>44532</c:v>
                </c:pt>
                <c:pt idx="579">
                  <c:v>44533</c:v>
                </c:pt>
                <c:pt idx="580">
                  <c:v>44534</c:v>
                </c:pt>
                <c:pt idx="581">
                  <c:v>44535</c:v>
                </c:pt>
                <c:pt idx="582">
                  <c:v>44536</c:v>
                </c:pt>
                <c:pt idx="583">
                  <c:v>44537</c:v>
                </c:pt>
                <c:pt idx="584">
                  <c:v>44538</c:v>
                </c:pt>
                <c:pt idx="585">
                  <c:v>44539</c:v>
                </c:pt>
                <c:pt idx="586">
                  <c:v>44540</c:v>
                </c:pt>
                <c:pt idx="587">
                  <c:v>44541</c:v>
                </c:pt>
                <c:pt idx="588">
                  <c:v>44542</c:v>
                </c:pt>
                <c:pt idx="589">
                  <c:v>44543</c:v>
                </c:pt>
                <c:pt idx="590">
                  <c:v>44544</c:v>
                </c:pt>
                <c:pt idx="591">
                  <c:v>44545</c:v>
                </c:pt>
                <c:pt idx="592">
                  <c:v>44546</c:v>
                </c:pt>
                <c:pt idx="593">
                  <c:v>44547</c:v>
                </c:pt>
                <c:pt idx="594">
                  <c:v>44548</c:v>
                </c:pt>
                <c:pt idx="595">
                  <c:v>44549</c:v>
                </c:pt>
                <c:pt idx="596">
                  <c:v>44550</c:v>
                </c:pt>
                <c:pt idx="597">
                  <c:v>44551</c:v>
                </c:pt>
                <c:pt idx="598">
                  <c:v>44552</c:v>
                </c:pt>
                <c:pt idx="599">
                  <c:v>44553</c:v>
                </c:pt>
                <c:pt idx="600">
                  <c:v>44554</c:v>
                </c:pt>
                <c:pt idx="601">
                  <c:v>44555</c:v>
                </c:pt>
                <c:pt idx="602">
                  <c:v>44556</c:v>
                </c:pt>
                <c:pt idx="603">
                  <c:v>44557</c:v>
                </c:pt>
                <c:pt idx="604">
                  <c:v>44558</c:v>
                </c:pt>
                <c:pt idx="605">
                  <c:v>44559</c:v>
                </c:pt>
                <c:pt idx="606">
                  <c:v>44560</c:v>
                </c:pt>
                <c:pt idx="607">
                  <c:v>44561</c:v>
                </c:pt>
                <c:pt idx="608">
                  <c:v>44562</c:v>
                </c:pt>
                <c:pt idx="609">
                  <c:v>44563</c:v>
                </c:pt>
                <c:pt idx="610">
                  <c:v>44564</c:v>
                </c:pt>
                <c:pt idx="611">
                  <c:v>44565</c:v>
                </c:pt>
                <c:pt idx="612">
                  <c:v>44566</c:v>
                </c:pt>
                <c:pt idx="613">
                  <c:v>44567</c:v>
                </c:pt>
                <c:pt idx="614">
                  <c:v>44568</c:v>
                </c:pt>
                <c:pt idx="615">
                  <c:v>44569</c:v>
                </c:pt>
                <c:pt idx="616">
                  <c:v>44570</c:v>
                </c:pt>
                <c:pt idx="617">
                  <c:v>44571</c:v>
                </c:pt>
                <c:pt idx="618">
                  <c:v>44572</c:v>
                </c:pt>
                <c:pt idx="619">
                  <c:v>44574</c:v>
                </c:pt>
                <c:pt idx="620">
                  <c:v>44575</c:v>
                </c:pt>
                <c:pt idx="621">
                  <c:v>44576</c:v>
                </c:pt>
                <c:pt idx="622">
                  <c:v>44577</c:v>
                </c:pt>
                <c:pt idx="623">
                  <c:v>44578</c:v>
                </c:pt>
                <c:pt idx="624">
                  <c:v>44579</c:v>
                </c:pt>
                <c:pt idx="625">
                  <c:v>44580</c:v>
                </c:pt>
                <c:pt idx="626">
                  <c:v>44581</c:v>
                </c:pt>
                <c:pt idx="627">
                  <c:v>44582</c:v>
                </c:pt>
                <c:pt idx="628">
                  <c:v>44583</c:v>
                </c:pt>
                <c:pt idx="629">
                  <c:v>44584</c:v>
                </c:pt>
                <c:pt idx="630">
                  <c:v>44585</c:v>
                </c:pt>
                <c:pt idx="631">
                  <c:v>44586</c:v>
                </c:pt>
                <c:pt idx="632">
                  <c:v>44587</c:v>
                </c:pt>
                <c:pt idx="633">
                  <c:v>44588</c:v>
                </c:pt>
                <c:pt idx="634">
                  <c:v>44589</c:v>
                </c:pt>
                <c:pt idx="635">
                  <c:v>44590</c:v>
                </c:pt>
                <c:pt idx="636">
                  <c:v>44591</c:v>
                </c:pt>
                <c:pt idx="637">
                  <c:v>44592</c:v>
                </c:pt>
                <c:pt idx="638">
                  <c:v>44593</c:v>
                </c:pt>
                <c:pt idx="639">
                  <c:v>44594</c:v>
                </c:pt>
                <c:pt idx="640">
                  <c:v>44595</c:v>
                </c:pt>
                <c:pt idx="641">
                  <c:v>44596</c:v>
                </c:pt>
                <c:pt idx="642">
                  <c:v>44597</c:v>
                </c:pt>
                <c:pt idx="643">
                  <c:v>44598</c:v>
                </c:pt>
                <c:pt idx="644">
                  <c:v>44599</c:v>
                </c:pt>
                <c:pt idx="645">
                  <c:v>44600</c:v>
                </c:pt>
                <c:pt idx="646">
                  <c:v>44601</c:v>
                </c:pt>
                <c:pt idx="647">
                  <c:v>44602</c:v>
                </c:pt>
                <c:pt idx="648">
                  <c:v>44603</c:v>
                </c:pt>
                <c:pt idx="649">
                  <c:v>44604</c:v>
                </c:pt>
                <c:pt idx="650">
                  <c:v>44605</c:v>
                </c:pt>
                <c:pt idx="651">
                  <c:v>44606</c:v>
                </c:pt>
                <c:pt idx="652">
                  <c:v>44607</c:v>
                </c:pt>
                <c:pt idx="653">
                  <c:v>44608</c:v>
                </c:pt>
                <c:pt idx="654">
                  <c:v>44609</c:v>
                </c:pt>
                <c:pt idx="655">
                  <c:v>44610</c:v>
                </c:pt>
                <c:pt idx="656">
                  <c:v>44611</c:v>
                </c:pt>
                <c:pt idx="657">
                  <c:v>44612</c:v>
                </c:pt>
                <c:pt idx="658">
                  <c:v>44613</c:v>
                </c:pt>
                <c:pt idx="659">
                  <c:v>44614</c:v>
                </c:pt>
                <c:pt idx="660">
                  <c:v>44615</c:v>
                </c:pt>
                <c:pt idx="661">
                  <c:v>44616</c:v>
                </c:pt>
                <c:pt idx="662">
                  <c:v>44617</c:v>
                </c:pt>
                <c:pt idx="663">
                  <c:v>44618</c:v>
                </c:pt>
                <c:pt idx="664">
                  <c:v>44619</c:v>
                </c:pt>
                <c:pt idx="665">
                  <c:v>44620</c:v>
                </c:pt>
                <c:pt idx="666">
                  <c:v>44621</c:v>
                </c:pt>
                <c:pt idx="667">
                  <c:v>44622</c:v>
                </c:pt>
                <c:pt idx="668">
                  <c:v>44623</c:v>
                </c:pt>
                <c:pt idx="669">
                  <c:v>44624</c:v>
                </c:pt>
                <c:pt idx="670">
                  <c:v>44625</c:v>
                </c:pt>
                <c:pt idx="671">
                  <c:v>44626</c:v>
                </c:pt>
                <c:pt idx="672">
                  <c:v>44627</c:v>
                </c:pt>
                <c:pt idx="673">
                  <c:v>44628</c:v>
                </c:pt>
                <c:pt idx="674">
                  <c:v>44629</c:v>
                </c:pt>
                <c:pt idx="675">
                  <c:v>44630</c:v>
                </c:pt>
                <c:pt idx="676">
                  <c:v>44631</c:v>
                </c:pt>
                <c:pt idx="677">
                  <c:v>44632</c:v>
                </c:pt>
                <c:pt idx="678">
                  <c:v>44633</c:v>
                </c:pt>
                <c:pt idx="679">
                  <c:v>44634</c:v>
                </c:pt>
                <c:pt idx="680">
                  <c:v>44635</c:v>
                </c:pt>
                <c:pt idx="681">
                  <c:v>44636</c:v>
                </c:pt>
                <c:pt idx="682">
                  <c:v>44637</c:v>
                </c:pt>
                <c:pt idx="683">
                  <c:v>44638</c:v>
                </c:pt>
                <c:pt idx="684">
                  <c:v>44639</c:v>
                </c:pt>
                <c:pt idx="685">
                  <c:v>44640</c:v>
                </c:pt>
                <c:pt idx="686">
                  <c:v>44642</c:v>
                </c:pt>
                <c:pt idx="687">
                  <c:v>44643</c:v>
                </c:pt>
                <c:pt idx="688">
                  <c:v>44644</c:v>
                </c:pt>
                <c:pt idx="689">
                  <c:v>44645</c:v>
                </c:pt>
                <c:pt idx="690">
                  <c:v>44646</c:v>
                </c:pt>
                <c:pt idx="691">
                  <c:v>44647</c:v>
                </c:pt>
                <c:pt idx="692">
                  <c:v>44648</c:v>
                </c:pt>
                <c:pt idx="693">
                  <c:v>44649</c:v>
                </c:pt>
                <c:pt idx="694">
                  <c:v>44650</c:v>
                </c:pt>
                <c:pt idx="695">
                  <c:v>44651</c:v>
                </c:pt>
                <c:pt idx="696">
                  <c:v>44653</c:v>
                </c:pt>
                <c:pt idx="697">
                  <c:v>44654</c:v>
                </c:pt>
                <c:pt idx="698">
                  <c:v>44655</c:v>
                </c:pt>
                <c:pt idx="699">
                  <c:v>44656</c:v>
                </c:pt>
                <c:pt idx="700">
                  <c:v>44657</c:v>
                </c:pt>
                <c:pt idx="701">
                  <c:v>44658</c:v>
                </c:pt>
                <c:pt idx="702">
                  <c:v>44659</c:v>
                </c:pt>
                <c:pt idx="703">
                  <c:v>44660</c:v>
                </c:pt>
                <c:pt idx="704">
                  <c:v>44661</c:v>
                </c:pt>
                <c:pt idx="705">
                  <c:v>44662</c:v>
                </c:pt>
                <c:pt idx="706">
                  <c:v>44663</c:v>
                </c:pt>
                <c:pt idx="707">
                  <c:v>44664</c:v>
                </c:pt>
                <c:pt idx="708">
                  <c:v>44665</c:v>
                </c:pt>
                <c:pt idx="709">
                  <c:v>44666</c:v>
                </c:pt>
                <c:pt idx="710">
                  <c:v>44667</c:v>
                </c:pt>
                <c:pt idx="711">
                  <c:v>44668</c:v>
                </c:pt>
                <c:pt idx="712">
                  <c:v>44669</c:v>
                </c:pt>
                <c:pt idx="713">
                  <c:v>44670</c:v>
                </c:pt>
                <c:pt idx="714">
                  <c:v>44671</c:v>
                </c:pt>
                <c:pt idx="715">
                  <c:v>44672</c:v>
                </c:pt>
                <c:pt idx="716">
                  <c:v>44673</c:v>
                </c:pt>
                <c:pt idx="717">
                  <c:v>44674</c:v>
                </c:pt>
                <c:pt idx="718">
                  <c:v>44675</c:v>
                </c:pt>
                <c:pt idx="719">
                  <c:v>44676</c:v>
                </c:pt>
                <c:pt idx="720">
                  <c:v>44677</c:v>
                </c:pt>
                <c:pt idx="721">
                  <c:v>44678</c:v>
                </c:pt>
                <c:pt idx="722">
                  <c:v>44679</c:v>
                </c:pt>
                <c:pt idx="723">
                  <c:v>44680</c:v>
                </c:pt>
                <c:pt idx="724">
                  <c:v>44681</c:v>
                </c:pt>
                <c:pt idx="725">
                  <c:v>44682</c:v>
                </c:pt>
                <c:pt idx="726">
                  <c:v>44683</c:v>
                </c:pt>
                <c:pt idx="727">
                  <c:v>44684</c:v>
                </c:pt>
                <c:pt idx="728">
                  <c:v>44685</c:v>
                </c:pt>
                <c:pt idx="729">
                  <c:v>44686</c:v>
                </c:pt>
                <c:pt idx="730">
                  <c:v>44687</c:v>
                </c:pt>
                <c:pt idx="731">
                  <c:v>44688</c:v>
                </c:pt>
                <c:pt idx="732">
                  <c:v>44689</c:v>
                </c:pt>
                <c:pt idx="733">
                  <c:v>44690</c:v>
                </c:pt>
                <c:pt idx="734">
                  <c:v>44691</c:v>
                </c:pt>
                <c:pt idx="735">
                  <c:v>44692</c:v>
                </c:pt>
                <c:pt idx="736">
                  <c:v>44693</c:v>
                </c:pt>
                <c:pt idx="737">
                  <c:v>44694</c:v>
                </c:pt>
                <c:pt idx="738">
                  <c:v>44695</c:v>
                </c:pt>
                <c:pt idx="739">
                  <c:v>44696</c:v>
                </c:pt>
                <c:pt idx="740">
                  <c:v>44697</c:v>
                </c:pt>
                <c:pt idx="741">
                  <c:v>44698</c:v>
                </c:pt>
                <c:pt idx="742">
                  <c:v>44699</c:v>
                </c:pt>
                <c:pt idx="743">
                  <c:v>44700</c:v>
                </c:pt>
                <c:pt idx="744">
                  <c:v>44701</c:v>
                </c:pt>
                <c:pt idx="745">
                  <c:v>44702</c:v>
                </c:pt>
                <c:pt idx="746">
                  <c:v>44703</c:v>
                </c:pt>
                <c:pt idx="747">
                  <c:v>44704</c:v>
                </c:pt>
                <c:pt idx="748">
                  <c:v>44705</c:v>
                </c:pt>
                <c:pt idx="749">
                  <c:v>44706</c:v>
                </c:pt>
                <c:pt idx="750">
                  <c:v>44707</c:v>
                </c:pt>
                <c:pt idx="751">
                  <c:v>44708</c:v>
                </c:pt>
                <c:pt idx="752">
                  <c:v>44709</c:v>
                </c:pt>
                <c:pt idx="753">
                  <c:v>44710</c:v>
                </c:pt>
                <c:pt idx="754">
                  <c:v>44711</c:v>
                </c:pt>
                <c:pt idx="755">
                  <c:v>44712</c:v>
                </c:pt>
                <c:pt idx="756">
                  <c:v>44713</c:v>
                </c:pt>
                <c:pt idx="757">
                  <c:v>44714</c:v>
                </c:pt>
                <c:pt idx="758">
                  <c:v>44715</c:v>
                </c:pt>
                <c:pt idx="759">
                  <c:v>44716</c:v>
                </c:pt>
                <c:pt idx="760">
                  <c:v>44717</c:v>
                </c:pt>
                <c:pt idx="761">
                  <c:v>44718</c:v>
                </c:pt>
                <c:pt idx="762">
                  <c:v>44719</c:v>
                </c:pt>
                <c:pt idx="763">
                  <c:v>44720</c:v>
                </c:pt>
                <c:pt idx="764">
                  <c:v>44721</c:v>
                </c:pt>
                <c:pt idx="765">
                  <c:v>44722</c:v>
                </c:pt>
                <c:pt idx="766">
                  <c:v>44723</c:v>
                </c:pt>
                <c:pt idx="767">
                  <c:v>44724</c:v>
                </c:pt>
                <c:pt idx="768">
                  <c:v>44725</c:v>
                </c:pt>
                <c:pt idx="769">
                  <c:v>44726</c:v>
                </c:pt>
                <c:pt idx="770">
                  <c:v>44727</c:v>
                </c:pt>
                <c:pt idx="771">
                  <c:v>44728</c:v>
                </c:pt>
                <c:pt idx="772">
                  <c:v>44729</c:v>
                </c:pt>
                <c:pt idx="773">
                  <c:v>44730</c:v>
                </c:pt>
                <c:pt idx="774">
                  <c:v>44731</c:v>
                </c:pt>
                <c:pt idx="775">
                  <c:v>44732</c:v>
                </c:pt>
                <c:pt idx="776">
                  <c:v>44733</c:v>
                </c:pt>
                <c:pt idx="777">
                  <c:v>44734</c:v>
                </c:pt>
                <c:pt idx="778">
                  <c:v>44735</c:v>
                </c:pt>
                <c:pt idx="779">
                  <c:v>44736</c:v>
                </c:pt>
                <c:pt idx="780">
                  <c:v>44737</c:v>
                </c:pt>
                <c:pt idx="781">
                  <c:v>44738</c:v>
                </c:pt>
                <c:pt idx="782">
                  <c:v>44739</c:v>
                </c:pt>
                <c:pt idx="783">
                  <c:v>44740</c:v>
                </c:pt>
                <c:pt idx="784">
                  <c:v>44741</c:v>
                </c:pt>
                <c:pt idx="785">
                  <c:v>44742</c:v>
                </c:pt>
                <c:pt idx="786">
                  <c:v>44743</c:v>
                </c:pt>
                <c:pt idx="787">
                  <c:v>44744</c:v>
                </c:pt>
                <c:pt idx="788">
                  <c:v>44745</c:v>
                </c:pt>
                <c:pt idx="789">
                  <c:v>44746</c:v>
                </c:pt>
                <c:pt idx="790">
                  <c:v>44747</c:v>
                </c:pt>
                <c:pt idx="791">
                  <c:v>44748</c:v>
                </c:pt>
                <c:pt idx="792">
                  <c:v>44749</c:v>
                </c:pt>
                <c:pt idx="793">
                  <c:v>44750</c:v>
                </c:pt>
                <c:pt idx="794">
                  <c:v>44751</c:v>
                </c:pt>
                <c:pt idx="795">
                  <c:v>44752</c:v>
                </c:pt>
                <c:pt idx="796">
                  <c:v>44753</c:v>
                </c:pt>
                <c:pt idx="797">
                  <c:v>44754</c:v>
                </c:pt>
                <c:pt idx="798">
                  <c:v>44755</c:v>
                </c:pt>
                <c:pt idx="799">
                  <c:v>44756</c:v>
                </c:pt>
                <c:pt idx="800">
                  <c:v>44757</c:v>
                </c:pt>
                <c:pt idx="801">
                  <c:v>44758</c:v>
                </c:pt>
                <c:pt idx="802">
                  <c:v>44759</c:v>
                </c:pt>
                <c:pt idx="803">
                  <c:v>44760</c:v>
                </c:pt>
                <c:pt idx="804">
                  <c:v>44761</c:v>
                </c:pt>
                <c:pt idx="805">
                  <c:v>44762</c:v>
                </c:pt>
                <c:pt idx="806">
                  <c:v>44763</c:v>
                </c:pt>
                <c:pt idx="807">
                  <c:v>44764</c:v>
                </c:pt>
                <c:pt idx="808">
                  <c:v>44765</c:v>
                </c:pt>
                <c:pt idx="809">
                  <c:v>44766</c:v>
                </c:pt>
                <c:pt idx="810">
                  <c:v>44767</c:v>
                </c:pt>
                <c:pt idx="811">
                  <c:v>44768</c:v>
                </c:pt>
                <c:pt idx="812">
                  <c:v>44769</c:v>
                </c:pt>
                <c:pt idx="813">
                  <c:v>44770</c:v>
                </c:pt>
                <c:pt idx="814">
                  <c:v>44771</c:v>
                </c:pt>
                <c:pt idx="815">
                  <c:v>44772</c:v>
                </c:pt>
                <c:pt idx="816">
                  <c:v>44773</c:v>
                </c:pt>
                <c:pt idx="817">
                  <c:v>44774</c:v>
                </c:pt>
                <c:pt idx="818">
                  <c:v>44775</c:v>
                </c:pt>
                <c:pt idx="819">
                  <c:v>44776</c:v>
                </c:pt>
                <c:pt idx="820">
                  <c:v>44777</c:v>
                </c:pt>
                <c:pt idx="821">
                  <c:v>44779</c:v>
                </c:pt>
                <c:pt idx="822">
                  <c:v>44780</c:v>
                </c:pt>
                <c:pt idx="823">
                  <c:v>44781</c:v>
                </c:pt>
                <c:pt idx="824">
                  <c:v>44782</c:v>
                </c:pt>
                <c:pt idx="825">
                  <c:v>44783</c:v>
                </c:pt>
                <c:pt idx="826">
                  <c:v>44784</c:v>
                </c:pt>
                <c:pt idx="827">
                  <c:v>44785</c:v>
                </c:pt>
                <c:pt idx="828">
                  <c:v>44786</c:v>
                </c:pt>
                <c:pt idx="829">
                  <c:v>44787</c:v>
                </c:pt>
                <c:pt idx="830">
                  <c:v>44788</c:v>
                </c:pt>
                <c:pt idx="831">
                  <c:v>44789</c:v>
                </c:pt>
                <c:pt idx="832">
                  <c:v>44790</c:v>
                </c:pt>
                <c:pt idx="833">
                  <c:v>44791</c:v>
                </c:pt>
                <c:pt idx="834">
                  <c:v>44792</c:v>
                </c:pt>
                <c:pt idx="835">
                  <c:v>44793</c:v>
                </c:pt>
                <c:pt idx="836">
                  <c:v>44794</c:v>
                </c:pt>
                <c:pt idx="837">
                  <c:v>44795</c:v>
                </c:pt>
                <c:pt idx="838">
                  <c:v>44796</c:v>
                </c:pt>
                <c:pt idx="839">
                  <c:v>44797</c:v>
                </c:pt>
                <c:pt idx="840">
                  <c:v>44798</c:v>
                </c:pt>
                <c:pt idx="841">
                  <c:v>44799</c:v>
                </c:pt>
                <c:pt idx="842">
                  <c:v>44800</c:v>
                </c:pt>
                <c:pt idx="843">
                  <c:v>44801</c:v>
                </c:pt>
                <c:pt idx="844">
                  <c:v>44802</c:v>
                </c:pt>
                <c:pt idx="845">
                  <c:v>44803</c:v>
                </c:pt>
                <c:pt idx="846">
                  <c:v>44804</c:v>
                </c:pt>
                <c:pt idx="847">
                  <c:v>44805</c:v>
                </c:pt>
                <c:pt idx="848">
                  <c:v>44806</c:v>
                </c:pt>
                <c:pt idx="849">
                  <c:v>44808</c:v>
                </c:pt>
                <c:pt idx="850">
                  <c:v>44809</c:v>
                </c:pt>
                <c:pt idx="851">
                  <c:v>44810</c:v>
                </c:pt>
                <c:pt idx="852">
                  <c:v>44811</c:v>
                </c:pt>
                <c:pt idx="853">
                  <c:v>44812</c:v>
                </c:pt>
                <c:pt idx="854">
                  <c:v>44813</c:v>
                </c:pt>
                <c:pt idx="855">
                  <c:v>44814</c:v>
                </c:pt>
                <c:pt idx="856">
                  <c:v>44815</c:v>
                </c:pt>
                <c:pt idx="857">
                  <c:v>44816</c:v>
                </c:pt>
                <c:pt idx="858">
                  <c:v>44817</c:v>
                </c:pt>
                <c:pt idx="859">
                  <c:v>44818</c:v>
                </c:pt>
                <c:pt idx="860">
                  <c:v>44819</c:v>
                </c:pt>
                <c:pt idx="861">
                  <c:v>44820</c:v>
                </c:pt>
                <c:pt idx="862">
                  <c:v>44821</c:v>
                </c:pt>
                <c:pt idx="863">
                  <c:v>44822</c:v>
                </c:pt>
                <c:pt idx="864">
                  <c:v>44823</c:v>
                </c:pt>
                <c:pt idx="865">
                  <c:v>44824</c:v>
                </c:pt>
                <c:pt idx="866">
                  <c:v>44825</c:v>
                </c:pt>
                <c:pt idx="867">
                  <c:v>44826</c:v>
                </c:pt>
                <c:pt idx="868">
                  <c:v>44828</c:v>
                </c:pt>
                <c:pt idx="869">
                  <c:v>44829</c:v>
                </c:pt>
                <c:pt idx="870">
                  <c:v>44830</c:v>
                </c:pt>
                <c:pt idx="871">
                  <c:v>44831</c:v>
                </c:pt>
                <c:pt idx="872">
                  <c:v>44832</c:v>
                </c:pt>
                <c:pt idx="873">
                  <c:v>44833</c:v>
                </c:pt>
                <c:pt idx="874">
                  <c:v>44834</c:v>
                </c:pt>
                <c:pt idx="875">
                  <c:v>44835</c:v>
                </c:pt>
                <c:pt idx="876">
                  <c:v>44836</c:v>
                </c:pt>
                <c:pt idx="877">
                  <c:v>44837</c:v>
                </c:pt>
                <c:pt idx="878">
                  <c:v>44838</c:v>
                </c:pt>
                <c:pt idx="879">
                  <c:v>44839</c:v>
                </c:pt>
                <c:pt idx="880">
                  <c:v>44840</c:v>
                </c:pt>
                <c:pt idx="881">
                  <c:v>44841</c:v>
                </c:pt>
                <c:pt idx="882">
                  <c:v>44842</c:v>
                </c:pt>
                <c:pt idx="883">
                  <c:v>44843</c:v>
                </c:pt>
                <c:pt idx="884">
                  <c:v>44844</c:v>
                </c:pt>
                <c:pt idx="885">
                  <c:v>44845</c:v>
                </c:pt>
                <c:pt idx="886">
                  <c:v>44846</c:v>
                </c:pt>
                <c:pt idx="887">
                  <c:v>44847</c:v>
                </c:pt>
                <c:pt idx="888">
                  <c:v>44848</c:v>
                </c:pt>
                <c:pt idx="889">
                  <c:v>44849</c:v>
                </c:pt>
                <c:pt idx="890">
                  <c:v>44850</c:v>
                </c:pt>
                <c:pt idx="891">
                  <c:v>44851</c:v>
                </c:pt>
                <c:pt idx="892">
                  <c:v>44852</c:v>
                </c:pt>
                <c:pt idx="893">
                  <c:v>44853</c:v>
                </c:pt>
                <c:pt idx="894">
                  <c:v>44854</c:v>
                </c:pt>
                <c:pt idx="895">
                  <c:v>44855</c:v>
                </c:pt>
                <c:pt idx="896">
                  <c:v>44856</c:v>
                </c:pt>
                <c:pt idx="897">
                  <c:v>44857</c:v>
                </c:pt>
                <c:pt idx="898">
                  <c:v>44858</c:v>
                </c:pt>
                <c:pt idx="899">
                  <c:v>44859</c:v>
                </c:pt>
                <c:pt idx="900">
                  <c:v>44860</c:v>
                </c:pt>
                <c:pt idx="901">
                  <c:v>44861</c:v>
                </c:pt>
                <c:pt idx="902">
                  <c:v>44862</c:v>
                </c:pt>
                <c:pt idx="903">
                  <c:v>44863</c:v>
                </c:pt>
                <c:pt idx="904">
                  <c:v>44864</c:v>
                </c:pt>
                <c:pt idx="905">
                  <c:v>44865</c:v>
                </c:pt>
                <c:pt idx="906">
                  <c:v>44866</c:v>
                </c:pt>
                <c:pt idx="907">
                  <c:v>44867</c:v>
                </c:pt>
                <c:pt idx="908">
                  <c:v>44868</c:v>
                </c:pt>
                <c:pt idx="909">
                  <c:v>44869</c:v>
                </c:pt>
                <c:pt idx="910">
                  <c:v>44870</c:v>
                </c:pt>
                <c:pt idx="911">
                  <c:v>44871</c:v>
                </c:pt>
                <c:pt idx="912">
                  <c:v>44872</c:v>
                </c:pt>
                <c:pt idx="913">
                  <c:v>44873</c:v>
                </c:pt>
                <c:pt idx="914">
                  <c:v>44874</c:v>
                </c:pt>
                <c:pt idx="915">
                  <c:v>44875</c:v>
                </c:pt>
                <c:pt idx="916">
                  <c:v>44876</c:v>
                </c:pt>
                <c:pt idx="917">
                  <c:v>44877</c:v>
                </c:pt>
                <c:pt idx="918">
                  <c:v>44878</c:v>
                </c:pt>
                <c:pt idx="919">
                  <c:v>44879</c:v>
                </c:pt>
                <c:pt idx="920">
                  <c:v>44880</c:v>
                </c:pt>
                <c:pt idx="921">
                  <c:v>44881</c:v>
                </c:pt>
                <c:pt idx="922">
                  <c:v>44882</c:v>
                </c:pt>
                <c:pt idx="923">
                  <c:v>44883</c:v>
                </c:pt>
                <c:pt idx="924">
                  <c:v>44884</c:v>
                </c:pt>
                <c:pt idx="925">
                  <c:v>44885</c:v>
                </c:pt>
                <c:pt idx="926">
                  <c:v>44886</c:v>
                </c:pt>
                <c:pt idx="927">
                  <c:v>44887</c:v>
                </c:pt>
                <c:pt idx="928">
                  <c:v>44888</c:v>
                </c:pt>
                <c:pt idx="929">
                  <c:v>44889</c:v>
                </c:pt>
                <c:pt idx="930">
                  <c:v>44890</c:v>
                </c:pt>
                <c:pt idx="931">
                  <c:v>44891</c:v>
                </c:pt>
                <c:pt idx="932">
                  <c:v>44892</c:v>
                </c:pt>
                <c:pt idx="933">
                  <c:v>44893</c:v>
                </c:pt>
                <c:pt idx="934">
                  <c:v>44894</c:v>
                </c:pt>
                <c:pt idx="935">
                  <c:v>44895</c:v>
                </c:pt>
                <c:pt idx="936">
                  <c:v>44896</c:v>
                </c:pt>
                <c:pt idx="937">
                  <c:v>44897</c:v>
                </c:pt>
                <c:pt idx="938">
                  <c:v>44898</c:v>
                </c:pt>
                <c:pt idx="939">
                  <c:v>44899</c:v>
                </c:pt>
                <c:pt idx="940">
                  <c:v>44900</c:v>
                </c:pt>
                <c:pt idx="941">
                  <c:v>44901</c:v>
                </c:pt>
                <c:pt idx="942">
                  <c:v>44902</c:v>
                </c:pt>
                <c:pt idx="943">
                  <c:v>44903</c:v>
                </c:pt>
                <c:pt idx="944">
                  <c:v>44904</c:v>
                </c:pt>
                <c:pt idx="945">
                  <c:v>44905</c:v>
                </c:pt>
                <c:pt idx="946">
                  <c:v>44906</c:v>
                </c:pt>
                <c:pt idx="947">
                  <c:v>44907</c:v>
                </c:pt>
                <c:pt idx="948">
                  <c:v>44908</c:v>
                </c:pt>
                <c:pt idx="949">
                  <c:v>44909</c:v>
                </c:pt>
                <c:pt idx="950">
                  <c:v>44910</c:v>
                </c:pt>
                <c:pt idx="951">
                  <c:v>44911</c:v>
                </c:pt>
                <c:pt idx="952">
                  <c:v>44912</c:v>
                </c:pt>
                <c:pt idx="953">
                  <c:v>44913</c:v>
                </c:pt>
                <c:pt idx="954">
                  <c:v>44914</c:v>
                </c:pt>
                <c:pt idx="955">
                  <c:v>44915</c:v>
                </c:pt>
                <c:pt idx="956">
                  <c:v>44916</c:v>
                </c:pt>
                <c:pt idx="957">
                  <c:v>44917</c:v>
                </c:pt>
                <c:pt idx="958">
                  <c:v>44918</c:v>
                </c:pt>
                <c:pt idx="959">
                  <c:v>44919</c:v>
                </c:pt>
                <c:pt idx="960">
                  <c:v>44920</c:v>
                </c:pt>
                <c:pt idx="961">
                  <c:v>44921</c:v>
                </c:pt>
                <c:pt idx="962">
                  <c:v>44922</c:v>
                </c:pt>
                <c:pt idx="963">
                  <c:v>44923</c:v>
                </c:pt>
                <c:pt idx="964">
                  <c:v>44924</c:v>
                </c:pt>
                <c:pt idx="965">
                  <c:v>44925</c:v>
                </c:pt>
                <c:pt idx="966">
                  <c:v>44926</c:v>
                </c:pt>
                <c:pt idx="967">
                  <c:v>44927</c:v>
                </c:pt>
                <c:pt idx="968">
                  <c:v>44928</c:v>
                </c:pt>
                <c:pt idx="969">
                  <c:v>44929</c:v>
                </c:pt>
                <c:pt idx="970">
                  <c:v>44930</c:v>
                </c:pt>
                <c:pt idx="971">
                  <c:v>44931</c:v>
                </c:pt>
                <c:pt idx="972">
                  <c:v>44932</c:v>
                </c:pt>
                <c:pt idx="973">
                  <c:v>44933</c:v>
                </c:pt>
                <c:pt idx="974">
                  <c:v>44934</c:v>
                </c:pt>
                <c:pt idx="975">
                  <c:v>44935</c:v>
                </c:pt>
                <c:pt idx="976">
                  <c:v>44936</c:v>
                </c:pt>
                <c:pt idx="977">
                  <c:v>44937</c:v>
                </c:pt>
                <c:pt idx="978">
                  <c:v>44938</c:v>
                </c:pt>
                <c:pt idx="979">
                  <c:v>44939</c:v>
                </c:pt>
                <c:pt idx="980">
                  <c:v>44940</c:v>
                </c:pt>
                <c:pt idx="981">
                  <c:v>44941</c:v>
                </c:pt>
                <c:pt idx="982">
                  <c:v>44942</c:v>
                </c:pt>
                <c:pt idx="983">
                  <c:v>44943</c:v>
                </c:pt>
                <c:pt idx="984">
                  <c:v>44944</c:v>
                </c:pt>
                <c:pt idx="985">
                  <c:v>44945</c:v>
                </c:pt>
                <c:pt idx="986">
                  <c:v>44946</c:v>
                </c:pt>
                <c:pt idx="987">
                  <c:v>44947</c:v>
                </c:pt>
                <c:pt idx="988">
                  <c:v>44948</c:v>
                </c:pt>
                <c:pt idx="989">
                  <c:v>44949</c:v>
                </c:pt>
                <c:pt idx="990">
                  <c:v>44950</c:v>
                </c:pt>
                <c:pt idx="991">
                  <c:v>44951</c:v>
                </c:pt>
                <c:pt idx="992">
                  <c:v>44952</c:v>
                </c:pt>
                <c:pt idx="993">
                  <c:v>44953</c:v>
                </c:pt>
                <c:pt idx="994">
                  <c:v>44954</c:v>
                </c:pt>
                <c:pt idx="995">
                  <c:v>44955</c:v>
                </c:pt>
                <c:pt idx="996">
                  <c:v>44956</c:v>
                </c:pt>
                <c:pt idx="997">
                  <c:v>44957</c:v>
                </c:pt>
                <c:pt idx="998">
                  <c:v>44958</c:v>
                </c:pt>
                <c:pt idx="999">
                  <c:v>44959</c:v>
                </c:pt>
                <c:pt idx="1000">
                  <c:v>44960</c:v>
                </c:pt>
                <c:pt idx="1001">
                  <c:v>44961</c:v>
                </c:pt>
                <c:pt idx="1002">
                  <c:v>44962</c:v>
                </c:pt>
                <c:pt idx="1003">
                  <c:v>44963</c:v>
                </c:pt>
                <c:pt idx="1004">
                  <c:v>44964</c:v>
                </c:pt>
                <c:pt idx="1005">
                  <c:v>44965</c:v>
                </c:pt>
                <c:pt idx="1006">
                  <c:v>44966</c:v>
                </c:pt>
                <c:pt idx="1007">
                  <c:v>44967</c:v>
                </c:pt>
                <c:pt idx="1008">
                  <c:v>44968</c:v>
                </c:pt>
                <c:pt idx="1009">
                  <c:v>44969</c:v>
                </c:pt>
                <c:pt idx="1010">
                  <c:v>44970</c:v>
                </c:pt>
                <c:pt idx="1011">
                  <c:v>44971</c:v>
                </c:pt>
                <c:pt idx="1012">
                  <c:v>44972</c:v>
                </c:pt>
                <c:pt idx="1013">
                  <c:v>44973</c:v>
                </c:pt>
                <c:pt idx="1014">
                  <c:v>44974</c:v>
                </c:pt>
                <c:pt idx="1015">
                  <c:v>44975</c:v>
                </c:pt>
                <c:pt idx="1016">
                  <c:v>44976</c:v>
                </c:pt>
                <c:pt idx="1017">
                  <c:v>44977</c:v>
                </c:pt>
                <c:pt idx="1018">
                  <c:v>44978</c:v>
                </c:pt>
                <c:pt idx="1019">
                  <c:v>44979</c:v>
                </c:pt>
                <c:pt idx="1020">
                  <c:v>44980</c:v>
                </c:pt>
                <c:pt idx="1021">
                  <c:v>44981</c:v>
                </c:pt>
                <c:pt idx="1022">
                  <c:v>44982</c:v>
                </c:pt>
                <c:pt idx="1023">
                  <c:v>44983</c:v>
                </c:pt>
                <c:pt idx="1024">
                  <c:v>44984</c:v>
                </c:pt>
                <c:pt idx="1025">
                  <c:v>44985</c:v>
                </c:pt>
                <c:pt idx="1026">
                  <c:v>44986</c:v>
                </c:pt>
                <c:pt idx="1027">
                  <c:v>44987</c:v>
                </c:pt>
                <c:pt idx="1028">
                  <c:v>44988</c:v>
                </c:pt>
                <c:pt idx="1029">
                  <c:v>44989</c:v>
                </c:pt>
                <c:pt idx="1030">
                  <c:v>44990</c:v>
                </c:pt>
                <c:pt idx="1031">
                  <c:v>44991</c:v>
                </c:pt>
                <c:pt idx="1032">
                  <c:v>44992</c:v>
                </c:pt>
                <c:pt idx="1033">
                  <c:v>44993</c:v>
                </c:pt>
                <c:pt idx="1034">
                  <c:v>44994</c:v>
                </c:pt>
                <c:pt idx="1035">
                  <c:v>44995</c:v>
                </c:pt>
                <c:pt idx="1036">
                  <c:v>44996</c:v>
                </c:pt>
                <c:pt idx="1037">
                  <c:v>44997</c:v>
                </c:pt>
                <c:pt idx="1038">
                  <c:v>44998</c:v>
                </c:pt>
                <c:pt idx="1039">
                  <c:v>44999</c:v>
                </c:pt>
                <c:pt idx="1040">
                  <c:v>45000</c:v>
                </c:pt>
                <c:pt idx="1041">
                  <c:v>45001</c:v>
                </c:pt>
                <c:pt idx="1042">
                  <c:v>45002</c:v>
                </c:pt>
                <c:pt idx="1043">
                  <c:v>45003</c:v>
                </c:pt>
                <c:pt idx="1044">
                  <c:v>45004</c:v>
                </c:pt>
                <c:pt idx="1045">
                  <c:v>45005</c:v>
                </c:pt>
                <c:pt idx="1046">
                  <c:v>45007</c:v>
                </c:pt>
                <c:pt idx="1047">
                  <c:v>45008</c:v>
                </c:pt>
                <c:pt idx="1048">
                  <c:v>45009</c:v>
                </c:pt>
                <c:pt idx="1049">
                  <c:v>45010</c:v>
                </c:pt>
                <c:pt idx="1050">
                  <c:v>45011</c:v>
                </c:pt>
                <c:pt idx="1051">
                  <c:v>45012</c:v>
                </c:pt>
                <c:pt idx="1052">
                  <c:v>45013</c:v>
                </c:pt>
                <c:pt idx="1053">
                  <c:v>45014</c:v>
                </c:pt>
                <c:pt idx="1054">
                  <c:v>45015</c:v>
                </c:pt>
                <c:pt idx="1055">
                  <c:v>45016</c:v>
                </c:pt>
                <c:pt idx="1056">
                  <c:v>45017</c:v>
                </c:pt>
                <c:pt idx="1057">
                  <c:v>45018</c:v>
                </c:pt>
                <c:pt idx="1058">
                  <c:v>45019</c:v>
                </c:pt>
                <c:pt idx="1059">
                  <c:v>45020</c:v>
                </c:pt>
                <c:pt idx="1060">
                  <c:v>45021</c:v>
                </c:pt>
                <c:pt idx="1061">
                  <c:v>45022</c:v>
                </c:pt>
                <c:pt idx="1062">
                  <c:v>45023</c:v>
                </c:pt>
                <c:pt idx="1063">
                  <c:v>45024</c:v>
                </c:pt>
                <c:pt idx="1064">
                  <c:v>45025</c:v>
                </c:pt>
                <c:pt idx="1065">
                  <c:v>45026</c:v>
                </c:pt>
                <c:pt idx="1066">
                  <c:v>45027</c:v>
                </c:pt>
                <c:pt idx="1067">
                  <c:v>45028</c:v>
                </c:pt>
                <c:pt idx="1068">
                  <c:v>45029</c:v>
                </c:pt>
                <c:pt idx="1069">
                  <c:v>45030</c:v>
                </c:pt>
                <c:pt idx="1070">
                  <c:v>45031</c:v>
                </c:pt>
                <c:pt idx="1071">
                  <c:v>45032</c:v>
                </c:pt>
                <c:pt idx="1072">
                  <c:v>45033</c:v>
                </c:pt>
                <c:pt idx="1073">
                  <c:v>45034</c:v>
                </c:pt>
                <c:pt idx="1074">
                  <c:v>45035</c:v>
                </c:pt>
                <c:pt idx="1075">
                  <c:v>45036</c:v>
                </c:pt>
                <c:pt idx="1076">
                  <c:v>45037</c:v>
                </c:pt>
                <c:pt idx="1077">
                  <c:v>45038</c:v>
                </c:pt>
                <c:pt idx="1078">
                  <c:v>45039</c:v>
                </c:pt>
                <c:pt idx="1079">
                  <c:v>45040</c:v>
                </c:pt>
                <c:pt idx="1080">
                  <c:v>45041</c:v>
                </c:pt>
                <c:pt idx="1081">
                  <c:v>45042</c:v>
                </c:pt>
                <c:pt idx="1082">
                  <c:v>45043</c:v>
                </c:pt>
                <c:pt idx="1083">
                  <c:v>45044</c:v>
                </c:pt>
                <c:pt idx="1084">
                  <c:v>45045</c:v>
                </c:pt>
                <c:pt idx="1085">
                  <c:v>45046</c:v>
                </c:pt>
                <c:pt idx="1086">
                  <c:v>45047</c:v>
                </c:pt>
                <c:pt idx="1087">
                  <c:v>45048</c:v>
                </c:pt>
                <c:pt idx="1088">
                  <c:v>45049</c:v>
                </c:pt>
                <c:pt idx="1089">
                  <c:v>45050</c:v>
                </c:pt>
                <c:pt idx="1090">
                  <c:v>45051</c:v>
                </c:pt>
                <c:pt idx="1091">
                  <c:v>45052</c:v>
                </c:pt>
                <c:pt idx="1092">
                  <c:v>45053</c:v>
                </c:pt>
                <c:pt idx="1093">
                  <c:v>45054</c:v>
                </c:pt>
                <c:pt idx="1094">
                  <c:v>45055</c:v>
                </c:pt>
                <c:pt idx="1095">
                  <c:v>45056</c:v>
                </c:pt>
                <c:pt idx="1096">
                  <c:v>45057</c:v>
                </c:pt>
                <c:pt idx="1097">
                  <c:v>45058</c:v>
                </c:pt>
                <c:pt idx="1098">
                  <c:v>45059</c:v>
                </c:pt>
                <c:pt idx="1099">
                  <c:v>45060</c:v>
                </c:pt>
                <c:pt idx="1100">
                  <c:v>45061</c:v>
                </c:pt>
                <c:pt idx="1101">
                  <c:v>45062</c:v>
                </c:pt>
                <c:pt idx="1102">
                  <c:v>45063</c:v>
                </c:pt>
                <c:pt idx="1103">
                  <c:v>45064</c:v>
                </c:pt>
                <c:pt idx="1104">
                  <c:v>45065</c:v>
                </c:pt>
                <c:pt idx="1105">
                  <c:v>45066</c:v>
                </c:pt>
                <c:pt idx="1106">
                  <c:v>45067</c:v>
                </c:pt>
                <c:pt idx="1107">
                  <c:v>45068</c:v>
                </c:pt>
                <c:pt idx="1108">
                  <c:v>45069</c:v>
                </c:pt>
                <c:pt idx="1109">
                  <c:v>45070</c:v>
                </c:pt>
                <c:pt idx="1110">
                  <c:v>45071</c:v>
                </c:pt>
                <c:pt idx="1111">
                  <c:v>45072</c:v>
                </c:pt>
                <c:pt idx="1112">
                  <c:v>45073</c:v>
                </c:pt>
                <c:pt idx="1113">
                  <c:v>45074</c:v>
                </c:pt>
                <c:pt idx="1114">
                  <c:v>45075</c:v>
                </c:pt>
                <c:pt idx="1115">
                  <c:v>45076</c:v>
                </c:pt>
                <c:pt idx="1116">
                  <c:v>45077</c:v>
                </c:pt>
                <c:pt idx="1117">
                  <c:v>45078</c:v>
                </c:pt>
                <c:pt idx="1118">
                  <c:v>45079</c:v>
                </c:pt>
                <c:pt idx="1119">
                  <c:v>45080</c:v>
                </c:pt>
                <c:pt idx="1120">
                  <c:v>45081</c:v>
                </c:pt>
                <c:pt idx="1121">
                  <c:v>45082</c:v>
                </c:pt>
                <c:pt idx="1122">
                  <c:v>45083</c:v>
                </c:pt>
                <c:pt idx="1123">
                  <c:v>45084</c:v>
                </c:pt>
                <c:pt idx="1124">
                  <c:v>45085</c:v>
                </c:pt>
                <c:pt idx="1125">
                  <c:v>45087</c:v>
                </c:pt>
                <c:pt idx="1126">
                  <c:v>45088</c:v>
                </c:pt>
                <c:pt idx="1127">
                  <c:v>45089</c:v>
                </c:pt>
                <c:pt idx="1128">
                  <c:v>45090</c:v>
                </c:pt>
                <c:pt idx="1129">
                  <c:v>45091</c:v>
                </c:pt>
                <c:pt idx="1130">
                  <c:v>45092</c:v>
                </c:pt>
                <c:pt idx="1131">
                  <c:v>45093</c:v>
                </c:pt>
                <c:pt idx="1132">
                  <c:v>45094</c:v>
                </c:pt>
                <c:pt idx="1133">
                  <c:v>45095</c:v>
                </c:pt>
                <c:pt idx="1134">
                  <c:v>45096</c:v>
                </c:pt>
                <c:pt idx="1135">
                  <c:v>45097</c:v>
                </c:pt>
                <c:pt idx="1136">
                  <c:v>45098</c:v>
                </c:pt>
                <c:pt idx="1137">
                  <c:v>45099</c:v>
                </c:pt>
                <c:pt idx="1138">
                  <c:v>45100</c:v>
                </c:pt>
                <c:pt idx="1139">
                  <c:v>45101</c:v>
                </c:pt>
                <c:pt idx="1140">
                  <c:v>45102</c:v>
                </c:pt>
                <c:pt idx="1141">
                  <c:v>45103</c:v>
                </c:pt>
                <c:pt idx="1142">
                  <c:v>45104</c:v>
                </c:pt>
                <c:pt idx="1143">
                  <c:v>45105</c:v>
                </c:pt>
                <c:pt idx="1144">
                  <c:v>45106</c:v>
                </c:pt>
                <c:pt idx="1145">
                  <c:v>45107</c:v>
                </c:pt>
                <c:pt idx="1146">
                  <c:v>45108</c:v>
                </c:pt>
                <c:pt idx="1147">
                  <c:v>45109</c:v>
                </c:pt>
                <c:pt idx="1148">
                  <c:v>45110</c:v>
                </c:pt>
                <c:pt idx="1149">
                  <c:v>45111</c:v>
                </c:pt>
                <c:pt idx="1150">
                  <c:v>45112</c:v>
                </c:pt>
                <c:pt idx="1151">
                  <c:v>45113</c:v>
                </c:pt>
                <c:pt idx="1152">
                  <c:v>45114</c:v>
                </c:pt>
                <c:pt idx="1153">
                  <c:v>45115</c:v>
                </c:pt>
                <c:pt idx="1154">
                  <c:v>45116</c:v>
                </c:pt>
                <c:pt idx="1155">
                  <c:v>45117</c:v>
                </c:pt>
                <c:pt idx="1156">
                  <c:v>45118</c:v>
                </c:pt>
                <c:pt idx="1157">
                  <c:v>45119</c:v>
                </c:pt>
                <c:pt idx="1158">
                  <c:v>45120</c:v>
                </c:pt>
                <c:pt idx="1159">
                  <c:v>45121</c:v>
                </c:pt>
                <c:pt idx="1160">
                  <c:v>45122</c:v>
                </c:pt>
                <c:pt idx="1161">
                  <c:v>45123</c:v>
                </c:pt>
                <c:pt idx="1162">
                  <c:v>45125</c:v>
                </c:pt>
                <c:pt idx="1163">
                  <c:v>45126</c:v>
                </c:pt>
                <c:pt idx="1164">
                  <c:v>45127</c:v>
                </c:pt>
                <c:pt idx="1165">
                  <c:v>45128</c:v>
                </c:pt>
                <c:pt idx="1166">
                  <c:v>45129</c:v>
                </c:pt>
                <c:pt idx="1167">
                  <c:v>45130</c:v>
                </c:pt>
                <c:pt idx="1168">
                  <c:v>45131</c:v>
                </c:pt>
                <c:pt idx="1169">
                  <c:v>45132</c:v>
                </c:pt>
                <c:pt idx="1170">
                  <c:v>45133</c:v>
                </c:pt>
                <c:pt idx="1171">
                  <c:v>45134</c:v>
                </c:pt>
                <c:pt idx="1172">
                  <c:v>45135</c:v>
                </c:pt>
                <c:pt idx="1173">
                  <c:v>45136</c:v>
                </c:pt>
                <c:pt idx="1174">
                  <c:v>45137</c:v>
                </c:pt>
                <c:pt idx="1175">
                  <c:v>45138</c:v>
                </c:pt>
                <c:pt idx="1176">
                  <c:v>45139</c:v>
                </c:pt>
                <c:pt idx="1177">
                  <c:v>45140</c:v>
                </c:pt>
                <c:pt idx="1178">
                  <c:v>45141</c:v>
                </c:pt>
                <c:pt idx="1179">
                  <c:v>45142</c:v>
                </c:pt>
                <c:pt idx="1180">
                  <c:v>45143</c:v>
                </c:pt>
                <c:pt idx="1181">
                  <c:v>45144</c:v>
                </c:pt>
                <c:pt idx="1182">
                  <c:v>45145</c:v>
                </c:pt>
                <c:pt idx="1183">
                  <c:v>45146</c:v>
                </c:pt>
                <c:pt idx="1184">
                  <c:v>45147</c:v>
                </c:pt>
                <c:pt idx="1185">
                  <c:v>45148</c:v>
                </c:pt>
                <c:pt idx="1186">
                  <c:v>45149</c:v>
                </c:pt>
                <c:pt idx="1187">
                  <c:v>45150</c:v>
                </c:pt>
                <c:pt idx="1188">
                  <c:v>45151</c:v>
                </c:pt>
                <c:pt idx="1189">
                  <c:v>45152</c:v>
                </c:pt>
                <c:pt idx="1190">
                  <c:v>45153</c:v>
                </c:pt>
                <c:pt idx="1191">
                  <c:v>45154</c:v>
                </c:pt>
                <c:pt idx="1192">
                  <c:v>45155</c:v>
                </c:pt>
                <c:pt idx="1193">
                  <c:v>45156</c:v>
                </c:pt>
                <c:pt idx="1194">
                  <c:v>45157</c:v>
                </c:pt>
                <c:pt idx="1195">
                  <c:v>45158</c:v>
                </c:pt>
                <c:pt idx="1196">
                  <c:v>45159</c:v>
                </c:pt>
                <c:pt idx="1197">
                  <c:v>45160</c:v>
                </c:pt>
                <c:pt idx="1198">
                  <c:v>45161</c:v>
                </c:pt>
                <c:pt idx="1199">
                  <c:v>45162</c:v>
                </c:pt>
                <c:pt idx="1200">
                  <c:v>45163</c:v>
                </c:pt>
                <c:pt idx="1201">
                  <c:v>45164</c:v>
                </c:pt>
                <c:pt idx="1202">
                  <c:v>45165</c:v>
                </c:pt>
                <c:pt idx="1203">
                  <c:v>45166</c:v>
                </c:pt>
                <c:pt idx="1204">
                  <c:v>45167</c:v>
                </c:pt>
                <c:pt idx="1205">
                  <c:v>45168</c:v>
                </c:pt>
                <c:pt idx="1206">
                  <c:v>45169</c:v>
                </c:pt>
                <c:pt idx="1207">
                  <c:v>45170</c:v>
                </c:pt>
                <c:pt idx="1208">
                  <c:v>45171</c:v>
                </c:pt>
                <c:pt idx="1209">
                  <c:v>45172</c:v>
                </c:pt>
                <c:pt idx="1210">
                  <c:v>45173</c:v>
                </c:pt>
                <c:pt idx="1211">
                  <c:v>45174</c:v>
                </c:pt>
                <c:pt idx="1212">
                  <c:v>45175</c:v>
                </c:pt>
                <c:pt idx="1213">
                  <c:v>45176</c:v>
                </c:pt>
                <c:pt idx="1214">
                  <c:v>45177</c:v>
                </c:pt>
                <c:pt idx="1215">
                  <c:v>45178</c:v>
                </c:pt>
                <c:pt idx="1216">
                  <c:v>45179</c:v>
                </c:pt>
                <c:pt idx="1217">
                  <c:v>45180</c:v>
                </c:pt>
                <c:pt idx="1218">
                  <c:v>45181</c:v>
                </c:pt>
                <c:pt idx="1219">
                  <c:v>45182</c:v>
                </c:pt>
                <c:pt idx="1220">
                  <c:v>45183</c:v>
                </c:pt>
                <c:pt idx="1221">
                  <c:v>45184</c:v>
                </c:pt>
                <c:pt idx="1222">
                  <c:v>45185</c:v>
                </c:pt>
                <c:pt idx="1223">
                  <c:v>45186</c:v>
                </c:pt>
                <c:pt idx="1224">
                  <c:v>45187</c:v>
                </c:pt>
                <c:pt idx="1225">
                  <c:v>45188</c:v>
                </c:pt>
                <c:pt idx="1226">
                  <c:v>45189</c:v>
                </c:pt>
                <c:pt idx="1227">
                  <c:v>45190</c:v>
                </c:pt>
                <c:pt idx="1228">
                  <c:v>45191</c:v>
                </c:pt>
                <c:pt idx="1229">
                  <c:v>45194</c:v>
                </c:pt>
                <c:pt idx="1230">
                  <c:v>45195</c:v>
                </c:pt>
                <c:pt idx="1231">
                  <c:v>45196</c:v>
                </c:pt>
                <c:pt idx="1232">
                  <c:v>45197</c:v>
                </c:pt>
                <c:pt idx="1233">
                  <c:v>45198</c:v>
                </c:pt>
                <c:pt idx="1234">
                  <c:v>45199</c:v>
                </c:pt>
                <c:pt idx="1235">
                  <c:v>45200</c:v>
                </c:pt>
                <c:pt idx="1236">
                  <c:v>45201</c:v>
                </c:pt>
                <c:pt idx="1237">
                  <c:v>45202</c:v>
                </c:pt>
                <c:pt idx="1238">
                  <c:v>45203</c:v>
                </c:pt>
                <c:pt idx="1239">
                  <c:v>45204</c:v>
                </c:pt>
                <c:pt idx="1240">
                  <c:v>45205</c:v>
                </c:pt>
                <c:pt idx="1241">
                  <c:v>45206</c:v>
                </c:pt>
                <c:pt idx="1242">
                  <c:v>45207</c:v>
                </c:pt>
                <c:pt idx="1243">
                  <c:v>45208</c:v>
                </c:pt>
                <c:pt idx="1244">
                  <c:v>45209</c:v>
                </c:pt>
                <c:pt idx="1245">
                  <c:v>45210</c:v>
                </c:pt>
                <c:pt idx="1246">
                  <c:v>45211</c:v>
                </c:pt>
                <c:pt idx="1247">
                  <c:v>45212</c:v>
                </c:pt>
                <c:pt idx="1248">
                  <c:v>45213</c:v>
                </c:pt>
                <c:pt idx="1249">
                  <c:v>45214</c:v>
                </c:pt>
                <c:pt idx="1250">
                  <c:v>45215</c:v>
                </c:pt>
                <c:pt idx="1251">
                  <c:v>45216</c:v>
                </c:pt>
                <c:pt idx="1252">
                  <c:v>45217</c:v>
                </c:pt>
                <c:pt idx="1253">
                  <c:v>45218</c:v>
                </c:pt>
                <c:pt idx="1254">
                  <c:v>45219</c:v>
                </c:pt>
                <c:pt idx="1255">
                  <c:v>45220</c:v>
                </c:pt>
                <c:pt idx="1256">
                  <c:v>45221</c:v>
                </c:pt>
                <c:pt idx="1257">
                  <c:v>45222</c:v>
                </c:pt>
                <c:pt idx="1258">
                  <c:v>45223</c:v>
                </c:pt>
                <c:pt idx="1259">
                  <c:v>45224</c:v>
                </c:pt>
                <c:pt idx="1260">
                  <c:v>45225</c:v>
                </c:pt>
                <c:pt idx="1261">
                  <c:v>45226</c:v>
                </c:pt>
                <c:pt idx="1262">
                  <c:v>45227</c:v>
                </c:pt>
                <c:pt idx="1263">
                  <c:v>45228</c:v>
                </c:pt>
                <c:pt idx="1264">
                  <c:v>45229</c:v>
                </c:pt>
                <c:pt idx="1265">
                  <c:v>45230</c:v>
                </c:pt>
                <c:pt idx="1266">
                  <c:v>45231</c:v>
                </c:pt>
                <c:pt idx="1267">
                  <c:v>45232</c:v>
                </c:pt>
                <c:pt idx="1268">
                  <c:v>45233</c:v>
                </c:pt>
                <c:pt idx="1269">
                  <c:v>45234</c:v>
                </c:pt>
                <c:pt idx="1270">
                  <c:v>45235</c:v>
                </c:pt>
                <c:pt idx="1271">
                  <c:v>45236</c:v>
                </c:pt>
                <c:pt idx="1272">
                  <c:v>45237</c:v>
                </c:pt>
                <c:pt idx="1273">
                  <c:v>45238</c:v>
                </c:pt>
                <c:pt idx="1274">
                  <c:v>45239</c:v>
                </c:pt>
                <c:pt idx="1275">
                  <c:v>45240</c:v>
                </c:pt>
                <c:pt idx="1276">
                  <c:v>45241</c:v>
                </c:pt>
                <c:pt idx="1277">
                  <c:v>45242</c:v>
                </c:pt>
                <c:pt idx="1278">
                  <c:v>45243</c:v>
                </c:pt>
                <c:pt idx="1279">
                  <c:v>45244</c:v>
                </c:pt>
                <c:pt idx="1280">
                  <c:v>45245</c:v>
                </c:pt>
                <c:pt idx="1281">
                  <c:v>45246</c:v>
                </c:pt>
                <c:pt idx="1282">
                  <c:v>45247</c:v>
                </c:pt>
                <c:pt idx="1283">
                  <c:v>45248</c:v>
                </c:pt>
                <c:pt idx="1284">
                  <c:v>45249</c:v>
                </c:pt>
                <c:pt idx="1285">
                  <c:v>45250</c:v>
                </c:pt>
                <c:pt idx="1286">
                  <c:v>45251</c:v>
                </c:pt>
                <c:pt idx="1287">
                  <c:v>45252</c:v>
                </c:pt>
                <c:pt idx="1288">
                  <c:v>45253</c:v>
                </c:pt>
                <c:pt idx="1289">
                  <c:v>45254</c:v>
                </c:pt>
                <c:pt idx="1290">
                  <c:v>45255</c:v>
                </c:pt>
                <c:pt idx="1291">
                  <c:v>45256</c:v>
                </c:pt>
                <c:pt idx="1292">
                  <c:v>45257</c:v>
                </c:pt>
                <c:pt idx="1293">
                  <c:v>45258</c:v>
                </c:pt>
                <c:pt idx="1294">
                  <c:v>45259</c:v>
                </c:pt>
                <c:pt idx="1295">
                  <c:v>45260</c:v>
                </c:pt>
                <c:pt idx="1296">
                  <c:v>45261</c:v>
                </c:pt>
                <c:pt idx="1297">
                  <c:v>45262</c:v>
                </c:pt>
                <c:pt idx="1298">
                  <c:v>45263</c:v>
                </c:pt>
                <c:pt idx="1299">
                  <c:v>45264</c:v>
                </c:pt>
                <c:pt idx="1300">
                  <c:v>45265</c:v>
                </c:pt>
                <c:pt idx="1301">
                  <c:v>45266</c:v>
                </c:pt>
                <c:pt idx="1302">
                  <c:v>45267</c:v>
                </c:pt>
                <c:pt idx="1303">
                  <c:v>45268</c:v>
                </c:pt>
                <c:pt idx="1304">
                  <c:v>45269</c:v>
                </c:pt>
                <c:pt idx="1305">
                  <c:v>45271</c:v>
                </c:pt>
                <c:pt idx="1306">
                  <c:v>45272</c:v>
                </c:pt>
                <c:pt idx="1307">
                  <c:v>45273</c:v>
                </c:pt>
                <c:pt idx="1308">
                  <c:v>45274</c:v>
                </c:pt>
                <c:pt idx="1309">
                  <c:v>45275</c:v>
                </c:pt>
                <c:pt idx="1310">
                  <c:v>45276</c:v>
                </c:pt>
                <c:pt idx="1311">
                  <c:v>45277</c:v>
                </c:pt>
                <c:pt idx="1312">
                  <c:v>45278</c:v>
                </c:pt>
                <c:pt idx="1313">
                  <c:v>45279</c:v>
                </c:pt>
                <c:pt idx="1314">
                  <c:v>45280</c:v>
                </c:pt>
                <c:pt idx="1315">
                  <c:v>45281</c:v>
                </c:pt>
                <c:pt idx="1316">
                  <c:v>45282</c:v>
                </c:pt>
                <c:pt idx="1317">
                  <c:v>45283</c:v>
                </c:pt>
                <c:pt idx="1318">
                  <c:v>45284</c:v>
                </c:pt>
                <c:pt idx="1319">
                  <c:v>45285</c:v>
                </c:pt>
                <c:pt idx="1320">
                  <c:v>45286</c:v>
                </c:pt>
                <c:pt idx="1321">
                  <c:v>45287</c:v>
                </c:pt>
                <c:pt idx="1322">
                  <c:v>45288</c:v>
                </c:pt>
                <c:pt idx="1323">
                  <c:v>45289</c:v>
                </c:pt>
                <c:pt idx="1324">
                  <c:v>45290</c:v>
                </c:pt>
                <c:pt idx="1325">
                  <c:v>45291</c:v>
                </c:pt>
                <c:pt idx="1326">
                  <c:v>45292</c:v>
                </c:pt>
                <c:pt idx="1327">
                  <c:v>45293</c:v>
                </c:pt>
                <c:pt idx="1328">
                  <c:v>45294</c:v>
                </c:pt>
                <c:pt idx="1329">
                  <c:v>45295</c:v>
                </c:pt>
                <c:pt idx="1330">
                  <c:v>45296</c:v>
                </c:pt>
                <c:pt idx="1331">
                  <c:v>45297</c:v>
                </c:pt>
                <c:pt idx="1332">
                  <c:v>45298</c:v>
                </c:pt>
                <c:pt idx="1333">
                  <c:v>45299</c:v>
                </c:pt>
                <c:pt idx="1334">
                  <c:v>45300</c:v>
                </c:pt>
                <c:pt idx="1335">
                  <c:v>45301</c:v>
                </c:pt>
                <c:pt idx="1336">
                  <c:v>45302</c:v>
                </c:pt>
                <c:pt idx="1337">
                  <c:v>45303</c:v>
                </c:pt>
                <c:pt idx="1338">
                  <c:v>45304</c:v>
                </c:pt>
                <c:pt idx="1339">
                  <c:v>45305</c:v>
                </c:pt>
                <c:pt idx="1340">
                  <c:v>45306</c:v>
                </c:pt>
                <c:pt idx="1341">
                  <c:v>45307</c:v>
                </c:pt>
                <c:pt idx="1342">
                  <c:v>45308</c:v>
                </c:pt>
                <c:pt idx="1343">
                  <c:v>45309</c:v>
                </c:pt>
                <c:pt idx="1344">
                  <c:v>45310</c:v>
                </c:pt>
                <c:pt idx="1345">
                  <c:v>45311</c:v>
                </c:pt>
                <c:pt idx="1346">
                  <c:v>45312</c:v>
                </c:pt>
                <c:pt idx="1347">
                  <c:v>45313</c:v>
                </c:pt>
                <c:pt idx="1348">
                  <c:v>45314</c:v>
                </c:pt>
                <c:pt idx="1349">
                  <c:v>45315</c:v>
                </c:pt>
                <c:pt idx="1350">
                  <c:v>45316</c:v>
                </c:pt>
                <c:pt idx="1351">
                  <c:v>45317</c:v>
                </c:pt>
                <c:pt idx="1352">
                  <c:v>45318</c:v>
                </c:pt>
                <c:pt idx="1353">
                  <c:v>45319</c:v>
                </c:pt>
                <c:pt idx="1354">
                  <c:v>45320</c:v>
                </c:pt>
                <c:pt idx="1355">
                  <c:v>45321</c:v>
                </c:pt>
                <c:pt idx="1356">
                  <c:v>45322</c:v>
                </c:pt>
                <c:pt idx="1357">
                  <c:v>45323</c:v>
                </c:pt>
                <c:pt idx="1358">
                  <c:v>45324</c:v>
                </c:pt>
                <c:pt idx="1359">
                  <c:v>45325</c:v>
                </c:pt>
                <c:pt idx="1360">
                  <c:v>45326</c:v>
                </c:pt>
                <c:pt idx="1361">
                  <c:v>45327</c:v>
                </c:pt>
                <c:pt idx="1362">
                  <c:v>45328</c:v>
                </c:pt>
                <c:pt idx="1363">
                  <c:v>45329</c:v>
                </c:pt>
                <c:pt idx="1364">
                  <c:v>45330</c:v>
                </c:pt>
                <c:pt idx="1365">
                  <c:v>45331</c:v>
                </c:pt>
                <c:pt idx="1366">
                  <c:v>45332</c:v>
                </c:pt>
                <c:pt idx="1367">
                  <c:v>45333</c:v>
                </c:pt>
                <c:pt idx="1368">
                  <c:v>45334</c:v>
                </c:pt>
                <c:pt idx="1369">
                  <c:v>45335</c:v>
                </c:pt>
                <c:pt idx="1370">
                  <c:v>45336</c:v>
                </c:pt>
                <c:pt idx="1371">
                  <c:v>45337</c:v>
                </c:pt>
                <c:pt idx="1372">
                  <c:v>45338</c:v>
                </c:pt>
                <c:pt idx="1373">
                  <c:v>45339</c:v>
                </c:pt>
                <c:pt idx="1374">
                  <c:v>45340</c:v>
                </c:pt>
                <c:pt idx="1375">
                  <c:v>45341</c:v>
                </c:pt>
                <c:pt idx="1376">
                  <c:v>45342</c:v>
                </c:pt>
                <c:pt idx="1377">
                  <c:v>45343</c:v>
                </c:pt>
                <c:pt idx="1378">
                  <c:v>45344</c:v>
                </c:pt>
                <c:pt idx="1379">
                  <c:v>45345</c:v>
                </c:pt>
                <c:pt idx="1380">
                  <c:v>45346</c:v>
                </c:pt>
                <c:pt idx="1381">
                  <c:v>45347</c:v>
                </c:pt>
                <c:pt idx="1382">
                  <c:v>45348</c:v>
                </c:pt>
                <c:pt idx="1383">
                  <c:v>45349</c:v>
                </c:pt>
                <c:pt idx="1384">
                  <c:v>45350</c:v>
                </c:pt>
                <c:pt idx="1385">
                  <c:v>45351</c:v>
                </c:pt>
                <c:pt idx="1386">
                  <c:v>45352</c:v>
                </c:pt>
                <c:pt idx="1387">
                  <c:v>45353</c:v>
                </c:pt>
                <c:pt idx="1388">
                  <c:v>45354</c:v>
                </c:pt>
                <c:pt idx="1389">
                  <c:v>45355</c:v>
                </c:pt>
                <c:pt idx="1390">
                  <c:v>45356</c:v>
                </c:pt>
                <c:pt idx="1391">
                  <c:v>45357</c:v>
                </c:pt>
                <c:pt idx="1392">
                  <c:v>45358</c:v>
                </c:pt>
                <c:pt idx="1393">
                  <c:v>45359</c:v>
                </c:pt>
                <c:pt idx="1394">
                  <c:v>45360</c:v>
                </c:pt>
                <c:pt idx="1395">
                  <c:v>45361</c:v>
                </c:pt>
                <c:pt idx="1396">
                  <c:v>45362</c:v>
                </c:pt>
                <c:pt idx="1397">
                  <c:v>45363</c:v>
                </c:pt>
                <c:pt idx="1398">
                  <c:v>45364</c:v>
                </c:pt>
                <c:pt idx="1399">
                  <c:v>45365</c:v>
                </c:pt>
                <c:pt idx="1400">
                  <c:v>45366</c:v>
                </c:pt>
                <c:pt idx="1401">
                  <c:v>45367</c:v>
                </c:pt>
                <c:pt idx="1402">
                  <c:v>45368</c:v>
                </c:pt>
                <c:pt idx="1403">
                  <c:v>45369</c:v>
                </c:pt>
                <c:pt idx="1404">
                  <c:v>45370</c:v>
                </c:pt>
                <c:pt idx="1405">
                  <c:v>45372</c:v>
                </c:pt>
                <c:pt idx="1406">
                  <c:v>45373</c:v>
                </c:pt>
                <c:pt idx="1407">
                  <c:v>45374</c:v>
                </c:pt>
                <c:pt idx="1408">
                  <c:v>45375</c:v>
                </c:pt>
                <c:pt idx="1409">
                  <c:v>45376</c:v>
                </c:pt>
                <c:pt idx="1410">
                  <c:v>45377</c:v>
                </c:pt>
                <c:pt idx="1411">
                  <c:v>45378</c:v>
                </c:pt>
                <c:pt idx="1412">
                  <c:v>45379</c:v>
                </c:pt>
                <c:pt idx="1413">
                  <c:v>45380</c:v>
                </c:pt>
                <c:pt idx="1414">
                  <c:v>45381</c:v>
                </c:pt>
                <c:pt idx="1415">
                  <c:v>45382</c:v>
                </c:pt>
                <c:pt idx="1416">
                  <c:v>45383</c:v>
                </c:pt>
                <c:pt idx="1417">
                  <c:v>45384</c:v>
                </c:pt>
                <c:pt idx="1418">
                  <c:v>45385</c:v>
                </c:pt>
                <c:pt idx="1419">
                  <c:v>45386</c:v>
                </c:pt>
                <c:pt idx="1420">
                  <c:v>45387</c:v>
                </c:pt>
                <c:pt idx="1421">
                  <c:v>45388</c:v>
                </c:pt>
                <c:pt idx="1422">
                  <c:v>45389</c:v>
                </c:pt>
                <c:pt idx="1423">
                  <c:v>45390</c:v>
                </c:pt>
                <c:pt idx="1424">
                  <c:v>45391</c:v>
                </c:pt>
                <c:pt idx="1425">
                  <c:v>45392</c:v>
                </c:pt>
                <c:pt idx="1426">
                  <c:v>45393</c:v>
                </c:pt>
                <c:pt idx="1427">
                  <c:v>45394</c:v>
                </c:pt>
                <c:pt idx="1428">
                  <c:v>45395</c:v>
                </c:pt>
                <c:pt idx="1429">
                  <c:v>45396</c:v>
                </c:pt>
                <c:pt idx="1430">
                  <c:v>45397</c:v>
                </c:pt>
                <c:pt idx="1431">
                  <c:v>45398</c:v>
                </c:pt>
                <c:pt idx="1432">
                  <c:v>45399</c:v>
                </c:pt>
                <c:pt idx="1433">
                  <c:v>45400</c:v>
                </c:pt>
                <c:pt idx="1434">
                  <c:v>45401</c:v>
                </c:pt>
                <c:pt idx="1435">
                  <c:v>45402</c:v>
                </c:pt>
                <c:pt idx="1436">
                  <c:v>45403</c:v>
                </c:pt>
                <c:pt idx="1437">
                  <c:v>45404</c:v>
                </c:pt>
                <c:pt idx="1438">
                  <c:v>45405</c:v>
                </c:pt>
                <c:pt idx="1439">
                  <c:v>45406</c:v>
                </c:pt>
                <c:pt idx="1440">
                  <c:v>45407</c:v>
                </c:pt>
                <c:pt idx="1441">
                  <c:v>45408</c:v>
                </c:pt>
                <c:pt idx="1442">
                  <c:v>45409</c:v>
                </c:pt>
                <c:pt idx="1443">
                  <c:v>45410</c:v>
                </c:pt>
                <c:pt idx="1444">
                  <c:v>45411</c:v>
                </c:pt>
                <c:pt idx="1445">
                  <c:v>45412</c:v>
                </c:pt>
                <c:pt idx="1446">
                  <c:v>45413</c:v>
                </c:pt>
                <c:pt idx="1447">
                  <c:v>45414</c:v>
                </c:pt>
                <c:pt idx="1448">
                  <c:v>45415</c:v>
                </c:pt>
                <c:pt idx="1449">
                  <c:v>45416</c:v>
                </c:pt>
                <c:pt idx="1450">
                  <c:v>45417</c:v>
                </c:pt>
                <c:pt idx="1451">
                  <c:v>45418</c:v>
                </c:pt>
                <c:pt idx="1452">
                  <c:v>45419</c:v>
                </c:pt>
                <c:pt idx="1453">
                  <c:v>45420</c:v>
                </c:pt>
                <c:pt idx="1454">
                  <c:v>45421</c:v>
                </c:pt>
                <c:pt idx="1455">
                  <c:v>45422</c:v>
                </c:pt>
                <c:pt idx="1456">
                  <c:v>45423</c:v>
                </c:pt>
                <c:pt idx="1457">
                  <c:v>45424</c:v>
                </c:pt>
                <c:pt idx="1458">
                  <c:v>45425</c:v>
                </c:pt>
                <c:pt idx="1459">
                  <c:v>45426</c:v>
                </c:pt>
                <c:pt idx="1460">
                  <c:v>45427</c:v>
                </c:pt>
                <c:pt idx="1461">
                  <c:v>45428</c:v>
                </c:pt>
                <c:pt idx="1462">
                  <c:v>45429</c:v>
                </c:pt>
                <c:pt idx="1463">
                  <c:v>45430</c:v>
                </c:pt>
                <c:pt idx="1464">
                  <c:v>45431</c:v>
                </c:pt>
                <c:pt idx="1465">
                  <c:v>45432</c:v>
                </c:pt>
                <c:pt idx="1466">
                  <c:v>45433</c:v>
                </c:pt>
                <c:pt idx="1467">
                  <c:v>45434</c:v>
                </c:pt>
                <c:pt idx="1468">
                  <c:v>45435</c:v>
                </c:pt>
                <c:pt idx="1469">
                  <c:v>45436</c:v>
                </c:pt>
                <c:pt idx="1470">
                  <c:v>45437</c:v>
                </c:pt>
                <c:pt idx="1471">
                  <c:v>45438</c:v>
                </c:pt>
                <c:pt idx="1472">
                  <c:v>45439</c:v>
                </c:pt>
                <c:pt idx="1473">
                  <c:v>45440</c:v>
                </c:pt>
                <c:pt idx="1474">
                  <c:v>45441</c:v>
                </c:pt>
                <c:pt idx="1475">
                  <c:v>45442</c:v>
                </c:pt>
                <c:pt idx="1476">
                  <c:v>45443</c:v>
                </c:pt>
                <c:pt idx="1477">
                  <c:v>45444</c:v>
                </c:pt>
                <c:pt idx="1478">
                  <c:v>45445</c:v>
                </c:pt>
                <c:pt idx="1479">
                  <c:v>45446</c:v>
                </c:pt>
                <c:pt idx="1480">
                  <c:v>45447</c:v>
                </c:pt>
                <c:pt idx="1481">
                  <c:v>45448</c:v>
                </c:pt>
                <c:pt idx="1482">
                  <c:v>45449</c:v>
                </c:pt>
                <c:pt idx="1483">
                  <c:v>45450</c:v>
                </c:pt>
                <c:pt idx="1484">
                  <c:v>45451</c:v>
                </c:pt>
                <c:pt idx="1485">
                  <c:v>45452</c:v>
                </c:pt>
                <c:pt idx="1486">
                  <c:v>45453</c:v>
                </c:pt>
                <c:pt idx="1487">
                  <c:v>45454</c:v>
                </c:pt>
                <c:pt idx="1488">
                  <c:v>45455</c:v>
                </c:pt>
                <c:pt idx="1489">
                  <c:v>45456</c:v>
                </c:pt>
                <c:pt idx="1490">
                  <c:v>45457</c:v>
                </c:pt>
                <c:pt idx="1491">
                  <c:v>45458</c:v>
                </c:pt>
                <c:pt idx="1492">
                  <c:v>45459</c:v>
                </c:pt>
                <c:pt idx="1493">
                  <c:v>45460</c:v>
                </c:pt>
                <c:pt idx="1494">
                  <c:v>45461</c:v>
                </c:pt>
                <c:pt idx="1495">
                  <c:v>45462</c:v>
                </c:pt>
                <c:pt idx="1496">
                  <c:v>45463</c:v>
                </c:pt>
                <c:pt idx="1497">
                  <c:v>45464</c:v>
                </c:pt>
                <c:pt idx="1498">
                  <c:v>45465</c:v>
                </c:pt>
                <c:pt idx="1499">
                  <c:v>45466</c:v>
                </c:pt>
                <c:pt idx="1500">
                  <c:v>45467</c:v>
                </c:pt>
                <c:pt idx="1501">
                  <c:v>45468</c:v>
                </c:pt>
                <c:pt idx="1502">
                  <c:v>45469</c:v>
                </c:pt>
                <c:pt idx="1503">
                  <c:v>45470</c:v>
                </c:pt>
                <c:pt idx="1504">
                  <c:v>45471</c:v>
                </c:pt>
                <c:pt idx="1505">
                  <c:v>45472</c:v>
                </c:pt>
                <c:pt idx="1506">
                  <c:v>45473</c:v>
                </c:pt>
                <c:pt idx="1507">
                  <c:v>45474</c:v>
                </c:pt>
                <c:pt idx="1508">
                  <c:v>45475</c:v>
                </c:pt>
                <c:pt idx="1509">
                  <c:v>45476</c:v>
                </c:pt>
                <c:pt idx="1510">
                  <c:v>45477</c:v>
                </c:pt>
                <c:pt idx="1511">
                  <c:v>45478</c:v>
                </c:pt>
                <c:pt idx="1512">
                  <c:v>45479</c:v>
                </c:pt>
                <c:pt idx="1513">
                  <c:v>45480</c:v>
                </c:pt>
                <c:pt idx="1514">
                  <c:v>45481</c:v>
                </c:pt>
                <c:pt idx="1515">
                  <c:v>45482</c:v>
                </c:pt>
                <c:pt idx="1516">
                  <c:v>45483</c:v>
                </c:pt>
                <c:pt idx="1517">
                  <c:v>45484</c:v>
                </c:pt>
                <c:pt idx="1518">
                  <c:v>45485</c:v>
                </c:pt>
                <c:pt idx="1519">
                  <c:v>45486</c:v>
                </c:pt>
                <c:pt idx="1520">
                  <c:v>45487</c:v>
                </c:pt>
                <c:pt idx="1521">
                  <c:v>45488</c:v>
                </c:pt>
                <c:pt idx="1522">
                  <c:v>45489</c:v>
                </c:pt>
                <c:pt idx="1523">
                  <c:v>45490</c:v>
                </c:pt>
                <c:pt idx="1524">
                  <c:v>45491</c:v>
                </c:pt>
                <c:pt idx="1525">
                  <c:v>45492</c:v>
                </c:pt>
                <c:pt idx="1526">
                  <c:v>45493</c:v>
                </c:pt>
                <c:pt idx="1527">
                  <c:v>45494</c:v>
                </c:pt>
                <c:pt idx="1528">
                  <c:v>45495</c:v>
                </c:pt>
                <c:pt idx="1529">
                  <c:v>45496</c:v>
                </c:pt>
                <c:pt idx="1530">
                  <c:v>45497</c:v>
                </c:pt>
                <c:pt idx="1531">
                  <c:v>45498</c:v>
                </c:pt>
                <c:pt idx="1532">
                  <c:v>45499</c:v>
                </c:pt>
                <c:pt idx="1533">
                  <c:v>45500</c:v>
                </c:pt>
                <c:pt idx="1534">
                  <c:v>45501</c:v>
                </c:pt>
                <c:pt idx="1535">
                  <c:v>45502</c:v>
                </c:pt>
                <c:pt idx="1536">
                  <c:v>45503</c:v>
                </c:pt>
                <c:pt idx="1537">
                  <c:v>45504</c:v>
                </c:pt>
                <c:pt idx="1538">
                  <c:v>45505</c:v>
                </c:pt>
                <c:pt idx="1539">
                  <c:v>45506</c:v>
                </c:pt>
                <c:pt idx="1540">
                  <c:v>45507</c:v>
                </c:pt>
                <c:pt idx="1541">
                  <c:v>45508</c:v>
                </c:pt>
                <c:pt idx="1542">
                  <c:v>45509</c:v>
                </c:pt>
                <c:pt idx="1543">
                  <c:v>45510</c:v>
                </c:pt>
                <c:pt idx="1544">
                  <c:v>45511</c:v>
                </c:pt>
                <c:pt idx="1545">
                  <c:v>45512</c:v>
                </c:pt>
                <c:pt idx="1546">
                  <c:v>45513</c:v>
                </c:pt>
                <c:pt idx="1547">
                  <c:v>45514</c:v>
                </c:pt>
                <c:pt idx="1548">
                  <c:v>45515</c:v>
                </c:pt>
                <c:pt idx="1549">
                  <c:v>45516</c:v>
                </c:pt>
                <c:pt idx="1550">
                  <c:v>45517</c:v>
                </c:pt>
                <c:pt idx="1551">
                  <c:v>45518</c:v>
                </c:pt>
                <c:pt idx="1552">
                  <c:v>45519</c:v>
                </c:pt>
                <c:pt idx="1553">
                  <c:v>45520</c:v>
                </c:pt>
                <c:pt idx="1554">
                  <c:v>45521</c:v>
                </c:pt>
                <c:pt idx="1555">
                  <c:v>45522</c:v>
                </c:pt>
                <c:pt idx="1556">
                  <c:v>45523</c:v>
                </c:pt>
                <c:pt idx="1557">
                  <c:v>45524</c:v>
                </c:pt>
                <c:pt idx="1558">
                  <c:v>45525</c:v>
                </c:pt>
                <c:pt idx="1559">
                  <c:v>45526</c:v>
                </c:pt>
                <c:pt idx="1560">
                  <c:v>45527</c:v>
                </c:pt>
                <c:pt idx="1561">
                  <c:v>45528</c:v>
                </c:pt>
                <c:pt idx="1562">
                  <c:v>45529</c:v>
                </c:pt>
                <c:pt idx="1563">
                  <c:v>45530</c:v>
                </c:pt>
                <c:pt idx="1564">
                  <c:v>45531</c:v>
                </c:pt>
                <c:pt idx="1565">
                  <c:v>45532</c:v>
                </c:pt>
                <c:pt idx="1566">
                  <c:v>45533</c:v>
                </c:pt>
                <c:pt idx="1567">
                  <c:v>45534</c:v>
                </c:pt>
                <c:pt idx="1568">
                  <c:v>45535</c:v>
                </c:pt>
                <c:pt idx="1569">
                  <c:v>45536</c:v>
                </c:pt>
                <c:pt idx="1570">
                  <c:v>45537</c:v>
                </c:pt>
                <c:pt idx="1571">
                  <c:v>45538</c:v>
                </c:pt>
                <c:pt idx="1572">
                  <c:v>45539</c:v>
                </c:pt>
                <c:pt idx="1573">
                  <c:v>45540</c:v>
                </c:pt>
                <c:pt idx="1574">
                  <c:v>45541</c:v>
                </c:pt>
                <c:pt idx="1575">
                  <c:v>45542</c:v>
                </c:pt>
                <c:pt idx="1576">
                  <c:v>45543</c:v>
                </c:pt>
                <c:pt idx="1577">
                  <c:v>45544</c:v>
                </c:pt>
                <c:pt idx="1578">
                  <c:v>45545</c:v>
                </c:pt>
                <c:pt idx="1579">
                  <c:v>45546</c:v>
                </c:pt>
                <c:pt idx="1580">
                  <c:v>45547</c:v>
                </c:pt>
                <c:pt idx="1581">
                  <c:v>45548</c:v>
                </c:pt>
                <c:pt idx="1582">
                  <c:v>45549</c:v>
                </c:pt>
                <c:pt idx="1583">
                  <c:v>45550</c:v>
                </c:pt>
                <c:pt idx="1584">
                  <c:v>45551</c:v>
                </c:pt>
                <c:pt idx="1585">
                  <c:v>45552</c:v>
                </c:pt>
                <c:pt idx="1586">
                  <c:v>45553</c:v>
                </c:pt>
                <c:pt idx="1587">
                  <c:v>45554</c:v>
                </c:pt>
                <c:pt idx="1588">
                  <c:v>45555</c:v>
                </c:pt>
                <c:pt idx="1589">
                  <c:v>45556</c:v>
                </c:pt>
                <c:pt idx="1590">
                  <c:v>45558</c:v>
                </c:pt>
                <c:pt idx="1591">
                  <c:v>45559</c:v>
                </c:pt>
                <c:pt idx="1592">
                  <c:v>45560</c:v>
                </c:pt>
                <c:pt idx="1593">
                  <c:v>45561</c:v>
                </c:pt>
                <c:pt idx="1594">
                  <c:v>45562</c:v>
                </c:pt>
                <c:pt idx="1595">
                  <c:v>45563</c:v>
                </c:pt>
                <c:pt idx="1596">
                  <c:v>45564</c:v>
                </c:pt>
                <c:pt idx="1597">
                  <c:v>45565</c:v>
                </c:pt>
                <c:pt idx="1598">
                  <c:v>45566</c:v>
                </c:pt>
                <c:pt idx="1599">
                  <c:v>45567</c:v>
                </c:pt>
                <c:pt idx="1600">
                  <c:v>45568</c:v>
                </c:pt>
                <c:pt idx="1601">
                  <c:v>45569</c:v>
                </c:pt>
                <c:pt idx="1602">
                  <c:v>45570</c:v>
                </c:pt>
                <c:pt idx="1603">
                  <c:v>45571</c:v>
                </c:pt>
                <c:pt idx="1604">
                  <c:v>45572</c:v>
                </c:pt>
                <c:pt idx="1605">
                  <c:v>45573</c:v>
                </c:pt>
                <c:pt idx="1606">
                  <c:v>45574</c:v>
                </c:pt>
                <c:pt idx="1607">
                  <c:v>45575</c:v>
                </c:pt>
                <c:pt idx="1608">
                  <c:v>45576</c:v>
                </c:pt>
                <c:pt idx="1609">
                  <c:v>45577</c:v>
                </c:pt>
                <c:pt idx="1610">
                  <c:v>45578</c:v>
                </c:pt>
                <c:pt idx="1611">
                  <c:v>45579</c:v>
                </c:pt>
                <c:pt idx="1612">
                  <c:v>45580</c:v>
                </c:pt>
                <c:pt idx="1613">
                  <c:v>45581</c:v>
                </c:pt>
                <c:pt idx="1614">
                  <c:v>45582</c:v>
                </c:pt>
                <c:pt idx="1615">
                  <c:v>45583</c:v>
                </c:pt>
                <c:pt idx="1616">
                  <c:v>45584</c:v>
                </c:pt>
                <c:pt idx="1617">
                  <c:v>45585</c:v>
                </c:pt>
                <c:pt idx="1618">
                  <c:v>45586</c:v>
                </c:pt>
                <c:pt idx="1619">
                  <c:v>45587</c:v>
                </c:pt>
                <c:pt idx="1620">
                  <c:v>45588</c:v>
                </c:pt>
                <c:pt idx="1621">
                  <c:v>45589</c:v>
                </c:pt>
                <c:pt idx="1622">
                  <c:v>45590</c:v>
                </c:pt>
                <c:pt idx="1623">
                  <c:v>45591</c:v>
                </c:pt>
                <c:pt idx="1624">
                  <c:v>45592</c:v>
                </c:pt>
                <c:pt idx="1625">
                  <c:v>45593</c:v>
                </c:pt>
                <c:pt idx="1626">
                  <c:v>45594</c:v>
                </c:pt>
                <c:pt idx="1627">
                  <c:v>45595</c:v>
                </c:pt>
                <c:pt idx="1628">
                  <c:v>45596</c:v>
                </c:pt>
                <c:pt idx="1629">
                  <c:v>45597</c:v>
                </c:pt>
                <c:pt idx="1630">
                  <c:v>45598</c:v>
                </c:pt>
                <c:pt idx="1631">
                  <c:v>45599</c:v>
                </c:pt>
                <c:pt idx="1632">
                  <c:v>45600</c:v>
                </c:pt>
                <c:pt idx="1633">
                  <c:v>45601</c:v>
                </c:pt>
                <c:pt idx="1634">
                  <c:v>45602</c:v>
                </c:pt>
                <c:pt idx="1635">
                  <c:v>45603</c:v>
                </c:pt>
                <c:pt idx="1636">
                  <c:v>45604</c:v>
                </c:pt>
                <c:pt idx="1637">
                  <c:v>45605</c:v>
                </c:pt>
                <c:pt idx="1638">
                  <c:v>45606</c:v>
                </c:pt>
                <c:pt idx="1639">
                  <c:v>45607</c:v>
                </c:pt>
                <c:pt idx="1640">
                  <c:v>45608</c:v>
                </c:pt>
                <c:pt idx="1641">
                  <c:v>45609</c:v>
                </c:pt>
                <c:pt idx="1642">
                  <c:v>45610</c:v>
                </c:pt>
                <c:pt idx="1643">
                  <c:v>45611</c:v>
                </c:pt>
                <c:pt idx="1644">
                  <c:v>45612</c:v>
                </c:pt>
                <c:pt idx="1645">
                  <c:v>45613</c:v>
                </c:pt>
                <c:pt idx="1646">
                  <c:v>45614</c:v>
                </c:pt>
                <c:pt idx="1647">
                  <c:v>45615</c:v>
                </c:pt>
                <c:pt idx="1648">
                  <c:v>45616</c:v>
                </c:pt>
                <c:pt idx="1649">
                  <c:v>45617</c:v>
                </c:pt>
                <c:pt idx="1650">
                  <c:v>45618</c:v>
                </c:pt>
                <c:pt idx="1651">
                  <c:v>45619</c:v>
                </c:pt>
                <c:pt idx="1652">
                  <c:v>45620</c:v>
                </c:pt>
                <c:pt idx="1653">
                  <c:v>45621</c:v>
                </c:pt>
                <c:pt idx="1654">
                  <c:v>45622</c:v>
                </c:pt>
                <c:pt idx="1655">
                  <c:v>45623</c:v>
                </c:pt>
                <c:pt idx="1656">
                  <c:v>45624</c:v>
                </c:pt>
                <c:pt idx="1657">
                  <c:v>45625</c:v>
                </c:pt>
                <c:pt idx="1658">
                  <c:v>45626</c:v>
                </c:pt>
                <c:pt idx="1659">
                  <c:v>45627</c:v>
                </c:pt>
                <c:pt idx="1660">
                  <c:v>45628</c:v>
                </c:pt>
                <c:pt idx="1661">
                  <c:v>45629</c:v>
                </c:pt>
                <c:pt idx="1662">
                  <c:v>45630</c:v>
                </c:pt>
                <c:pt idx="1663">
                  <c:v>45631</c:v>
                </c:pt>
                <c:pt idx="1664">
                  <c:v>45632</c:v>
                </c:pt>
                <c:pt idx="1665">
                  <c:v>45633</c:v>
                </c:pt>
                <c:pt idx="1666">
                  <c:v>45634</c:v>
                </c:pt>
                <c:pt idx="1667">
                  <c:v>45635</c:v>
                </c:pt>
                <c:pt idx="1668">
                  <c:v>45636</c:v>
                </c:pt>
                <c:pt idx="1669">
                  <c:v>45637</c:v>
                </c:pt>
                <c:pt idx="1670">
                  <c:v>45638</c:v>
                </c:pt>
                <c:pt idx="1671">
                  <c:v>45639</c:v>
                </c:pt>
                <c:pt idx="1672">
                  <c:v>45640</c:v>
                </c:pt>
                <c:pt idx="1673">
                  <c:v>45641</c:v>
                </c:pt>
                <c:pt idx="1674">
                  <c:v>45642</c:v>
                </c:pt>
                <c:pt idx="1675">
                  <c:v>45643</c:v>
                </c:pt>
                <c:pt idx="1676">
                  <c:v>45644</c:v>
                </c:pt>
                <c:pt idx="1677">
                  <c:v>45645</c:v>
                </c:pt>
                <c:pt idx="1678">
                  <c:v>45646</c:v>
                </c:pt>
                <c:pt idx="1679">
                  <c:v>45647</c:v>
                </c:pt>
                <c:pt idx="1680">
                  <c:v>45648</c:v>
                </c:pt>
                <c:pt idx="1681">
                  <c:v>45649</c:v>
                </c:pt>
                <c:pt idx="1682">
                  <c:v>45650</c:v>
                </c:pt>
                <c:pt idx="1683">
                  <c:v>45651</c:v>
                </c:pt>
                <c:pt idx="1684">
                  <c:v>45652</c:v>
                </c:pt>
                <c:pt idx="1685">
                  <c:v>45653</c:v>
                </c:pt>
                <c:pt idx="1686">
                  <c:v>45654</c:v>
                </c:pt>
                <c:pt idx="1687">
                  <c:v>45655</c:v>
                </c:pt>
                <c:pt idx="1688">
                  <c:v>45656</c:v>
                </c:pt>
                <c:pt idx="1689">
                  <c:v>45657</c:v>
                </c:pt>
                <c:pt idx="1690">
                  <c:v>45658</c:v>
                </c:pt>
                <c:pt idx="1691">
                  <c:v>45659</c:v>
                </c:pt>
                <c:pt idx="1692">
                  <c:v>45660</c:v>
                </c:pt>
                <c:pt idx="1693">
                  <c:v>45661</c:v>
                </c:pt>
                <c:pt idx="1694">
                  <c:v>45662</c:v>
                </c:pt>
                <c:pt idx="1695">
                  <c:v>45663</c:v>
                </c:pt>
                <c:pt idx="1696">
                  <c:v>45664</c:v>
                </c:pt>
                <c:pt idx="1697">
                  <c:v>45665</c:v>
                </c:pt>
                <c:pt idx="1698">
                  <c:v>45666</c:v>
                </c:pt>
                <c:pt idx="1699">
                  <c:v>45667</c:v>
                </c:pt>
                <c:pt idx="1700">
                  <c:v>45668</c:v>
                </c:pt>
                <c:pt idx="1701">
                  <c:v>45669</c:v>
                </c:pt>
                <c:pt idx="1702">
                  <c:v>45670</c:v>
                </c:pt>
                <c:pt idx="1703">
                  <c:v>45671</c:v>
                </c:pt>
                <c:pt idx="1704">
                  <c:v>45672</c:v>
                </c:pt>
                <c:pt idx="1705">
                  <c:v>45673</c:v>
                </c:pt>
                <c:pt idx="1706">
                  <c:v>45674</c:v>
                </c:pt>
                <c:pt idx="1707">
                  <c:v>45675</c:v>
                </c:pt>
                <c:pt idx="1708">
                  <c:v>45676</c:v>
                </c:pt>
                <c:pt idx="1709">
                  <c:v>45677</c:v>
                </c:pt>
                <c:pt idx="1710">
                  <c:v>45678</c:v>
                </c:pt>
                <c:pt idx="1711">
                  <c:v>45679</c:v>
                </c:pt>
                <c:pt idx="1712">
                  <c:v>45680</c:v>
                </c:pt>
                <c:pt idx="1713">
                  <c:v>45681</c:v>
                </c:pt>
                <c:pt idx="1714">
                  <c:v>45682</c:v>
                </c:pt>
                <c:pt idx="1715">
                  <c:v>45683</c:v>
                </c:pt>
                <c:pt idx="1716">
                  <c:v>45684</c:v>
                </c:pt>
                <c:pt idx="1717">
                  <c:v>45685</c:v>
                </c:pt>
                <c:pt idx="1718">
                  <c:v>45686</c:v>
                </c:pt>
                <c:pt idx="1719">
                  <c:v>45687</c:v>
                </c:pt>
                <c:pt idx="1720">
                  <c:v>45688</c:v>
                </c:pt>
                <c:pt idx="1721">
                  <c:v>45689</c:v>
                </c:pt>
                <c:pt idx="1722">
                  <c:v>45690</c:v>
                </c:pt>
                <c:pt idx="1723">
                  <c:v>45691</c:v>
                </c:pt>
                <c:pt idx="1724">
                  <c:v>45692</c:v>
                </c:pt>
                <c:pt idx="1725">
                  <c:v>45693</c:v>
                </c:pt>
                <c:pt idx="1726">
                  <c:v>45694</c:v>
                </c:pt>
                <c:pt idx="1727">
                  <c:v>45695</c:v>
                </c:pt>
                <c:pt idx="1728">
                  <c:v>45696</c:v>
                </c:pt>
                <c:pt idx="1729">
                  <c:v>45697</c:v>
                </c:pt>
                <c:pt idx="1730">
                  <c:v>45698</c:v>
                </c:pt>
                <c:pt idx="1731">
                  <c:v>45699</c:v>
                </c:pt>
                <c:pt idx="1732">
                  <c:v>45700</c:v>
                </c:pt>
                <c:pt idx="1733">
                  <c:v>45701</c:v>
                </c:pt>
                <c:pt idx="1734">
                  <c:v>45702</c:v>
                </c:pt>
                <c:pt idx="1735">
                  <c:v>45703</c:v>
                </c:pt>
                <c:pt idx="1736">
                  <c:v>45704</c:v>
                </c:pt>
                <c:pt idx="1737">
                  <c:v>45705</c:v>
                </c:pt>
                <c:pt idx="1738">
                  <c:v>45706</c:v>
                </c:pt>
                <c:pt idx="1739">
                  <c:v>45707</c:v>
                </c:pt>
                <c:pt idx="1740">
                  <c:v>45708</c:v>
                </c:pt>
                <c:pt idx="1741">
                  <c:v>45709</c:v>
                </c:pt>
                <c:pt idx="1742">
                  <c:v>45710</c:v>
                </c:pt>
                <c:pt idx="1743">
                  <c:v>45711</c:v>
                </c:pt>
                <c:pt idx="1744">
                  <c:v>45712</c:v>
                </c:pt>
                <c:pt idx="1745">
                  <c:v>45713</c:v>
                </c:pt>
                <c:pt idx="1746">
                  <c:v>45714</c:v>
                </c:pt>
                <c:pt idx="1747">
                  <c:v>45715</c:v>
                </c:pt>
                <c:pt idx="1748">
                  <c:v>45716</c:v>
                </c:pt>
                <c:pt idx="1749">
                  <c:v>45717</c:v>
                </c:pt>
                <c:pt idx="1750">
                  <c:v>45718</c:v>
                </c:pt>
                <c:pt idx="1751">
                  <c:v>45719</c:v>
                </c:pt>
                <c:pt idx="1752">
                  <c:v>45720</c:v>
                </c:pt>
                <c:pt idx="1753">
                  <c:v>45721</c:v>
                </c:pt>
                <c:pt idx="1754">
                  <c:v>45722</c:v>
                </c:pt>
                <c:pt idx="1755">
                  <c:v>45723</c:v>
                </c:pt>
                <c:pt idx="1756">
                  <c:v>45724</c:v>
                </c:pt>
                <c:pt idx="1757">
                  <c:v>45725</c:v>
                </c:pt>
                <c:pt idx="1758">
                  <c:v>45726</c:v>
                </c:pt>
                <c:pt idx="1759">
                  <c:v>45727</c:v>
                </c:pt>
                <c:pt idx="1760">
                  <c:v>45728</c:v>
                </c:pt>
                <c:pt idx="1761">
                  <c:v>45729</c:v>
                </c:pt>
                <c:pt idx="1762">
                  <c:v>45730</c:v>
                </c:pt>
                <c:pt idx="1763">
                  <c:v>45731</c:v>
                </c:pt>
                <c:pt idx="1764">
                  <c:v>45732</c:v>
                </c:pt>
                <c:pt idx="1765">
                  <c:v>45733</c:v>
                </c:pt>
                <c:pt idx="1766">
                  <c:v>45734</c:v>
                </c:pt>
                <c:pt idx="1767">
                  <c:v>45735</c:v>
                </c:pt>
                <c:pt idx="1768">
                  <c:v>45737</c:v>
                </c:pt>
                <c:pt idx="1769">
                  <c:v>45738</c:v>
                </c:pt>
                <c:pt idx="1770">
                  <c:v>45739</c:v>
                </c:pt>
                <c:pt idx="1771">
                  <c:v>45740</c:v>
                </c:pt>
                <c:pt idx="1772">
                  <c:v>45741</c:v>
                </c:pt>
                <c:pt idx="1773">
                  <c:v>45742</c:v>
                </c:pt>
                <c:pt idx="1774">
                  <c:v>45743</c:v>
                </c:pt>
                <c:pt idx="1775">
                  <c:v>45744</c:v>
                </c:pt>
                <c:pt idx="1776">
                  <c:v>45745</c:v>
                </c:pt>
                <c:pt idx="1777">
                  <c:v>45746</c:v>
                </c:pt>
                <c:pt idx="1778">
                  <c:v>45747</c:v>
                </c:pt>
                <c:pt idx="1779">
                  <c:v>45748</c:v>
                </c:pt>
                <c:pt idx="1780">
                  <c:v>45749</c:v>
                </c:pt>
                <c:pt idx="1781">
                  <c:v>45750</c:v>
                </c:pt>
                <c:pt idx="1782">
                  <c:v>45751</c:v>
                </c:pt>
                <c:pt idx="1783">
                  <c:v>45752</c:v>
                </c:pt>
                <c:pt idx="1784">
                  <c:v>45753</c:v>
                </c:pt>
                <c:pt idx="1785">
                  <c:v>45754</c:v>
                </c:pt>
                <c:pt idx="1786">
                  <c:v>45755</c:v>
                </c:pt>
                <c:pt idx="1787">
                  <c:v>45756</c:v>
                </c:pt>
                <c:pt idx="1788">
                  <c:v>45757</c:v>
                </c:pt>
                <c:pt idx="1789">
                  <c:v>45758</c:v>
                </c:pt>
                <c:pt idx="1790">
                  <c:v>45759</c:v>
                </c:pt>
                <c:pt idx="1791">
                  <c:v>45760</c:v>
                </c:pt>
                <c:pt idx="1792">
                  <c:v>45761</c:v>
                </c:pt>
                <c:pt idx="1793">
                  <c:v>45762</c:v>
                </c:pt>
                <c:pt idx="1794">
                  <c:v>45763</c:v>
                </c:pt>
                <c:pt idx="1795">
                  <c:v>45764</c:v>
                </c:pt>
                <c:pt idx="1796">
                  <c:v>45765</c:v>
                </c:pt>
                <c:pt idx="1797">
                  <c:v>45766</c:v>
                </c:pt>
                <c:pt idx="1798">
                  <c:v>45767</c:v>
                </c:pt>
                <c:pt idx="1799">
                  <c:v>45768</c:v>
                </c:pt>
                <c:pt idx="1800">
                  <c:v>45769</c:v>
                </c:pt>
                <c:pt idx="1801">
                  <c:v>45770</c:v>
                </c:pt>
                <c:pt idx="1802">
                  <c:v>45771</c:v>
                </c:pt>
                <c:pt idx="1803">
                  <c:v>45772</c:v>
                </c:pt>
                <c:pt idx="1804">
                  <c:v>45773</c:v>
                </c:pt>
                <c:pt idx="1805">
                  <c:v>45774</c:v>
                </c:pt>
                <c:pt idx="1806">
                  <c:v>45775</c:v>
                </c:pt>
                <c:pt idx="1807">
                  <c:v>45776</c:v>
                </c:pt>
                <c:pt idx="1808">
                  <c:v>45777</c:v>
                </c:pt>
                <c:pt idx="1809">
                  <c:v>45778</c:v>
                </c:pt>
                <c:pt idx="1810">
                  <c:v>45779</c:v>
                </c:pt>
                <c:pt idx="1811">
                  <c:v>45780</c:v>
                </c:pt>
                <c:pt idx="1812">
                  <c:v>45781</c:v>
                </c:pt>
                <c:pt idx="1813">
                  <c:v>45782</c:v>
                </c:pt>
                <c:pt idx="1814">
                  <c:v>45783</c:v>
                </c:pt>
                <c:pt idx="1815">
                  <c:v>45784</c:v>
                </c:pt>
                <c:pt idx="1816">
                  <c:v>45785</c:v>
                </c:pt>
                <c:pt idx="1817">
                  <c:v>45786</c:v>
                </c:pt>
                <c:pt idx="1818">
                  <c:v>45787</c:v>
                </c:pt>
                <c:pt idx="1819">
                  <c:v>45788</c:v>
                </c:pt>
                <c:pt idx="1820">
                  <c:v>45789</c:v>
                </c:pt>
                <c:pt idx="1821">
                  <c:v>45790</c:v>
                </c:pt>
                <c:pt idx="1822">
                  <c:v>45791</c:v>
                </c:pt>
                <c:pt idx="1823">
                  <c:v>45792</c:v>
                </c:pt>
                <c:pt idx="1824">
                  <c:v>45793</c:v>
                </c:pt>
                <c:pt idx="1825">
                  <c:v>45794</c:v>
                </c:pt>
                <c:pt idx="1826">
                  <c:v>45795</c:v>
                </c:pt>
                <c:pt idx="1827">
                  <c:v>45796</c:v>
                </c:pt>
                <c:pt idx="1828">
                  <c:v>45797</c:v>
                </c:pt>
                <c:pt idx="1829">
                  <c:v>45798</c:v>
                </c:pt>
                <c:pt idx="1830">
                  <c:v>45799</c:v>
                </c:pt>
                <c:pt idx="1831">
                  <c:v>45800</c:v>
                </c:pt>
                <c:pt idx="1832">
                  <c:v>45801</c:v>
                </c:pt>
                <c:pt idx="1833">
                  <c:v>45802</c:v>
                </c:pt>
                <c:pt idx="1834">
                  <c:v>45803</c:v>
                </c:pt>
                <c:pt idx="1835">
                  <c:v>45804</c:v>
                </c:pt>
                <c:pt idx="1836">
                  <c:v>45805</c:v>
                </c:pt>
                <c:pt idx="1837">
                  <c:v>45806</c:v>
                </c:pt>
                <c:pt idx="1838">
                  <c:v>45807</c:v>
                </c:pt>
                <c:pt idx="1839">
                  <c:v>45808</c:v>
                </c:pt>
                <c:pt idx="1840">
                  <c:v>45809</c:v>
                </c:pt>
                <c:pt idx="1841">
                  <c:v>45810</c:v>
                </c:pt>
                <c:pt idx="1842">
                  <c:v>45811</c:v>
                </c:pt>
                <c:pt idx="1843">
                  <c:v>45812</c:v>
                </c:pt>
                <c:pt idx="1844">
                  <c:v>45813</c:v>
                </c:pt>
                <c:pt idx="1845">
                  <c:v>45814</c:v>
                </c:pt>
                <c:pt idx="1846">
                  <c:v>45815</c:v>
                </c:pt>
                <c:pt idx="1847">
                  <c:v>45816</c:v>
                </c:pt>
                <c:pt idx="1848">
                  <c:v>45817</c:v>
                </c:pt>
                <c:pt idx="1849">
                  <c:v>45818</c:v>
                </c:pt>
                <c:pt idx="1850">
                  <c:v>45819</c:v>
                </c:pt>
                <c:pt idx="1851">
                  <c:v>45820</c:v>
                </c:pt>
                <c:pt idx="1852">
                  <c:v>45821</c:v>
                </c:pt>
                <c:pt idx="1853">
                  <c:v>45822</c:v>
                </c:pt>
                <c:pt idx="1854">
                  <c:v>45823</c:v>
                </c:pt>
                <c:pt idx="1855">
                  <c:v>45824</c:v>
                </c:pt>
                <c:pt idx="1856">
                  <c:v>45825</c:v>
                </c:pt>
                <c:pt idx="1857">
                  <c:v>45826</c:v>
                </c:pt>
                <c:pt idx="1858">
                  <c:v>45827</c:v>
                </c:pt>
                <c:pt idx="1859">
                  <c:v>45828</c:v>
                </c:pt>
                <c:pt idx="1860">
                  <c:v>45829</c:v>
                </c:pt>
                <c:pt idx="1861">
                  <c:v>45830</c:v>
                </c:pt>
                <c:pt idx="1862">
                  <c:v>45831</c:v>
                </c:pt>
                <c:pt idx="1863">
                  <c:v>45832</c:v>
                </c:pt>
                <c:pt idx="1864">
                  <c:v>45833</c:v>
                </c:pt>
                <c:pt idx="1865">
                  <c:v>45834</c:v>
                </c:pt>
                <c:pt idx="1866">
                  <c:v>45835</c:v>
                </c:pt>
                <c:pt idx="1867">
                  <c:v>45836</c:v>
                </c:pt>
                <c:pt idx="1868">
                  <c:v>45837</c:v>
                </c:pt>
                <c:pt idx="1869">
                  <c:v>45838</c:v>
                </c:pt>
                <c:pt idx="1870">
                  <c:v>45839</c:v>
                </c:pt>
                <c:pt idx="1871">
                  <c:v>45840</c:v>
                </c:pt>
                <c:pt idx="1872">
                  <c:v>45841</c:v>
                </c:pt>
                <c:pt idx="1873">
                  <c:v>45842</c:v>
                </c:pt>
                <c:pt idx="1874">
                  <c:v>45843</c:v>
                </c:pt>
                <c:pt idx="1875">
                  <c:v>45844</c:v>
                </c:pt>
                <c:pt idx="1876">
                  <c:v>45845</c:v>
                </c:pt>
                <c:pt idx="1877">
                  <c:v>45846</c:v>
                </c:pt>
                <c:pt idx="1878">
                  <c:v>45847</c:v>
                </c:pt>
                <c:pt idx="1879">
                  <c:v>45848</c:v>
                </c:pt>
                <c:pt idx="1880">
                  <c:v>45849</c:v>
                </c:pt>
                <c:pt idx="1881">
                  <c:v>45850</c:v>
                </c:pt>
                <c:pt idx="1882">
                  <c:v>45851</c:v>
                </c:pt>
                <c:pt idx="1883">
                  <c:v>45852</c:v>
                </c:pt>
                <c:pt idx="1884">
                  <c:v>45853</c:v>
                </c:pt>
                <c:pt idx="1885">
                  <c:v>45854</c:v>
                </c:pt>
                <c:pt idx="1886">
                  <c:v>45855</c:v>
                </c:pt>
                <c:pt idx="1887">
                  <c:v>45856</c:v>
                </c:pt>
                <c:pt idx="1888">
                  <c:v>45857</c:v>
                </c:pt>
                <c:pt idx="1889">
                  <c:v>45858</c:v>
                </c:pt>
                <c:pt idx="1890">
                  <c:v>45859</c:v>
                </c:pt>
                <c:pt idx="1891">
                  <c:v>45860</c:v>
                </c:pt>
                <c:pt idx="1892">
                  <c:v>45861</c:v>
                </c:pt>
                <c:pt idx="1893">
                  <c:v>45862</c:v>
                </c:pt>
                <c:pt idx="1894">
                  <c:v>45863</c:v>
                </c:pt>
                <c:pt idx="1895">
                  <c:v>45864</c:v>
                </c:pt>
                <c:pt idx="1896">
                  <c:v>45865</c:v>
                </c:pt>
                <c:pt idx="1897">
                  <c:v>45866</c:v>
                </c:pt>
                <c:pt idx="1898">
                  <c:v>45867</c:v>
                </c:pt>
                <c:pt idx="1899">
                  <c:v>45868</c:v>
                </c:pt>
                <c:pt idx="1900">
                  <c:v>45869</c:v>
                </c:pt>
                <c:pt idx="1901">
                  <c:v>45870</c:v>
                </c:pt>
                <c:pt idx="1902">
                  <c:v>45871</c:v>
                </c:pt>
                <c:pt idx="1903">
                  <c:v>45872</c:v>
                </c:pt>
                <c:pt idx="1904">
                  <c:v>45873</c:v>
                </c:pt>
                <c:pt idx="1905">
                  <c:v>45874</c:v>
                </c:pt>
                <c:pt idx="1906">
                  <c:v>45875</c:v>
                </c:pt>
                <c:pt idx="1907">
                  <c:v>45876</c:v>
                </c:pt>
                <c:pt idx="1908">
                  <c:v>45877</c:v>
                </c:pt>
                <c:pt idx="1909">
                  <c:v>45878</c:v>
                </c:pt>
                <c:pt idx="1910">
                  <c:v>45879</c:v>
                </c:pt>
                <c:pt idx="1911">
                  <c:v>45880</c:v>
                </c:pt>
                <c:pt idx="1912">
                  <c:v>45881</c:v>
                </c:pt>
                <c:pt idx="1913">
                  <c:v>45882</c:v>
                </c:pt>
                <c:pt idx="1914">
                  <c:v>45883</c:v>
                </c:pt>
                <c:pt idx="1915">
                  <c:v>45884</c:v>
                </c:pt>
                <c:pt idx="1916">
                  <c:v>45885</c:v>
                </c:pt>
                <c:pt idx="1917">
                  <c:v>45886</c:v>
                </c:pt>
                <c:pt idx="1918">
                  <c:v>45887</c:v>
                </c:pt>
                <c:pt idx="1919">
                  <c:v>45888</c:v>
                </c:pt>
                <c:pt idx="1920">
                  <c:v>45889</c:v>
                </c:pt>
                <c:pt idx="1921">
                  <c:v>45890</c:v>
                </c:pt>
                <c:pt idx="1922">
                  <c:v>45891</c:v>
                </c:pt>
                <c:pt idx="1923">
                  <c:v>45892</c:v>
                </c:pt>
                <c:pt idx="1924">
                  <c:v>45893</c:v>
                </c:pt>
                <c:pt idx="1925">
                  <c:v>45894</c:v>
                </c:pt>
                <c:pt idx="1926">
                  <c:v>45895</c:v>
                </c:pt>
                <c:pt idx="1927">
                  <c:v>45896</c:v>
                </c:pt>
                <c:pt idx="1928">
                  <c:v>45897</c:v>
                </c:pt>
                <c:pt idx="1929">
                  <c:v>45898</c:v>
                </c:pt>
                <c:pt idx="1930">
                  <c:v>45899</c:v>
                </c:pt>
                <c:pt idx="1931">
                  <c:v>45900</c:v>
                </c:pt>
                <c:pt idx="1932">
                  <c:v>45901</c:v>
                </c:pt>
                <c:pt idx="1933">
                  <c:v>45902</c:v>
                </c:pt>
                <c:pt idx="1934">
                  <c:v>45903</c:v>
                </c:pt>
                <c:pt idx="1935">
                  <c:v>45904</c:v>
                </c:pt>
                <c:pt idx="1936">
                  <c:v>45905</c:v>
                </c:pt>
                <c:pt idx="1937">
                  <c:v>45906</c:v>
                </c:pt>
                <c:pt idx="1938">
                  <c:v>45907</c:v>
                </c:pt>
                <c:pt idx="1939">
                  <c:v>45908</c:v>
                </c:pt>
                <c:pt idx="1940">
                  <c:v>45909</c:v>
                </c:pt>
                <c:pt idx="1941">
                  <c:v>45910</c:v>
                </c:pt>
                <c:pt idx="1942">
                  <c:v>45911</c:v>
                </c:pt>
                <c:pt idx="1943">
                  <c:v>45912</c:v>
                </c:pt>
                <c:pt idx="1944">
                  <c:v>45913</c:v>
                </c:pt>
                <c:pt idx="1945">
                  <c:v>45914</c:v>
                </c:pt>
                <c:pt idx="1946">
                  <c:v>45915</c:v>
                </c:pt>
                <c:pt idx="1947">
                  <c:v>45916</c:v>
                </c:pt>
                <c:pt idx="1948">
                  <c:v>45917</c:v>
                </c:pt>
                <c:pt idx="1949">
                  <c:v>45918</c:v>
                </c:pt>
                <c:pt idx="1950">
                  <c:v>45919</c:v>
                </c:pt>
                <c:pt idx="1951">
                  <c:v>45920</c:v>
                </c:pt>
                <c:pt idx="1952">
                  <c:v>45921</c:v>
                </c:pt>
                <c:pt idx="1953">
                  <c:v>45922</c:v>
                </c:pt>
                <c:pt idx="1954">
                  <c:v>45924</c:v>
                </c:pt>
                <c:pt idx="1955">
                  <c:v>45925</c:v>
                </c:pt>
                <c:pt idx="1956">
                  <c:v>45926</c:v>
                </c:pt>
                <c:pt idx="1957">
                  <c:v>45927</c:v>
                </c:pt>
                <c:pt idx="1958">
                  <c:v>45928</c:v>
                </c:pt>
                <c:pt idx="1959">
                  <c:v>45929</c:v>
                </c:pt>
                <c:pt idx="1960">
                  <c:v>45930</c:v>
                </c:pt>
                <c:pt idx="1961">
                  <c:v>45931</c:v>
                </c:pt>
                <c:pt idx="1962">
                  <c:v>45932</c:v>
                </c:pt>
                <c:pt idx="1963">
                  <c:v>45933</c:v>
                </c:pt>
                <c:pt idx="1964">
                  <c:v>45934</c:v>
                </c:pt>
                <c:pt idx="1965">
                  <c:v>45935</c:v>
                </c:pt>
                <c:pt idx="1966">
                  <c:v>45936</c:v>
                </c:pt>
                <c:pt idx="1967">
                  <c:v>45937</c:v>
                </c:pt>
                <c:pt idx="1968">
                  <c:v>45938</c:v>
                </c:pt>
                <c:pt idx="1969">
                  <c:v>45939</c:v>
                </c:pt>
                <c:pt idx="1970">
                  <c:v>45940</c:v>
                </c:pt>
                <c:pt idx="1971">
                  <c:v>45941</c:v>
                </c:pt>
                <c:pt idx="1972">
                  <c:v>45942</c:v>
                </c:pt>
                <c:pt idx="1973">
                  <c:v>45943</c:v>
                </c:pt>
                <c:pt idx="1974">
                  <c:v>45944</c:v>
                </c:pt>
                <c:pt idx="1975">
                  <c:v>45945</c:v>
                </c:pt>
                <c:pt idx="1976">
                  <c:v>45946</c:v>
                </c:pt>
                <c:pt idx="1977">
                  <c:v>45947</c:v>
                </c:pt>
                <c:pt idx="1978">
                  <c:v>45948</c:v>
                </c:pt>
                <c:pt idx="1979">
                  <c:v>45949</c:v>
                </c:pt>
                <c:pt idx="1980">
                  <c:v>45950</c:v>
                </c:pt>
                <c:pt idx="1981">
                  <c:v>45951</c:v>
                </c:pt>
                <c:pt idx="1982">
                  <c:v>45952</c:v>
                </c:pt>
                <c:pt idx="1983">
                  <c:v>45953</c:v>
                </c:pt>
                <c:pt idx="1984">
                  <c:v>45954</c:v>
                </c:pt>
                <c:pt idx="1985">
                  <c:v>45955</c:v>
                </c:pt>
                <c:pt idx="1986">
                  <c:v>45956</c:v>
                </c:pt>
                <c:pt idx="1987">
                  <c:v>45957</c:v>
                </c:pt>
                <c:pt idx="1988">
                  <c:v>45958</c:v>
                </c:pt>
                <c:pt idx="1989">
                  <c:v>45959</c:v>
                </c:pt>
                <c:pt idx="1990">
                  <c:v>45960</c:v>
                </c:pt>
                <c:pt idx="1991">
                  <c:v>45961</c:v>
                </c:pt>
                <c:pt idx="1992">
                  <c:v>45962</c:v>
                </c:pt>
                <c:pt idx="1993">
                  <c:v>45963</c:v>
                </c:pt>
                <c:pt idx="1994">
                  <c:v>45964</c:v>
                </c:pt>
                <c:pt idx="1995">
                  <c:v>45965</c:v>
                </c:pt>
                <c:pt idx="1996">
                  <c:v>45966</c:v>
                </c:pt>
                <c:pt idx="1997">
                  <c:v>45967</c:v>
                </c:pt>
                <c:pt idx="1998">
                  <c:v>45968</c:v>
                </c:pt>
                <c:pt idx="1999">
                  <c:v>45969</c:v>
                </c:pt>
                <c:pt idx="2000">
                  <c:v>45970</c:v>
                </c:pt>
                <c:pt idx="2001">
                  <c:v>45971</c:v>
                </c:pt>
                <c:pt idx="2002">
                  <c:v>45972</c:v>
                </c:pt>
                <c:pt idx="2003">
                  <c:v>45973</c:v>
                </c:pt>
                <c:pt idx="2004">
                  <c:v>45974</c:v>
                </c:pt>
                <c:pt idx="2005">
                  <c:v>45975</c:v>
                </c:pt>
                <c:pt idx="2006">
                  <c:v>45976</c:v>
                </c:pt>
                <c:pt idx="2007">
                  <c:v>45977</c:v>
                </c:pt>
                <c:pt idx="2008">
                  <c:v>45978</c:v>
                </c:pt>
                <c:pt idx="2009">
                  <c:v>45979</c:v>
                </c:pt>
                <c:pt idx="2010">
                  <c:v>45980</c:v>
                </c:pt>
                <c:pt idx="2011">
                  <c:v>45981</c:v>
                </c:pt>
                <c:pt idx="2012">
                  <c:v>45982</c:v>
                </c:pt>
                <c:pt idx="2013">
                  <c:v>45983</c:v>
                </c:pt>
                <c:pt idx="2014">
                  <c:v>45984</c:v>
                </c:pt>
                <c:pt idx="2015">
                  <c:v>45985</c:v>
                </c:pt>
                <c:pt idx="2016">
                  <c:v>45986</c:v>
                </c:pt>
                <c:pt idx="2017">
                  <c:v>45987</c:v>
                </c:pt>
                <c:pt idx="2018">
                  <c:v>45988</c:v>
                </c:pt>
                <c:pt idx="2019">
                  <c:v>45989</c:v>
                </c:pt>
                <c:pt idx="2020">
                  <c:v>45990</c:v>
                </c:pt>
                <c:pt idx="2021">
                  <c:v>45991</c:v>
                </c:pt>
                <c:pt idx="2022">
                  <c:v>45992</c:v>
                </c:pt>
                <c:pt idx="2023">
                  <c:v>45993</c:v>
                </c:pt>
                <c:pt idx="2024">
                  <c:v>45994</c:v>
                </c:pt>
                <c:pt idx="2025">
                  <c:v>45995</c:v>
                </c:pt>
                <c:pt idx="2026">
                  <c:v>45996</c:v>
                </c:pt>
                <c:pt idx="2027">
                  <c:v>45997</c:v>
                </c:pt>
                <c:pt idx="2028">
                  <c:v>45998</c:v>
                </c:pt>
                <c:pt idx="2029">
                  <c:v>45999</c:v>
                </c:pt>
                <c:pt idx="2030">
                  <c:v>46000</c:v>
                </c:pt>
                <c:pt idx="2031">
                  <c:v>46001</c:v>
                </c:pt>
                <c:pt idx="2032">
                  <c:v>46002</c:v>
                </c:pt>
                <c:pt idx="2033">
                  <c:v>46003</c:v>
                </c:pt>
                <c:pt idx="2034">
                  <c:v>46004</c:v>
                </c:pt>
                <c:pt idx="2035">
                  <c:v>46005</c:v>
                </c:pt>
                <c:pt idx="2036">
                  <c:v>46006</c:v>
                </c:pt>
                <c:pt idx="2037">
                  <c:v>46007</c:v>
                </c:pt>
                <c:pt idx="2038">
                  <c:v>46008</c:v>
                </c:pt>
                <c:pt idx="2039">
                  <c:v>46009</c:v>
                </c:pt>
                <c:pt idx="2040">
                  <c:v>46010</c:v>
                </c:pt>
                <c:pt idx="2041">
                  <c:v>46011</c:v>
                </c:pt>
                <c:pt idx="2042">
                  <c:v>46012</c:v>
                </c:pt>
                <c:pt idx="2043">
                  <c:v>46013</c:v>
                </c:pt>
                <c:pt idx="2044">
                  <c:v>46014</c:v>
                </c:pt>
                <c:pt idx="2045">
                  <c:v>46015</c:v>
                </c:pt>
                <c:pt idx="2046">
                  <c:v>46016</c:v>
                </c:pt>
                <c:pt idx="2047">
                  <c:v>46017</c:v>
                </c:pt>
                <c:pt idx="2048">
                  <c:v>46018</c:v>
                </c:pt>
                <c:pt idx="2049">
                  <c:v>46019</c:v>
                </c:pt>
                <c:pt idx="2050">
                  <c:v>46020</c:v>
                </c:pt>
                <c:pt idx="2051">
                  <c:v>46021</c:v>
                </c:pt>
                <c:pt idx="2052">
                  <c:v>46022</c:v>
                </c:pt>
                <c:pt idx="2053">
                  <c:v>46023</c:v>
                </c:pt>
                <c:pt idx="2054">
                  <c:v>46024</c:v>
                </c:pt>
                <c:pt idx="2055">
                  <c:v>46025</c:v>
                </c:pt>
                <c:pt idx="2056">
                  <c:v>46026</c:v>
                </c:pt>
                <c:pt idx="2057">
                  <c:v>46027</c:v>
                </c:pt>
                <c:pt idx="2058">
                  <c:v>46028</c:v>
                </c:pt>
                <c:pt idx="2059">
                  <c:v>46029</c:v>
                </c:pt>
                <c:pt idx="2060">
                  <c:v>46030</c:v>
                </c:pt>
                <c:pt idx="2061">
                  <c:v>46031</c:v>
                </c:pt>
                <c:pt idx="2062">
                  <c:v>46032</c:v>
                </c:pt>
                <c:pt idx="2063">
                  <c:v>46033</c:v>
                </c:pt>
                <c:pt idx="2064">
                  <c:v>46034</c:v>
                </c:pt>
                <c:pt idx="2065">
                  <c:v>46035</c:v>
                </c:pt>
                <c:pt idx="2066">
                  <c:v>46036</c:v>
                </c:pt>
                <c:pt idx="2067">
                  <c:v>46037</c:v>
                </c:pt>
                <c:pt idx="2068">
                  <c:v>46038</c:v>
                </c:pt>
                <c:pt idx="2069">
                  <c:v>46039</c:v>
                </c:pt>
                <c:pt idx="2070">
                  <c:v>46040</c:v>
                </c:pt>
                <c:pt idx="2071">
                  <c:v>46041</c:v>
                </c:pt>
                <c:pt idx="2072">
                  <c:v>46042</c:v>
                </c:pt>
                <c:pt idx="2073">
                  <c:v>46043</c:v>
                </c:pt>
                <c:pt idx="2074">
                  <c:v>46044</c:v>
                </c:pt>
                <c:pt idx="2075">
                  <c:v>46045</c:v>
                </c:pt>
                <c:pt idx="2076">
                  <c:v>46046</c:v>
                </c:pt>
                <c:pt idx="2077">
                  <c:v>46047</c:v>
                </c:pt>
                <c:pt idx="2078">
                  <c:v>46048</c:v>
                </c:pt>
                <c:pt idx="2079">
                  <c:v>46049</c:v>
                </c:pt>
                <c:pt idx="2080">
                  <c:v>46050</c:v>
                </c:pt>
                <c:pt idx="2081">
                  <c:v>46051</c:v>
                </c:pt>
                <c:pt idx="2082">
                  <c:v>46052</c:v>
                </c:pt>
                <c:pt idx="2083">
                  <c:v>46053</c:v>
                </c:pt>
                <c:pt idx="2084">
                  <c:v>46054</c:v>
                </c:pt>
                <c:pt idx="2085">
                  <c:v>46055</c:v>
                </c:pt>
                <c:pt idx="2086">
                  <c:v>46056</c:v>
                </c:pt>
                <c:pt idx="2087">
                  <c:v>46057</c:v>
                </c:pt>
                <c:pt idx="2088">
                  <c:v>46058</c:v>
                </c:pt>
                <c:pt idx="2089">
                  <c:v>46059</c:v>
                </c:pt>
                <c:pt idx="2090">
                  <c:v>46060</c:v>
                </c:pt>
                <c:pt idx="2091">
                  <c:v>46061</c:v>
                </c:pt>
                <c:pt idx="2092">
                  <c:v>46062</c:v>
                </c:pt>
                <c:pt idx="2093">
                  <c:v>46063</c:v>
                </c:pt>
                <c:pt idx="2094">
                  <c:v>46064</c:v>
                </c:pt>
                <c:pt idx="2095">
                  <c:v>46065</c:v>
                </c:pt>
                <c:pt idx="2096">
                  <c:v>46066</c:v>
                </c:pt>
                <c:pt idx="2097">
                  <c:v>46067</c:v>
                </c:pt>
                <c:pt idx="2098">
                  <c:v>46068</c:v>
                </c:pt>
                <c:pt idx="2099">
                  <c:v>46069</c:v>
                </c:pt>
                <c:pt idx="2100">
                  <c:v>46070</c:v>
                </c:pt>
                <c:pt idx="2101">
                  <c:v>46071</c:v>
                </c:pt>
                <c:pt idx="2102">
                  <c:v>46072</c:v>
                </c:pt>
                <c:pt idx="2103">
                  <c:v>46073</c:v>
                </c:pt>
                <c:pt idx="2104">
                  <c:v>46074</c:v>
                </c:pt>
                <c:pt idx="2105">
                  <c:v>46075</c:v>
                </c:pt>
                <c:pt idx="2106">
                  <c:v>46076</c:v>
                </c:pt>
                <c:pt idx="2107">
                  <c:v>46077</c:v>
                </c:pt>
                <c:pt idx="2108">
                  <c:v>46078</c:v>
                </c:pt>
                <c:pt idx="2109">
                  <c:v>46079</c:v>
                </c:pt>
                <c:pt idx="2110">
                  <c:v>46080</c:v>
                </c:pt>
                <c:pt idx="2111">
                  <c:v>46081</c:v>
                </c:pt>
                <c:pt idx="2112">
                  <c:v>46082</c:v>
                </c:pt>
                <c:pt idx="2113">
                  <c:v>46083</c:v>
                </c:pt>
                <c:pt idx="2114">
                  <c:v>46084</c:v>
                </c:pt>
                <c:pt idx="2115">
                  <c:v>46085</c:v>
                </c:pt>
                <c:pt idx="2116">
                  <c:v>46086</c:v>
                </c:pt>
                <c:pt idx="2117">
                  <c:v>46087</c:v>
                </c:pt>
                <c:pt idx="2118">
                  <c:v>46088</c:v>
                </c:pt>
                <c:pt idx="2119">
                  <c:v>46089</c:v>
                </c:pt>
                <c:pt idx="2120">
                  <c:v>46090</c:v>
                </c:pt>
                <c:pt idx="2121">
                  <c:v>46091</c:v>
                </c:pt>
                <c:pt idx="2122">
                  <c:v>46092</c:v>
                </c:pt>
                <c:pt idx="2123">
                  <c:v>46093</c:v>
                </c:pt>
                <c:pt idx="2124">
                  <c:v>46094</c:v>
                </c:pt>
                <c:pt idx="2125">
                  <c:v>46095</c:v>
                </c:pt>
                <c:pt idx="2126">
                  <c:v>46096</c:v>
                </c:pt>
                <c:pt idx="2127">
                  <c:v>46097</c:v>
                </c:pt>
                <c:pt idx="2128">
                  <c:v>46098</c:v>
                </c:pt>
                <c:pt idx="2129">
                  <c:v>46099</c:v>
                </c:pt>
                <c:pt idx="2130">
                  <c:v>46100</c:v>
                </c:pt>
                <c:pt idx="2131">
                  <c:v>46101</c:v>
                </c:pt>
                <c:pt idx="2132">
                  <c:v>46102</c:v>
                </c:pt>
                <c:pt idx="2133">
                  <c:v>46103</c:v>
                </c:pt>
                <c:pt idx="2134">
                  <c:v>46104</c:v>
                </c:pt>
                <c:pt idx="2135">
                  <c:v>46105</c:v>
                </c:pt>
                <c:pt idx="2136">
                  <c:v>46106</c:v>
                </c:pt>
                <c:pt idx="2137">
                  <c:v>46107</c:v>
                </c:pt>
                <c:pt idx="2138">
                  <c:v>46108</c:v>
                </c:pt>
                <c:pt idx="2139">
                  <c:v>46109</c:v>
                </c:pt>
                <c:pt idx="2140">
                  <c:v>46110</c:v>
                </c:pt>
                <c:pt idx="2141">
                  <c:v>46111</c:v>
                </c:pt>
                <c:pt idx="2142">
                  <c:v>46112</c:v>
                </c:pt>
                <c:pt idx="2143">
                  <c:v>46113</c:v>
                </c:pt>
                <c:pt idx="2144">
                  <c:v>46114</c:v>
                </c:pt>
                <c:pt idx="2145">
                  <c:v>46115</c:v>
                </c:pt>
                <c:pt idx="2146">
                  <c:v>46116</c:v>
                </c:pt>
                <c:pt idx="2147">
                  <c:v>46117</c:v>
                </c:pt>
                <c:pt idx="2148">
                  <c:v>46118</c:v>
                </c:pt>
                <c:pt idx="2149">
                  <c:v>46119</c:v>
                </c:pt>
                <c:pt idx="2150">
                  <c:v>46120</c:v>
                </c:pt>
                <c:pt idx="2151">
                  <c:v>46121</c:v>
                </c:pt>
                <c:pt idx="2152">
                  <c:v>46122</c:v>
                </c:pt>
                <c:pt idx="2153">
                  <c:v>46123</c:v>
                </c:pt>
                <c:pt idx="2154">
                  <c:v>46124</c:v>
                </c:pt>
                <c:pt idx="2155">
                  <c:v>46125</c:v>
                </c:pt>
                <c:pt idx="2156">
                  <c:v>46126</c:v>
                </c:pt>
                <c:pt idx="2157">
                  <c:v>46127</c:v>
                </c:pt>
                <c:pt idx="2158">
                  <c:v>46128</c:v>
                </c:pt>
                <c:pt idx="2159">
                  <c:v>46129</c:v>
                </c:pt>
                <c:pt idx="2160">
                  <c:v>46130</c:v>
                </c:pt>
                <c:pt idx="2161">
                  <c:v>46131</c:v>
                </c:pt>
                <c:pt idx="2162">
                  <c:v>46132</c:v>
                </c:pt>
                <c:pt idx="2163">
                  <c:v>46133</c:v>
                </c:pt>
                <c:pt idx="2164">
                  <c:v>46134</c:v>
                </c:pt>
                <c:pt idx="2165">
                  <c:v>46135</c:v>
                </c:pt>
                <c:pt idx="2166">
                  <c:v>46136</c:v>
                </c:pt>
                <c:pt idx="2167">
                  <c:v>46137</c:v>
                </c:pt>
                <c:pt idx="2168">
                  <c:v>46138</c:v>
                </c:pt>
                <c:pt idx="2169">
                  <c:v>46139</c:v>
                </c:pt>
                <c:pt idx="2170">
                  <c:v>46140</c:v>
                </c:pt>
                <c:pt idx="2171">
                  <c:v>46141</c:v>
                </c:pt>
                <c:pt idx="2172">
                  <c:v>46142</c:v>
                </c:pt>
                <c:pt idx="2173">
                  <c:v>46143</c:v>
                </c:pt>
                <c:pt idx="2174">
                  <c:v>46144</c:v>
                </c:pt>
                <c:pt idx="2175">
                  <c:v>46145</c:v>
                </c:pt>
                <c:pt idx="2176">
                  <c:v>46146</c:v>
                </c:pt>
                <c:pt idx="2177">
                  <c:v>46147</c:v>
                </c:pt>
                <c:pt idx="2178">
                  <c:v>46148</c:v>
                </c:pt>
                <c:pt idx="2179">
                  <c:v>46149</c:v>
                </c:pt>
                <c:pt idx="2180">
                  <c:v>46150</c:v>
                </c:pt>
                <c:pt idx="2181">
                  <c:v>46151</c:v>
                </c:pt>
                <c:pt idx="2182">
                  <c:v>46152</c:v>
                </c:pt>
                <c:pt idx="2183">
                  <c:v>46153</c:v>
                </c:pt>
                <c:pt idx="2184">
                  <c:v>46154</c:v>
                </c:pt>
                <c:pt idx="2185">
                  <c:v>46155</c:v>
                </c:pt>
                <c:pt idx="2186">
                  <c:v>46156</c:v>
                </c:pt>
                <c:pt idx="2187">
                  <c:v>46157</c:v>
                </c:pt>
                <c:pt idx="2188">
                  <c:v>46158</c:v>
                </c:pt>
                <c:pt idx="2189">
                  <c:v>46159</c:v>
                </c:pt>
                <c:pt idx="2190">
                  <c:v>46160</c:v>
                </c:pt>
                <c:pt idx="2191">
                  <c:v>46161</c:v>
                </c:pt>
                <c:pt idx="2192">
                  <c:v>46162</c:v>
                </c:pt>
                <c:pt idx="2193">
                  <c:v>46163</c:v>
                </c:pt>
                <c:pt idx="2194">
                  <c:v>46164</c:v>
                </c:pt>
                <c:pt idx="2195">
                  <c:v>46165</c:v>
                </c:pt>
                <c:pt idx="2196">
                  <c:v>46166</c:v>
                </c:pt>
                <c:pt idx="2197">
                  <c:v>46167</c:v>
                </c:pt>
                <c:pt idx="2198">
                  <c:v>46168</c:v>
                </c:pt>
                <c:pt idx="2199">
                  <c:v>46169</c:v>
                </c:pt>
                <c:pt idx="2200">
                  <c:v>46170</c:v>
                </c:pt>
                <c:pt idx="2201">
                  <c:v>46171</c:v>
                </c:pt>
                <c:pt idx="2202">
                  <c:v>46172</c:v>
                </c:pt>
                <c:pt idx="2203">
                  <c:v>46173</c:v>
                </c:pt>
                <c:pt idx="2204">
                  <c:v>46174</c:v>
                </c:pt>
                <c:pt idx="2205">
                  <c:v>46175</c:v>
                </c:pt>
                <c:pt idx="2206">
                  <c:v>46176</c:v>
                </c:pt>
                <c:pt idx="2207">
                  <c:v>46177</c:v>
                </c:pt>
                <c:pt idx="2208">
                  <c:v>46178</c:v>
                </c:pt>
                <c:pt idx="2209">
                  <c:v>46179</c:v>
                </c:pt>
                <c:pt idx="2210">
                  <c:v>46180</c:v>
                </c:pt>
                <c:pt idx="2211">
                  <c:v>46181</c:v>
                </c:pt>
                <c:pt idx="2212">
                  <c:v>46182</c:v>
                </c:pt>
                <c:pt idx="2213">
                  <c:v>46183</c:v>
                </c:pt>
                <c:pt idx="2214">
                  <c:v>46184</c:v>
                </c:pt>
                <c:pt idx="2215">
                  <c:v>46185</c:v>
                </c:pt>
                <c:pt idx="2216">
                  <c:v>46186</c:v>
                </c:pt>
                <c:pt idx="2217">
                  <c:v>46187</c:v>
                </c:pt>
                <c:pt idx="2218">
                  <c:v>46188</c:v>
                </c:pt>
                <c:pt idx="2219">
                  <c:v>46189</c:v>
                </c:pt>
                <c:pt idx="2220">
                  <c:v>46190</c:v>
                </c:pt>
                <c:pt idx="2221">
                  <c:v>46191</c:v>
                </c:pt>
                <c:pt idx="2222">
                  <c:v>46192</c:v>
                </c:pt>
                <c:pt idx="2223">
                  <c:v>46193</c:v>
                </c:pt>
                <c:pt idx="2224">
                  <c:v>46194</c:v>
                </c:pt>
                <c:pt idx="2225">
                  <c:v>46195</c:v>
                </c:pt>
                <c:pt idx="2226">
                  <c:v>46196</c:v>
                </c:pt>
                <c:pt idx="2227">
                  <c:v>46197</c:v>
                </c:pt>
                <c:pt idx="2228">
                  <c:v>46198</c:v>
                </c:pt>
                <c:pt idx="2229">
                  <c:v>46199</c:v>
                </c:pt>
                <c:pt idx="2230">
                  <c:v>46200</c:v>
                </c:pt>
                <c:pt idx="2231">
                  <c:v>46201</c:v>
                </c:pt>
                <c:pt idx="2232">
                  <c:v>46202</c:v>
                </c:pt>
                <c:pt idx="2233">
                  <c:v>46203</c:v>
                </c:pt>
                <c:pt idx="2234">
                  <c:v>46204</c:v>
                </c:pt>
                <c:pt idx="2235">
                  <c:v>46205</c:v>
                </c:pt>
                <c:pt idx="2236">
                  <c:v>46206</c:v>
                </c:pt>
                <c:pt idx="2237">
                  <c:v>46207</c:v>
                </c:pt>
                <c:pt idx="2238">
                  <c:v>46208</c:v>
                </c:pt>
                <c:pt idx="2239">
                  <c:v>46209</c:v>
                </c:pt>
                <c:pt idx="2240">
                  <c:v>46210</c:v>
                </c:pt>
                <c:pt idx="2241">
                  <c:v>46211</c:v>
                </c:pt>
                <c:pt idx="2242">
                  <c:v>46212</c:v>
                </c:pt>
                <c:pt idx="2243">
                  <c:v>46213</c:v>
                </c:pt>
                <c:pt idx="2244">
                  <c:v>46214</c:v>
                </c:pt>
                <c:pt idx="2245">
                  <c:v>46215</c:v>
                </c:pt>
                <c:pt idx="2246">
                  <c:v>46216</c:v>
                </c:pt>
                <c:pt idx="2247">
                  <c:v>46217</c:v>
                </c:pt>
                <c:pt idx="2248">
                  <c:v>46218</c:v>
                </c:pt>
                <c:pt idx="2249">
                  <c:v>46219</c:v>
                </c:pt>
                <c:pt idx="2250">
                  <c:v>46220</c:v>
                </c:pt>
                <c:pt idx="2251">
                  <c:v>46221</c:v>
                </c:pt>
                <c:pt idx="2252">
                  <c:v>46222</c:v>
                </c:pt>
                <c:pt idx="2253">
                  <c:v>46223</c:v>
                </c:pt>
                <c:pt idx="2254">
                  <c:v>46224</c:v>
                </c:pt>
                <c:pt idx="2255">
                  <c:v>46225</c:v>
                </c:pt>
                <c:pt idx="2256">
                  <c:v>46226</c:v>
                </c:pt>
                <c:pt idx="2257">
                  <c:v>46227</c:v>
                </c:pt>
                <c:pt idx="2258">
                  <c:v>46228</c:v>
                </c:pt>
                <c:pt idx="2259">
                  <c:v>46229</c:v>
                </c:pt>
                <c:pt idx="2260">
                  <c:v>46230</c:v>
                </c:pt>
                <c:pt idx="2261">
                  <c:v>46231</c:v>
                </c:pt>
                <c:pt idx="2262">
                  <c:v>46232</c:v>
                </c:pt>
                <c:pt idx="2263">
                  <c:v>46233</c:v>
                </c:pt>
                <c:pt idx="2264">
                  <c:v>46234</c:v>
                </c:pt>
                <c:pt idx="2265">
                  <c:v>46235</c:v>
                </c:pt>
                <c:pt idx="2266">
                  <c:v>46236</c:v>
                </c:pt>
                <c:pt idx="2267">
                  <c:v>46237</c:v>
                </c:pt>
                <c:pt idx="2268">
                  <c:v>46238</c:v>
                </c:pt>
                <c:pt idx="2269">
                  <c:v>46239</c:v>
                </c:pt>
                <c:pt idx="2270">
                  <c:v>46240</c:v>
                </c:pt>
                <c:pt idx="2271">
                  <c:v>46241</c:v>
                </c:pt>
                <c:pt idx="2272">
                  <c:v>46242</c:v>
                </c:pt>
                <c:pt idx="2273">
                  <c:v>46243</c:v>
                </c:pt>
                <c:pt idx="2274">
                  <c:v>46244</c:v>
                </c:pt>
                <c:pt idx="2275">
                  <c:v>46245</c:v>
                </c:pt>
                <c:pt idx="2276">
                  <c:v>46246</c:v>
                </c:pt>
                <c:pt idx="2277">
                  <c:v>46247</c:v>
                </c:pt>
                <c:pt idx="2278">
                  <c:v>46248</c:v>
                </c:pt>
                <c:pt idx="2279">
                  <c:v>46249</c:v>
                </c:pt>
                <c:pt idx="2280">
                  <c:v>46250</c:v>
                </c:pt>
                <c:pt idx="2281">
                  <c:v>46251</c:v>
                </c:pt>
                <c:pt idx="2282">
                  <c:v>46252</c:v>
                </c:pt>
                <c:pt idx="2283">
                  <c:v>46253</c:v>
                </c:pt>
                <c:pt idx="2284">
                  <c:v>46254</c:v>
                </c:pt>
                <c:pt idx="2285">
                  <c:v>46255</c:v>
                </c:pt>
                <c:pt idx="2286">
                  <c:v>46256</c:v>
                </c:pt>
                <c:pt idx="2287">
                  <c:v>46257</c:v>
                </c:pt>
                <c:pt idx="2288">
                  <c:v>46258</c:v>
                </c:pt>
                <c:pt idx="2289">
                  <c:v>46259</c:v>
                </c:pt>
                <c:pt idx="2290">
                  <c:v>46260</c:v>
                </c:pt>
                <c:pt idx="2291">
                  <c:v>46261</c:v>
                </c:pt>
                <c:pt idx="2292">
                  <c:v>46262</c:v>
                </c:pt>
                <c:pt idx="2293">
                  <c:v>46263</c:v>
                </c:pt>
                <c:pt idx="2294">
                  <c:v>46264</c:v>
                </c:pt>
                <c:pt idx="2295">
                  <c:v>46265</c:v>
                </c:pt>
                <c:pt idx="2296">
                  <c:v>46266</c:v>
                </c:pt>
                <c:pt idx="2297">
                  <c:v>46267</c:v>
                </c:pt>
                <c:pt idx="2298">
                  <c:v>46268</c:v>
                </c:pt>
                <c:pt idx="2299">
                  <c:v>46269</c:v>
                </c:pt>
                <c:pt idx="2300">
                  <c:v>46270</c:v>
                </c:pt>
                <c:pt idx="2301">
                  <c:v>46271</c:v>
                </c:pt>
                <c:pt idx="2302">
                  <c:v>46272</c:v>
                </c:pt>
                <c:pt idx="2303">
                  <c:v>46273</c:v>
                </c:pt>
                <c:pt idx="2304">
                  <c:v>46274</c:v>
                </c:pt>
                <c:pt idx="2305">
                  <c:v>46275</c:v>
                </c:pt>
                <c:pt idx="2306">
                  <c:v>46276</c:v>
                </c:pt>
                <c:pt idx="2307">
                  <c:v>46277</c:v>
                </c:pt>
                <c:pt idx="2308">
                  <c:v>46278</c:v>
                </c:pt>
                <c:pt idx="2309">
                  <c:v>46279</c:v>
                </c:pt>
                <c:pt idx="2310">
                  <c:v>46280</c:v>
                </c:pt>
                <c:pt idx="2311">
                  <c:v>46281</c:v>
                </c:pt>
                <c:pt idx="2312">
                  <c:v>46282</c:v>
                </c:pt>
                <c:pt idx="2313">
                  <c:v>46283</c:v>
                </c:pt>
                <c:pt idx="2314">
                  <c:v>46284</c:v>
                </c:pt>
                <c:pt idx="2315">
                  <c:v>46285</c:v>
                </c:pt>
                <c:pt idx="2316">
                  <c:v>46286</c:v>
                </c:pt>
                <c:pt idx="2317">
                  <c:v>46287</c:v>
                </c:pt>
                <c:pt idx="2318">
                  <c:v>46288</c:v>
                </c:pt>
                <c:pt idx="2319">
                  <c:v>46289</c:v>
                </c:pt>
                <c:pt idx="2320">
                  <c:v>46290</c:v>
                </c:pt>
                <c:pt idx="2321">
                  <c:v>46291</c:v>
                </c:pt>
                <c:pt idx="2322">
                  <c:v>46292</c:v>
                </c:pt>
                <c:pt idx="2323">
                  <c:v>46293</c:v>
                </c:pt>
                <c:pt idx="2324">
                  <c:v>46294</c:v>
                </c:pt>
                <c:pt idx="2325">
                  <c:v>46295</c:v>
                </c:pt>
                <c:pt idx="2326">
                  <c:v>46296</c:v>
                </c:pt>
                <c:pt idx="2327">
                  <c:v>46297</c:v>
                </c:pt>
                <c:pt idx="2328">
                  <c:v>46298</c:v>
                </c:pt>
                <c:pt idx="2329">
                  <c:v>46299</c:v>
                </c:pt>
                <c:pt idx="2330">
                  <c:v>46300</c:v>
                </c:pt>
                <c:pt idx="2331">
                  <c:v>46301</c:v>
                </c:pt>
                <c:pt idx="2332">
                  <c:v>46302</c:v>
                </c:pt>
                <c:pt idx="2333">
                  <c:v>46303</c:v>
                </c:pt>
                <c:pt idx="2334">
                  <c:v>46304</c:v>
                </c:pt>
                <c:pt idx="2335">
                  <c:v>46305</c:v>
                </c:pt>
                <c:pt idx="2336">
                  <c:v>46306</c:v>
                </c:pt>
                <c:pt idx="2337">
                  <c:v>46307</c:v>
                </c:pt>
                <c:pt idx="2338">
                  <c:v>46308</c:v>
                </c:pt>
                <c:pt idx="2339">
                  <c:v>46309</c:v>
                </c:pt>
                <c:pt idx="2340">
                  <c:v>46310</c:v>
                </c:pt>
                <c:pt idx="2341">
                  <c:v>46311</c:v>
                </c:pt>
                <c:pt idx="2342">
                  <c:v>46312</c:v>
                </c:pt>
                <c:pt idx="2343">
                  <c:v>46313</c:v>
                </c:pt>
                <c:pt idx="2344">
                  <c:v>46314</c:v>
                </c:pt>
                <c:pt idx="2345">
                  <c:v>46315</c:v>
                </c:pt>
                <c:pt idx="2346">
                  <c:v>46316</c:v>
                </c:pt>
                <c:pt idx="2347">
                  <c:v>46317</c:v>
                </c:pt>
                <c:pt idx="2348">
                  <c:v>46318</c:v>
                </c:pt>
                <c:pt idx="2349">
                  <c:v>46319</c:v>
                </c:pt>
                <c:pt idx="2350">
                  <c:v>46320</c:v>
                </c:pt>
                <c:pt idx="2351">
                  <c:v>46321</c:v>
                </c:pt>
                <c:pt idx="2352">
                  <c:v>46322</c:v>
                </c:pt>
                <c:pt idx="2353">
                  <c:v>46323</c:v>
                </c:pt>
                <c:pt idx="2354">
                  <c:v>46324</c:v>
                </c:pt>
                <c:pt idx="2355">
                  <c:v>46325</c:v>
                </c:pt>
                <c:pt idx="2356">
                  <c:v>46326</c:v>
                </c:pt>
                <c:pt idx="2357">
                  <c:v>46327</c:v>
                </c:pt>
                <c:pt idx="2358">
                  <c:v>46328</c:v>
                </c:pt>
                <c:pt idx="2359">
                  <c:v>46329</c:v>
                </c:pt>
                <c:pt idx="2360">
                  <c:v>46330</c:v>
                </c:pt>
                <c:pt idx="2361">
                  <c:v>46331</c:v>
                </c:pt>
                <c:pt idx="2362">
                  <c:v>46332</c:v>
                </c:pt>
                <c:pt idx="2363">
                  <c:v>46333</c:v>
                </c:pt>
                <c:pt idx="2364">
                  <c:v>46334</c:v>
                </c:pt>
                <c:pt idx="2365">
                  <c:v>46335</c:v>
                </c:pt>
                <c:pt idx="2366">
                  <c:v>46336</c:v>
                </c:pt>
                <c:pt idx="2367">
                  <c:v>46337</c:v>
                </c:pt>
                <c:pt idx="2368">
                  <c:v>46338</c:v>
                </c:pt>
                <c:pt idx="2369">
                  <c:v>46339</c:v>
                </c:pt>
                <c:pt idx="2370">
                  <c:v>46340</c:v>
                </c:pt>
                <c:pt idx="2371">
                  <c:v>46341</c:v>
                </c:pt>
                <c:pt idx="2372">
                  <c:v>46342</c:v>
                </c:pt>
                <c:pt idx="2373">
                  <c:v>46343</c:v>
                </c:pt>
                <c:pt idx="2374">
                  <c:v>46344</c:v>
                </c:pt>
                <c:pt idx="2375">
                  <c:v>46345</c:v>
                </c:pt>
                <c:pt idx="2376">
                  <c:v>46346</c:v>
                </c:pt>
                <c:pt idx="2377">
                  <c:v>46347</c:v>
                </c:pt>
                <c:pt idx="2378">
                  <c:v>46348</c:v>
                </c:pt>
                <c:pt idx="2379">
                  <c:v>46349</c:v>
                </c:pt>
                <c:pt idx="2380">
                  <c:v>46350</c:v>
                </c:pt>
                <c:pt idx="2381">
                  <c:v>46351</c:v>
                </c:pt>
                <c:pt idx="2382">
                  <c:v>46352</c:v>
                </c:pt>
                <c:pt idx="2383">
                  <c:v>46353</c:v>
                </c:pt>
                <c:pt idx="2384">
                  <c:v>46354</c:v>
                </c:pt>
                <c:pt idx="2385">
                  <c:v>46355</c:v>
                </c:pt>
                <c:pt idx="2386">
                  <c:v>46356</c:v>
                </c:pt>
                <c:pt idx="2387">
                  <c:v>46357</c:v>
                </c:pt>
                <c:pt idx="2388">
                  <c:v>46358</c:v>
                </c:pt>
                <c:pt idx="2389">
                  <c:v>46359</c:v>
                </c:pt>
                <c:pt idx="2390">
                  <c:v>46360</c:v>
                </c:pt>
                <c:pt idx="2391">
                  <c:v>46361</c:v>
                </c:pt>
                <c:pt idx="2392">
                  <c:v>46362</c:v>
                </c:pt>
                <c:pt idx="2393">
                  <c:v>46363</c:v>
                </c:pt>
                <c:pt idx="2394">
                  <c:v>46364</c:v>
                </c:pt>
                <c:pt idx="2395">
                  <c:v>46365</c:v>
                </c:pt>
                <c:pt idx="2396">
                  <c:v>46366</c:v>
                </c:pt>
                <c:pt idx="2397">
                  <c:v>46367</c:v>
                </c:pt>
                <c:pt idx="2398">
                  <c:v>46368</c:v>
                </c:pt>
                <c:pt idx="2399">
                  <c:v>46369</c:v>
                </c:pt>
                <c:pt idx="2400">
                  <c:v>46370</c:v>
                </c:pt>
                <c:pt idx="2401">
                  <c:v>46371</c:v>
                </c:pt>
                <c:pt idx="2402">
                  <c:v>46372</c:v>
                </c:pt>
                <c:pt idx="2403">
                  <c:v>46373</c:v>
                </c:pt>
                <c:pt idx="2404">
                  <c:v>46374</c:v>
                </c:pt>
                <c:pt idx="2405">
                  <c:v>46375</c:v>
                </c:pt>
                <c:pt idx="2406">
                  <c:v>46376</c:v>
                </c:pt>
                <c:pt idx="2407">
                  <c:v>46377</c:v>
                </c:pt>
                <c:pt idx="2408">
                  <c:v>46378</c:v>
                </c:pt>
                <c:pt idx="2409">
                  <c:v>46379</c:v>
                </c:pt>
                <c:pt idx="2410">
                  <c:v>46380</c:v>
                </c:pt>
                <c:pt idx="2411">
                  <c:v>46381</c:v>
                </c:pt>
                <c:pt idx="2412">
                  <c:v>46382</c:v>
                </c:pt>
                <c:pt idx="2413">
                  <c:v>46383</c:v>
                </c:pt>
                <c:pt idx="2414">
                  <c:v>46384</c:v>
                </c:pt>
                <c:pt idx="2415">
                  <c:v>46385</c:v>
                </c:pt>
                <c:pt idx="2416">
                  <c:v>46386</c:v>
                </c:pt>
                <c:pt idx="2417">
                  <c:v>46387</c:v>
                </c:pt>
                <c:pt idx="2418">
                  <c:v>46388</c:v>
                </c:pt>
                <c:pt idx="2419">
                  <c:v>46389</c:v>
                </c:pt>
                <c:pt idx="2420">
                  <c:v>46390</c:v>
                </c:pt>
                <c:pt idx="2421">
                  <c:v>46391</c:v>
                </c:pt>
                <c:pt idx="2422">
                  <c:v>46392</c:v>
                </c:pt>
                <c:pt idx="2423">
                  <c:v>46393</c:v>
                </c:pt>
                <c:pt idx="2424">
                  <c:v>46394</c:v>
                </c:pt>
                <c:pt idx="2425">
                  <c:v>46395</c:v>
                </c:pt>
                <c:pt idx="2426">
                  <c:v>46396</c:v>
                </c:pt>
                <c:pt idx="2427">
                  <c:v>46397</c:v>
                </c:pt>
                <c:pt idx="2428">
                  <c:v>46398</c:v>
                </c:pt>
                <c:pt idx="2429">
                  <c:v>46399</c:v>
                </c:pt>
                <c:pt idx="2430">
                  <c:v>46400</c:v>
                </c:pt>
                <c:pt idx="2431">
                  <c:v>46401</c:v>
                </c:pt>
                <c:pt idx="2432">
                  <c:v>46402</c:v>
                </c:pt>
                <c:pt idx="2433">
                  <c:v>46403</c:v>
                </c:pt>
                <c:pt idx="2434">
                  <c:v>46404</c:v>
                </c:pt>
                <c:pt idx="2435">
                  <c:v>46405</c:v>
                </c:pt>
                <c:pt idx="2436">
                  <c:v>46406</c:v>
                </c:pt>
                <c:pt idx="2437">
                  <c:v>46407</c:v>
                </c:pt>
                <c:pt idx="2438">
                  <c:v>46408</c:v>
                </c:pt>
                <c:pt idx="2439">
                  <c:v>46409</c:v>
                </c:pt>
                <c:pt idx="2440">
                  <c:v>46410</c:v>
                </c:pt>
                <c:pt idx="2441">
                  <c:v>46411</c:v>
                </c:pt>
                <c:pt idx="2442">
                  <c:v>46412</c:v>
                </c:pt>
                <c:pt idx="2443">
                  <c:v>46413</c:v>
                </c:pt>
                <c:pt idx="2444">
                  <c:v>46414</c:v>
                </c:pt>
                <c:pt idx="2445">
                  <c:v>46415</c:v>
                </c:pt>
                <c:pt idx="2446">
                  <c:v>46416</c:v>
                </c:pt>
                <c:pt idx="2447">
                  <c:v>46417</c:v>
                </c:pt>
                <c:pt idx="2448">
                  <c:v>46418</c:v>
                </c:pt>
                <c:pt idx="2449">
                  <c:v>46419</c:v>
                </c:pt>
                <c:pt idx="2450">
                  <c:v>46420</c:v>
                </c:pt>
                <c:pt idx="2451">
                  <c:v>46421</c:v>
                </c:pt>
                <c:pt idx="2452">
                  <c:v>46422</c:v>
                </c:pt>
                <c:pt idx="2453">
                  <c:v>46423</c:v>
                </c:pt>
                <c:pt idx="2454">
                  <c:v>46424</c:v>
                </c:pt>
                <c:pt idx="2455">
                  <c:v>46425</c:v>
                </c:pt>
                <c:pt idx="2456">
                  <c:v>46426</c:v>
                </c:pt>
                <c:pt idx="2457">
                  <c:v>46427</c:v>
                </c:pt>
                <c:pt idx="2458">
                  <c:v>46428</c:v>
                </c:pt>
                <c:pt idx="2459">
                  <c:v>46429</c:v>
                </c:pt>
                <c:pt idx="2460">
                  <c:v>46430</c:v>
                </c:pt>
                <c:pt idx="2461">
                  <c:v>46431</c:v>
                </c:pt>
                <c:pt idx="2462">
                  <c:v>46432</c:v>
                </c:pt>
                <c:pt idx="2463">
                  <c:v>46433</c:v>
                </c:pt>
                <c:pt idx="2464">
                  <c:v>46434</c:v>
                </c:pt>
                <c:pt idx="2465">
                  <c:v>46435</c:v>
                </c:pt>
                <c:pt idx="2466">
                  <c:v>46436</c:v>
                </c:pt>
                <c:pt idx="2467">
                  <c:v>46437</c:v>
                </c:pt>
                <c:pt idx="2468">
                  <c:v>46438</c:v>
                </c:pt>
                <c:pt idx="2469">
                  <c:v>46439</c:v>
                </c:pt>
                <c:pt idx="2470">
                  <c:v>46440</c:v>
                </c:pt>
                <c:pt idx="2471">
                  <c:v>46441</c:v>
                </c:pt>
                <c:pt idx="2472">
                  <c:v>46442</c:v>
                </c:pt>
                <c:pt idx="2473">
                  <c:v>46443</c:v>
                </c:pt>
                <c:pt idx="2474">
                  <c:v>46444</c:v>
                </c:pt>
                <c:pt idx="2475">
                  <c:v>46445</c:v>
                </c:pt>
                <c:pt idx="2476">
                  <c:v>46446</c:v>
                </c:pt>
                <c:pt idx="2477">
                  <c:v>46447</c:v>
                </c:pt>
                <c:pt idx="2478">
                  <c:v>46448</c:v>
                </c:pt>
                <c:pt idx="2479">
                  <c:v>46449</c:v>
                </c:pt>
                <c:pt idx="2480">
                  <c:v>46450</c:v>
                </c:pt>
                <c:pt idx="2481">
                  <c:v>46451</c:v>
                </c:pt>
                <c:pt idx="2482">
                  <c:v>46452</c:v>
                </c:pt>
                <c:pt idx="2483">
                  <c:v>46453</c:v>
                </c:pt>
                <c:pt idx="2484">
                  <c:v>46454</c:v>
                </c:pt>
                <c:pt idx="2485">
                  <c:v>46455</c:v>
                </c:pt>
                <c:pt idx="2486">
                  <c:v>46456</c:v>
                </c:pt>
                <c:pt idx="2487">
                  <c:v>46457</c:v>
                </c:pt>
                <c:pt idx="2488">
                  <c:v>46458</c:v>
                </c:pt>
                <c:pt idx="2489">
                  <c:v>46459</c:v>
                </c:pt>
                <c:pt idx="2490">
                  <c:v>46460</c:v>
                </c:pt>
                <c:pt idx="2491">
                  <c:v>46461</c:v>
                </c:pt>
                <c:pt idx="2492">
                  <c:v>46462</c:v>
                </c:pt>
                <c:pt idx="2493">
                  <c:v>46463</c:v>
                </c:pt>
                <c:pt idx="2494">
                  <c:v>46464</c:v>
                </c:pt>
                <c:pt idx="2495">
                  <c:v>46465</c:v>
                </c:pt>
                <c:pt idx="2496">
                  <c:v>46466</c:v>
                </c:pt>
                <c:pt idx="2497">
                  <c:v>46467</c:v>
                </c:pt>
                <c:pt idx="2498">
                  <c:v>46468</c:v>
                </c:pt>
                <c:pt idx="2499">
                  <c:v>46469</c:v>
                </c:pt>
                <c:pt idx="2500">
                  <c:v>46470</c:v>
                </c:pt>
                <c:pt idx="2501">
                  <c:v>46471</c:v>
                </c:pt>
                <c:pt idx="2502">
                  <c:v>46472</c:v>
                </c:pt>
                <c:pt idx="2503">
                  <c:v>46473</c:v>
                </c:pt>
                <c:pt idx="2504">
                  <c:v>46474</c:v>
                </c:pt>
                <c:pt idx="2505">
                  <c:v>46475</c:v>
                </c:pt>
                <c:pt idx="2506">
                  <c:v>46476</c:v>
                </c:pt>
                <c:pt idx="2507">
                  <c:v>46477</c:v>
                </c:pt>
                <c:pt idx="2508">
                  <c:v>46478</c:v>
                </c:pt>
                <c:pt idx="2509">
                  <c:v>46479</c:v>
                </c:pt>
                <c:pt idx="2510">
                  <c:v>46480</c:v>
                </c:pt>
                <c:pt idx="2511">
                  <c:v>46481</c:v>
                </c:pt>
                <c:pt idx="2512">
                  <c:v>46482</c:v>
                </c:pt>
                <c:pt idx="2513">
                  <c:v>46483</c:v>
                </c:pt>
                <c:pt idx="2514">
                  <c:v>46484</c:v>
                </c:pt>
                <c:pt idx="2515">
                  <c:v>46485</c:v>
                </c:pt>
                <c:pt idx="2516">
                  <c:v>46486</c:v>
                </c:pt>
                <c:pt idx="2517">
                  <c:v>46487</c:v>
                </c:pt>
                <c:pt idx="2518">
                  <c:v>46488</c:v>
                </c:pt>
                <c:pt idx="2519">
                  <c:v>46489</c:v>
                </c:pt>
                <c:pt idx="2520">
                  <c:v>46490</c:v>
                </c:pt>
                <c:pt idx="2521">
                  <c:v>46491</c:v>
                </c:pt>
                <c:pt idx="2522">
                  <c:v>46492</c:v>
                </c:pt>
                <c:pt idx="2523">
                  <c:v>46493</c:v>
                </c:pt>
                <c:pt idx="2524">
                  <c:v>46494</c:v>
                </c:pt>
                <c:pt idx="2525">
                  <c:v>46495</c:v>
                </c:pt>
                <c:pt idx="2526">
                  <c:v>46496</c:v>
                </c:pt>
                <c:pt idx="2527">
                  <c:v>46497</c:v>
                </c:pt>
                <c:pt idx="2528">
                  <c:v>46498</c:v>
                </c:pt>
                <c:pt idx="2529">
                  <c:v>46499</c:v>
                </c:pt>
                <c:pt idx="2530">
                  <c:v>46500</c:v>
                </c:pt>
                <c:pt idx="2531">
                  <c:v>46501</c:v>
                </c:pt>
                <c:pt idx="2532">
                  <c:v>46502</c:v>
                </c:pt>
                <c:pt idx="2533">
                  <c:v>46503</c:v>
                </c:pt>
                <c:pt idx="2534">
                  <c:v>46504</c:v>
                </c:pt>
                <c:pt idx="2535">
                  <c:v>46505</c:v>
                </c:pt>
                <c:pt idx="2536">
                  <c:v>46506</c:v>
                </c:pt>
                <c:pt idx="2537">
                  <c:v>46507</c:v>
                </c:pt>
                <c:pt idx="2538">
                  <c:v>46508</c:v>
                </c:pt>
                <c:pt idx="2539">
                  <c:v>46509</c:v>
                </c:pt>
                <c:pt idx="2540">
                  <c:v>46510</c:v>
                </c:pt>
                <c:pt idx="2541">
                  <c:v>46511</c:v>
                </c:pt>
                <c:pt idx="2542">
                  <c:v>46512</c:v>
                </c:pt>
                <c:pt idx="2543">
                  <c:v>46513</c:v>
                </c:pt>
                <c:pt idx="2544">
                  <c:v>46514</c:v>
                </c:pt>
                <c:pt idx="2545">
                  <c:v>46515</c:v>
                </c:pt>
                <c:pt idx="2546">
                  <c:v>46516</c:v>
                </c:pt>
                <c:pt idx="2547">
                  <c:v>46517</c:v>
                </c:pt>
                <c:pt idx="2548">
                  <c:v>46518</c:v>
                </c:pt>
                <c:pt idx="2549">
                  <c:v>46519</c:v>
                </c:pt>
                <c:pt idx="2550">
                  <c:v>46520</c:v>
                </c:pt>
                <c:pt idx="2551">
                  <c:v>46521</c:v>
                </c:pt>
                <c:pt idx="2552">
                  <c:v>46522</c:v>
                </c:pt>
                <c:pt idx="2553">
                  <c:v>46523</c:v>
                </c:pt>
                <c:pt idx="2554">
                  <c:v>46524</c:v>
                </c:pt>
                <c:pt idx="2555">
                  <c:v>46525</c:v>
                </c:pt>
                <c:pt idx="2556">
                  <c:v>46526</c:v>
                </c:pt>
                <c:pt idx="2557">
                  <c:v>46527</c:v>
                </c:pt>
                <c:pt idx="2558">
                  <c:v>46528</c:v>
                </c:pt>
                <c:pt idx="2559">
                  <c:v>46529</c:v>
                </c:pt>
                <c:pt idx="2560">
                  <c:v>46530</c:v>
                </c:pt>
                <c:pt idx="2561">
                  <c:v>46531</c:v>
                </c:pt>
                <c:pt idx="2562">
                  <c:v>46532</c:v>
                </c:pt>
                <c:pt idx="2563">
                  <c:v>46533</c:v>
                </c:pt>
                <c:pt idx="2564">
                  <c:v>46534</c:v>
                </c:pt>
                <c:pt idx="2565">
                  <c:v>46535</c:v>
                </c:pt>
                <c:pt idx="2566">
                  <c:v>46536</c:v>
                </c:pt>
                <c:pt idx="2567">
                  <c:v>46537</c:v>
                </c:pt>
                <c:pt idx="2568">
                  <c:v>46538</c:v>
                </c:pt>
                <c:pt idx="2569">
                  <c:v>46539</c:v>
                </c:pt>
                <c:pt idx="2570">
                  <c:v>46540</c:v>
                </c:pt>
                <c:pt idx="2571">
                  <c:v>46541</c:v>
                </c:pt>
                <c:pt idx="2572">
                  <c:v>46542</c:v>
                </c:pt>
                <c:pt idx="2573">
                  <c:v>46543</c:v>
                </c:pt>
                <c:pt idx="2574">
                  <c:v>46544</c:v>
                </c:pt>
                <c:pt idx="2575">
                  <c:v>46545</c:v>
                </c:pt>
                <c:pt idx="2576">
                  <c:v>46546</c:v>
                </c:pt>
                <c:pt idx="2577">
                  <c:v>46547</c:v>
                </c:pt>
                <c:pt idx="2578">
                  <c:v>46548</c:v>
                </c:pt>
                <c:pt idx="2579">
                  <c:v>46549</c:v>
                </c:pt>
                <c:pt idx="2580">
                  <c:v>46550</c:v>
                </c:pt>
                <c:pt idx="2581">
                  <c:v>46551</c:v>
                </c:pt>
                <c:pt idx="2582">
                  <c:v>46552</c:v>
                </c:pt>
                <c:pt idx="2583">
                  <c:v>46553</c:v>
                </c:pt>
                <c:pt idx="2584">
                  <c:v>46554</c:v>
                </c:pt>
                <c:pt idx="2585">
                  <c:v>46555</c:v>
                </c:pt>
                <c:pt idx="2586">
                  <c:v>46556</c:v>
                </c:pt>
                <c:pt idx="2587">
                  <c:v>46557</c:v>
                </c:pt>
                <c:pt idx="2588">
                  <c:v>46558</c:v>
                </c:pt>
                <c:pt idx="2589">
                  <c:v>46559</c:v>
                </c:pt>
                <c:pt idx="2590">
                  <c:v>46560</c:v>
                </c:pt>
                <c:pt idx="2591">
                  <c:v>46561</c:v>
                </c:pt>
                <c:pt idx="2592">
                  <c:v>46562</c:v>
                </c:pt>
                <c:pt idx="2593">
                  <c:v>46563</c:v>
                </c:pt>
                <c:pt idx="2594">
                  <c:v>46564</c:v>
                </c:pt>
                <c:pt idx="2595">
                  <c:v>46565</c:v>
                </c:pt>
                <c:pt idx="2596">
                  <c:v>46566</c:v>
                </c:pt>
                <c:pt idx="2597">
                  <c:v>46567</c:v>
                </c:pt>
                <c:pt idx="2598">
                  <c:v>46568</c:v>
                </c:pt>
                <c:pt idx="2599">
                  <c:v>46569</c:v>
                </c:pt>
                <c:pt idx="2600">
                  <c:v>46570</c:v>
                </c:pt>
                <c:pt idx="2601">
                  <c:v>46571</c:v>
                </c:pt>
                <c:pt idx="2602">
                  <c:v>46572</c:v>
                </c:pt>
                <c:pt idx="2603">
                  <c:v>46573</c:v>
                </c:pt>
                <c:pt idx="2604">
                  <c:v>46574</c:v>
                </c:pt>
                <c:pt idx="2605">
                  <c:v>46575</c:v>
                </c:pt>
                <c:pt idx="2606">
                  <c:v>46576</c:v>
                </c:pt>
                <c:pt idx="2607">
                  <c:v>46577</c:v>
                </c:pt>
                <c:pt idx="2608">
                  <c:v>46578</c:v>
                </c:pt>
                <c:pt idx="2609">
                  <c:v>46579</c:v>
                </c:pt>
                <c:pt idx="2610">
                  <c:v>46580</c:v>
                </c:pt>
                <c:pt idx="2611">
                  <c:v>46581</c:v>
                </c:pt>
                <c:pt idx="2612">
                  <c:v>46582</c:v>
                </c:pt>
                <c:pt idx="2613">
                  <c:v>46583</c:v>
                </c:pt>
                <c:pt idx="2614">
                  <c:v>46584</c:v>
                </c:pt>
                <c:pt idx="2615">
                  <c:v>46585</c:v>
                </c:pt>
                <c:pt idx="2616">
                  <c:v>46586</c:v>
                </c:pt>
                <c:pt idx="2617">
                  <c:v>46587</c:v>
                </c:pt>
                <c:pt idx="2618">
                  <c:v>46588</c:v>
                </c:pt>
                <c:pt idx="2619">
                  <c:v>46589</c:v>
                </c:pt>
                <c:pt idx="2620">
                  <c:v>46590</c:v>
                </c:pt>
                <c:pt idx="2621">
                  <c:v>46591</c:v>
                </c:pt>
                <c:pt idx="2622">
                  <c:v>46592</c:v>
                </c:pt>
                <c:pt idx="2623">
                  <c:v>46593</c:v>
                </c:pt>
                <c:pt idx="2624">
                  <c:v>46594</c:v>
                </c:pt>
                <c:pt idx="2625">
                  <c:v>46595</c:v>
                </c:pt>
                <c:pt idx="2626">
                  <c:v>46596</c:v>
                </c:pt>
                <c:pt idx="2627">
                  <c:v>46597</c:v>
                </c:pt>
                <c:pt idx="2628">
                  <c:v>46598</c:v>
                </c:pt>
                <c:pt idx="2629">
                  <c:v>46599</c:v>
                </c:pt>
                <c:pt idx="2630">
                  <c:v>46600</c:v>
                </c:pt>
                <c:pt idx="2631">
                  <c:v>46601</c:v>
                </c:pt>
                <c:pt idx="2632">
                  <c:v>46602</c:v>
                </c:pt>
                <c:pt idx="2633">
                  <c:v>46603</c:v>
                </c:pt>
                <c:pt idx="2634">
                  <c:v>46604</c:v>
                </c:pt>
                <c:pt idx="2635">
                  <c:v>46605</c:v>
                </c:pt>
                <c:pt idx="2636">
                  <c:v>46606</c:v>
                </c:pt>
                <c:pt idx="2637">
                  <c:v>46607</c:v>
                </c:pt>
                <c:pt idx="2638">
                  <c:v>46608</c:v>
                </c:pt>
                <c:pt idx="2639">
                  <c:v>46609</c:v>
                </c:pt>
                <c:pt idx="2640">
                  <c:v>46610</c:v>
                </c:pt>
                <c:pt idx="2641">
                  <c:v>46611</c:v>
                </c:pt>
                <c:pt idx="2642">
                  <c:v>46612</c:v>
                </c:pt>
                <c:pt idx="2643">
                  <c:v>46613</c:v>
                </c:pt>
                <c:pt idx="2644">
                  <c:v>46614</c:v>
                </c:pt>
                <c:pt idx="2645">
                  <c:v>46615</c:v>
                </c:pt>
                <c:pt idx="2646">
                  <c:v>46616</c:v>
                </c:pt>
                <c:pt idx="2647">
                  <c:v>46617</c:v>
                </c:pt>
                <c:pt idx="2648">
                  <c:v>46618</c:v>
                </c:pt>
                <c:pt idx="2649">
                  <c:v>46619</c:v>
                </c:pt>
                <c:pt idx="2650">
                  <c:v>46620</c:v>
                </c:pt>
                <c:pt idx="2651">
                  <c:v>46621</c:v>
                </c:pt>
                <c:pt idx="2652">
                  <c:v>46622</c:v>
                </c:pt>
                <c:pt idx="2653">
                  <c:v>46623</c:v>
                </c:pt>
                <c:pt idx="2654">
                  <c:v>46624</c:v>
                </c:pt>
                <c:pt idx="2655">
                  <c:v>46625</c:v>
                </c:pt>
                <c:pt idx="2656">
                  <c:v>46626</c:v>
                </c:pt>
                <c:pt idx="2657">
                  <c:v>46627</c:v>
                </c:pt>
                <c:pt idx="2658">
                  <c:v>46628</c:v>
                </c:pt>
                <c:pt idx="2659">
                  <c:v>46629</c:v>
                </c:pt>
                <c:pt idx="2660">
                  <c:v>46630</c:v>
                </c:pt>
                <c:pt idx="2661">
                  <c:v>46631</c:v>
                </c:pt>
                <c:pt idx="2662">
                  <c:v>46632</c:v>
                </c:pt>
                <c:pt idx="2663">
                  <c:v>46633</c:v>
                </c:pt>
                <c:pt idx="2664">
                  <c:v>46634</c:v>
                </c:pt>
                <c:pt idx="2665">
                  <c:v>46635</c:v>
                </c:pt>
                <c:pt idx="2666">
                  <c:v>46636</c:v>
                </c:pt>
                <c:pt idx="2667">
                  <c:v>46637</c:v>
                </c:pt>
                <c:pt idx="2668">
                  <c:v>46638</c:v>
                </c:pt>
                <c:pt idx="2669">
                  <c:v>46639</c:v>
                </c:pt>
                <c:pt idx="2670">
                  <c:v>46640</c:v>
                </c:pt>
                <c:pt idx="2671">
                  <c:v>46641</c:v>
                </c:pt>
                <c:pt idx="2672">
                  <c:v>46642</c:v>
                </c:pt>
                <c:pt idx="2673">
                  <c:v>46643</c:v>
                </c:pt>
                <c:pt idx="2674">
                  <c:v>46644</c:v>
                </c:pt>
                <c:pt idx="2675">
                  <c:v>46645</c:v>
                </c:pt>
                <c:pt idx="2676">
                  <c:v>46646</c:v>
                </c:pt>
                <c:pt idx="2677">
                  <c:v>46647</c:v>
                </c:pt>
                <c:pt idx="2678">
                  <c:v>46648</c:v>
                </c:pt>
                <c:pt idx="2679">
                  <c:v>46649</c:v>
                </c:pt>
                <c:pt idx="2680">
                  <c:v>46650</c:v>
                </c:pt>
                <c:pt idx="2681">
                  <c:v>46651</c:v>
                </c:pt>
                <c:pt idx="2682">
                  <c:v>46652</c:v>
                </c:pt>
                <c:pt idx="2683">
                  <c:v>46653</c:v>
                </c:pt>
                <c:pt idx="2684">
                  <c:v>46654</c:v>
                </c:pt>
                <c:pt idx="2685">
                  <c:v>46655</c:v>
                </c:pt>
                <c:pt idx="2686">
                  <c:v>46656</c:v>
                </c:pt>
                <c:pt idx="2687">
                  <c:v>46657</c:v>
                </c:pt>
                <c:pt idx="2688">
                  <c:v>46658</c:v>
                </c:pt>
                <c:pt idx="2689">
                  <c:v>46659</c:v>
                </c:pt>
                <c:pt idx="2690">
                  <c:v>46660</c:v>
                </c:pt>
                <c:pt idx="2691">
                  <c:v>46661</c:v>
                </c:pt>
                <c:pt idx="2692">
                  <c:v>46662</c:v>
                </c:pt>
                <c:pt idx="2693">
                  <c:v>46663</c:v>
                </c:pt>
                <c:pt idx="2694">
                  <c:v>46664</c:v>
                </c:pt>
                <c:pt idx="2695">
                  <c:v>46665</c:v>
                </c:pt>
                <c:pt idx="2696">
                  <c:v>46666</c:v>
                </c:pt>
                <c:pt idx="2697">
                  <c:v>46667</c:v>
                </c:pt>
                <c:pt idx="2698">
                  <c:v>46668</c:v>
                </c:pt>
                <c:pt idx="2699">
                  <c:v>46669</c:v>
                </c:pt>
                <c:pt idx="2700">
                  <c:v>46670</c:v>
                </c:pt>
                <c:pt idx="2701">
                  <c:v>46671</c:v>
                </c:pt>
                <c:pt idx="2702">
                  <c:v>46672</c:v>
                </c:pt>
                <c:pt idx="2703">
                  <c:v>46673</c:v>
                </c:pt>
                <c:pt idx="2704">
                  <c:v>46674</c:v>
                </c:pt>
                <c:pt idx="2705">
                  <c:v>46675</c:v>
                </c:pt>
                <c:pt idx="2706">
                  <c:v>46676</c:v>
                </c:pt>
                <c:pt idx="2707">
                  <c:v>46677</c:v>
                </c:pt>
                <c:pt idx="2708">
                  <c:v>46678</c:v>
                </c:pt>
                <c:pt idx="2709">
                  <c:v>46679</c:v>
                </c:pt>
                <c:pt idx="2710">
                  <c:v>46680</c:v>
                </c:pt>
                <c:pt idx="2711">
                  <c:v>46681</c:v>
                </c:pt>
                <c:pt idx="2712">
                  <c:v>46682</c:v>
                </c:pt>
                <c:pt idx="2713">
                  <c:v>46683</c:v>
                </c:pt>
                <c:pt idx="2714">
                  <c:v>46684</c:v>
                </c:pt>
                <c:pt idx="2715">
                  <c:v>46685</c:v>
                </c:pt>
                <c:pt idx="2716">
                  <c:v>46686</c:v>
                </c:pt>
                <c:pt idx="2717">
                  <c:v>46687</c:v>
                </c:pt>
                <c:pt idx="2718">
                  <c:v>46688</c:v>
                </c:pt>
                <c:pt idx="2719">
                  <c:v>46689</c:v>
                </c:pt>
                <c:pt idx="2720">
                  <c:v>46690</c:v>
                </c:pt>
                <c:pt idx="2721">
                  <c:v>46691</c:v>
                </c:pt>
                <c:pt idx="2722">
                  <c:v>46692</c:v>
                </c:pt>
                <c:pt idx="2723">
                  <c:v>46693</c:v>
                </c:pt>
                <c:pt idx="2724">
                  <c:v>46694</c:v>
                </c:pt>
                <c:pt idx="2725">
                  <c:v>46695</c:v>
                </c:pt>
                <c:pt idx="2726">
                  <c:v>46696</c:v>
                </c:pt>
                <c:pt idx="2727">
                  <c:v>46697</c:v>
                </c:pt>
                <c:pt idx="2728">
                  <c:v>46698</c:v>
                </c:pt>
                <c:pt idx="2729">
                  <c:v>46699</c:v>
                </c:pt>
                <c:pt idx="2730">
                  <c:v>46700</c:v>
                </c:pt>
                <c:pt idx="2731">
                  <c:v>46701</c:v>
                </c:pt>
                <c:pt idx="2732">
                  <c:v>46702</c:v>
                </c:pt>
                <c:pt idx="2733">
                  <c:v>46703</c:v>
                </c:pt>
                <c:pt idx="2734">
                  <c:v>46704</c:v>
                </c:pt>
                <c:pt idx="2735">
                  <c:v>46705</c:v>
                </c:pt>
                <c:pt idx="2736">
                  <c:v>46706</c:v>
                </c:pt>
                <c:pt idx="2737">
                  <c:v>46707</c:v>
                </c:pt>
                <c:pt idx="2738">
                  <c:v>46708</c:v>
                </c:pt>
                <c:pt idx="2739">
                  <c:v>46709</c:v>
                </c:pt>
                <c:pt idx="2740">
                  <c:v>46710</c:v>
                </c:pt>
                <c:pt idx="2741">
                  <c:v>46711</c:v>
                </c:pt>
                <c:pt idx="2742">
                  <c:v>46712</c:v>
                </c:pt>
                <c:pt idx="2743">
                  <c:v>46713</c:v>
                </c:pt>
                <c:pt idx="2744">
                  <c:v>46714</c:v>
                </c:pt>
                <c:pt idx="2745">
                  <c:v>46715</c:v>
                </c:pt>
                <c:pt idx="2746">
                  <c:v>46716</c:v>
                </c:pt>
                <c:pt idx="2747">
                  <c:v>46717</c:v>
                </c:pt>
                <c:pt idx="2748">
                  <c:v>46718</c:v>
                </c:pt>
                <c:pt idx="2749">
                  <c:v>46719</c:v>
                </c:pt>
                <c:pt idx="2750">
                  <c:v>46720</c:v>
                </c:pt>
                <c:pt idx="2751">
                  <c:v>46721</c:v>
                </c:pt>
                <c:pt idx="2752">
                  <c:v>46722</c:v>
                </c:pt>
                <c:pt idx="2753">
                  <c:v>46723</c:v>
                </c:pt>
                <c:pt idx="2754">
                  <c:v>46724</c:v>
                </c:pt>
                <c:pt idx="2755">
                  <c:v>46725</c:v>
                </c:pt>
                <c:pt idx="2756">
                  <c:v>46726</c:v>
                </c:pt>
                <c:pt idx="2757">
                  <c:v>46727</c:v>
                </c:pt>
                <c:pt idx="2758">
                  <c:v>46728</c:v>
                </c:pt>
                <c:pt idx="2759">
                  <c:v>46729</c:v>
                </c:pt>
                <c:pt idx="2760">
                  <c:v>46730</c:v>
                </c:pt>
                <c:pt idx="2761">
                  <c:v>46731</c:v>
                </c:pt>
                <c:pt idx="2762">
                  <c:v>46732</c:v>
                </c:pt>
                <c:pt idx="2763">
                  <c:v>46733</c:v>
                </c:pt>
                <c:pt idx="2764">
                  <c:v>46734</c:v>
                </c:pt>
                <c:pt idx="2765">
                  <c:v>46735</c:v>
                </c:pt>
                <c:pt idx="2766">
                  <c:v>46736</c:v>
                </c:pt>
                <c:pt idx="2767">
                  <c:v>46737</c:v>
                </c:pt>
                <c:pt idx="2768">
                  <c:v>46738</c:v>
                </c:pt>
                <c:pt idx="2769">
                  <c:v>46739</c:v>
                </c:pt>
                <c:pt idx="2770">
                  <c:v>46740</c:v>
                </c:pt>
                <c:pt idx="2771">
                  <c:v>46741</c:v>
                </c:pt>
                <c:pt idx="2772">
                  <c:v>46742</c:v>
                </c:pt>
                <c:pt idx="2773">
                  <c:v>46743</c:v>
                </c:pt>
                <c:pt idx="2774">
                  <c:v>46744</c:v>
                </c:pt>
                <c:pt idx="2775">
                  <c:v>46745</c:v>
                </c:pt>
                <c:pt idx="2776">
                  <c:v>46746</c:v>
                </c:pt>
                <c:pt idx="2777">
                  <c:v>46747</c:v>
                </c:pt>
                <c:pt idx="2778">
                  <c:v>46748</c:v>
                </c:pt>
                <c:pt idx="2779">
                  <c:v>46749</c:v>
                </c:pt>
                <c:pt idx="2780">
                  <c:v>46750</c:v>
                </c:pt>
                <c:pt idx="2781">
                  <c:v>46751</c:v>
                </c:pt>
                <c:pt idx="2782">
                  <c:v>46752</c:v>
                </c:pt>
                <c:pt idx="2783">
                  <c:v>46753</c:v>
                </c:pt>
                <c:pt idx="2784">
                  <c:v>46754</c:v>
                </c:pt>
                <c:pt idx="2785">
                  <c:v>46755</c:v>
                </c:pt>
                <c:pt idx="2786">
                  <c:v>46756</c:v>
                </c:pt>
                <c:pt idx="2787">
                  <c:v>46757</c:v>
                </c:pt>
                <c:pt idx="2788">
                  <c:v>46758</c:v>
                </c:pt>
                <c:pt idx="2789">
                  <c:v>46759</c:v>
                </c:pt>
                <c:pt idx="2790">
                  <c:v>46760</c:v>
                </c:pt>
                <c:pt idx="2791">
                  <c:v>46761</c:v>
                </c:pt>
                <c:pt idx="2792">
                  <c:v>46762</c:v>
                </c:pt>
                <c:pt idx="2793">
                  <c:v>46763</c:v>
                </c:pt>
                <c:pt idx="2794">
                  <c:v>46764</c:v>
                </c:pt>
                <c:pt idx="2795">
                  <c:v>46765</c:v>
                </c:pt>
                <c:pt idx="2796">
                  <c:v>46766</c:v>
                </c:pt>
                <c:pt idx="2797">
                  <c:v>46767</c:v>
                </c:pt>
                <c:pt idx="2798">
                  <c:v>46768</c:v>
                </c:pt>
                <c:pt idx="2799">
                  <c:v>46769</c:v>
                </c:pt>
                <c:pt idx="2800">
                  <c:v>46770</c:v>
                </c:pt>
                <c:pt idx="2801">
                  <c:v>46771</c:v>
                </c:pt>
                <c:pt idx="2802">
                  <c:v>46772</c:v>
                </c:pt>
                <c:pt idx="2803">
                  <c:v>46773</c:v>
                </c:pt>
                <c:pt idx="2804">
                  <c:v>46774</c:v>
                </c:pt>
                <c:pt idx="2805">
                  <c:v>46775</c:v>
                </c:pt>
                <c:pt idx="2806">
                  <c:v>46776</c:v>
                </c:pt>
                <c:pt idx="2807">
                  <c:v>46777</c:v>
                </c:pt>
                <c:pt idx="2808">
                  <c:v>46778</c:v>
                </c:pt>
                <c:pt idx="2809">
                  <c:v>46779</c:v>
                </c:pt>
                <c:pt idx="2810">
                  <c:v>46780</c:v>
                </c:pt>
                <c:pt idx="2811">
                  <c:v>46781</c:v>
                </c:pt>
                <c:pt idx="2812">
                  <c:v>46782</c:v>
                </c:pt>
                <c:pt idx="2813">
                  <c:v>46783</c:v>
                </c:pt>
                <c:pt idx="2814">
                  <c:v>46784</c:v>
                </c:pt>
                <c:pt idx="2815">
                  <c:v>46785</c:v>
                </c:pt>
                <c:pt idx="2816">
                  <c:v>46786</c:v>
                </c:pt>
                <c:pt idx="2817">
                  <c:v>46787</c:v>
                </c:pt>
                <c:pt idx="2818">
                  <c:v>46788</c:v>
                </c:pt>
                <c:pt idx="2819">
                  <c:v>46789</c:v>
                </c:pt>
                <c:pt idx="2820">
                  <c:v>46790</c:v>
                </c:pt>
                <c:pt idx="2821">
                  <c:v>46791</c:v>
                </c:pt>
                <c:pt idx="2822">
                  <c:v>46792</c:v>
                </c:pt>
                <c:pt idx="2823">
                  <c:v>46793</c:v>
                </c:pt>
                <c:pt idx="2824">
                  <c:v>46794</c:v>
                </c:pt>
                <c:pt idx="2825">
                  <c:v>46795</c:v>
                </c:pt>
                <c:pt idx="2826">
                  <c:v>46796</c:v>
                </c:pt>
                <c:pt idx="2827">
                  <c:v>46797</c:v>
                </c:pt>
                <c:pt idx="2828">
                  <c:v>46798</c:v>
                </c:pt>
                <c:pt idx="2829">
                  <c:v>46799</c:v>
                </c:pt>
                <c:pt idx="2830">
                  <c:v>46800</c:v>
                </c:pt>
                <c:pt idx="2831">
                  <c:v>46801</c:v>
                </c:pt>
                <c:pt idx="2832">
                  <c:v>46802</c:v>
                </c:pt>
                <c:pt idx="2833">
                  <c:v>46803</c:v>
                </c:pt>
                <c:pt idx="2834">
                  <c:v>46804</c:v>
                </c:pt>
                <c:pt idx="2835">
                  <c:v>46805</c:v>
                </c:pt>
                <c:pt idx="2836">
                  <c:v>46806</c:v>
                </c:pt>
                <c:pt idx="2837">
                  <c:v>46807</c:v>
                </c:pt>
                <c:pt idx="2838">
                  <c:v>46808</c:v>
                </c:pt>
                <c:pt idx="2839">
                  <c:v>46809</c:v>
                </c:pt>
                <c:pt idx="2840">
                  <c:v>46810</c:v>
                </c:pt>
                <c:pt idx="2841">
                  <c:v>46811</c:v>
                </c:pt>
                <c:pt idx="2842">
                  <c:v>46812</c:v>
                </c:pt>
                <c:pt idx="2843">
                  <c:v>46813</c:v>
                </c:pt>
                <c:pt idx="2844">
                  <c:v>46814</c:v>
                </c:pt>
                <c:pt idx="2845">
                  <c:v>46815</c:v>
                </c:pt>
                <c:pt idx="2846">
                  <c:v>46816</c:v>
                </c:pt>
                <c:pt idx="2847">
                  <c:v>46817</c:v>
                </c:pt>
                <c:pt idx="2848">
                  <c:v>46818</c:v>
                </c:pt>
                <c:pt idx="2849">
                  <c:v>46819</c:v>
                </c:pt>
                <c:pt idx="2850">
                  <c:v>46820</c:v>
                </c:pt>
                <c:pt idx="2851">
                  <c:v>46821</c:v>
                </c:pt>
                <c:pt idx="2852">
                  <c:v>46822</c:v>
                </c:pt>
                <c:pt idx="2853">
                  <c:v>46823</c:v>
                </c:pt>
                <c:pt idx="2854">
                  <c:v>46824</c:v>
                </c:pt>
                <c:pt idx="2855">
                  <c:v>46825</c:v>
                </c:pt>
                <c:pt idx="2856">
                  <c:v>46826</c:v>
                </c:pt>
                <c:pt idx="2857">
                  <c:v>46827</c:v>
                </c:pt>
                <c:pt idx="2858">
                  <c:v>46828</c:v>
                </c:pt>
                <c:pt idx="2859">
                  <c:v>46829</c:v>
                </c:pt>
                <c:pt idx="2860">
                  <c:v>46830</c:v>
                </c:pt>
                <c:pt idx="2861">
                  <c:v>46831</c:v>
                </c:pt>
                <c:pt idx="2862">
                  <c:v>46832</c:v>
                </c:pt>
                <c:pt idx="2863">
                  <c:v>46833</c:v>
                </c:pt>
                <c:pt idx="2864">
                  <c:v>46834</c:v>
                </c:pt>
                <c:pt idx="2865">
                  <c:v>46835</c:v>
                </c:pt>
                <c:pt idx="2866">
                  <c:v>46836</c:v>
                </c:pt>
                <c:pt idx="2867">
                  <c:v>46837</c:v>
                </c:pt>
                <c:pt idx="2868">
                  <c:v>46838</c:v>
                </c:pt>
                <c:pt idx="2869">
                  <c:v>46839</c:v>
                </c:pt>
                <c:pt idx="2870">
                  <c:v>46840</c:v>
                </c:pt>
                <c:pt idx="2871">
                  <c:v>46841</c:v>
                </c:pt>
                <c:pt idx="2872">
                  <c:v>46842</c:v>
                </c:pt>
                <c:pt idx="2873">
                  <c:v>46843</c:v>
                </c:pt>
                <c:pt idx="2874">
                  <c:v>46844</c:v>
                </c:pt>
                <c:pt idx="2875">
                  <c:v>46845</c:v>
                </c:pt>
                <c:pt idx="2876">
                  <c:v>46846</c:v>
                </c:pt>
                <c:pt idx="2877">
                  <c:v>46847</c:v>
                </c:pt>
                <c:pt idx="2878">
                  <c:v>46848</c:v>
                </c:pt>
                <c:pt idx="2879">
                  <c:v>46849</c:v>
                </c:pt>
                <c:pt idx="2880">
                  <c:v>46850</c:v>
                </c:pt>
                <c:pt idx="2881">
                  <c:v>46851</c:v>
                </c:pt>
                <c:pt idx="2882">
                  <c:v>46852</c:v>
                </c:pt>
                <c:pt idx="2883">
                  <c:v>46853</c:v>
                </c:pt>
                <c:pt idx="2884">
                  <c:v>46854</c:v>
                </c:pt>
                <c:pt idx="2885">
                  <c:v>46855</c:v>
                </c:pt>
                <c:pt idx="2886">
                  <c:v>46856</c:v>
                </c:pt>
                <c:pt idx="2887">
                  <c:v>46857</c:v>
                </c:pt>
                <c:pt idx="2888">
                  <c:v>46858</c:v>
                </c:pt>
                <c:pt idx="2889">
                  <c:v>46859</c:v>
                </c:pt>
                <c:pt idx="2890">
                  <c:v>46860</c:v>
                </c:pt>
                <c:pt idx="2891">
                  <c:v>46861</c:v>
                </c:pt>
                <c:pt idx="2892">
                  <c:v>46862</c:v>
                </c:pt>
                <c:pt idx="2893">
                  <c:v>46863</c:v>
                </c:pt>
                <c:pt idx="2894">
                  <c:v>46864</c:v>
                </c:pt>
                <c:pt idx="2895">
                  <c:v>46865</c:v>
                </c:pt>
                <c:pt idx="2896">
                  <c:v>46866</c:v>
                </c:pt>
                <c:pt idx="2897">
                  <c:v>46867</c:v>
                </c:pt>
                <c:pt idx="2898">
                  <c:v>46868</c:v>
                </c:pt>
                <c:pt idx="2899">
                  <c:v>46869</c:v>
                </c:pt>
                <c:pt idx="2900">
                  <c:v>46870</c:v>
                </c:pt>
                <c:pt idx="2901">
                  <c:v>46871</c:v>
                </c:pt>
                <c:pt idx="2902">
                  <c:v>46872</c:v>
                </c:pt>
                <c:pt idx="2903">
                  <c:v>46873</c:v>
                </c:pt>
                <c:pt idx="2904">
                  <c:v>46874</c:v>
                </c:pt>
                <c:pt idx="2905">
                  <c:v>46875</c:v>
                </c:pt>
                <c:pt idx="2906">
                  <c:v>46876</c:v>
                </c:pt>
                <c:pt idx="2907">
                  <c:v>46877</c:v>
                </c:pt>
                <c:pt idx="2908">
                  <c:v>46878</c:v>
                </c:pt>
                <c:pt idx="2909">
                  <c:v>46879</c:v>
                </c:pt>
                <c:pt idx="2910">
                  <c:v>46880</c:v>
                </c:pt>
                <c:pt idx="2911">
                  <c:v>46881</c:v>
                </c:pt>
                <c:pt idx="2912">
                  <c:v>46882</c:v>
                </c:pt>
                <c:pt idx="2913">
                  <c:v>46883</c:v>
                </c:pt>
                <c:pt idx="2914">
                  <c:v>46884</c:v>
                </c:pt>
                <c:pt idx="2915">
                  <c:v>46885</c:v>
                </c:pt>
                <c:pt idx="2916">
                  <c:v>46886</c:v>
                </c:pt>
                <c:pt idx="2917">
                  <c:v>46887</c:v>
                </c:pt>
                <c:pt idx="2918">
                  <c:v>46888</c:v>
                </c:pt>
                <c:pt idx="2919">
                  <c:v>46889</c:v>
                </c:pt>
                <c:pt idx="2920">
                  <c:v>46890</c:v>
                </c:pt>
                <c:pt idx="2921">
                  <c:v>46891</c:v>
                </c:pt>
                <c:pt idx="2922">
                  <c:v>46892</c:v>
                </c:pt>
                <c:pt idx="2923">
                  <c:v>46893</c:v>
                </c:pt>
                <c:pt idx="2924">
                  <c:v>46894</c:v>
                </c:pt>
                <c:pt idx="2925">
                  <c:v>46895</c:v>
                </c:pt>
                <c:pt idx="2926">
                  <c:v>46896</c:v>
                </c:pt>
                <c:pt idx="2927">
                  <c:v>46897</c:v>
                </c:pt>
                <c:pt idx="2928">
                  <c:v>46898</c:v>
                </c:pt>
                <c:pt idx="2929">
                  <c:v>46899</c:v>
                </c:pt>
                <c:pt idx="2930">
                  <c:v>46900</c:v>
                </c:pt>
                <c:pt idx="2931">
                  <c:v>46901</c:v>
                </c:pt>
                <c:pt idx="2932">
                  <c:v>46902</c:v>
                </c:pt>
                <c:pt idx="2933">
                  <c:v>46903</c:v>
                </c:pt>
                <c:pt idx="2934">
                  <c:v>46904</c:v>
                </c:pt>
                <c:pt idx="2935">
                  <c:v>46905</c:v>
                </c:pt>
                <c:pt idx="2936">
                  <c:v>46906</c:v>
                </c:pt>
                <c:pt idx="2937">
                  <c:v>46907</c:v>
                </c:pt>
                <c:pt idx="2938">
                  <c:v>46908</c:v>
                </c:pt>
                <c:pt idx="2939">
                  <c:v>46909</c:v>
                </c:pt>
                <c:pt idx="2940">
                  <c:v>46910</c:v>
                </c:pt>
                <c:pt idx="2941">
                  <c:v>46911</c:v>
                </c:pt>
                <c:pt idx="2942">
                  <c:v>46912</c:v>
                </c:pt>
                <c:pt idx="2943">
                  <c:v>46913</c:v>
                </c:pt>
                <c:pt idx="2944">
                  <c:v>46914</c:v>
                </c:pt>
                <c:pt idx="2945">
                  <c:v>46915</c:v>
                </c:pt>
                <c:pt idx="2946">
                  <c:v>46916</c:v>
                </c:pt>
                <c:pt idx="2947">
                  <c:v>46917</c:v>
                </c:pt>
                <c:pt idx="2948">
                  <c:v>46918</c:v>
                </c:pt>
                <c:pt idx="2949">
                  <c:v>46919</c:v>
                </c:pt>
                <c:pt idx="2950">
                  <c:v>46920</c:v>
                </c:pt>
                <c:pt idx="2951">
                  <c:v>46921</c:v>
                </c:pt>
                <c:pt idx="2952">
                  <c:v>46922</c:v>
                </c:pt>
                <c:pt idx="2953">
                  <c:v>46923</c:v>
                </c:pt>
                <c:pt idx="2954">
                  <c:v>46924</c:v>
                </c:pt>
                <c:pt idx="2955">
                  <c:v>46925</c:v>
                </c:pt>
                <c:pt idx="2956">
                  <c:v>46926</c:v>
                </c:pt>
                <c:pt idx="2957">
                  <c:v>46927</c:v>
                </c:pt>
                <c:pt idx="2958">
                  <c:v>46928</c:v>
                </c:pt>
                <c:pt idx="2959">
                  <c:v>46929</c:v>
                </c:pt>
                <c:pt idx="2960">
                  <c:v>46930</c:v>
                </c:pt>
                <c:pt idx="2961">
                  <c:v>46931</c:v>
                </c:pt>
                <c:pt idx="2962">
                  <c:v>46932</c:v>
                </c:pt>
                <c:pt idx="2963">
                  <c:v>46933</c:v>
                </c:pt>
                <c:pt idx="2964">
                  <c:v>46934</c:v>
                </c:pt>
                <c:pt idx="2965">
                  <c:v>46935</c:v>
                </c:pt>
                <c:pt idx="2966">
                  <c:v>46936</c:v>
                </c:pt>
                <c:pt idx="2967">
                  <c:v>46937</c:v>
                </c:pt>
                <c:pt idx="2968">
                  <c:v>46938</c:v>
                </c:pt>
                <c:pt idx="2969">
                  <c:v>46939</c:v>
                </c:pt>
                <c:pt idx="2970">
                  <c:v>46940</c:v>
                </c:pt>
                <c:pt idx="2971">
                  <c:v>46941</c:v>
                </c:pt>
                <c:pt idx="2972">
                  <c:v>46942</c:v>
                </c:pt>
                <c:pt idx="2973">
                  <c:v>46943</c:v>
                </c:pt>
                <c:pt idx="2974">
                  <c:v>46944</c:v>
                </c:pt>
                <c:pt idx="2975">
                  <c:v>46945</c:v>
                </c:pt>
                <c:pt idx="2976">
                  <c:v>46946</c:v>
                </c:pt>
                <c:pt idx="2977">
                  <c:v>46947</c:v>
                </c:pt>
                <c:pt idx="2978">
                  <c:v>46948</c:v>
                </c:pt>
                <c:pt idx="2979">
                  <c:v>46949</c:v>
                </c:pt>
                <c:pt idx="2980">
                  <c:v>46950</c:v>
                </c:pt>
                <c:pt idx="2981">
                  <c:v>46951</c:v>
                </c:pt>
                <c:pt idx="2982">
                  <c:v>46952</c:v>
                </c:pt>
                <c:pt idx="2983">
                  <c:v>46953</c:v>
                </c:pt>
                <c:pt idx="2984">
                  <c:v>46954</c:v>
                </c:pt>
                <c:pt idx="2985">
                  <c:v>46955</c:v>
                </c:pt>
                <c:pt idx="2986">
                  <c:v>46956</c:v>
                </c:pt>
                <c:pt idx="2987">
                  <c:v>46957</c:v>
                </c:pt>
                <c:pt idx="2988">
                  <c:v>46958</c:v>
                </c:pt>
                <c:pt idx="2989">
                  <c:v>46959</c:v>
                </c:pt>
                <c:pt idx="2990">
                  <c:v>46960</c:v>
                </c:pt>
                <c:pt idx="2991">
                  <c:v>46961</c:v>
                </c:pt>
                <c:pt idx="2992">
                  <c:v>46962</c:v>
                </c:pt>
                <c:pt idx="2993">
                  <c:v>46963</c:v>
                </c:pt>
                <c:pt idx="2994">
                  <c:v>46964</c:v>
                </c:pt>
                <c:pt idx="2995">
                  <c:v>46965</c:v>
                </c:pt>
                <c:pt idx="2996">
                  <c:v>46966</c:v>
                </c:pt>
                <c:pt idx="2997">
                  <c:v>46967</c:v>
                </c:pt>
                <c:pt idx="2998">
                  <c:v>46968</c:v>
                </c:pt>
                <c:pt idx="2999">
                  <c:v>46969</c:v>
                </c:pt>
                <c:pt idx="3000">
                  <c:v>46970</c:v>
                </c:pt>
                <c:pt idx="3001">
                  <c:v>46971</c:v>
                </c:pt>
                <c:pt idx="3002">
                  <c:v>46972</c:v>
                </c:pt>
                <c:pt idx="3003">
                  <c:v>46973</c:v>
                </c:pt>
                <c:pt idx="3004">
                  <c:v>46974</c:v>
                </c:pt>
                <c:pt idx="3005">
                  <c:v>46975</c:v>
                </c:pt>
                <c:pt idx="3006">
                  <c:v>46976</c:v>
                </c:pt>
                <c:pt idx="3007">
                  <c:v>46977</c:v>
                </c:pt>
                <c:pt idx="3008">
                  <c:v>46978</c:v>
                </c:pt>
                <c:pt idx="3009">
                  <c:v>46979</c:v>
                </c:pt>
                <c:pt idx="3010">
                  <c:v>46980</c:v>
                </c:pt>
                <c:pt idx="3011">
                  <c:v>46981</c:v>
                </c:pt>
                <c:pt idx="3012">
                  <c:v>46982</c:v>
                </c:pt>
                <c:pt idx="3013">
                  <c:v>46983</c:v>
                </c:pt>
                <c:pt idx="3014">
                  <c:v>46984</c:v>
                </c:pt>
                <c:pt idx="3015">
                  <c:v>46985</c:v>
                </c:pt>
                <c:pt idx="3016">
                  <c:v>46986</c:v>
                </c:pt>
                <c:pt idx="3017">
                  <c:v>46987</c:v>
                </c:pt>
                <c:pt idx="3018">
                  <c:v>46988</c:v>
                </c:pt>
                <c:pt idx="3019">
                  <c:v>46989</c:v>
                </c:pt>
                <c:pt idx="3020">
                  <c:v>46990</c:v>
                </c:pt>
                <c:pt idx="3021">
                  <c:v>46991</c:v>
                </c:pt>
                <c:pt idx="3022">
                  <c:v>46992</c:v>
                </c:pt>
                <c:pt idx="3023">
                  <c:v>46993</c:v>
                </c:pt>
                <c:pt idx="3024">
                  <c:v>46994</c:v>
                </c:pt>
                <c:pt idx="3025">
                  <c:v>46995</c:v>
                </c:pt>
                <c:pt idx="3026">
                  <c:v>46996</c:v>
                </c:pt>
                <c:pt idx="3027">
                  <c:v>46997</c:v>
                </c:pt>
                <c:pt idx="3028">
                  <c:v>46998</c:v>
                </c:pt>
                <c:pt idx="3029">
                  <c:v>46999</c:v>
                </c:pt>
                <c:pt idx="3030">
                  <c:v>47000</c:v>
                </c:pt>
                <c:pt idx="3031">
                  <c:v>47001</c:v>
                </c:pt>
                <c:pt idx="3032">
                  <c:v>47002</c:v>
                </c:pt>
                <c:pt idx="3033">
                  <c:v>47003</c:v>
                </c:pt>
                <c:pt idx="3034">
                  <c:v>47004</c:v>
                </c:pt>
                <c:pt idx="3035">
                  <c:v>47005</c:v>
                </c:pt>
                <c:pt idx="3036">
                  <c:v>47006</c:v>
                </c:pt>
                <c:pt idx="3037">
                  <c:v>47007</c:v>
                </c:pt>
                <c:pt idx="3038">
                  <c:v>47008</c:v>
                </c:pt>
                <c:pt idx="3039">
                  <c:v>47009</c:v>
                </c:pt>
                <c:pt idx="3040">
                  <c:v>47010</c:v>
                </c:pt>
                <c:pt idx="3041">
                  <c:v>47011</c:v>
                </c:pt>
                <c:pt idx="3042">
                  <c:v>47012</c:v>
                </c:pt>
                <c:pt idx="3043">
                  <c:v>47013</c:v>
                </c:pt>
                <c:pt idx="3044">
                  <c:v>47014</c:v>
                </c:pt>
                <c:pt idx="3045">
                  <c:v>47015</c:v>
                </c:pt>
                <c:pt idx="3046">
                  <c:v>47016</c:v>
                </c:pt>
                <c:pt idx="3047">
                  <c:v>47017</c:v>
                </c:pt>
                <c:pt idx="3048">
                  <c:v>47018</c:v>
                </c:pt>
                <c:pt idx="3049">
                  <c:v>47019</c:v>
                </c:pt>
                <c:pt idx="3050">
                  <c:v>47020</c:v>
                </c:pt>
                <c:pt idx="3051">
                  <c:v>47021</c:v>
                </c:pt>
                <c:pt idx="3052">
                  <c:v>47022</c:v>
                </c:pt>
                <c:pt idx="3053">
                  <c:v>47023</c:v>
                </c:pt>
                <c:pt idx="3054">
                  <c:v>47024</c:v>
                </c:pt>
                <c:pt idx="3055">
                  <c:v>47025</c:v>
                </c:pt>
                <c:pt idx="3056">
                  <c:v>47026</c:v>
                </c:pt>
                <c:pt idx="3057">
                  <c:v>47027</c:v>
                </c:pt>
                <c:pt idx="3058">
                  <c:v>47028</c:v>
                </c:pt>
                <c:pt idx="3059">
                  <c:v>47029</c:v>
                </c:pt>
                <c:pt idx="3060">
                  <c:v>47030</c:v>
                </c:pt>
                <c:pt idx="3061">
                  <c:v>47031</c:v>
                </c:pt>
                <c:pt idx="3062">
                  <c:v>47032</c:v>
                </c:pt>
                <c:pt idx="3063">
                  <c:v>47033</c:v>
                </c:pt>
                <c:pt idx="3064">
                  <c:v>47034</c:v>
                </c:pt>
                <c:pt idx="3065">
                  <c:v>47035</c:v>
                </c:pt>
                <c:pt idx="3066">
                  <c:v>47036</c:v>
                </c:pt>
                <c:pt idx="3067">
                  <c:v>47037</c:v>
                </c:pt>
                <c:pt idx="3068">
                  <c:v>47038</c:v>
                </c:pt>
                <c:pt idx="3069">
                  <c:v>47039</c:v>
                </c:pt>
                <c:pt idx="3070">
                  <c:v>47040</c:v>
                </c:pt>
                <c:pt idx="3071">
                  <c:v>47041</c:v>
                </c:pt>
                <c:pt idx="3072">
                  <c:v>47042</c:v>
                </c:pt>
                <c:pt idx="3073">
                  <c:v>47043</c:v>
                </c:pt>
                <c:pt idx="3074">
                  <c:v>47044</c:v>
                </c:pt>
                <c:pt idx="3075">
                  <c:v>47045</c:v>
                </c:pt>
                <c:pt idx="3076">
                  <c:v>47046</c:v>
                </c:pt>
                <c:pt idx="3077">
                  <c:v>47047</c:v>
                </c:pt>
                <c:pt idx="3078">
                  <c:v>47048</c:v>
                </c:pt>
                <c:pt idx="3079">
                  <c:v>47049</c:v>
                </c:pt>
                <c:pt idx="3080">
                  <c:v>47050</c:v>
                </c:pt>
                <c:pt idx="3081">
                  <c:v>47051</c:v>
                </c:pt>
                <c:pt idx="3082">
                  <c:v>47052</c:v>
                </c:pt>
                <c:pt idx="3083">
                  <c:v>47053</c:v>
                </c:pt>
                <c:pt idx="3084">
                  <c:v>47054</c:v>
                </c:pt>
                <c:pt idx="3085">
                  <c:v>47055</c:v>
                </c:pt>
                <c:pt idx="3086">
                  <c:v>47056</c:v>
                </c:pt>
                <c:pt idx="3087">
                  <c:v>47057</c:v>
                </c:pt>
                <c:pt idx="3088">
                  <c:v>47058</c:v>
                </c:pt>
                <c:pt idx="3089">
                  <c:v>47059</c:v>
                </c:pt>
                <c:pt idx="3090">
                  <c:v>47060</c:v>
                </c:pt>
                <c:pt idx="3091">
                  <c:v>47061</c:v>
                </c:pt>
                <c:pt idx="3092">
                  <c:v>47062</c:v>
                </c:pt>
                <c:pt idx="3093">
                  <c:v>47063</c:v>
                </c:pt>
                <c:pt idx="3094">
                  <c:v>47064</c:v>
                </c:pt>
                <c:pt idx="3095">
                  <c:v>47065</c:v>
                </c:pt>
                <c:pt idx="3096">
                  <c:v>47066</c:v>
                </c:pt>
                <c:pt idx="3097">
                  <c:v>47067</c:v>
                </c:pt>
                <c:pt idx="3098">
                  <c:v>47068</c:v>
                </c:pt>
                <c:pt idx="3099">
                  <c:v>47069</c:v>
                </c:pt>
                <c:pt idx="3100">
                  <c:v>47070</c:v>
                </c:pt>
                <c:pt idx="3101">
                  <c:v>47071</c:v>
                </c:pt>
                <c:pt idx="3102">
                  <c:v>47072</c:v>
                </c:pt>
                <c:pt idx="3103">
                  <c:v>47073</c:v>
                </c:pt>
                <c:pt idx="3104">
                  <c:v>47074</c:v>
                </c:pt>
                <c:pt idx="3105">
                  <c:v>47075</c:v>
                </c:pt>
                <c:pt idx="3106">
                  <c:v>47076</c:v>
                </c:pt>
                <c:pt idx="3107">
                  <c:v>47077</c:v>
                </c:pt>
                <c:pt idx="3108">
                  <c:v>47078</c:v>
                </c:pt>
                <c:pt idx="3109">
                  <c:v>47079</c:v>
                </c:pt>
                <c:pt idx="3110">
                  <c:v>47080</c:v>
                </c:pt>
                <c:pt idx="3111">
                  <c:v>47081</c:v>
                </c:pt>
                <c:pt idx="3112">
                  <c:v>47082</c:v>
                </c:pt>
                <c:pt idx="3113">
                  <c:v>47083</c:v>
                </c:pt>
                <c:pt idx="3114">
                  <c:v>47084</c:v>
                </c:pt>
                <c:pt idx="3115">
                  <c:v>47085</c:v>
                </c:pt>
                <c:pt idx="3116">
                  <c:v>47086</c:v>
                </c:pt>
                <c:pt idx="3117">
                  <c:v>47087</c:v>
                </c:pt>
                <c:pt idx="3118">
                  <c:v>47088</c:v>
                </c:pt>
                <c:pt idx="3119">
                  <c:v>47089</c:v>
                </c:pt>
                <c:pt idx="3120">
                  <c:v>47090</c:v>
                </c:pt>
                <c:pt idx="3121">
                  <c:v>47091</c:v>
                </c:pt>
                <c:pt idx="3122">
                  <c:v>47092</c:v>
                </c:pt>
                <c:pt idx="3123">
                  <c:v>47093</c:v>
                </c:pt>
                <c:pt idx="3124">
                  <c:v>47094</c:v>
                </c:pt>
                <c:pt idx="3125">
                  <c:v>47095</c:v>
                </c:pt>
                <c:pt idx="3126">
                  <c:v>47096</c:v>
                </c:pt>
                <c:pt idx="3127">
                  <c:v>47097</c:v>
                </c:pt>
                <c:pt idx="3128">
                  <c:v>47098</c:v>
                </c:pt>
                <c:pt idx="3129">
                  <c:v>47099</c:v>
                </c:pt>
                <c:pt idx="3130">
                  <c:v>47100</c:v>
                </c:pt>
                <c:pt idx="3131">
                  <c:v>47101</c:v>
                </c:pt>
                <c:pt idx="3132">
                  <c:v>47102</c:v>
                </c:pt>
                <c:pt idx="3133">
                  <c:v>47103</c:v>
                </c:pt>
                <c:pt idx="3134">
                  <c:v>47104</c:v>
                </c:pt>
                <c:pt idx="3135">
                  <c:v>47105</c:v>
                </c:pt>
                <c:pt idx="3136">
                  <c:v>47106</c:v>
                </c:pt>
                <c:pt idx="3137">
                  <c:v>47107</c:v>
                </c:pt>
                <c:pt idx="3138">
                  <c:v>47108</c:v>
                </c:pt>
                <c:pt idx="3139">
                  <c:v>47109</c:v>
                </c:pt>
                <c:pt idx="3140">
                  <c:v>47110</c:v>
                </c:pt>
                <c:pt idx="3141">
                  <c:v>47111</c:v>
                </c:pt>
                <c:pt idx="3142">
                  <c:v>47112</c:v>
                </c:pt>
                <c:pt idx="3143">
                  <c:v>47113</c:v>
                </c:pt>
                <c:pt idx="3144">
                  <c:v>47114</c:v>
                </c:pt>
                <c:pt idx="3145">
                  <c:v>47115</c:v>
                </c:pt>
                <c:pt idx="3146">
                  <c:v>47116</c:v>
                </c:pt>
                <c:pt idx="3147">
                  <c:v>47117</c:v>
                </c:pt>
                <c:pt idx="3148">
                  <c:v>47118</c:v>
                </c:pt>
                <c:pt idx="3149">
                  <c:v>47119</c:v>
                </c:pt>
                <c:pt idx="3150">
                  <c:v>47120</c:v>
                </c:pt>
                <c:pt idx="3151">
                  <c:v>47121</c:v>
                </c:pt>
                <c:pt idx="3152">
                  <c:v>47122</c:v>
                </c:pt>
                <c:pt idx="3153">
                  <c:v>47123</c:v>
                </c:pt>
                <c:pt idx="3154">
                  <c:v>47124</c:v>
                </c:pt>
                <c:pt idx="3155">
                  <c:v>47125</c:v>
                </c:pt>
                <c:pt idx="3156">
                  <c:v>47126</c:v>
                </c:pt>
                <c:pt idx="3157">
                  <c:v>47127</c:v>
                </c:pt>
                <c:pt idx="3158">
                  <c:v>47128</c:v>
                </c:pt>
                <c:pt idx="3159">
                  <c:v>47129</c:v>
                </c:pt>
                <c:pt idx="3160">
                  <c:v>47130</c:v>
                </c:pt>
                <c:pt idx="3161">
                  <c:v>47131</c:v>
                </c:pt>
                <c:pt idx="3162">
                  <c:v>47132</c:v>
                </c:pt>
                <c:pt idx="3163">
                  <c:v>47133</c:v>
                </c:pt>
                <c:pt idx="3164">
                  <c:v>47134</c:v>
                </c:pt>
                <c:pt idx="3165">
                  <c:v>47135</c:v>
                </c:pt>
                <c:pt idx="3166">
                  <c:v>47136</c:v>
                </c:pt>
                <c:pt idx="3167">
                  <c:v>47137</c:v>
                </c:pt>
                <c:pt idx="3168">
                  <c:v>47138</c:v>
                </c:pt>
                <c:pt idx="3169">
                  <c:v>47139</c:v>
                </c:pt>
                <c:pt idx="3170">
                  <c:v>47140</c:v>
                </c:pt>
                <c:pt idx="3171">
                  <c:v>47141</c:v>
                </c:pt>
                <c:pt idx="3172">
                  <c:v>47142</c:v>
                </c:pt>
                <c:pt idx="3173">
                  <c:v>47143</c:v>
                </c:pt>
                <c:pt idx="3174">
                  <c:v>47144</c:v>
                </c:pt>
                <c:pt idx="3175">
                  <c:v>47145</c:v>
                </c:pt>
                <c:pt idx="3176">
                  <c:v>47146</c:v>
                </c:pt>
                <c:pt idx="3177">
                  <c:v>47147</c:v>
                </c:pt>
                <c:pt idx="3178">
                  <c:v>47148</c:v>
                </c:pt>
                <c:pt idx="3179">
                  <c:v>47149</c:v>
                </c:pt>
                <c:pt idx="3180">
                  <c:v>47150</c:v>
                </c:pt>
                <c:pt idx="3181">
                  <c:v>47151</c:v>
                </c:pt>
                <c:pt idx="3182">
                  <c:v>47152</c:v>
                </c:pt>
                <c:pt idx="3183">
                  <c:v>47153</c:v>
                </c:pt>
                <c:pt idx="3184">
                  <c:v>47154</c:v>
                </c:pt>
                <c:pt idx="3185">
                  <c:v>47155</c:v>
                </c:pt>
                <c:pt idx="3186">
                  <c:v>47156</c:v>
                </c:pt>
                <c:pt idx="3187">
                  <c:v>47157</c:v>
                </c:pt>
                <c:pt idx="3188">
                  <c:v>47158</c:v>
                </c:pt>
                <c:pt idx="3189">
                  <c:v>47159</c:v>
                </c:pt>
                <c:pt idx="3190">
                  <c:v>47160</c:v>
                </c:pt>
                <c:pt idx="3191">
                  <c:v>47161</c:v>
                </c:pt>
                <c:pt idx="3192">
                  <c:v>47162</c:v>
                </c:pt>
                <c:pt idx="3193">
                  <c:v>47163</c:v>
                </c:pt>
                <c:pt idx="3194">
                  <c:v>47164</c:v>
                </c:pt>
                <c:pt idx="3195">
                  <c:v>47165</c:v>
                </c:pt>
                <c:pt idx="3196">
                  <c:v>47166</c:v>
                </c:pt>
                <c:pt idx="3197">
                  <c:v>47167</c:v>
                </c:pt>
                <c:pt idx="3198">
                  <c:v>47168</c:v>
                </c:pt>
                <c:pt idx="3199">
                  <c:v>47169</c:v>
                </c:pt>
                <c:pt idx="3200">
                  <c:v>47170</c:v>
                </c:pt>
                <c:pt idx="3201">
                  <c:v>47171</c:v>
                </c:pt>
                <c:pt idx="3202">
                  <c:v>47172</c:v>
                </c:pt>
                <c:pt idx="3203">
                  <c:v>47173</c:v>
                </c:pt>
                <c:pt idx="3204">
                  <c:v>47174</c:v>
                </c:pt>
                <c:pt idx="3205">
                  <c:v>47175</c:v>
                </c:pt>
                <c:pt idx="3206">
                  <c:v>47176</c:v>
                </c:pt>
                <c:pt idx="3207">
                  <c:v>47177</c:v>
                </c:pt>
                <c:pt idx="3208">
                  <c:v>47178</c:v>
                </c:pt>
                <c:pt idx="3209">
                  <c:v>47179</c:v>
                </c:pt>
                <c:pt idx="3210">
                  <c:v>47180</c:v>
                </c:pt>
                <c:pt idx="3211">
                  <c:v>47181</c:v>
                </c:pt>
                <c:pt idx="3212">
                  <c:v>47182</c:v>
                </c:pt>
                <c:pt idx="3213">
                  <c:v>47183</c:v>
                </c:pt>
                <c:pt idx="3214">
                  <c:v>47184</c:v>
                </c:pt>
                <c:pt idx="3215">
                  <c:v>47185</c:v>
                </c:pt>
                <c:pt idx="3216">
                  <c:v>47186</c:v>
                </c:pt>
                <c:pt idx="3217">
                  <c:v>47187</c:v>
                </c:pt>
                <c:pt idx="3218">
                  <c:v>47188</c:v>
                </c:pt>
                <c:pt idx="3219">
                  <c:v>47189</c:v>
                </c:pt>
                <c:pt idx="3220">
                  <c:v>47190</c:v>
                </c:pt>
                <c:pt idx="3221">
                  <c:v>47191</c:v>
                </c:pt>
                <c:pt idx="3222">
                  <c:v>47192</c:v>
                </c:pt>
                <c:pt idx="3223">
                  <c:v>47193</c:v>
                </c:pt>
                <c:pt idx="3224">
                  <c:v>47194</c:v>
                </c:pt>
                <c:pt idx="3225">
                  <c:v>47195</c:v>
                </c:pt>
                <c:pt idx="3226">
                  <c:v>47196</c:v>
                </c:pt>
                <c:pt idx="3227">
                  <c:v>47197</c:v>
                </c:pt>
                <c:pt idx="3228">
                  <c:v>47198</c:v>
                </c:pt>
                <c:pt idx="3229">
                  <c:v>47199</c:v>
                </c:pt>
                <c:pt idx="3230">
                  <c:v>47200</c:v>
                </c:pt>
                <c:pt idx="3231">
                  <c:v>47201</c:v>
                </c:pt>
                <c:pt idx="3232">
                  <c:v>47202</c:v>
                </c:pt>
                <c:pt idx="3233">
                  <c:v>47203</c:v>
                </c:pt>
                <c:pt idx="3234">
                  <c:v>47204</c:v>
                </c:pt>
                <c:pt idx="3235">
                  <c:v>47205</c:v>
                </c:pt>
                <c:pt idx="3236">
                  <c:v>47206</c:v>
                </c:pt>
                <c:pt idx="3237">
                  <c:v>47207</c:v>
                </c:pt>
                <c:pt idx="3238">
                  <c:v>47208</c:v>
                </c:pt>
                <c:pt idx="3239">
                  <c:v>47209</c:v>
                </c:pt>
                <c:pt idx="3240">
                  <c:v>47210</c:v>
                </c:pt>
                <c:pt idx="3241">
                  <c:v>47211</c:v>
                </c:pt>
                <c:pt idx="3242">
                  <c:v>47212</c:v>
                </c:pt>
                <c:pt idx="3243">
                  <c:v>47213</c:v>
                </c:pt>
                <c:pt idx="3244">
                  <c:v>47214</c:v>
                </c:pt>
                <c:pt idx="3245">
                  <c:v>47215</c:v>
                </c:pt>
                <c:pt idx="3246">
                  <c:v>47216</c:v>
                </c:pt>
                <c:pt idx="3247">
                  <c:v>47217</c:v>
                </c:pt>
                <c:pt idx="3248">
                  <c:v>47218</c:v>
                </c:pt>
                <c:pt idx="3249">
                  <c:v>47219</c:v>
                </c:pt>
                <c:pt idx="3250">
                  <c:v>47220</c:v>
                </c:pt>
                <c:pt idx="3251">
                  <c:v>47221</c:v>
                </c:pt>
                <c:pt idx="3252">
                  <c:v>47222</c:v>
                </c:pt>
                <c:pt idx="3253">
                  <c:v>47223</c:v>
                </c:pt>
                <c:pt idx="3254">
                  <c:v>47224</c:v>
                </c:pt>
                <c:pt idx="3255">
                  <c:v>47225</c:v>
                </c:pt>
                <c:pt idx="3256">
                  <c:v>47226</c:v>
                </c:pt>
                <c:pt idx="3257">
                  <c:v>47227</c:v>
                </c:pt>
                <c:pt idx="3258">
                  <c:v>47228</c:v>
                </c:pt>
                <c:pt idx="3259">
                  <c:v>47229</c:v>
                </c:pt>
                <c:pt idx="3260">
                  <c:v>47230</c:v>
                </c:pt>
                <c:pt idx="3261">
                  <c:v>47231</c:v>
                </c:pt>
                <c:pt idx="3262">
                  <c:v>47232</c:v>
                </c:pt>
                <c:pt idx="3263">
                  <c:v>47233</c:v>
                </c:pt>
                <c:pt idx="3264">
                  <c:v>47234</c:v>
                </c:pt>
                <c:pt idx="3265">
                  <c:v>47235</c:v>
                </c:pt>
                <c:pt idx="3266">
                  <c:v>47236</c:v>
                </c:pt>
                <c:pt idx="3267">
                  <c:v>47237</c:v>
                </c:pt>
                <c:pt idx="3268">
                  <c:v>47238</c:v>
                </c:pt>
                <c:pt idx="3269">
                  <c:v>47239</c:v>
                </c:pt>
                <c:pt idx="3270">
                  <c:v>47240</c:v>
                </c:pt>
                <c:pt idx="3271">
                  <c:v>47241</c:v>
                </c:pt>
                <c:pt idx="3272">
                  <c:v>47242</c:v>
                </c:pt>
                <c:pt idx="3273">
                  <c:v>47243</c:v>
                </c:pt>
                <c:pt idx="3274">
                  <c:v>47244</c:v>
                </c:pt>
                <c:pt idx="3275">
                  <c:v>47245</c:v>
                </c:pt>
                <c:pt idx="3276">
                  <c:v>47246</c:v>
                </c:pt>
                <c:pt idx="3277">
                  <c:v>47247</c:v>
                </c:pt>
                <c:pt idx="3278">
                  <c:v>47248</c:v>
                </c:pt>
                <c:pt idx="3279">
                  <c:v>47249</c:v>
                </c:pt>
                <c:pt idx="3280">
                  <c:v>47250</c:v>
                </c:pt>
                <c:pt idx="3281">
                  <c:v>47251</c:v>
                </c:pt>
                <c:pt idx="3282">
                  <c:v>47252</c:v>
                </c:pt>
                <c:pt idx="3283">
                  <c:v>47253</c:v>
                </c:pt>
                <c:pt idx="3284">
                  <c:v>47254</c:v>
                </c:pt>
                <c:pt idx="3285">
                  <c:v>47255</c:v>
                </c:pt>
                <c:pt idx="3286">
                  <c:v>47256</c:v>
                </c:pt>
                <c:pt idx="3287">
                  <c:v>47257</c:v>
                </c:pt>
                <c:pt idx="3288">
                  <c:v>47258</c:v>
                </c:pt>
                <c:pt idx="3289">
                  <c:v>47259</c:v>
                </c:pt>
                <c:pt idx="3290">
                  <c:v>47260</c:v>
                </c:pt>
                <c:pt idx="3291">
                  <c:v>47261</c:v>
                </c:pt>
                <c:pt idx="3292">
                  <c:v>47262</c:v>
                </c:pt>
                <c:pt idx="3293">
                  <c:v>47263</c:v>
                </c:pt>
                <c:pt idx="3294">
                  <c:v>47264</c:v>
                </c:pt>
                <c:pt idx="3295">
                  <c:v>47265</c:v>
                </c:pt>
                <c:pt idx="3296">
                  <c:v>47266</c:v>
                </c:pt>
                <c:pt idx="3297">
                  <c:v>47267</c:v>
                </c:pt>
                <c:pt idx="3298">
                  <c:v>47268</c:v>
                </c:pt>
                <c:pt idx="3299">
                  <c:v>47269</c:v>
                </c:pt>
                <c:pt idx="3300">
                  <c:v>47270</c:v>
                </c:pt>
                <c:pt idx="3301">
                  <c:v>47271</c:v>
                </c:pt>
                <c:pt idx="3302">
                  <c:v>47272</c:v>
                </c:pt>
                <c:pt idx="3303">
                  <c:v>47273</c:v>
                </c:pt>
                <c:pt idx="3304">
                  <c:v>47274</c:v>
                </c:pt>
                <c:pt idx="3305">
                  <c:v>47275</c:v>
                </c:pt>
                <c:pt idx="3306">
                  <c:v>47276</c:v>
                </c:pt>
                <c:pt idx="3307">
                  <c:v>47277</c:v>
                </c:pt>
                <c:pt idx="3308">
                  <c:v>47278</c:v>
                </c:pt>
                <c:pt idx="3309">
                  <c:v>47279</c:v>
                </c:pt>
                <c:pt idx="3310">
                  <c:v>47280</c:v>
                </c:pt>
                <c:pt idx="3311">
                  <c:v>47281</c:v>
                </c:pt>
                <c:pt idx="3312">
                  <c:v>47282</c:v>
                </c:pt>
                <c:pt idx="3313">
                  <c:v>47283</c:v>
                </c:pt>
                <c:pt idx="3314">
                  <c:v>47284</c:v>
                </c:pt>
                <c:pt idx="3315">
                  <c:v>47285</c:v>
                </c:pt>
                <c:pt idx="3316">
                  <c:v>47286</c:v>
                </c:pt>
                <c:pt idx="3317">
                  <c:v>47287</c:v>
                </c:pt>
                <c:pt idx="3318">
                  <c:v>47288</c:v>
                </c:pt>
                <c:pt idx="3319">
                  <c:v>47289</c:v>
                </c:pt>
                <c:pt idx="3320">
                  <c:v>47290</c:v>
                </c:pt>
                <c:pt idx="3321">
                  <c:v>47291</c:v>
                </c:pt>
                <c:pt idx="3322">
                  <c:v>47292</c:v>
                </c:pt>
                <c:pt idx="3323">
                  <c:v>47293</c:v>
                </c:pt>
                <c:pt idx="3324">
                  <c:v>47294</c:v>
                </c:pt>
                <c:pt idx="3325">
                  <c:v>47295</c:v>
                </c:pt>
                <c:pt idx="3326">
                  <c:v>47296</c:v>
                </c:pt>
                <c:pt idx="3327">
                  <c:v>47297</c:v>
                </c:pt>
                <c:pt idx="3328">
                  <c:v>47298</c:v>
                </c:pt>
                <c:pt idx="3329">
                  <c:v>47299</c:v>
                </c:pt>
                <c:pt idx="3330">
                  <c:v>47300</c:v>
                </c:pt>
                <c:pt idx="3331">
                  <c:v>47301</c:v>
                </c:pt>
                <c:pt idx="3332">
                  <c:v>47302</c:v>
                </c:pt>
                <c:pt idx="3333">
                  <c:v>47303</c:v>
                </c:pt>
                <c:pt idx="3334">
                  <c:v>47304</c:v>
                </c:pt>
                <c:pt idx="3335">
                  <c:v>47305</c:v>
                </c:pt>
                <c:pt idx="3336">
                  <c:v>47306</c:v>
                </c:pt>
                <c:pt idx="3337">
                  <c:v>47307</c:v>
                </c:pt>
                <c:pt idx="3338">
                  <c:v>47308</c:v>
                </c:pt>
                <c:pt idx="3339">
                  <c:v>47309</c:v>
                </c:pt>
                <c:pt idx="3340">
                  <c:v>47310</c:v>
                </c:pt>
                <c:pt idx="3341">
                  <c:v>47311</c:v>
                </c:pt>
                <c:pt idx="3342">
                  <c:v>47312</c:v>
                </c:pt>
                <c:pt idx="3343">
                  <c:v>47313</c:v>
                </c:pt>
                <c:pt idx="3344">
                  <c:v>47314</c:v>
                </c:pt>
                <c:pt idx="3345">
                  <c:v>47315</c:v>
                </c:pt>
                <c:pt idx="3346">
                  <c:v>47316</c:v>
                </c:pt>
                <c:pt idx="3347">
                  <c:v>47317</c:v>
                </c:pt>
                <c:pt idx="3348">
                  <c:v>47318</c:v>
                </c:pt>
                <c:pt idx="3349">
                  <c:v>47319</c:v>
                </c:pt>
                <c:pt idx="3350">
                  <c:v>47320</c:v>
                </c:pt>
                <c:pt idx="3351">
                  <c:v>47321</c:v>
                </c:pt>
                <c:pt idx="3352">
                  <c:v>47322</c:v>
                </c:pt>
                <c:pt idx="3353">
                  <c:v>47323</c:v>
                </c:pt>
                <c:pt idx="3354">
                  <c:v>47324</c:v>
                </c:pt>
                <c:pt idx="3355">
                  <c:v>47325</c:v>
                </c:pt>
                <c:pt idx="3356">
                  <c:v>47326</c:v>
                </c:pt>
                <c:pt idx="3357">
                  <c:v>47327</c:v>
                </c:pt>
                <c:pt idx="3358">
                  <c:v>47328</c:v>
                </c:pt>
                <c:pt idx="3359">
                  <c:v>47329</c:v>
                </c:pt>
                <c:pt idx="3360">
                  <c:v>47330</c:v>
                </c:pt>
                <c:pt idx="3361">
                  <c:v>47331</c:v>
                </c:pt>
                <c:pt idx="3362">
                  <c:v>47332</c:v>
                </c:pt>
                <c:pt idx="3363">
                  <c:v>47333</c:v>
                </c:pt>
                <c:pt idx="3364">
                  <c:v>47334</c:v>
                </c:pt>
                <c:pt idx="3365">
                  <c:v>47335</c:v>
                </c:pt>
                <c:pt idx="3366">
                  <c:v>47336</c:v>
                </c:pt>
                <c:pt idx="3367">
                  <c:v>47337</c:v>
                </c:pt>
                <c:pt idx="3368">
                  <c:v>47338</c:v>
                </c:pt>
                <c:pt idx="3369">
                  <c:v>47339</c:v>
                </c:pt>
                <c:pt idx="3370">
                  <c:v>47340</c:v>
                </c:pt>
                <c:pt idx="3371">
                  <c:v>47341</c:v>
                </c:pt>
                <c:pt idx="3372">
                  <c:v>47342</c:v>
                </c:pt>
                <c:pt idx="3373">
                  <c:v>47343</c:v>
                </c:pt>
                <c:pt idx="3374">
                  <c:v>47344</c:v>
                </c:pt>
                <c:pt idx="3375">
                  <c:v>47345</c:v>
                </c:pt>
                <c:pt idx="3376">
                  <c:v>47346</c:v>
                </c:pt>
                <c:pt idx="3377">
                  <c:v>47347</c:v>
                </c:pt>
                <c:pt idx="3378">
                  <c:v>47348</c:v>
                </c:pt>
                <c:pt idx="3379">
                  <c:v>47349</c:v>
                </c:pt>
                <c:pt idx="3380">
                  <c:v>47350</c:v>
                </c:pt>
                <c:pt idx="3381">
                  <c:v>47351</c:v>
                </c:pt>
                <c:pt idx="3382">
                  <c:v>47352</c:v>
                </c:pt>
                <c:pt idx="3383">
                  <c:v>47353</c:v>
                </c:pt>
                <c:pt idx="3384">
                  <c:v>47354</c:v>
                </c:pt>
                <c:pt idx="3385">
                  <c:v>47355</c:v>
                </c:pt>
                <c:pt idx="3386">
                  <c:v>47356</c:v>
                </c:pt>
                <c:pt idx="3387">
                  <c:v>47357</c:v>
                </c:pt>
                <c:pt idx="3388">
                  <c:v>47358</c:v>
                </c:pt>
                <c:pt idx="3389">
                  <c:v>47359</c:v>
                </c:pt>
                <c:pt idx="3390">
                  <c:v>47360</c:v>
                </c:pt>
                <c:pt idx="3391">
                  <c:v>47361</c:v>
                </c:pt>
                <c:pt idx="3392">
                  <c:v>47362</c:v>
                </c:pt>
                <c:pt idx="3393">
                  <c:v>47363</c:v>
                </c:pt>
                <c:pt idx="3394">
                  <c:v>47364</c:v>
                </c:pt>
                <c:pt idx="3395">
                  <c:v>47365</c:v>
                </c:pt>
                <c:pt idx="3396">
                  <c:v>47366</c:v>
                </c:pt>
                <c:pt idx="3397">
                  <c:v>47367</c:v>
                </c:pt>
                <c:pt idx="3398">
                  <c:v>47368</c:v>
                </c:pt>
                <c:pt idx="3399">
                  <c:v>47369</c:v>
                </c:pt>
                <c:pt idx="3400">
                  <c:v>47370</c:v>
                </c:pt>
                <c:pt idx="3401">
                  <c:v>47371</c:v>
                </c:pt>
                <c:pt idx="3402">
                  <c:v>47372</c:v>
                </c:pt>
                <c:pt idx="3403">
                  <c:v>47373</c:v>
                </c:pt>
                <c:pt idx="3404">
                  <c:v>47374</c:v>
                </c:pt>
                <c:pt idx="3405">
                  <c:v>47375</c:v>
                </c:pt>
                <c:pt idx="3406">
                  <c:v>47376</c:v>
                </c:pt>
                <c:pt idx="3407">
                  <c:v>47377</c:v>
                </c:pt>
                <c:pt idx="3408">
                  <c:v>47378</c:v>
                </c:pt>
                <c:pt idx="3409">
                  <c:v>47379</c:v>
                </c:pt>
                <c:pt idx="3410">
                  <c:v>47380</c:v>
                </c:pt>
                <c:pt idx="3411">
                  <c:v>47381</c:v>
                </c:pt>
                <c:pt idx="3412">
                  <c:v>47382</c:v>
                </c:pt>
                <c:pt idx="3413">
                  <c:v>47383</c:v>
                </c:pt>
                <c:pt idx="3414">
                  <c:v>47384</c:v>
                </c:pt>
                <c:pt idx="3415">
                  <c:v>47385</c:v>
                </c:pt>
                <c:pt idx="3416">
                  <c:v>47386</c:v>
                </c:pt>
                <c:pt idx="3417">
                  <c:v>47387</c:v>
                </c:pt>
                <c:pt idx="3418">
                  <c:v>47388</c:v>
                </c:pt>
                <c:pt idx="3419">
                  <c:v>47389</c:v>
                </c:pt>
                <c:pt idx="3420">
                  <c:v>47390</c:v>
                </c:pt>
                <c:pt idx="3421">
                  <c:v>47391</c:v>
                </c:pt>
                <c:pt idx="3422">
                  <c:v>47392</c:v>
                </c:pt>
                <c:pt idx="3423">
                  <c:v>47393</c:v>
                </c:pt>
                <c:pt idx="3424">
                  <c:v>47394</c:v>
                </c:pt>
                <c:pt idx="3425">
                  <c:v>47395</c:v>
                </c:pt>
                <c:pt idx="3426">
                  <c:v>47396</c:v>
                </c:pt>
                <c:pt idx="3427">
                  <c:v>47397</c:v>
                </c:pt>
                <c:pt idx="3428">
                  <c:v>47398</c:v>
                </c:pt>
                <c:pt idx="3429">
                  <c:v>47399</c:v>
                </c:pt>
                <c:pt idx="3430">
                  <c:v>47400</c:v>
                </c:pt>
                <c:pt idx="3431">
                  <c:v>47401</c:v>
                </c:pt>
                <c:pt idx="3432">
                  <c:v>47402</c:v>
                </c:pt>
                <c:pt idx="3433">
                  <c:v>47403</c:v>
                </c:pt>
                <c:pt idx="3434">
                  <c:v>47404</c:v>
                </c:pt>
                <c:pt idx="3435">
                  <c:v>47405</c:v>
                </c:pt>
                <c:pt idx="3436">
                  <c:v>47406</c:v>
                </c:pt>
                <c:pt idx="3437">
                  <c:v>47407</c:v>
                </c:pt>
                <c:pt idx="3438">
                  <c:v>47408</c:v>
                </c:pt>
                <c:pt idx="3439">
                  <c:v>47409</c:v>
                </c:pt>
                <c:pt idx="3440">
                  <c:v>47410</c:v>
                </c:pt>
                <c:pt idx="3441">
                  <c:v>47411</c:v>
                </c:pt>
                <c:pt idx="3442">
                  <c:v>47412</c:v>
                </c:pt>
                <c:pt idx="3443">
                  <c:v>47413</c:v>
                </c:pt>
                <c:pt idx="3444">
                  <c:v>47414</c:v>
                </c:pt>
                <c:pt idx="3445">
                  <c:v>47415</c:v>
                </c:pt>
                <c:pt idx="3446">
                  <c:v>47416</c:v>
                </c:pt>
                <c:pt idx="3447">
                  <c:v>47417</c:v>
                </c:pt>
                <c:pt idx="3448">
                  <c:v>47418</c:v>
                </c:pt>
                <c:pt idx="3449">
                  <c:v>47419</c:v>
                </c:pt>
                <c:pt idx="3450">
                  <c:v>47420</c:v>
                </c:pt>
                <c:pt idx="3451">
                  <c:v>47421</c:v>
                </c:pt>
                <c:pt idx="3452">
                  <c:v>47422</c:v>
                </c:pt>
                <c:pt idx="3453">
                  <c:v>47423</c:v>
                </c:pt>
                <c:pt idx="3454">
                  <c:v>47424</c:v>
                </c:pt>
                <c:pt idx="3455">
                  <c:v>47425</c:v>
                </c:pt>
                <c:pt idx="3456">
                  <c:v>47426</c:v>
                </c:pt>
                <c:pt idx="3457">
                  <c:v>47427</c:v>
                </c:pt>
                <c:pt idx="3458">
                  <c:v>47428</c:v>
                </c:pt>
                <c:pt idx="3459">
                  <c:v>47429</c:v>
                </c:pt>
                <c:pt idx="3460">
                  <c:v>47430</c:v>
                </c:pt>
                <c:pt idx="3461">
                  <c:v>47431</c:v>
                </c:pt>
                <c:pt idx="3462">
                  <c:v>47432</c:v>
                </c:pt>
                <c:pt idx="3463">
                  <c:v>47433</c:v>
                </c:pt>
                <c:pt idx="3464">
                  <c:v>47434</c:v>
                </c:pt>
                <c:pt idx="3465">
                  <c:v>47435</c:v>
                </c:pt>
                <c:pt idx="3466">
                  <c:v>47436</c:v>
                </c:pt>
                <c:pt idx="3467">
                  <c:v>47437</c:v>
                </c:pt>
                <c:pt idx="3468">
                  <c:v>47438</c:v>
                </c:pt>
                <c:pt idx="3469">
                  <c:v>47439</c:v>
                </c:pt>
                <c:pt idx="3470">
                  <c:v>47440</c:v>
                </c:pt>
                <c:pt idx="3471">
                  <c:v>47441</c:v>
                </c:pt>
                <c:pt idx="3472">
                  <c:v>47442</c:v>
                </c:pt>
                <c:pt idx="3473">
                  <c:v>47443</c:v>
                </c:pt>
                <c:pt idx="3474">
                  <c:v>47444</c:v>
                </c:pt>
                <c:pt idx="3475">
                  <c:v>47445</c:v>
                </c:pt>
                <c:pt idx="3476">
                  <c:v>47446</c:v>
                </c:pt>
                <c:pt idx="3477">
                  <c:v>47447</c:v>
                </c:pt>
                <c:pt idx="3478">
                  <c:v>47448</c:v>
                </c:pt>
                <c:pt idx="3479">
                  <c:v>47449</c:v>
                </c:pt>
                <c:pt idx="3480">
                  <c:v>47450</c:v>
                </c:pt>
                <c:pt idx="3481">
                  <c:v>47451</c:v>
                </c:pt>
                <c:pt idx="3482">
                  <c:v>47452</c:v>
                </c:pt>
                <c:pt idx="3483">
                  <c:v>47453</c:v>
                </c:pt>
                <c:pt idx="3484">
                  <c:v>47454</c:v>
                </c:pt>
                <c:pt idx="3485">
                  <c:v>47455</c:v>
                </c:pt>
                <c:pt idx="3486">
                  <c:v>47456</c:v>
                </c:pt>
                <c:pt idx="3487">
                  <c:v>47457</c:v>
                </c:pt>
                <c:pt idx="3488">
                  <c:v>47458</c:v>
                </c:pt>
                <c:pt idx="3489">
                  <c:v>47459</c:v>
                </c:pt>
                <c:pt idx="3490">
                  <c:v>47460</c:v>
                </c:pt>
                <c:pt idx="3491">
                  <c:v>47461</c:v>
                </c:pt>
                <c:pt idx="3492">
                  <c:v>47462</c:v>
                </c:pt>
                <c:pt idx="3493">
                  <c:v>47463</c:v>
                </c:pt>
                <c:pt idx="3494">
                  <c:v>47464</c:v>
                </c:pt>
                <c:pt idx="3495">
                  <c:v>47465</c:v>
                </c:pt>
                <c:pt idx="3496">
                  <c:v>47466</c:v>
                </c:pt>
                <c:pt idx="3497">
                  <c:v>47467</c:v>
                </c:pt>
                <c:pt idx="3498">
                  <c:v>47468</c:v>
                </c:pt>
                <c:pt idx="3499">
                  <c:v>47469</c:v>
                </c:pt>
                <c:pt idx="3500">
                  <c:v>47470</c:v>
                </c:pt>
                <c:pt idx="3501">
                  <c:v>47471</c:v>
                </c:pt>
                <c:pt idx="3502">
                  <c:v>47472</c:v>
                </c:pt>
                <c:pt idx="3503">
                  <c:v>47473</c:v>
                </c:pt>
                <c:pt idx="3504">
                  <c:v>47474</c:v>
                </c:pt>
                <c:pt idx="3505">
                  <c:v>47475</c:v>
                </c:pt>
                <c:pt idx="3506">
                  <c:v>47476</c:v>
                </c:pt>
                <c:pt idx="3507">
                  <c:v>47477</c:v>
                </c:pt>
                <c:pt idx="3508">
                  <c:v>47478</c:v>
                </c:pt>
                <c:pt idx="3509">
                  <c:v>47479</c:v>
                </c:pt>
                <c:pt idx="3510">
                  <c:v>47480</c:v>
                </c:pt>
                <c:pt idx="3511">
                  <c:v>47481</c:v>
                </c:pt>
                <c:pt idx="3512">
                  <c:v>47482</c:v>
                </c:pt>
                <c:pt idx="3513">
                  <c:v>47483</c:v>
                </c:pt>
                <c:pt idx="3514">
                  <c:v>47484</c:v>
                </c:pt>
                <c:pt idx="3515">
                  <c:v>47485</c:v>
                </c:pt>
                <c:pt idx="3516">
                  <c:v>47486</c:v>
                </c:pt>
                <c:pt idx="3517">
                  <c:v>47487</c:v>
                </c:pt>
                <c:pt idx="3518">
                  <c:v>47488</c:v>
                </c:pt>
                <c:pt idx="3519">
                  <c:v>47489</c:v>
                </c:pt>
                <c:pt idx="3520">
                  <c:v>47490</c:v>
                </c:pt>
                <c:pt idx="3521">
                  <c:v>47491</c:v>
                </c:pt>
                <c:pt idx="3522">
                  <c:v>47492</c:v>
                </c:pt>
                <c:pt idx="3523">
                  <c:v>47493</c:v>
                </c:pt>
                <c:pt idx="3524">
                  <c:v>47494</c:v>
                </c:pt>
                <c:pt idx="3525">
                  <c:v>47495</c:v>
                </c:pt>
                <c:pt idx="3526">
                  <c:v>47496</c:v>
                </c:pt>
                <c:pt idx="3527">
                  <c:v>47497</c:v>
                </c:pt>
                <c:pt idx="3528">
                  <c:v>47498</c:v>
                </c:pt>
                <c:pt idx="3529">
                  <c:v>47499</c:v>
                </c:pt>
                <c:pt idx="3530">
                  <c:v>47500</c:v>
                </c:pt>
                <c:pt idx="3531">
                  <c:v>47501</c:v>
                </c:pt>
                <c:pt idx="3532">
                  <c:v>47502</c:v>
                </c:pt>
                <c:pt idx="3533">
                  <c:v>47503</c:v>
                </c:pt>
                <c:pt idx="3534">
                  <c:v>47504</c:v>
                </c:pt>
                <c:pt idx="3535">
                  <c:v>47505</c:v>
                </c:pt>
                <c:pt idx="3536">
                  <c:v>47506</c:v>
                </c:pt>
                <c:pt idx="3537">
                  <c:v>47507</c:v>
                </c:pt>
                <c:pt idx="3538">
                  <c:v>47508</c:v>
                </c:pt>
                <c:pt idx="3539">
                  <c:v>47509</c:v>
                </c:pt>
                <c:pt idx="3540">
                  <c:v>47510</c:v>
                </c:pt>
                <c:pt idx="3541">
                  <c:v>47511</c:v>
                </c:pt>
                <c:pt idx="3542">
                  <c:v>47512</c:v>
                </c:pt>
                <c:pt idx="3543">
                  <c:v>47513</c:v>
                </c:pt>
                <c:pt idx="3544">
                  <c:v>47514</c:v>
                </c:pt>
                <c:pt idx="3545">
                  <c:v>47515</c:v>
                </c:pt>
                <c:pt idx="3546">
                  <c:v>47516</c:v>
                </c:pt>
                <c:pt idx="3547">
                  <c:v>47517</c:v>
                </c:pt>
                <c:pt idx="3548">
                  <c:v>47518</c:v>
                </c:pt>
                <c:pt idx="3549">
                  <c:v>47519</c:v>
                </c:pt>
                <c:pt idx="3550">
                  <c:v>47520</c:v>
                </c:pt>
                <c:pt idx="3551">
                  <c:v>47521</c:v>
                </c:pt>
                <c:pt idx="3552">
                  <c:v>47522</c:v>
                </c:pt>
                <c:pt idx="3553">
                  <c:v>47523</c:v>
                </c:pt>
                <c:pt idx="3554">
                  <c:v>47524</c:v>
                </c:pt>
                <c:pt idx="3555">
                  <c:v>47525</c:v>
                </c:pt>
                <c:pt idx="3556">
                  <c:v>47526</c:v>
                </c:pt>
                <c:pt idx="3557">
                  <c:v>47527</c:v>
                </c:pt>
                <c:pt idx="3558">
                  <c:v>47528</c:v>
                </c:pt>
                <c:pt idx="3559">
                  <c:v>47529</c:v>
                </c:pt>
                <c:pt idx="3560">
                  <c:v>47530</c:v>
                </c:pt>
                <c:pt idx="3561">
                  <c:v>47531</c:v>
                </c:pt>
                <c:pt idx="3562">
                  <c:v>47532</c:v>
                </c:pt>
                <c:pt idx="3563">
                  <c:v>47533</c:v>
                </c:pt>
                <c:pt idx="3564">
                  <c:v>47534</c:v>
                </c:pt>
                <c:pt idx="3565">
                  <c:v>47535</c:v>
                </c:pt>
                <c:pt idx="3566">
                  <c:v>47536</c:v>
                </c:pt>
                <c:pt idx="3567">
                  <c:v>47537</c:v>
                </c:pt>
                <c:pt idx="3568">
                  <c:v>47538</c:v>
                </c:pt>
                <c:pt idx="3569">
                  <c:v>47539</c:v>
                </c:pt>
                <c:pt idx="3570">
                  <c:v>47540</c:v>
                </c:pt>
                <c:pt idx="3571">
                  <c:v>47541</c:v>
                </c:pt>
                <c:pt idx="3572">
                  <c:v>47542</c:v>
                </c:pt>
                <c:pt idx="3573">
                  <c:v>47543</c:v>
                </c:pt>
                <c:pt idx="3574">
                  <c:v>47544</c:v>
                </c:pt>
                <c:pt idx="3575">
                  <c:v>47545</c:v>
                </c:pt>
                <c:pt idx="3576">
                  <c:v>47546</c:v>
                </c:pt>
                <c:pt idx="3577">
                  <c:v>47547</c:v>
                </c:pt>
                <c:pt idx="3578">
                  <c:v>47548</c:v>
                </c:pt>
                <c:pt idx="3579">
                  <c:v>47549</c:v>
                </c:pt>
                <c:pt idx="3580">
                  <c:v>47550</c:v>
                </c:pt>
                <c:pt idx="3581">
                  <c:v>47551</c:v>
                </c:pt>
                <c:pt idx="3582">
                  <c:v>47552</c:v>
                </c:pt>
                <c:pt idx="3583">
                  <c:v>47553</c:v>
                </c:pt>
                <c:pt idx="3584">
                  <c:v>47554</c:v>
                </c:pt>
                <c:pt idx="3585">
                  <c:v>47555</c:v>
                </c:pt>
                <c:pt idx="3586">
                  <c:v>47556</c:v>
                </c:pt>
                <c:pt idx="3587">
                  <c:v>47557</c:v>
                </c:pt>
                <c:pt idx="3588">
                  <c:v>47558</c:v>
                </c:pt>
                <c:pt idx="3589">
                  <c:v>47559</c:v>
                </c:pt>
                <c:pt idx="3590">
                  <c:v>47560</c:v>
                </c:pt>
                <c:pt idx="3591">
                  <c:v>47561</c:v>
                </c:pt>
                <c:pt idx="3592">
                  <c:v>47562</c:v>
                </c:pt>
                <c:pt idx="3593">
                  <c:v>47563</c:v>
                </c:pt>
                <c:pt idx="3594">
                  <c:v>47564</c:v>
                </c:pt>
                <c:pt idx="3595">
                  <c:v>47565</c:v>
                </c:pt>
                <c:pt idx="3596">
                  <c:v>47566</c:v>
                </c:pt>
                <c:pt idx="3597">
                  <c:v>47567</c:v>
                </c:pt>
                <c:pt idx="3598">
                  <c:v>47568</c:v>
                </c:pt>
                <c:pt idx="3599">
                  <c:v>47569</c:v>
                </c:pt>
                <c:pt idx="3600">
                  <c:v>47570</c:v>
                </c:pt>
                <c:pt idx="3601">
                  <c:v>47571</c:v>
                </c:pt>
                <c:pt idx="3602">
                  <c:v>47572</c:v>
                </c:pt>
                <c:pt idx="3603">
                  <c:v>47573</c:v>
                </c:pt>
                <c:pt idx="3604">
                  <c:v>47574</c:v>
                </c:pt>
                <c:pt idx="3605">
                  <c:v>47575</c:v>
                </c:pt>
                <c:pt idx="3606">
                  <c:v>47576</c:v>
                </c:pt>
                <c:pt idx="3607">
                  <c:v>47577</c:v>
                </c:pt>
                <c:pt idx="3608">
                  <c:v>47578</c:v>
                </c:pt>
                <c:pt idx="3609">
                  <c:v>47579</c:v>
                </c:pt>
                <c:pt idx="3610">
                  <c:v>47580</c:v>
                </c:pt>
                <c:pt idx="3611">
                  <c:v>47581</c:v>
                </c:pt>
                <c:pt idx="3612">
                  <c:v>47582</c:v>
                </c:pt>
                <c:pt idx="3613">
                  <c:v>47583</c:v>
                </c:pt>
                <c:pt idx="3614">
                  <c:v>47584</c:v>
                </c:pt>
                <c:pt idx="3615">
                  <c:v>47585</c:v>
                </c:pt>
                <c:pt idx="3616">
                  <c:v>47586</c:v>
                </c:pt>
                <c:pt idx="3617">
                  <c:v>47587</c:v>
                </c:pt>
                <c:pt idx="3618">
                  <c:v>47588</c:v>
                </c:pt>
                <c:pt idx="3619">
                  <c:v>47589</c:v>
                </c:pt>
                <c:pt idx="3620">
                  <c:v>47590</c:v>
                </c:pt>
                <c:pt idx="3621">
                  <c:v>47591</c:v>
                </c:pt>
                <c:pt idx="3622">
                  <c:v>47592</c:v>
                </c:pt>
                <c:pt idx="3623">
                  <c:v>47593</c:v>
                </c:pt>
                <c:pt idx="3624">
                  <c:v>47594</c:v>
                </c:pt>
                <c:pt idx="3625">
                  <c:v>47595</c:v>
                </c:pt>
                <c:pt idx="3626">
                  <c:v>47596</c:v>
                </c:pt>
                <c:pt idx="3627">
                  <c:v>47597</c:v>
                </c:pt>
                <c:pt idx="3628">
                  <c:v>47598</c:v>
                </c:pt>
                <c:pt idx="3629">
                  <c:v>47599</c:v>
                </c:pt>
                <c:pt idx="3630">
                  <c:v>47600</c:v>
                </c:pt>
                <c:pt idx="3631">
                  <c:v>47601</c:v>
                </c:pt>
                <c:pt idx="3632">
                  <c:v>47602</c:v>
                </c:pt>
                <c:pt idx="3633">
                  <c:v>47603</c:v>
                </c:pt>
                <c:pt idx="3634">
                  <c:v>47604</c:v>
                </c:pt>
                <c:pt idx="3635">
                  <c:v>47605</c:v>
                </c:pt>
                <c:pt idx="3636">
                  <c:v>47606</c:v>
                </c:pt>
                <c:pt idx="3637">
                  <c:v>47607</c:v>
                </c:pt>
                <c:pt idx="3638">
                  <c:v>47608</c:v>
                </c:pt>
                <c:pt idx="3639">
                  <c:v>47609</c:v>
                </c:pt>
                <c:pt idx="3640">
                  <c:v>47610</c:v>
                </c:pt>
                <c:pt idx="3641">
                  <c:v>47611</c:v>
                </c:pt>
                <c:pt idx="3642">
                  <c:v>47612</c:v>
                </c:pt>
                <c:pt idx="3643">
                  <c:v>47613</c:v>
                </c:pt>
                <c:pt idx="3644">
                  <c:v>47614</c:v>
                </c:pt>
                <c:pt idx="3645">
                  <c:v>47615</c:v>
                </c:pt>
                <c:pt idx="3646">
                  <c:v>47616</c:v>
                </c:pt>
                <c:pt idx="3647">
                  <c:v>47617</c:v>
                </c:pt>
                <c:pt idx="3648">
                  <c:v>47618</c:v>
                </c:pt>
                <c:pt idx="3649">
                  <c:v>47619</c:v>
                </c:pt>
                <c:pt idx="3650">
                  <c:v>47620</c:v>
                </c:pt>
                <c:pt idx="3651">
                  <c:v>47621</c:v>
                </c:pt>
                <c:pt idx="3652">
                  <c:v>47622</c:v>
                </c:pt>
                <c:pt idx="3653">
                  <c:v>47623</c:v>
                </c:pt>
                <c:pt idx="3654">
                  <c:v>47624</c:v>
                </c:pt>
                <c:pt idx="3655">
                  <c:v>47625</c:v>
                </c:pt>
                <c:pt idx="3656">
                  <c:v>47626</c:v>
                </c:pt>
                <c:pt idx="3657">
                  <c:v>47627</c:v>
                </c:pt>
                <c:pt idx="3658">
                  <c:v>47628</c:v>
                </c:pt>
                <c:pt idx="3659">
                  <c:v>47629</c:v>
                </c:pt>
                <c:pt idx="3660">
                  <c:v>47630</c:v>
                </c:pt>
                <c:pt idx="3661">
                  <c:v>47631</c:v>
                </c:pt>
                <c:pt idx="3662">
                  <c:v>47632</c:v>
                </c:pt>
                <c:pt idx="3663">
                  <c:v>47633</c:v>
                </c:pt>
                <c:pt idx="3664">
                  <c:v>47634</c:v>
                </c:pt>
                <c:pt idx="3665">
                  <c:v>47635</c:v>
                </c:pt>
                <c:pt idx="3666">
                  <c:v>47636</c:v>
                </c:pt>
                <c:pt idx="3667">
                  <c:v>47637</c:v>
                </c:pt>
                <c:pt idx="3668">
                  <c:v>47638</c:v>
                </c:pt>
                <c:pt idx="3669">
                  <c:v>47639</c:v>
                </c:pt>
                <c:pt idx="3670">
                  <c:v>47640</c:v>
                </c:pt>
                <c:pt idx="3671">
                  <c:v>47641</c:v>
                </c:pt>
                <c:pt idx="3672">
                  <c:v>47642</c:v>
                </c:pt>
                <c:pt idx="3673">
                  <c:v>47643</c:v>
                </c:pt>
                <c:pt idx="3674">
                  <c:v>47644</c:v>
                </c:pt>
                <c:pt idx="3675">
                  <c:v>47645</c:v>
                </c:pt>
                <c:pt idx="3676">
                  <c:v>47646</c:v>
                </c:pt>
                <c:pt idx="3677">
                  <c:v>47647</c:v>
                </c:pt>
                <c:pt idx="3678">
                  <c:v>47648</c:v>
                </c:pt>
                <c:pt idx="3679">
                  <c:v>47649</c:v>
                </c:pt>
                <c:pt idx="3680">
                  <c:v>47650</c:v>
                </c:pt>
                <c:pt idx="3681">
                  <c:v>47651</c:v>
                </c:pt>
                <c:pt idx="3682">
                  <c:v>47652</c:v>
                </c:pt>
                <c:pt idx="3683">
                  <c:v>47653</c:v>
                </c:pt>
                <c:pt idx="3684">
                  <c:v>47654</c:v>
                </c:pt>
                <c:pt idx="3685">
                  <c:v>47655</c:v>
                </c:pt>
                <c:pt idx="3686">
                  <c:v>47656</c:v>
                </c:pt>
                <c:pt idx="3687">
                  <c:v>47657</c:v>
                </c:pt>
                <c:pt idx="3688">
                  <c:v>47658</c:v>
                </c:pt>
                <c:pt idx="3689">
                  <c:v>47659</c:v>
                </c:pt>
                <c:pt idx="3690">
                  <c:v>47660</c:v>
                </c:pt>
                <c:pt idx="3691">
                  <c:v>47661</c:v>
                </c:pt>
                <c:pt idx="3692">
                  <c:v>47662</c:v>
                </c:pt>
                <c:pt idx="3693">
                  <c:v>47663</c:v>
                </c:pt>
                <c:pt idx="3694">
                  <c:v>47664</c:v>
                </c:pt>
                <c:pt idx="3695">
                  <c:v>47665</c:v>
                </c:pt>
                <c:pt idx="3696">
                  <c:v>47666</c:v>
                </c:pt>
                <c:pt idx="3697">
                  <c:v>47667</c:v>
                </c:pt>
                <c:pt idx="3698">
                  <c:v>47668</c:v>
                </c:pt>
                <c:pt idx="3699">
                  <c:v>47669</c:v>
                </c:pt>
                <c:pt idx="3700">
                  <c:v>47670</c:v>
                </c:pt>
                <c:pt idx="3701">
                  <c:v>47671</c:v>
                </c:pt>
                <c:pt idx="3702">
                  <c:v>47672</c:v>
                </c:pt>
                <c:pt idx="3703">
                  <c:v>47673</c:v>
                </c:pt>
                <c:pt idx="3704">
                  <c:v>47674</c:v>
                </c:pt>
                <c:pt idx="3705">
                  <c:v>47675</c:v>
                </c:pt>
                <c:pt idx="3706">
                  <c:v>47676</c:v>
                </c:pt>
                <c:pt idx="3707">
                  <c:v>47677</c:v>
                </c:pt>
                <c:pt idx="3708">
                  <c:v>47678</c:v>
                </c:pt>
                <c:pt idx="3709">
                  <c:v>47679</c:v>
                </c:pt>
                <c:pt idx="3710">
                  <c:v>47680</c:v>
                </c:pt>
                <c:pt idx="3711">
                  <c:v>47681</c:v>
                </c:pt>
                <c:pt idx="3712">
                  <c:v>47682</c:v>
                </c:pt>
                <c:pt idx="3713">
                  <c:v>47683</c:v>
                </c:pt>
                <c:pt idx="3714">
                  <c:v>47684</c:v>
                </c:pt>
                <c:pt idx="3715">
                  <c:v>47685</c:v>
                </c:pt>
                <c:pt idx="3716">
                  <c:v>47686</c:v>
                </c:pt>
                <c:pt idx="3717">
                  <c:v>47687</c:v>
                </c:pt>
                <c:pt idx="3718">
                  <c:v>47688</c:v>
                </c:pt>
                <c:pt idx="3719">
                  <c:v>47689</c:v>
                </c:pt>
                <c:pt idx="3720">
                  <c:v>47690</c:v>
                </c:pt>
                <c:pt idx="3721">
                  <c:v>47691</c:v>
                </c:pt>
                <c:pt idx="3722">
                  <c:v>47692</c:v>
                </c:pt>
                <c:pt idx="3723">
                  <c:v>47693</c:v>
                </c:pt>
                <c:pt idx="3724">
                  <c:v>47694</c:v>
                </c:pt>
                <c:pt idx="3725">
                  <c:v>47695</c:v>
                </c:pt>
                <c:pt idx="3726">
                  <c:v>47696</c:v>
                </c:pt>
                <c:pt idx="3727">
                  <c:v>47697</c:v>
                </c:pt>
                <c:pt idx="3728">
                  <c:v>47698</c:v>
                </c:pt>
                <c:pt idx="3729">
                  <c:v>47699</c:v>
                </c:pt>
                <c:pt idx="3730">
                  <c:v>47700</c:v>
                </c:pt>
                <c:pt idx="3731">
                  <c:v>47701</c:v>
                </c:pt>
                <c:pt idx="3732">
                  <c:v>47702</c:v>
                </c:pt>
                <c:pt idx="3733">
                  <c:v>47703</c:v>
                </c:pt>
                <c:pt idx="3734">
                  <c:v>47704</c:v>
                </c:pt>
                <c:pt idx="3735">
                  <c:v>47705</c:v>
                </c:pt>
                <c:pt idx="3736">
                  <c:v>47706</c:v>
                </c:pt>
                <c:pt idx="3737">
                  <c:v>47707</c:v>
                </c:pt>
                <c:pt idx="3738">
                  <c:v>47708</c:v>
                </c:pt>
                <c:pt idx="3739">
                  <c:v>47709</c:v>
                </c:pt>
                <c:pt idx="3740">
                  <c:v>47710</c:v>
                </c:pt>
                <c:pt idx="3741">
                  <c:v>47711</c:v>
                </c:pt>
                <c:pt idx="3742">
                  <c:v>47712</c:v>
                </c:pt>
                <c:pt idx="3743">
                  <c:v>47713</c:v>
                </c:pt>
                <c:pt idx="3744">
                  <c:v>47714</c:v>
                </c:pt>
                <c:pt idx="3745">
                  <c:v>47715</c:v>
                </c:pt>
                <c:pt idx="3746">
                  <c:v>47716</c:v>
                </c:pt>
                <c:pt idx="3747">
                  <c:v>47717</c:v>
                </c:pt>
                <c:pt idx="3748">
                  <c:v>47718</c:v>
                </c:pt>
                <c:pt idx="3749">
                  <c:v>47719</c:v>
                </c:pt>
                <c:pt idx="3750">
                  <c:v>47720</c:v>
                </c:pt>
                <c:pt idx="3751">
                  <c:v>47721</c:v>
                </c:pt>
                <c:pt idx="3752">
                  <c:v>47722</c:v>
                </c:pt>
                <c:pt idx="3753">
                  <c:v>47723</c:v>
                </c:pt>
                <c:pt idx="3754">
                  <c:v>47724</c:v>
                </c:pt>
                <c:pt idx="3755">
                  <c:v>47725</c:v>
                </c:pt>
                <c:pt idx="3756">
                  <c:v>47726</c:v>
                </c:pt>
                <c:pt idx="3757">
                  <c:v>47727</c:v>
                </c:pt>
                <c:pt idx="3758">
                  <c:v>47728</c:v>
                </c:pt>
                <c:pt idx="3759">
                  <c:v>47729</c:v>
                </c:pt>
                <c:pt idx="3760">
                  <c:v>47730</c:v>
                </c:pt>
                <c:pt idx="3761">
                  <c:v>47731</c:v>
                </c:pt>
                <c:pt idx="3762">
                  <c:v>47732</c:v>
                </c:pt>
                <c:pt idx="3763">
                  <c:v>47733</c:v>
                </c:pt>
                <c:pt idx="3764">
                  <c:v>47734</c:v>
                </c:pt>
                <c:pt idx="3765">
                  <c:v>47735</c:v>
                </c:pt>
                <c:pt idx="3766">
                  <c:v>47736</c:v>
                </c:pt>
                <c:pt idx="3767">
                  <c:v>47737</c:v>
                </c:pt>
                <c:pt idx="3768">
                  <c:v>47738</c:v>
                </c:pt>
                <c:pt idx="3769">
                  <c:v>47739</c:v>
                </c:pt>
                <c:pt idx="3770">
                  <c:v>47740</c:v>
                </c:pt>
                <c:pt idx="3771">
                  <c:v>47741</c:v>
                </c:pt>
                <c:pt idx="3772">
                  <c:v>47742</c:v>
                </c:pt>
                <c:pt idx="3773">
                  <c:v>47743</c:v>
                </c:pt>
                <c:pt idx="3774">
                  <c:v>47744</c:v>
                </c:pt>
                <c:pt idx="3775">
                  <c:v>47745</c:v>
                </c:pt>
                <c:pt idx="3776">
                  <c:v>47746</c:v>
                </c:pt>
                <c:pt idx="3777">
                  <c:v>47747</c:v>
                </c:pt>
                <c:pt idx="3778">
                  <c:v>47748</c:v>
                </c:pt>
                <c:pt idx="3779">
                  <c:v>47749</c:v>
                </c:pt>
                <c:pt idx="3780">
                  <c:v>47750</c:v>
                </c:pt>
                <c:pt idx="3781">
                  <c:v>47751</c:v>
                </c:pt>
                <c:pt idx="3782">
                  <c:v>47752</c:v>
                </c:pt>
                <c:pt idx="3783">
                  <c:v>47753</c:v>
                </c:pt>
                <c:pt idx="3784">
                  <c:v>47754</c:v>
                </c:pt>
                <c:pt idx="3785">
                  <c:v>47755</c:v>
                </c:pt>
                <c:pt idx="3786">
                  <c:v>47756</c:v>
                </c:pt>
                <c:pt idx="3787">
                  <c:v>47757</c:v>
                </c:pt>
                <c:pt idx="3788">
                  <c:v>47758</c:v>
                </c:pt>
                <c:pt idx="3789">
                  <c:v>47759</c:v>
                </c:pt>
                <c:pt idx="3790">
                  <c:v>47760</c:v>
                </c:pt>
                <c:pt idx="3791">
                  <c:v>47761</c:v>
                </c:pt>
                <c:pt idx="3792">
                  <c:v>47762</c:v>
                </c:pt>
                <c:pt idx="3793">
                  <c:v>47763</c:v>
                </c:pt>
                <c:pt idx="3794">
                  <c:v>47764</c:v>
                </c:pt>
                <c:pt idx="3795">
                  <c:v>47765</c:v>
                </c:pt>
                <c:pt idx="3796">
                  <c:v>47766</c:v>
                </c:pt>
                <c:pt idx="3797">
                  <c:v>47767</c:v>
                </c:pt>
                <c:pt idx="3798">
                  <c:v>47768</c:v>
                </c:pt>
                <c:pt idx="3799">
                  <c:v>47769</c:v>
                </c:pt>
                <c:pt idx="3800">
                  <c:v>47770</c:v>
                </c:pt>
                <c:pt idx="3801">
                  <c:v>47771</c:v>
                </c:pt>
                <c:pt idx="3802">
                  <c:v>47772</c:v>
                </c:pt>
                <c:pt idx="3803">
                  <c:v>47773</c:v>
                </c:pt>
                <c:pt idx="3804">
                  <c:v>47774</c:v>
                </c:pt>
                <c:pt idx="3805">
                  <c:v>47775</c:v>
                </c:pt>
                <c:pt idx="3806">
                  <c:v>47776</c:v>
                </c:pt>
                <c:pt idx="3807">
                  <c:v>47777</c:v>
                </c:pt>
                <c:pt idx="3808">
                  <c:v>47778</c:v>
                </c:pt>
                <c:pt idx="3809">
                  <c:v>47779</c:v>
                </c:pt>
                <c:pt idx="3810">
                  <c:v>47780</c:v>
                </c:pt>
                <c:pt idx="3811">
                  <c:v>47781</c:v>
                </c:pt>
                <c:pt idx="3812">
                  <c:v>47782</c:v>
                </c:pt>
                <c:pt idx="3813">
                  <c:v>47783</c:v>
                </c:pt>
                <c:pt idx="3814">
                  <c:v>47784</c:v>
                </c:pt>
                <c:pt idx="3815">
                  <c:v>47785</c:v>
                </c:pt>
                <c:pt idx="3816">
                  <c:v>47786</c:v>
                </c:pt>
                <c:pt idx="3817">
                  <c:v>47787</c:v>
                </c:pt>
                <c:pt idx="3818">
                  <c:v>47788</c:v>
                </c:pt>
                <c:pt idx="3819">
                  <c:v>47789</c:v>
                </c:pt>
                <c:pt idx="3820">
                  <c:v>47790</c:v>
                </c:pt>
                <c:pt idx="3821">
                  <c:v>47791</c:v>
                </c:pt>
                <c:pt idx="3822">
                  <c:v>47792</c:v>
                </c:pt>
                <c:pt idx="3823">
                  <c:v>47793</c:v>
                </c:pt>
                <c:pt idx="3824">
                  <c:v>47794</c:v>
                </c:pt>
                <c:pt idx="3825">
                  <c:v>47795</c:v>
                </c:pt>
                <c:pt idx="3826">
                  <c:v>47796</c:v>
                </c:pt>
                <c:pt idx="3827">
                  <c:v>47797</c:v>
                </c:pt>
                <c:pt idx="3828">
                  <c:v>47798</c:v>
                </c:pt>
                <c:pt idx="3829">
                  <c:v>47799</c:v>
                </c:pt>
                <c:pt idx="3830">
                  <c:v>47800</c:v>
                </c:pt>
                <c:pt idx="3831">
                  <c:v>47801</c:v>
                </c:pt>
                <c:pt idx="3832">
                  <c:v>47802</c:v>
                </c:pt>
                <c:pt idx="3833">
                  <c:v>47803</c:v>
                </c:pt>
                <c:pt idx="3834">
                  <c:v>47804</c:v>
                </c:pt>
                <c:pt idx="3835">
                  <c:v>47805</c:v>
                </c:pt>
                <c:pt idx="3836">
                  <c:v>47806</c:v>
                </c:pt>
                <c:pt idx="3837">
                  <c:v>47807</c:v>
                </c:pt>
                <c:pt idx="3838">
                  <c:v>47808</c:v>
                </c:pt>
                <c:pt idx="3839">
                  <c:v>47809</c:v>
                </c:pt>
                <c:pt idx="3840">
                  <c:v>47810</c:v>
                </c:pt>
                <c:pt idx="3841">
                  <c:v>47811</c:v>
                </c:pt>
                <c:pt idx="3842">
                  <c:v>47812</c:v>
                </c:pt>
                <c:pt idx="3843">
                  <c:v>47813</c:v>
                </c:pt>
                <c:pt idx="3844">
                  <c:v>47814</c:v>
                </c:pt>
                <c:pt idx="3845">
                  <c:v>47815</c:v>
                </c:pt>
                <c:pt idx="3846">
                  <c:v>47816</c:v>
                </c:pt>
                <c:pt idx="3847">
                  <c:v>47817</c:v>
                </c:pt>
                <c:pt idx="3848">
                  <c:v>47818</c:v>
                </c:pt>
                <c:pt idx="3849">
                  <c:v>47819</c:v>
                </c:pt>
                <c:pt idx="3850">
                  <c:v>47820</c:v>
                </c:pt>
                <c:pt idx="3851">
                  <c:v>47821</c:v>
                </c:pt>
                <c:pt idx="3852">
                  <c:v>47822</c:v>
                </c:pt>
                <c:pt idx="3853">
                  <c:v>47823</c:v>
                </c:pt>
                <c:pt idx="3854">
                  <c:v>47824</c:v>
                </c:pt>
                <c:pt idx="3855">
                  <c:v>47825</c:v>
                </c:pt>
                <c:pt idx="3856">
                  <c:v>47826</c:v>
                </c:pt>
                <c:pt idx="3857">
                  <c:v>47827</c:v>
                </c:pt>
                <c:pt idx="3858">
                  <c:v>47828</c:v>
                </c:pt>
                <c:pt idx="3859">
                  <c:v>47829</c:v>
                </c:pt>
                <c:pt idx="3860">
                  <c:v>47830</c:v>
                </c:pt>
                <c:pt idx="3861">
                  <c:v>47831</c:v>
                </c:pt>
                <c:pt idx="3862">
                  <c:v>47832</c:v>
                </c:pt>
                <c:pt idx="3863">
                  <c:v>47833</c:v>
                </c:pt>
                <c:pt idx="3864">
                  <c:v>47834</c:v>
                </c:pt>
                <c:pt idx="3865">
                  <c:v>47835</c:v>
                </c:pt>
                <c:pt idx="3866">
                  <c:v>47836</c:v>
                </c:pt>
                <c:pt idx="3867">
                  <c:v>47837</c:v>
                </c:pt>
                <c:pt idx="3868">
                  <c:v>47838</c:v>
                </c:pt>
                <c:pt idx="3869">
                  <c:v>47839</c:v>
                </c:pt>
                <c:pt idx="3870">
                  <c:v>47840</c:v>
                </c:pt>
                <c:pt idx="3871">
                  <c:v>47841</c:v>
                </c:pt>
                <c:pt idx="3872">
                  <c:v>47842</c:v>
                </c:pt>
                <c:pt idx="3873">
                  <c:v>47843</c:v>
                </c:pt>
                <c:pt idx="3874">
                  <c:v>47844</c:v>
                </c:pt>
                <c:pt idx="3875">
                  <c:v>47845</c:v>
                </c:pt>
                <c:pt idx="3876">
                  <c:v>47846</c:v>
                </c:pt>
                <c:pt idx="3877">
                  <c:v>47847</c:v>
                </c:pt>
                <c:pt idx="3878">
                  <c:v>47848</c:v>
                </c:pt>
                <c:pt idx="3879">
                  <c:v>47849</c:v>
                </c:pt>
                <c:pt idx="3880">
                  <c:v>47850</c:v>
                </c:pt>
                <c:pt idx="3881">
                  <c:v>47851</c:v>
                </c:pt>
                <c:pt idx="3882">
                  <c:v>47852</c:v>
                </c:pt>
                <c:pt idx="3883">
                  <c:v>47853</c:v>
                </c:pt>
                <c:pt idx="3884">
                  <c:v>47854</c:v>
                </c:pt>
                <c:pt idx="3885">
                  <c:v>47855</c:v>
                </c:pt>
                <c:pt idx="3886">
                  <c:v>47856</c:v>
                </c:pt>
                <c:pt idx="3887">
                  <c:v>47857</c:v>
                </c:pt>
                <c:pt idx="3888">
                  <c:v>47858</c:v>
                </c:pt>
                <c:pt idx="3889">
                  <c:v>47859</c:v>
                </c:pt>
                <c:pt idx="3890">
                  <c:v>47860</c:v>
                </c:pt>
                <c:pt idx="3891">
                  <c:v>47861</c:v>
                </c:pt>
                <c:pt idx="3892">
                  <c:v>47862</c:v>
                </c:pt>
                <c:pt idx="3893">
                  <c:v>47863</c:v>
                </c:pt>
                <c:pt idx="3894">
                  <c:v>47864</c:v>
                </c:pt>
                <c:pt idx="3895">
                  <c:v>47865</c:v>
                </c:pt>
                <c:pt idx="3896">
                  <c:v>47866</c:v>
                </c:pt>
                <c:pt idx="3897">
                  <c:v>47867</c:v>
                </c:pt>
                <c:pt idx="3898">
                  <c:v>47868</c:v>
                </c:pt>
                <c:pt idx="3899">
                  <c:v>47869</c:v>
                </c:pt>
                <c:pt idx="3900">
                  <c:v>47870</c:v>
                </c:pt>
                <c:pt idx="3901">
                  <c:v>47871</c:v>
                </c:pt>
                <c:pt idx="3902">
                  <c:v>47872</c:v>
                </c:pt>
                <c:pt idx="3903">
                  <c:v>47873</c:v>
                </c:pt>
                <c:pt idx="3904">
                  <c:v>47874</c:v>
                </c:pt>
                <c:pt idx="3905">
                  <c:v>47875</c:v>
                </c:pt>
                <c:pt idx="3906">
                  <c:v>47876</c:v>
                </c:pt>
                <c:pt idx="3907">
                  <c:v>47877</c:v>
                </c:pt>
                <c:pt idx="3908">
                  <c:v>47878</c:v>
                </c:pt>
                <c:pt idx="3909">
                  <c:v>47879</c:v>
                </c:pt>
                <c:pt idx="3910">
                  <c:v>47880</c:v>
                </c:pt>
                <c:pt idx="3911">
                  <c:v>47881</c:v>
                </c:pt>
                <c:pt idx="3912">
                  <c:v>47882</c:v>
                </c:pt>
                <c:pt idx="3913">
                  <c:v>47883</c:v>
                </c:pt>
                <c:pt idx="3914">
                  <c:v>47884</c:v>
                </c:pt>
                <c:pt idx="3915">
                  <c:v>47885</c:v>
                </c:pt>
                <c:pt idx="3916">
                  <c:v>47886</c:v>
                </c:pt>
                <c:pt idx="3917">
                  <c:v>47887</c:v>
                </c:pt>
                <c:pt idx="3918">
                  <c:v>47888</c:v>
                </c:pt>
                <c:pt idx="3919">
                  <c:v>47889</c:v>
                </c:pt>
                <c:pt idx="3920">
                  <c:v>47890</c:v>
                </c:pt>
                <c:pt idx="3921">
                  <c:v>47891</c:v>
                </c:pt>
                <c:pt idx="3922">
                  <c:v>47892</c:v>
                </c:pt>
                <c:pt idx="3923">
                  <c:v>47893</c:v>
                </c:pt>
                <c:pt idx="3924">
                  <c:v>47894</c:v>
                </c:pt>
                <c:pt idx="3925">
                  <c:v>47895</c:v>
                </c:pt>
                <c:pt idx="3926">
                  <c:v>47896</c:v>
                </c:pt>
                <c:pt idx="3927">
                  <c:v>47897</c:v>
                </c:pt>
                <c:pt idx="3928">
                  <c:v>47898</c:v>
                </c:pt>
                <c:pt idx="3929">
                  <c:v>47899</c:v>
                </c:pt>
                <c:pt idx="3930">
                  <c:v>47900</c:v>
                </c:pt>
                <c:pt idx="3931">
                  <c:v>47901</c:v>
                </c:pt>
                <c:pt idx="3932">
                  <c:v>47902</c:v>
                </c:pt>
                <c:pt idx="3933">
                  <c:v>47903</c:v>
                </c:pt>
                <c:pt idx="3934">
                  <c:v>47904</c:v>
                </c:pt>
                <c:pt idx="3935">
                  <c:v>47905</c:v>
                </c:pt>
                <c:pt idx="3936">
                  <c:v>47906</c:v>
                </c:pt>
                <c:pt idx="3937">
                  <c:v>47907</c:v>
                </c:pt>
                <c:pt idx="3938">
                  <c:v>47908</c:v>
                </c:pt>
                <c:pt idx="3939">
                  <c:v>47909</c:v>
                </c:pt>
                <c:pt idx="3940">
                  <c:v>47910</c:v>
                </c:pt>
                <c:pt idx="3941">
                  <c:v>47911</c:v>
                </c:pt>
                <c:pt idx="3942">
                  <c:v>47912</c:v>
                </c:pt>
                <c:pt idx="3943">
                  <c:v>47913</c:v>
                </c:pt>
                <c:pt idx="3944">
                  <c:v>47914</c:v>
                </c:pt>
                <c:pt idx="3945">
                  <c:v>47915</c:v>
                </c:pt>
                <c:pt idx="3946">
                  <c:v>47916</c:v>
                </c:pt>
                <c:pt idx="3947">
                  <c:v>47917</c:v>
                </c:pt>
                <c:pt idx="3948">
                  <c:v>47918</c:v>
                </c:pt>
                <c:pt idx="3949">
                  <c:v>47919</c:v>
                </c:pt>
                <c:pt idx="3950">
                  <c:v>47920</c:v>
                </c:pt>
                <c:pt idx="3951">
                  <c:v>47921</c:v>
                </c:pt>
                <c:pt idx="3952">
                  <c:v>47922</c:v>
                </c:pt>
                <c:pt idx="3953">
                  <c:v>47923</c:v>
                </c:pt>
                <c:pt idx="3954">
                  <c:v>47924</c:v>
                </c:pt>
                <c:pt idx="3955">
                  <c:v>47925</c:v>
                </c:pt>
                <c:pt idx="3956">
                  <c:v>47926</c:v>
                </c:pt>
                <c:pt idx="3957">
                  <c:v>47927</c:v>
                </c:pt>
                <c:pt idx="3958">
                  <c:v>47928</c:v>
                </c:pt>
                <c:pt idx="3959">
                  <c:v>47929</c:v>
                </c:pt>
                <c:pt idx="3960">
                  <c:v>47930</c:v>
                </c:pt>
                <c:pt idx="3961">
                  <c:v>47931</c:v>
                </c:pt>
                <c:pt idx="3962">
                  <c:v>47932</c:v>
                </c:pt>
                <c:pt idx="3963">
                  <c:v>47933</c:v>
                </c:pt>
                <c:pt idx="3964">
                  <c:v>47934</c:v>
                </c:pt>
                <c:pt idx="3965">
                  <c:v>47935</c:v>
                </c:pt>
                <c:pt idx="3966">
                  <c:v>47936</c:v>
                </c:pt>
                <c:pt idx="3967">
                  <c:v>47937</c:v>
                </c:pt>
                <c:pt idx="3968">
                  <c:v>47938</c:v>
                </c:pt>
                <c:pt idx="3969">
                  <c:v>47939</c:v>
                </c:pt>
                <c:pt idx="3970">
                  <c:v>47940</c:v>
                </c:pt>
                <c:pt idx="3971">
                  <c:v>47941</c:v>
                </c:pt>
                <c:pt idx="3972">
                  <c:v>47942</c:v>
                </c:pt>
                <c:pt idx="3973">
                  <c:v>47943</c:v>
                </c:pt>
                <c:pt idx="3974">
                  <c:v>47944</c:v>
                </c:pt>
                <c:pt idx="3975">
                  <c:v>47945</c:v>
                </c:pt>
                <c:pt idx="3976">
                  <c:v>47946</c:v>
                </c:pt>
                <c:pt idx="3977">
                  <c:v>47947</c:v>
                </c:pt>
                <c:pt idx="3978">
                  <c:v>47948</c:v>
                </c:pt>
                <c:pt idx="3979">
                  <c:v>47949</c:v>
                </c:pt>
                <c:pt idx="3980">
                  <c:v>47950</c:v>
                </c:pt>
                <c:pt idx="3981">
                  <c:v>47951</c:v>
                </c:pt>
                <c:pt idx="3982">
                  <c:v>47952</c:v>
                </c:pt>
                <c:pt idx="3983">
                  <c:v>47953</c:v>
                </c:pt>
                <c:pt idx="3984">
                  <c:v>47954</c:v>
                </c:pt>
                <c:pt idx="3985">
                  <c:v>47955</c:v>
                </c:pt>
                <c:pt idx="3986">
                  <c:v>47956</c:v>
                </c:pt>
                <c:pt idx="3987">
                  <c:v>47957</c:v>
                </c:pt>
                <c:pt idx="3988">
                  <c:v>47958</c:v>
                </c:pt>
                <c:pt idx="3989">
                  <c:v>47959</c:v>
                </c:pt>
                <c:pt idx="3990">
                  <c:v>47960</c:v>
                </c:pt>
                <c:pt idx="3991">
                  <c:v>47961</c:v>
                </c:pt>
                <c:pt idx="3992">
                  <c:v>47962</c:v>
                </c:pt>
                <c:pt idx="3993">
                  <c:v>47963</c:v>
                </c:pt>
                <c:pt idx="3994">
                  <c:v>47964</c:v>
                </c:pt>
                <c:pt idx="3995">
                  <c:v>47965</c:v>
                </c:pt>
                <c:pt idx="3996">
                  <c:v>47966</c:v>
                </c:pt>
                <c:pt idx="3997">
                  <c:v>47967</c:v>
                </c:pt>
                <c:pt idx="3998">
                  <c:v>47968</c:v>
                </c:pt>
                <c:pt idx="3999">
                  <c:v>47969</c:v>
                </c:pt>
                <c:pt idx="4000">
                  <c:v>47970</c:v>
                </c:pt>
                <c:pt idx="4001">
                  <c:v>47971</c:v>
                </c:pt>
                <c:pt idx="4002">
                  <c:v>47972</c:v>
                </c:pt>
                <c:pt idx="4003">
                  <c:v>47973</c:v>
                </c:pt>
                <c:pt idx="4004">
                  <c:v>47974</c:v>
                </c:pt>
                <c:pt idx="4005">
                  <c:v>47975</c:v>
                </c:pt>
                <c:pt idx="4006">
                  <c:v>47976</c:v>
                </c:pt>
                <c:pt idx="4007">
                  <c:v>47977</c:v>
                </c:pt>
                <c:pt idx="4008">
                  <c:v>47978</c:v>
                </c:pt>
                <c:pt idx="4009">
                  <c:v>47979</c:v>
                </c:pt>
                <c:pt idx="4010">
                  <c:v>47980</c:v>
                </c:pt>
                <c:pt idx="4011">
                  <c:v>47981</c:v>
                </c:pt>
                <c:pt idx="4012">
                  <c:v>47982</c:v>
                </c:pt>
                <c:pt idx="4013">
                  <c:v>47983</c:v>
                </c:pt>
                <c:pt idx="4014">
                  <c:v>47984</c:v>
                </c:pt>
                <c:pt idx="4015">
                  <c:v>47985</c:v>
                </c:pt>
                <c:pt idx="4016">
                  <c:v>47986</c:v>
                </c:pt>
                <c:pt idx="4017">
                  <c:v>47987</c:v>
                </c:pt>
                <c:pt idx="4018">
                  <c:v>47988</c:v>
                </c:pt>
                <c:pt idx="4019">
                  <c:v>47989</c:v>
                </c:pt>
                <c:pt idx="4020">
                  <c:v>47990</c:v>
                </c:pt>
                <c:pt idx="4021">
                  <c:v>47991</c:v>
                </c:pt>
                <c:pt idx="4022">
                  <c:v>47992</c:v>
                </c:pt>
                <c:pt idx="4023">
                  <c:v>47993</c:v>
                </c:pt>
                <c:pt idx="4024">
                  <c:v>47994</c:v>
                </c:pt>
                <c:pt idx="4025">
                  <c:v>47995</c:v>
                </c:pt>
                <c:pt idx="4026">
                  <c:v>47996</c:v>
                </c:pt>
                <c:pt idx="4027">
                  <c:v>47997</c:v>
                </c:pt>
                <c:pt idx="4028">
                  <c:v>47998</c:v>
                </c:pt>
                <c:pt idx="4029">
                  <c:v>47999</c:v>
                </c:pt>
                <c:pt idx="4030">
                  <c:v>48000</c:v>
                </c:pt>
                <c:pt idx="4031">
                  <c:v>48001</c:v>
                </c:pt>
                <c:pt idx="4032">
                  <c:v>48002</c:v>
                </c:pt>
                <c:pt idx="4033">
                  <c:v>48003</c:v>
                </c:pt>
                <c:pt idx="4034">
                  <c:v>48004</c:v>
                </c:pt>
                <c:pt idx="4035">
                  <c:v>48005</c:v>
                </c:pt>
                <c:pt idx="4036">
                  <c:v>48006</c:v>
                </c:pt>
                <c:pt idx="4037">
                  <c:v>48007</c:v>
                </c:pt>
                <c:pt idx="4038">
                  <c:v>48008</c:v>
                </c:pt>
                <c:pt idx="4039">
                  <c:v>48009</c:v>
                </c:pt>
                <c:pt idx="4040">
                  <c:v>48010</c:v>
                </c:pt>
                <c:pt idx="4041">
                  <c:v>48011</c:v>
                </c:pt>
                <c:pt idx="4042">
                  <c:v>48012</c:v>
                </c:pt>
                <c:pt idx="4043">
                  <c:v>48013</c:v>
                </c:pt>
                <c:pt idx="4044">
                  <c:v>48014</c:v>
                </c:pt>
                <c:pt idx="4045">
                  <c:v>48015</c:v>
                </c:pt>
                <c:pt idx="4046">
                  <c:v>48016</c:v>
                </c:pt>
                <c:pt idx="4047">
                  <c:v>48017</c:v>
                </c:pt>
                <c:pt idx="4048">
                  <c:v>48018</c:v>
                </c:pt>
                <c:pt idx="4049">
                  <c:v>48019</c:v>
                </c:pt>
                <c:pt idx="4050">
                  <c:v>48020</c:v>
                </c:pt>
                <c:pt idx="4051">
                  <c:v>48021</c:v>
                </c:pt>
                <c:pt idx="4052">
                  <c:v>48022</c:v>
                </c:pt>
                <c:pt idx="4053">
                  <c:v>48023</c:v>
                </c:pt>
                <c:pt idx="4054">
                  <c:v>48024</c:v>
                </c:pt>
                <c:pt idx="4055">
                  <c:v>48025</c:v>
                </c:pt>
                <c:pt idx="4056">
                  <c:v>48026</c:v>
                </c:pt>
                <c:pt idx="4057">
                  <c:v>48027</c:v>
                </c:pt>
                <c:pt idx="4058">
                  <c:v>48028</c:v>
                </c:pt>
                <c:pt idx="4059">
                  <c:v>48029</c:v>
                </c:pt>
                <c:pt idx="4060">
                  <c:v>48030</c:v>
                </c:pt>
                <c:pt idx="4061">
                  <c:v>48031</c:v>
                </c:pt>
                <c:pt idx="4062">
                  <c:v>48032</c:v>
                </c:pt>
                <c:pt idx="4063">
                  <c:v>48033</c:v>
                </c:pt>
                <c:pt idx="4064">
                  <c:v>48034</c:v>
                </c:pt>
                <c:pt idx="4065">
                  <c:v>48035</c:v>
                </c:pt>
                <c:pt idx="4066">
                  <c:v>48036</c:v>
                </c:pt>
                <c:pt idx="4067">
                  <c:v>48037</c:v>
                </c:pt>
                <c:pt idx="4068">
                  <c:v>48038</c:v>
                </c:pt>
                <c:pt idx="4069">
                  <c:v>48039</c:v>
                </c:pt>
                <c:pt idx="4070">
                  <c:v>48040</c:v>
                </c:pt>
                <c:pt idx="4071">
                  <c:v>48041</c:v>
                </c:pt>
                <c:pt idx="4072">
                  <c:v>48042</c:v>
                </c:pt>
                <c:pt idx="4073">
                  <c:v>48043</c:v>
                </c:pt>
                <c:pt idx="4074">
                  <c:v>48044</c:v>
                </c:pt>
                <c:pt idx="4075">
                  <c:v>48045</c:v>
                </c:pt>
                <c:pt idx="4076">
                  <c:v>48046</c:v>
                </c:pt>
                <c:pt idx="4077">
                  <c:v>48047</c:v>
                </c:pt>
                <c:pt idx="4078">
                  <c:v>48048</c:v>
                </c:pt>
                <c:pt idx="4079">
                  <c:v>48049</c:v>
                </c:pt>
                <c:pt idx="4080">
                  <c:v>48050</c:v>
                </c:pt>
                <c:pt idx="4081">
                  <c:v>48051</c:v>
                </c:pt>
                <c:pt idx="4082">
                  <c:v>48052</c:v>
                </c:pt>
                <c:pt idx="4083">
                  <c:v>48053</c:v>
                </c:pt>
                <c:pt idx="4084">
                  <c:v>48054</c:v>
                </c:pt>
                <c:pt idx="4085">
                  <c:v>48055</c:v>
                </c:pt>
                <c:pt idx="4086">
                  <c:v>48056</c:v>
                </c:pt>
                <c:pt idx="4087">
                  <c:v>48057</c:v>
                </c:pt>
                <c:pt idx="4088">
                  <c:v>48058</c:v>
                </c:pt>
                <c:pt idx="4089">
                  <c:v>48059</c:v>
                </c:pt>
                <c:pt idx="4090">
                  <c:v>48060</c:v>
                </c:pt>
                <c:pt idx="4091">
                  <c:v>48061</c:v>
                </c:pt>
                <c:pt idx="4092">
                  <c:v>48062</c:v>
                </c:pt>
                <c:pt idx="4093">
                  <c:v>48063</c:v>
                </c:pt>
                <c:pt idx="4094">
                  <c:v>48064</c:v>
                </c:pt>
                <c:pt idx="4095">
                  <c:v>48065</c:v>
                </c:pt>
                <c:pt idx="4096">
                  <c:v>48066</c:v>
                </c:pt>
                <c:pt idx="4097">
                  <c:v>48067</c:v>
                </c:pt>
                <c:pt idx="4098">
                  <c:v>48068</c:v>
                </c:pt>
                <c:pt idx="4099">
                  <c:v>48069</c:v>
                </c:pt>
                <c:pt idx="4100">
                  <c:v>48070</c:v>
                </c:pt>
                <c:pt idx="4101">
                  <c:v>48071</c:v>
                </c:pt>
                <c:pt idx="4102">
                  <c:v>48072</c:v>
                </c:pt>
                <c:pt idx="4103">
                  <c:v>48073</c:v>
                </c:pt>
                <c:pt idx="4104">
                  <c:v>48074</c:v>
                </c:pt>
                <c:pt idx="4105">
                  <c:v>48075</c:v>
                </c:pt>
                <c:pt idx="4106">
                  <c:v>48076</c:v>
                </c:pt>
                <c:pt idx="4107">
                  <c:v>48077</c:v>
                </c:pt>
                <c:pt idx="4108">
                  <c:v>48078</c:v>
                </c:pt>
                <c:pt idx="4109">
                  <c:v>48079</c:v>
                </c:pt>
                <c:pt idx="4110">
                  <c:v>48080</c:v>
                </c:pt>
                <c:pt idx="4111">
                  <c:v>48081</c:v>
                </c:pt>
                <c:pt idx="4112">
                  <c:v>48082</c:v>
                </c:pt>
                <c:pt idx="4113">
                  <c:v>48083</c:v>
                </c:pt>
                <c:pt idx="4114">
                  <c:v>48084</c:v>
                </c:pt>
                <c:pt idx="4115">
                  <c:v>48085</c:v>
                </c:pt>
                <c:pt idx="4116">
                  <c:v>48086</c:v>
                </c:pt>
                <c:pt idx="4117">
                  <c:v>48087</c:v>
                </c:pt>
                <c:pt idx="4118">
                  <c:v>48088</c:v>
                </c:pt>
                <c:pt idx="4119">
                  <c:v>48089</c:v>
                </c:pt>
                <c:pt idx="4120">
                  <c:v>48090</c:v>
                </c:pt>
                <c:pt idx="4121">
                  <c:v>48091</c:v>
                </c:pt>
                <c:pt idx="4122">
                  <c:v>48092</c:v>
                </c:pt>
                <c:pt idx="4123">
                  <c:v>48093</c:v>
                </c:pt>
                <c:pt idx="4124">
                  <c:v>48094</c:v>
                </c:pt>
                <c:pt idx="4125">
                  <c:v>48095</c:v>
                </c:pt>
                <c:pt idx="4126">
                  <c:v>48096</c:v>
                </c:pt>
                <c:pt idx="4127">
                  <c:v>48097</c:v>
                </c:pt>
                <c:pt idx="4128">
                  <c:v>48098</c:v>
                </c:pt>
                <c:pt idx="4129">
                  <c:v>48099</c:v>
                </c:pt>
                <c:pt idx="4130">
                  <c:v>48100</c:v>
                </c:pt>
                <c:pt idx="4131">
                  <c:v>48101</c:v>
                </c:pt>
                <c:pt idx="4132">
                  <c:v>48102</c:v>
                </c:pt>
                <c:pt idx="4133">
                  <c:v>48103</c:v>
                </c:pt>
                <c:pt idx="4134">
                  <c:v>48104</c:v>
                </c:pt>
                <c:pt idx="4135">
                  <c:v>48105</c:v>
                </c:pt>
                <c:pt idx="4136">
                  <c:v>48106</c:v>
                </c:pt>
                <c:pt idx="4137">
                  <c:v>48107</c:v>
                </c:pt>
                <c:pt idx="4138">
                  <c:v>48108</c:v>
                </c:pt>
                <c:pt idx="4139">
                  <c:v>48109</c:v>
                </c:pt>
                <c:pt idx="4140">
                  <c:v>48110</c:v>
                </c:pt>
                <c:pt idx="4141">
                  <c:v>48111</c:v>
                </c:pt>
                <c:pt idx="4142">
                  <c:v>48112</c:v>
                </c:pt>
                <c:pt idx="4143">
                  <c:v>48113</c:v>
                </c:pt>
                <c:pt idx="4144">
                  <c:v>48114</c:v>
                </c:pt>
                <c:pt idx="4145">
                  <c:v>48115</c:v>
                </c:pt>
                <c:pt idx="4146">
                  <c:v>48116</c:v>
                </c:pt>
                <c:pt idx="4147">
                  <c:v>48117</c:v>
                </c:pt>
                <c:pt idx="4148">
                  <c:v>48118</c:v>
                </c:pt>
                <c:pt idx="4149">
                  <c:v>48119</c:v>
                </c:pt>
                <c:pt idx="4150">
                  <c:v>48120</c:v>
                </c:pt>
                <c:pt idx="4151">
                  <c:v>48121</c:v>
                </c:pt>
                <c:pt idx="4152">
                  <c:v>48122</c:v>
                </c:pt>
                <c:pt idx="4153">
                  <c:v>48123</c:v>
                </c:pt>
                <c:pt idx="4154">
                  <c:v>48124</c:v>
                </c:pt>
                <c:pt idx="4155">
                  <c:v>48125</c:v>
                </c:pt>
                <c:pt idx="4156">
                  <c:v>48126</c:v>
                </c:pt>
                <c:pt idx="4157">
                  <c:v>48127</c:v>
                </c:pt>
                <c:pt idx="4158">
                  <c:v>48128</c:v>
                </c:pt>
                <c:pt idx="4159">
                  <c:v>48129</c:v>
                </c:pt>
                <c:pt idx="4160">
                  <c:v>48130</c:v>
                </c:pt>
                <c:pt idx="4161">
                  <c:v>48131</c:v>
                </c:pt>
                <c:pt idx="4162">
                  <c:v>48132</c:v>
                </c:pt>
                <c:pt idx="4163">
                  <c:v>48133</c:v>
                </c:pt>
                <c:pt idx="4164">
                  <c:v>48134</c:v>
                </c:pt>
                <c:pt idx="4165">
                  <c:v>48135</c:v>
                </c:pt>
                <c:pt idx="4166">
                  <c:v>48136</c:v>
                </c:pt>
                <c:pt idx="4167">
                  <c:v>48137</c:v>
                </c:pt>
                <c:pt idx="4168">
                  <c:v>48138</c:v>
                </c:pt>
                <c:pt idx="4169">
                  <c:v>48139</c:v>
                </c:pt>
                <c:pt idx="4170">
                  <c:v>48140</c:v>
                </c:pt>
                <c:pt idx="4171">
                  <c:v>48141</c:v>
                </c:pt>
                <c:pt idx="4172">
                  <c:v>48142</c:v>
                </c:pt>
                <c:pt idx="4173">
                  <c:v>48143</c:v>
                </c:pt>
                <c:pt idx="4174">
                  <c:v>48144</c:v>
                </c:pt>
                <c:pt idx="4175">
                  <c:v>48145</c:v>
                </c:pt>
                <c:pt idx="4176">
                  <c:v>48146</c:v>
                </c:pt>
                <c:pt idx="4177">
                  <c:v>48147</c:v>
                </c:pt>
                <c:pt idx="4178">
                  <c:v>48148</c:v>
                </c:pt>
                <c:pt idx="4179">
                  <c:v>48149</c:v>
                </c:pt>
                <c:pt idx="4180">
                  <c:v>48150</c:v>
                </c:pt>
                <c:pt idx="4181">
                  <c:v>48151</c:v>
                </c:pt>
                <c:pt idx="4182">
                  <c:v>48152</c:v>
                </c:pt>
                <c:pt idx="4183">
                  <c:v>48153</c:v>
                </c:pt>
                <c:pt idx="4184">
                  <c:v>48154</c:v>
                </c:pt>
                <c:pt idx="4185">
                  <c:v>48155</c:v>
                </c:pt>
                <c:pt idx="4186">
                  <c:v>48156</c:v>
                </c:pt>
                <c:pt idx="4187">
                  <c:v>48157</c:v>
                </c:pt>
                <c:pt idx="4188">
                  <c:v>48158</c:v>
                </c:pt>
                <c:pt idx="4189">
                  <c:v>48159</c:v>
                </c:pt>
                <c:pt idx="4190">
                  <c:v>48160</c:v>
                </c:pt>
                <c:pt idx="4191">
                  <c:v>48161</c:v>
                </c:pt>
                <c:pt idx="4192">
                  <c:v>48162</c:v>
                </c:pt>
                <c:pt idx="4193">
                  <c:v>48163</c:v>
                </c:pt>
                <c:pt idx="4194">
                  <c:v>48164</c:v>
                </c:pt>
                <c:pt idx="4195">
                  <c:v>48165</c:v>
                </c:pt>
                <c:pt idx="4196">
                  <c:v>48166</c:v>
                </c:pt>
                <c:pt idx="4197">
                  <c:v>48167</c:v>
                </c:pt>
                <c:pt idx="4198">
                  <c:v>48168</c:v>
                </c:pt>
                <c:pt idx="4199">
                  <c:v>48169</c:v>
                </c:pt>
                <c:pt idx="4200">
                  <c:v>48170</c:v>
                </c:pt>
                <c:pt idx="4201">
                  <c:v>48171</c:v>
                </c:pt>
                <c:pt idx="4202">
                  <c:v>48172</c:v>
                </c:pt>
                <c:pt idx="4203">
                  <c:v>48173</c:v>
                </c:pt>
                <c:pt idx="4204">
                  <c:v>48174</c:v>
                </c:pt>
                <c:pt idx="4205">
                  <c:v>48175</c:v>
                </c:pt>
                <c:pt idx="4206">
                  <c:v>48176</c:v>
                </c:pt>
                <c:pt idx="4207">
                  <c:v>48177</c:v>
                </c:pt>
                <c:pt idx="4208">
                  <c:v>48178</c:v>
                </c:pt>
                <c:pt idx="4209">
                  <c:v>48179</c:v>
                </c:pt>
                <c:pt idx="4210">
                  <c:v>48180</c:v>
                </c:pt>
                <c:pt idx="4211">
                  <c:v>48181</c:v>
                </c:pt>
                <c:pt idx="4212">
                  <c:v>48182</c:v>
                </c:pt>
                <c:pt idx="4213">
                  <c:v>48183</c:v>
                </c:pt>
                <c:pt idx="4214">
                  <c:v>48184</c:v>
                </c:pt>
                <c:pt idx="4215">
                  <c:v>48185</c:v>
                </c:pt>
                <c:pt idx="4216">
                  <c:v>48186</c:v>
                </c:pt>
                <c:pt idx="4217">
                  <c:v>48187</c:v>
                </c:pt>
                <c:pt idx="4218">
                  <c:v>48188</c:v>
                </c:pt>
                <c:pt idx="4219">
                  <c:v>48189</c:v>
                </c:pt>
                <c:pt idx="4220">
                  <c:v>48190</c:v>
                </c:pt>
                <c:pt idx="4221">
                  <c:v>48191</c:v>
                </c:pt>
                <c:pt idx="4222">
                  <c:v>48192</c:v>
                </c:pt>
                <c:pt idx="4223">
                  <c:v>48193</c:v>
                </c:pt>
                <c:pt idx="4224">
                  <c:v>48194</c:v>
                </c:pt>
                <c:pt idx="4225">
                  <c:v>48195</c:v>
                </c:pt>
                <c:pt idx="4226">
                  <c:v>48196</c:v>
                </c:pt>
                <c:pt idx="4227">
                  <c:v>48197</c:v>
                </c:pt>
                <c:pt idx="4228">
                  <c:v>48198</c:v>
                </c:pt>
                <c:pt idx="4229">
                  <c:v>48199</c:v>
                </c:pt>
                <c:pt idx="4230">
                  <c:v>48200</c:v>
                </c:pt>
                <c:pt idx="4231">
                  <c:v>48201</c:v>
                </c:pt>
                <c:pt idx="4232">
                  <c:v>48202</c:v>
                </c:pt>
                <c:pt idx="4233">
                  <c:v>48203</c:v>
                </c:pt>
                <c:pt idx="4234">
                  <c:v>48204</c:v>
                </c:pt>
                <c:pt idx="4235">
                  <c:v>48205</c:v>
                </c:pt>
                <c:pt idx="4236">
                  <c:v>48206</c:v>
                </c:pt>
                <c:pt idx="4237">
                  <c:v>48207</c:v>
                </c:pt>
                <c:pt idx="4238">
                  <c:v>48208</c:v>
                </c:pt>
                <c:pt idx="4239">
                  <c:v>48209</c:v>
                </c:pt>
                <c:pt idx="4240">
                  <c:v>48210</c:v>
                </c:pt>
                <c:pt idx="4241">
                  <c:v>48211</c:v>
                </c:pt>
                <c:pt idx="4242">
                  <c:v>48212</c:v>
                </c:pt>
                <c:pt idx="4243">
                  <c:v>48213</c:v>
                </c:pt>
                <c:pt idx="4244">
                  <c:v>48214</c:v>
                </c:pt>
                <c:pt idx="4245">
                  <c:v>48215</c:v>
                </c:pt>
                <c:pt idx="4246">
                  <c:v>48216</c:v>
                </c:pt>
                <c:pt idx="4247">
                  <c:v>48217</c:v>
                </c:pt>
                <c:pt idx="4248">
                  <c:v>48218</c:v>
                </c:pt>
                <c:pt idx="4249">
                  <c:v>48219</c:v>
                </c:pt>
                <c:pt idx="4250">
                  <c:v>48220</c:v>
                </c:pt>
                <c:pt idx="4251">
                  <c:v>48221</c:v>
                </c:pt>
                <c:pt idx="4252">
                  <c:v>48222</c:v>
                </c:pt>
                <c:pt idx="4253">
                  <c:v>48223</c:v>
                </c:pt>
                <c:pt idx="4254">
                  <c:v>48224</c:v>
                </c:pt>
                <c:pt idx="4255">
                  <c:v>48225</c:v>
                </c:pt>
                <c:pt idx="4256">
                  <c:v>48226</c:v>
                </c:pt>
                <c:pt idx="4257">
                  <c:v>48227</c:v>
                </c:pt>
                <c:pt idx="4258">
                  <c:v>48228</c:v>
                </c:pt>
                <c:pt idx="4259">
                  <c:v>48229</c:v>
                </c:pt>
                <c:pt idx="4260">
                  <c:v>48230</c:v>
                </c:pt>
                <c:pt idx="4261">
                  <c:v>48231</c:v>
                </c:pt>
                <c:pt idx="4262">
                  <c:v>48232</c:v>
                </c:pt>
                <c:pt idx="4263">
                  <c:v>48233</c:v>
                </c:pt>
                <c:pt idx="4264">
                  <c:v>48234</c:v>
                </c:pt>
                <c:pt idx="4265">
                  <c:v>48235</c:v>
                </c:pt>
                <c:pt idx="4266">
                  <c:v>48236</c:v>
                </c:pt>
                <c:pt idx="4267">
                  <c:v>48237</c:v>
                </c:pt>
                <c:pt idx="4268">
                  <c:v>48238</c:v>
                </c:pt>
                <c:pt idx="4269">
                  <c:v>48239</c:v>
                </c:pt>
                <c:pt idx="4270">
                  <c:v>48240</c:v>
                </c:pt>
                <c:pt idx="4271">
                  <c:v>48241</c:v>
                </c:pt>
                <c:pt idx="4272">
                  <c:v>48242</c:v>
                </c:pt>
                <c:pt idx="4273">
                  <c:v>48243</c:v>
                </c:pt>
                <c:pt idx="4274">
                  <c:v>48244</c:v>
                </c:pt>
                <c:pt idx="4275">
                  <c:v>48245</c:v>
                </c:pt>
                <c:pt idx="4276">
                  <c:v>48246</c:v>
                </c:pt>
                <c:pt idx="4277">
                  <c:v>48247</c:v>
                </c:pt>
                <c:pt idx="4278">
                  <c:v>48248</c:v>
                </c:pt>
                <c:pt idx="4279">
                  <c:v>48249</c:v>
                </c:pt>
                <c:pt idx="4280">
                  <c:v>48250</c:v>
                </c:pt>
                <c:pt idx="4281">
                  <c:v>48251</c:v>
                </c:pt>
                <c:pt idx="4282">
                  <c:v>48252</c:v>
                </c:pt>
                <c:pt idx="4283">
                  <c:v>48253</c:v>
                </c:pt>
                <c:pt idx="4284">
                  <c:v>48254</c:v>
                </c:pt>
                <c:pt idx="4285">
                  <c:v>48255</c:v>
                </c:pt>
                <c:pt idx="4286">
                  <c:v>48256</c:v>
                </c:pt>
                <c:pt idx="4287">
                  <c:v>48257</c:v>
                </c:pt>
                <c:pt idx="4288">
                  <c:v>48258</c:v>
                </c:pt>
                <c:pt idx="4289">
                  <c:v>48259</c:v>
                </c:pt>
                <c:pt idx="4290">
                  <c:v>48260</c:v>
                </c:pt>
                <c:pt idx="4291">
                  <c:v>48261</c:v>
                </c:pt>
                <c:pt idx="4292">
                  <c:v>48262</c:v>
                </c:pt>
                <c:pt idx="4293">
                  <c:v>48263</c:v>
                </c:pt>
                <c:pt idx="4294">
                  <c:v>48264</c:v>
                </c:pt>
                <c:pt idx="4295">
                  <c:v>48265</c:v>
                </c:pt>
                <c:pt idx="4296">
                  <c:v>48266</c:v>
                </c:pt>
                <c:pt idx="4297">
                  <c:v>48267</c:v>
                </c:pt>
                <c:pt idx="4298">
                  <c:v>48268</c:v>
                </c:pt>
                <c:pt idx="4299">
                  <c:v>48269</c:v>
                </c:pt>
                <c:pt idx="4300">
                  <c:v>48270</c:v>
                </c:pt>
                <c:pt idx="4301">
                  <c:v>48271</c:v>
                </c:pt>
                <c:pt idx="4302">
                  <c:v>48272</c:v>
                </c:pt>
                <c:pt idx="4303">
                  <c:v>48273</c:v>
                </c:pt>
                <c:pt idx="4304">
                  <c:v>48274</c:v>
                </c:pt>
                <c:pt idx="4305">
                  <c:v>48275</c:v>
                </c:pt>
                <c:pt idx="4306">
                  <c:v>48276</c:v>
                </c:pt>
                <c:pt idx="4307">
                  <c:v>48277</c:v>
                </c:pt>
                <c:pt idx="4308">
                  <c:v>48278</c:v>
                </c:pt>
                <c:pt idx="4309">
                  <c:v>48279</c:v>
                </c:pt>
                <c:pt idx="4310">
                  <c:v>48280</c:v>
                </c:pt>
                <c:pt idx="4311">
                  <c:v>48281</c:v>
                </c:pt>
                <c:pt idx="4312">
                  <c:v>48282</c:v>
                </c:pt>
                <c:pt idx="4313">
                  <c:v>48283</c:v>
                </c:pt>
                <c:pt idx="4314">
                  <c:v>48284</c:v>
                </c:pt>
                <c:pt idx="4315">
                  <c:v>48285</c:v>
                </c:pt>
                <c:pt idx="4316">
                  <c:v>48286</c:v>
                </c:pt>
                <c:pt idx="4317">
                  <c:v>48287</c:v>
                </c:pt>
                <c:pt idx="4318">
                  <c:v>48288</c:v>
                </c:pt>
                <c:pt idx="4319">
                  <c:v>48289</c:v>
                </c:pt>
                <c:pt idx="4320">
                  <c:v>48290</c:v>
                </c:pt>
                <c:pt idx="4321">
                  <c:v>48291</c:v>
                </c:pt>
                <c:pt idx="4322">
                  <c:v>48292</c:v>
                </c:pt>
                <c:pt idx="4323">
                  <c:v>48293</c:v>
                </c:pt>
                <c:pt idx="4324">
                  <c:v>48294</c:v>
                </c:pt>
                <c:pt idx="4325">
                  <c:v>48295</c:v>
                </c:pt>
                <c:pt idx="4326">
                  <c:v>48296</c:v>
                </c:pt>
                <c:pt idx="4327">
                  <c:v>48297</c:v>
                </c:pt>
                <c:pt idx="4328">
                  <c:v>48298</c:v>
                </c:pt>
                <c:pt idx="4329">
                  <c:v>48299</c:v>
                </c:pt>
                <c:pt idx="4330">
                  <c:v>48300</c:v>
                </c:pt>
                <c:pt idx="4331">
                  <c:v>48301</c:v>
                </c:pt>
                <c:pt idx="4332">
                  <c:v>48302</c:v>
                </c:pt>
                <c:pt idx="4333">
                  <c:v>48303</c:v>
                </c:pt>
                <c:pt idx="4334">
                  <c:v>48304</c:v>
                </c:pt>
                <c:pt idx="4335">
                  <c:v>48305</c:v>
                </c:pt>
                <c:pt idx="4336">
                  <c:v>48306</c:v>
                </c:pt>
                <c:pt idx="4337">
                  <c:v>48307</c:v>
                </c:pt>
                <c:pt idx="4338">
                  <c:v>48308</c:v>
                </c:pt>
                <c:pt idx="4339">
                  <c:v>48309</c:v>
                </c:pt>
                <c:pt idx="4340">
                  <c:v>48310</c:v>
                </c:pt>
                <c:pt idx="4341">
                  <c:v>48311</c:v>
                </c:pt>
                <c:pt idx="4342">
                  <c:v>48312</c:v>
                </c:pt>
                <c:pt idx="4343">
                  <c:v>48313</c:v>
                </c:pt>
                <c:pt idx="4344">
                  <c:v>48314</c:v>
                </c:pt>
                <c:pt idx="4345">
                  <c:v>48315</c:v>
                </c:pt>
                <c:pt idx="4346">
                  <c:v>48316</c:v>
                </c:pt>
                <c:pt idx="4347">
                  <c:v>48317</c:v>
                </c:pt>
                <c:pt idx="4348">
                  <c:v>48318</c:v>
                </c:pt>
                <c:pt idx="4349">
                  <c:v>48319</c:v>
                </c:pt>
                <c:pt idx="4350">
                  <c:v>48320</c:v>
                </c:pt>
                <c:pt idx="4351">
                  <c:v>48321</c:v>
                </c:pt>
                <c:pt idx="4352">
                  <c:v>48322</c:v>
                </c:pt>
                <c:pt idx="4353">
                  <c:v>48323</c:v>
                </c:pt>
                <c:pt idx="4354">
                  <c:v>48324</c:v>
                </c:pt>
                <c:pt idx="4355">
                  <c:v>48325</c:v>
                </c:pt>
                <c:pt idx="4356">
                  <c:v>48326</c:v>
                </c:pt>
                <c:pt idx="4357">
                  <c:v>48327</c:v>
                </c:pt>
                <c:pt idx="4358">
                  <c:v>48328</c:v>
                </c:pt>
                <c:pt idx="4359">
                  <c:v>48329</c:v>
                </c:pt>
                <c:pt idx="4360">
                  <c:v>48330</c:v>
                </c:pt>
                <c:pt idx="4361">
                  <c:v>48331</c:v>
                </c:pt>
                <c:pt idx="4362">
                  <c:v>48332</c:v>
                </c:pt>
                <c:pt idx="4363">
                  <c:v>48333</c:v>
                </c:pt>
                <c:pt idx="4364">
                  <c:v>48334</c:v>
                </c:pt>
                <c:pt idx="4365">
                  <c:v>48335</c:v>
                </c:pt>
                <c:pt idx="4366">
                  <c:v>48336</c:v>
                </c:pt>
                <c:pt idx="4367">
                  <c:v>48337</c:v>
                </c:pt>
                <c:pt idx="4368">
                  <c:v>48338</c:v>
                </c:pt>
                <c:pt idx="4369">
                  <c:v>48339</c:v>
                </c:pt>
                <c:pt idx="4370">
                  <c:v>48340</c:v>
                </c:pt>
                <c:pt idx="4371">
                  <c:v>48341</c:v>
                </c:pt>
                <c:pt idx="4372">
                  <c:v>48342</c:v>
                </c:pt>
                <c:pt idx="4373">
                  <c:v>48343</c:v>
                </c:pt>
                <c:pt idx="4374">
                  <c:v>48344</c:v>
                </c:pt>
                <c:pt idx="4375">
                  <c:v>48345</c:v>
                </c:pt>
                <c:pt idx="4376">
                  <c:v>48346</c:v>
                </c:pt>
                <c:pt idx="4377">
                  <c:v>48347</c:v>
                </c:pt>
                <c:pt idx="4378">
                  <c:v>48348</c:v>
                </c:pt>
                <c:pt idx="4379">
                  <c:v>48349</c:v>
                </c:pt>
                <c:pt idx="4380">
                  <c:v>48350</c:v>
                </c:pt>
                <c:pt idx="4381">
                  <c:v>48351</c:v>
                </c:pt>
                <c:pt idx="4382">
                  <c:v>48352</c:v>
                </c:pt>
                <c:pt idx="4383">
                  <c:v>48353</c:v>
                </c:pt>
                <c:pt idx="4384">
                  <c:v>48354</c:v>
                </c:pt>
                <c:pt idx="4385">
                  <c:v>48355</c:v>
                </c:pt>
                <c:pt idx="4386">
                  <c:v>48356</c:v>
                </c:pt>
                <c:pt idx="4387">
                  <c:v>48357</c:v>
                </c:pt>
                <c:pt idx="4388">
                  <c:v>48358</c:v>
                </c:pt>
                <c:pt idx="4389">
                  <c:v>48359</c:v>
                </c:pt>
                <c:pt idx="4390">
                  <c:v>48360</c:v>
                </c:pt>
                <c:pt idx="4391">
                  <c:v>48361</c:v>
                </c:pt>
                <c:pt idx="4392">
                  <c:v>48362</c:v>
                </c:pt>
                <c:pt idx="4393">
                  <c:v>48363</c:v>
                </c:pt>
                <c:pt idx="4394">
                  <c:v>48364</c:v>
                </c:pt>
                <c:pt idx="4395">
                  <c:v>48365</c:v>
                </c:pt>
                <c:pt idx="4396">
                  <c:v>48366</c:v>
                </c:pt>
                <c:pt idx="4397">
                  <c:v>48367</c:v>
                </c:pt>
                <c:pt idx="4398">
                  <c:v>48368</c:v>
                </c:pt>
                <c:pt idx="4399">
                  <c:v>48369</c:v>
                </c:pt>
                <c:pt idx="4400">
                  <c:v>48370</c:v>
                </c:pt>
                <c:pt idx="4401">
                  <c:v>48371</c:v>
                </c:pt>
                <c:pt idx="4402">
                  <c:v>48372</c:v>
                </c:pt>
                <c:pt idx="4403">
                  <c:v>48373</c:v>
                </c:pt>
                <c:pt idx="4404">
                  <c:v>48374</c:v>
                </c:pt>
                <c:pt idx="4405">
                  <c:v>48375</c:v>
                </c:pt>
                <c:pt idx="4406">
                  <c:v>48376</c:v>
                </c:pt>
                <c:pt idx="4407">
                  <c:v>48377</c:v>
                </c:pt>
                <c:pt idx="4408">
                  <c:v>48378</c:v>
                </c:pt>
                <c:pt idx="4409">
                  <c:v>48379</c:v>
                </c:pt>
                <c:pt idx="4410">
                  <c:v>48380</c:v>
                </c:pt>
                <c:pt idx="4411">
                  <c:v>48381</c:v>
                </c:pt>
                <c:pt idx="4412">
                  <c:v>48382</c:v>
                </c:pt>
                <c:pt idx="4413">
                  <c:v>48383</c:v>
                </c:pt>
                <c:pt idx="4414">
                  <c:v>48384</c:v>
                </c:pt>
                <c:pt idx="4415">
                  <c:v>48385</c:v>
                </c:pt>
                <c:pt idx="4416">
                  <c:v>48386</c:v>
                </c:pt>
                <c:pt idx="4417">
                  <c:v>48387</c:v>
                </c:pt>
                <c:pt idx="4418">
                  <c:v>48388</c:v>
                </c:pt>
                <c:pt idx="4419">
                  <c:v>48389</c:v>
                </c:pt>
                <c:pt idx="4420">
                  <c:v>48390</c:v>
                </c:pt>
                <c:pt idx="4421">
                  <c:v>48391</c:v>
                </c:pt>
                <c:pt idx="4422">
                  <c:v>48392</c:v>
                </c:pt>
                <c:pt idx="4423">
                  <c:v>48393</c:v>
                </c:pt>
                <c:pt idx="4424">
                  <c:v>48394</c:v>
                </c:pt>
                <c:pt idx="4425">
                  <c:v>48395</c:v>
                </c:pt>
                <c:pt idx="4426">
                  <c:v>48396</c:v>
                </c:pt>
                <c:pt idx="4427">
                  <c:v>48397</c:v>
                </c:pt>
                <c:pt idx="4428">
                  <c:v>48398</c:v>
                </c:pt>
                <c:pt idx="4429">
                  <c:v>48399</c:v>
                </c:pt>
                <c:pt idx="4430">
                  <c:v>48400</c:v>
                </c:pt>
                <c:pt idx="4431">
                  <c:v>48401</c:v>
                </c:pt>
                <c:pt idx="4432">
                  <c:v>48402</c:v>
                </c:pt>
                <c:pt idx="4433">
                  <c:v>48403</c:v>
                </c:pt>
                <c:pt idx="4434">
                  <c:v>48404</c:v>
                </c:pt>
                <c:pt idx="4435">
                  <c:v>48405</c:v>
                </c:pt>
                <c:pt idx="4436">
                  <c:v>48406</c:v>
                </c:pt>
                <c:pt idx="4437">
                  <c:v>48407</c:v>
                </c:pt>
                <c:pt idx="4438">
                  <c:v>48408</c:v>
                </c:pt>
                <c:pt idx="4439">
                  <c:v>48409</c:v>
                </c:pt>
                <c:pt idx="4440">
                  <c:v>48410</c:v>
                </c:pt>
                <c:pt idx="4441">
                  <c:v>48411</c:v>
                </c:pt>
                <c:pt idx="4442">
                  <c:v>48412</c:v>
                </c:pt>
                <c:pt idx="4443">
                  <c:v>48413</c:v>
                </c:pt>
                <c:pt idx="4444">
                  <c:v>48414</c:v>
                </c:pt>
                <c:pt idx="4445">
                  <c:v>48415</c:v>
                </c:pt>
                <c:pt idx="4446">
                  <c:v>48416</c:v>
                </c:pt>
                <c:pt idx="4447">
                  <c:v>48417</c:v>
                </c:pt>
                <c:pt idx="4448">
                  <c:v>48418</c:v>
                </c:pt>
                <c:pt idx="4449">
                  <c:v>48419</c:v>
                </c:pt>
                <c:pt idx="4450">
                  <c:v>48420</c:v>
                </c:pt>
                <c:pt idx="4451">
                  <c:v>48421</c:v>
                </c:pt>
                <c:pt idx="4452">
                  <c:v>48422</c:v>
                </c:pt>
                <c:pt idx="4453">
                  <c:v>48423</c:v>
                </c:pt>
                <c:pt idx="4454">
                  <c:v>48424</c:v>
                </c:pt>
                <c:pt idx="4455">
                  <c:v>48425</c:v>
                </c:pt>
                <c:pt idx="4456">
                  <c:v>48426</c:v>
                </c:pt>
                <c:pt idx="4457">
                  <c:v>48427</c:v>
                </c:pt>
                <c:pt idx="4458">
                  <c:v>48428</c:v>
                </c:pt>
                <c:pt idx="4459">
                  <c:v>48429</c:v>
                </c:pt>
                <c:pt idx="4460">
                  <c:v>48430</c:v>
                </c:pt>
                <c:pt idx="4461">
                  <c:v>48431</c:v>
                </c:pt>
                <c:pt idx="4462">
                  <c:v>48432</c:v>
                </c:pt>
                <c:pt idx="4463">
                  <c:v>48433</c:v>
                </c:pt>
                <c:pt idx="4464">
                  <c:v>48434</c:v>
                </c:pt>
                <c:pt idx="4465">
                  <c:v>48435</c:v>
                </c:pt>
                <c:pt idx="4466">
                  <c:v>48436</c:v>
                </c:pt>
                <c:pt idx="4467">
                  <c:v>48437</c:v>
                </c:pt>
                <c:pt idx="4468">
                  <c:v>48438</c:v>
                </c:pt>
                <c:pt idx="4469">
                  <c:v>48439</c:v>
                </c:pt>
                <c:pt idx="4470">
                  <c:v>48440</c:v>
                </c:pt>
                <c:pt idx="4471">
                  <c:v>48441</c:v>
                </c:pt>
                <c:pt idx="4472">
                  <c:v>48442</c:v>
                </c:pt>
                <c:pt idx="4473">
                  <c:v>48443</c:v>
                </c:pt>
                <c:pt idx="4474">
                  <c:v>48444</c:v>
                </c:pt>
                <c:pt idx="4475">
                  <c:v>48445</c:v>
                </c:pt>
                <c:pt idx="4476">
                  <c:v>48446</c:v>
                </c:pt>
                <c:pt idx="4477">
                  <c:v>48447</c:v>
                </c:pt>
                <c:pt idx="4478">
                  <c:v>48448</c:v>
                </c:pt>
                <c:pt idx="4479">
                  <c:v>48449</c:v>
                </c:pt>
                <c:pt idx="4480">
                  <c:v>48450</c:v>
                </c:pt>
                <c:pt idx="4481">
                  <c:v>48451</c:v>
                </c:pt>
                <c:pt idx="4482">
                  <c:v>48452</c:v>
                </c:pt>
                <c:pt idx="4483">
                  <c:v>48453</c:v>
                </c:pt>
                <c:pt idx="4484">
                  <c:v>48454</c:v>
                </c:pt>
                <c:pt idx="4485">
                  <c:v>48455</c:v>
                </c:pt>
                <c:pt idx="4486">
                  <c:v>48456</c:v>
                </c:pt>
                <c:pt idx="4487">
                  <c:v>48457</c:v>
                </c:pt>
                <c:pt idx="4488">
                  <c:v>48458</c:v>
                </c:pt>
                <c:pt idx="4489">
                  <c:v>48459</c:v>
                </c:pt>
                <c:pt idx="4490">
                  <c:v>48460</c:v>
                </c:pt>
                <c:pt idx="4491">
                  <c:v>48461</c:v>
                </c:pt>
                <c:pt idx="4492">
                  <c:v>48462</c:v>
                </c:pt>
                <c:pt idx="4493">
                  <c:v>48463</c:v>
                </c:pt>
                <c:pt idx="4494">
                  <c:v>48464</c:v>
                </c:pt>
                <c:pt idx="4495">
                  <c:v>48465</c:v>
                </c:pt>
                <c:pt idx="4496">
                  <c:v>48466</c:v>
                </c:pt>
                <c:pt idx="4497">
                  <c:v>48467</c:v>
                </c:pt>
                <c:pt idx="4498">
                  <c:v>48468</c:v>
                </c:pt>
                <c:pt idx="4499">
                  <c:v>48469</c:v>
                </c:pt>
                <c:pt idx="4500">
                  <c:v>48470</c:v>
                </c:pt>
                <c:pt idx="4501">
                  <c:v>48471</c:v>
                </c:pt>
                <c:pt idx="4502">
                  <c:v>48472</c:v>
                </c:pt>
                <c:pt idx="4503">
                  <c:v>48473</c:v>
                </c:pt>
                <c:pt idx="4504">
                  <c:v>48474</c:v>
                </c:pt>
                <c:pt idx="4505">
                  <c:v>48475</c:v>
                </c:pt>
                <c:pt idx="4506">
                  <c:v>48476</c:v>
                </c:pt>
                <c:pt idx="4507">
                  <c:v>48477</c:v>
                </c:pt>
                <c:pt idx="4508">
                  <c:v>48478</c:v>
                </c:pt>
                <c:pt idx="4509">
                  <c:v>48479</c:v>
                </c:pt>
                <c:pt idx="4510">
                  <c:v>48480</c:v>
                </c:pt>
                <c:pt idx="4511">
                  <c:v>48481</c:v>
                </c:pt>
                <c:pt idx="4512">
                  <c:v>48482</c:v>
                </c:pt>
                <c:pt idx="4513">
                  <c:v>48483</c:v>
                </c:pt>
                <c:pt idx="4514">
                  <c:v>48484</c:v>
                </c:pt>
                <c:pt idx="4515">
                  <c:v>48485</c:v>
                </c:pt>
                <c:pt idx="4516">
                  <c:v>48486</c:v>
                </c:pt>
                <c:pt idx="4517">
                  <c:v>48487</c:v>
                </c:pt>
                <c:pt idx="4518">
                  <c:v>48488</c:v>
                </c:pt>
                <c:pt idx="4519">
                  <c:v>48489</c:v>
                </c:pt>
                <c:pt idx="4520">
                  <c:v>48490</c:v>
                </c:pt>
                <c:pt idx="4521">
                  <c:v>48491</c:v>
                </c:pt>
                <c:pt idx="4522">
                  <c:v>48492</c:v>
                </c:pt>
                <c:pt idx="4523">
                  <c:v>48493</c:v>
                </c:pt>
                <c:pt idx="4524">
                  <c:v>48494</c:v>
                </c:pt>
                <c:pt idx="4525">
                  <c:v>48495</c:v>
                </c:pt>
                <c:pt idx="4526">
                  <c:v>48496</c:v>
                </c:pt>
                <c:pt idx="4527">
                  <c:v>48497</c:v>
                </c:pt>
                <c:pt idx="4528">
                  <c:v>48498</c:v>
                </c:pt>
                <c:pt idx="4529">
                  <c:v>48499</c:v>
                </c:pt>
                <c:pt idx="4530">
                  <c:v>48500</c:v>
                </c:pt>
                <c:pt idx="4531">
                  <c:v>48501</c:v>
                </c:pt>
                <c:pt idx="4532">
                  <c:v>48502</c:v>
                </c:pt>
                <c:pt idx="4533">
                  <c:v>48503</c:v>
                </c:pt>
                <c:pt idx="4534">
                  <c:v>48504</c:v>
                </c:pt>
                <c:pt idx="4535">
                  <c:v>48505</c:v>
                </c:pt>
                <c:pt idx="4536">
                  <c:v>48506</c:v>
                </c:pt>
                <c:pt idx="4537">
                  <c:v>48507</c:v>
                </c:pt>
                <c:pt idx="4538">
                  <c:v>48508</c:v>
                </c:pt>
                <c:pt idx="4539">
                  <c:v>48509</c:v>
                </c:pt>
                <c:pt idx="4540">
                  <c:v>48510</c:v>
                </c:pt>
                <c:pt idx="4541">
                  <c:v>48511</c:v>
                </c:pt>
                <c:pt idx="4542">
                  <c:v>48512</c:v>
                </c:pt>
                <c:pt idx="4543">
                  <c:v>48513</c:v>
                </c:pt>
                <c:pt idx="4544">
                  <c:v>48514</c:v>
                </c:pt>
                <c:pt idx="4545">
                  <c:v>48515</c:v>
                </c:pt>
                <c:pt idx="4546">
                  <c:v>48516</c:v>
                </c:pt>
                <c:pt idx="4547">
                  <c:v>48517</c:v>
                </c:pt>
                <c:pt idx="4548">
                  <c:v>48518</c:v>
                </c:pt>
                <c:pt idx="4549">
                  <c:v>48519</c:v>
                </c:pt>
                <c:pt idx="4550">
                  <c:v>48520</c:v>
                </c:pt>
                <c:pt idx="4551">
                  <c:v>48521</c:v>
                </c:pt>
                <c:pt idx="4552">
                  <c:v>48522</c:v>
                </c:pt>
                <c:pt idx="4553">
                  <c:v>48523</c:v>
                </c:pt>
                <c:pt idx="4554">
                  <c:v>48524</c:v>
                </c:pt>
                <c:pt idx="4555">
                  <c:v>48525</c:v>
                </c:pt>
                <c:pt idx="4556">
                  <c:v>48526</c:v>
                </c:pt>
                <c:pt idx="4557">
                  <c:v>48527</c:v>
                </c:pt>
                <c:pt idx="4558">
                  <c:v>48528</c:v>
                </c:pt>
                <c:pt idx="4559">
                  <c:v>48529</c:v>
                </c:pt>
                <c:pt idx="4560">
                  <c:v>48530</c:v>
                </c:pt>
                <c:pt idx="4561">
                  <c:v>48531</c:v>
                </c:pt>
                <c:pt idx="4562">
                  <c:v>48532</c:v>
                </c:pt>
                <c:pt idx="4563">
                  <c:v>48533</c:v>
                </c:pt>
                <c:pt idx="4564">
                  <c:v>48534</c:v>
                </c:pt>
                <c:pt idx="4565">
                  <c:v>48535</c:v>
                </c:pt>
                <c:pt idx="4566">
                  <c:v>48536</c:v>
                </c:pt>
                <c:pt idx="4567">
                  <c:v>48537</c:v>
                </c:pt>
                <c:pt idx="4568">
                  <c:v>48538</c:v>
                </c:pt>
                <c:pt idx="4569">
                  <c:v>48539</c:v>
                </c:pt>
                <c:pt idx="4570">
                  <c:v>48540</c:v>
                </c:pt>
                <c:pt idx="4571">
                  <c:v>48541</c:v>
                </c:pt>
                <c:pt idx="4572">
                  <c:v>48542</c:v>
                </c:pt>
                <c:pt idx="4573">
                  <c:v>48543</c:v>
                </c:pt>
                <c:pt idx="4574">
                  <c:v>48544</c:v>
                </c:pt>
                <c:pt idx="4575">
                  <c:v>48545</c:v>
                </c:pt>
                <c:pt idx="4576">
                  <c:v>48546</c:v>
                </c:pt>
                <c:pt idx="4577">
                  <c:v>48547</c:v>
                </c:pt>
                <c:pt idx="4578">
                  <c:v>48548</c:v>
                </c:pt>
                <c:pt idx="4579">
                  <c:v>48549</c:v>
                </c:pt>
                <c:pt idx="4580">
                  <c:v>48550</c:v>
                </c:pt>
                <c:pt idx="4581">
                  <c:v>48551</c:v>
                </c:pt>
                <c:pt idx="4582">
                  <c:v>48552</c:v>
                </c:pt>
                <c:pt idx="4583">
                  <c:v>48553</c:v>
                </c:pt>
                <c:pt idx="4584">
                  <c:v>48554</c:v>
                </c:pt>
                <c:pt idx="4585">
                  <c:v>48555</c:v>
                </c:pt>
                <c:pt idx="4586">
                  <c:v>48556</c:v>
                </c:pt>
                <c:pt idx="4587">
                  <c:v>48557</c:v>
                </c:pt>
                <c:pt idx="4588">
                  <c:v>48558</c:v>
                </c:pt>
                <c:pt idx="4589">
                  <c:v>48559</c:v>
                </c:pt>
                <c:pt idx="4590">
                  <c:v>48560</c:v>
                </c:pt>
                <c:pt idx="4591">
                  <c:v>48561</c:v>
                </c:pt>
                <c:pt idx="4592">
                  <c:v>48562</c:v>
                </c:pt>
                <c:pt idx="4593">
                  <c:v>48563</c:v>
                </c:pt>
                <c:pt idx="4594">
                  <c:v>48564</c:v>
                </c:pt>
                <c:pt idx="4595">
                  <c:v>48565</c:v>
                </c:pt>
                <c:pt idx="4596">
                  <c:v>48566</c:v>
                </c:pt>
                <c:pt idx="4597">
                  <c:v>48567</c:v>
                </c:pt>
                <c:pt idx="4598">
                  <c:v>48568</c:v>
                </c:pt>
                <c:pt idx="4599">
                  <c:v>48569</c:v>
                </c:pt>
                <c:pt idx="4600">
                  <c:v>48570</c:v>
                </c:pt>
                <c:pt idx="4601">
                  <c:v>48571</c:v>
                </c:pt>
                <c:pt idx="4602">
                  <c:v>48572</c:v>
                </c:pt>
                <c:pt idx="4603">
                  <c:v>48573</c:v>
                </c:pt>
                <c:pt idx="4604">
                  <c:v>48574</c:v>
                </c:pt>
                <c:pt idx="4605">
                  <c:v>48575</c:v>
                </c:pt>
                <c:pt idx="4606">
                  <c:v>48576</c:v>
                </c:pt>
                <c:pt idx="4607">
                  <c:v>48577</c:v>
                </c:pt>
                <c:pt idx="4608">
                  <c:v>48578</c:v>
                </c:pt>
                <c:pt idx="4609">
                  <c:v>48579</c:v>
                </c:pt>
                <c:pt idx="4610">
                  <c:v>48580</c:v>
                </c:pt>
                <c:pt idx="4611">
                  <c:v>48581</c:v>
                </c:pt>
                <c:pt idx="4612">
                  <c:v>48582</c:v>
                </c:pt>
                <c:pt idx="4613">
                  <c:v>48583</c:v>
                </c:pt>
                <c:pt idx="4614">
                  <c:v>48584</c:v>
                </c:pt>
                <c:pt idx="4615">
                  <c:v>48585</c:v>
                </c:pt>
                <c:pt idx="4616">
                  <c:v>48586</c:v>
                </c:pt>
                <c:pt idx="4617">
                  <c:v>48587</c:v>
                </c:pt>
                <c:pt idx="4618">
                  <c:v>48588</c:v>
                </c:pt>
                <c:pt idx="4619">
                  <c:v>48589</c:v>
                </c:pt>
                <c:pt idx="4620">
                  <c:v>48590</c:v>
                </c:pt>
                <c:pt idx="4621">
                  <c:v>48591</c:v>
                </c:pt>
                <c:pt idx="4622">
                  <c:v>48592</c:v>
                </c:pt>
                <c:pt idx="4623">
                  <c:v>48593</c:v>
                </c:pt>
                <c:pt idx="4624">
                  <c:v>48594</c:v>
                </c:pt>
                <c:pt idx="4625">
                  <c:v>48595</c:v>
                </c:pt>
                <c:pt idx="4626">
                  <c:v>48596</c:v>
                </c:pt>
                <c:pt idx="4627">
                  <c:v>48597</c:v>
                </c:pt>
                <c:pt idx="4628">
                  <c:v>48598</c:v>
                </c:pt>
                <c:pt idx="4629">
                  <c:v>48599</c:v>
                </c:pt>
                <c:pt idx="4630">
                  <c:v>48600</c:v>
                </c:pt>
                <c:pt idx="4631">
                  <c:v>48601</c:v>
                </c:pt>
                <c:pt idx="4632">
                  <c:v>48602</c:v>
                </c:pt>
                <c:pt idx="4633">
                  <c:v>48603</c:v>
                </c:pt>
                <c:pt idx="4634">
                  <c:v>48604</c:v>
                </c:pt>
                <c:pt idx="4635">
                  <c:v>48605</c:v>
                </c:pt>
                <c:pt idx="4636">
                  <c:v>48606</c:v>
                </c:pt>
                <c:pt idx="4637">
                  <c:v>48607</c:v>
                </c:pt>
                <c:pt idx="4638">
                  <c:v>48608</c:v>
                </c:pt>
                <c:pt idx="4639">
                  <c:v>48609</c:v>
                </c:pt>
                <c:pt idx="4640">
                  <c:v>48610</c:v>
                </c:pt>
                <c:pt idx="4641">
                  <c:v>48611</c:v>
                </c:pt>
                <c:pt idx="4642">
                  <c:v>48612</c:v>
                </c:pt>
                <c:pt idx="4643">
                  <c:v>48613</c:v>
                </c:pt>
                <c:pt idx="4644">
                  <c:v>48614</c:v>
                </c:pt>
                <c:pt idx="4645">
                  <c:v>48615</c:v>
                </c:pt>
                <c:pt idx="4646">
                  <c:v>48616</c:v>
                </c:pt>
                <c:pt idx="4647">
                  <c:v>48617</c:v>
                </c:pt>
                <c:pt idx="4648">
                  <c:v>48618</c:v>
                </c:pt>
                <c:pt idx="4649">
                  <c:v>48619</c:v>
                </c:pt>
                <c:pt idx="4650">
                  <c:v>48620</c:v>
                </c:pt>
                <c:pt idx="4651">
                  <c:v>48621</c:v>
                </c:pt>
                <c:pt idx="4652">
                  <c:v>48622</c:v>
                </c:pt>
                <c:pt idx="4653">
                  <c:v>48623</c:v>
                </c:pt>
                <c:pt idx="4654">
                  <c:v>48624</c:v>
                </c:pt>
                <c:pt idx="4655">
                  <c:v>48625</c:v>
                </c:pt>
                <c:pt idx="4656">
                  <c:v>48626</c:v>
                </c:pt>
                <c:pt idx="4657">
                  <c:v>48627</c:v>
                </c:pt>
                <c:pt idx="4658">
                  <c:v>48628</c:v>
                </c:pt>
                <c:pt idx="4659">
                  <c:v>48629</c:v>
                </c:pt>
                <c:pt idx="4660">
                  <c:v>48630</c:v>
                </c:pt>
                <c:pt idx="4661">
                  <c:v>48631</c:v>
                </c:pt>
                <c:pt idx="4662">
                  <c:v>48632</c:v>
                </c:pt>
                <c:pt idx="4663">
                  <c:v>48633</c:v>
                </c:pt>
                <c:pt idx="4664">
                  <c:v>48634</c:v>
                </c:pt>
                <c:pt idx="4665">
                  <c:v>48635</c:v>
                </c:pt>
                <c:pt idx="4666">
                  <c:v>48636</c:v>
                </c:pt>
                <c:pt idx="4667">
                  <c:v>48637</c:v>
                </c:pt>
                <c:pt idx="4668">
                  <c:v>48638</c:v>
                </c:pt>
                <c:pt idx="4669">
                  <c:v>48639</c:v>
                </c:pt>
                <c:pt idx="4670">
                  <c:v>48640</c:v>
                </c:pt>
                <c:pt idx="4671">
                  <c:v>48641</c:v>
                </c:pt>
                <c:pt idx="4672">
                  <c:v>48642</c:v>
                </c:pt>
                <c:pt idx="4673">
                  <c:v>48643</c:v>
                </c:pt>
                <c:pt idx="4674">
                  <c:v>48644</c:v>
                </c:pt>
                <c:pt idx="4675">
                  <c:v>48645</c:v>
                </c:pt>
                <c:pt idx="4676">
                  <c:v>48646</c:v>
                </c:pt>
                <c:pt idx="4677">
                  <c:v>48647</c:v>
                </c:pt>
                <c:pt idx="4678">
                  <c:v>48648</c:v>
                </c:pt>
                <c:pt idx="4679">
                  <c:v>48649</c:v>
                </c:pt>
                <c:pt idx="4680">
                  <c:v>48650</c:v>
                </c:pt>
                <c:pt idx="4681">
                  <c:v>48651</c:v>
                </c:pt>
                <c:pt idx="4682">
                  <c:v>48652</c:v>
                </c:pt>
                <c:pt idx="4683">
                  <c:v>48653</c:v>
                </c:pt>
                <c:pt idx="4684">
                  <c:v>48654</c:v>
                </c:pt>
                <c:pt idx="4685">
                  <c:v>48655</c:v>
                </c:pt>
                <c:pt idx="4686">
                  <c:v>48656</c:v>
                </c:pt>
                <c:pt idx="4687">
                  <c:v>48657</c:v>
                </c:pt>
                <c:pt idx="4688">
                  <c:v>48658</c:v>
                </c:pt>
                <c:pt idx="4689">
                  <c:v>48659</c:v>
                </c:pt>
                <c:pt idx="4690">
                  <c:v>48660</c:v>
                </c:pt>
                <c:pt idx="4691">
                  <c:v>48661</c:v>
                </c:pt>
                <c:pt idx="4692">
                  <c:v>48662</c:v>
                </c:pt>
                <c:pt idx="4693">
                  <c:v>48663</c:v>
                </c:pt>
                <c:pt idx="4694">
                  <c:v>48664</c:v>
                </c:pt>
                <c:pt idx="4695">
                  <c:v>48665</c:v>
                </c:pt>
                <c:pt idx="4696">
                  <c:v>48666</c:v>
                </c:pt>
                <c:pt idx="4697">
                  <c:v>48667</c:v>
                </c:pt>
                <c:pt idx="4698">
                  <c:v>48668</c:v>
                </c:pt>
                <c:pt idx="4699">
                  <c:v>48669</c:v>
                </c:pt>
                <c:pt idx="4700">
                  <c:v>48670</c:v>
                </c:pt>
                <c:pt idx="4701">
                  <c:v>48671</c:v>
                </c:pt>
                <c:pt idx="4702">
                  <c:v>48672</c:v>
                </c:pt>
                <c:pt idx="4703">
                  <c:v>48673</c:v>
                </c:pt>
                <c:pt idx="4704">
                  <c:v>48674</c:v>
                </c:pt>
                <c:pt idx="4705">
                  <c:v>48675</c:v>
                </c:pt>
                <c:pt idx="4706">
                  <c:v>48676</c:v>
                </c:pt>
                <c:pt idx="4707">
                  <c:v>48677</c:v>
                </c:pt>
                <c:pt idx="4708">
                  <c:v>48678</c:v>
                </c:pt>
                <c:pt idx="4709">
                  <c:v>48679</c:v>
                </c:pt>
                <c:pt idx="4710">
                  <c:v>48680</c:v>
                </c:pt>
                <c:pt idx="4711">
                  <c:v>48681</c:v>
                </c:pt>
                <c:pt idx="4712">
                  <c:v>48682</c:v>
                </c:pt>
                <c:pt idx="4713">
                  <c:v>48683</c:v>
                </c:pt>
                <c:pt idx="4714">
                  <c:v>48684</c:v>
                </c:pt>
                <c:pt idx="4715">
                  <c:v>48685</c:v>
                </c:pt>
                <c:pt idx="4716">
                  <c:v>48686</c:v>
                </c:pt>
                <c:pt idx="4717">
                  <c:v>48687</c:v>
                </c:pt>
                <c:pt idx="4718">
                  <c:v>48688</c:v>
                </c:pt>
                <c:pt idx="4719">
                  <c:v>48689</c:v>
                </c:pt>
                <c:pt idx="4720">
                  <c:v>48690</c:v>
                </c:pt>
                <c:pt idx="4721">
                  <c:v>48691</c:v>
                </c:pt>
                <c:pt idx="4722">
                  <c:v>48692</c:v>
                </c:pt>
                <c:pt idx="4723">
                  <c:v>48693</c:v>
                </c:pt>
                <c:pt idx="4724">
                  <c:v>48694</c:v>
                </c:pt>
                <c:pt idx="4725">
                  <c:v>48695</c:v>
                </c:pt>
                <c:pt idx="4726">
                  <c:v>48696</c:v>
                </c:pt>
                <c:pt idx="4727">
                  <c:v>48697</c:v>
                </c:pt>
                <c:pt idx="4728">
                  <c:v>48698</c:v>
                </c:pt>
                <c:pt idx="4729">
                  <c:v>48699</c:v>
                </c:pt>
                <c:pt idx="4730">
                  <c:v>48700</c:v>
                </c:pt>
                <c:pt idx="4731">
                  <c:v>48701</c:v>
                </c:pt>
                <c:pt idx="4732">
                  <c:v>48702</c:v>
                </c:pt>
                <c:pt idx="4733">
                  <c:v>48703</c:v>
                </c:pt>
                <c:pt idx="4734">
                  <c:v>48704</c:v>
                </c:pt>
                <c:pt idx="4735">
                  <c:v>48705</c:v>
                </c:pt>
                <c:pt idx="4736">
                  <c:v>48706</c:v>
                </c:pt>
                <c:pt idx="4737">
                  <c:v>48707</c:v>
                </c:pt>
                <c:pt idx="4738">
                  <c:v>48708</c:v>
                </c:pt>
                <c:pt idx="4739">
                  <c:v>48709</c:v>
                </c:pt>
                <c:pt idx="4740">
                  <c:v>48710</c:v>
                </c:pt>
                <c:pt idx="4741">
                  <c:v>48711</c:v>
                </c:pt>
                <c:pt idx="4742">
                  <c:v>48712</c:v>
                </c:pt>
                <c:pt idx="4743">
                  <c:v>48713</c:v>
                </c:pt>
                <c:pt idx="4744">
                  <c:v>48714</c:v>
                </c:pt>
                <c:pt idx="4745">
                  <c:v>48715</c:v>
                </c:pt>
                <c:pt idx="4746">
                  <c:v>48716</c:v>
                </c:pt>
                <c:pt idx="4747">
                  <c:v>48717</c:v>
                </c:pt>
                <c:pt idx="4748">
                  <c:v>48718</c:v>
                </c:pt>
                <c:pt idx="4749">
                  <c:v>48719</c:v>
                </c:pt>
                <c:pt idx="4750">
                  <c:v>48720</c:v>
                </c:pt>
                <c:pt idx="4751">
                  <c:v>48721</c:v>
                </c:pt>
                <c:pt idx="4752">
                  <c:v>48722</c:v>
                </c:pt>
                <c:pt idx="4753">
                  <c:v>48723</c:v>
                </c:pt>
                <c:pt idx="4754">
                  <c:v>48724</c:v>
                </c:pt>
                <c:pt idx="4755">
                  <c:v>48725</c:v>
                </c:pt>
                <c:pt idx="4756">
                  <c:v>48726</c:v>
                </c:pt>
                <c:pt idx="4757">
                  <c:v>48727</c:v>
                </c:pt>
                <c:pt idx="4758">
                  <c:v>48728</c:v>
                </c:pt>
                <c:pt idx="4759">
                  <c:v>48729</c:v>
                </c:pt>
                <c:pt idx="4760">
                  <c:v>48730</c:v>
                </c:pt>
                <c:pt idx="4761">
                  <c:v>48731</c:v>
                </c:pt>
                <c:pt idx="4762">
                  <c:v>48732</c:v>
                </c:pt>
                <c:pt idx="4763">
                  <c:v>48733</c:v>
                </c:pt>
                <c:pt idx="4764">
                  <c:v>48734</c:v>
                </c:pt>
                <c:pt idx="4765">
                  <c:v>48735</c:v>
                </c:pt>
                <c:pt idx="4766">
                  <c:v>48736</c:v>
                </c:pt>
                <c:pt idx="4767">
                  <c:v>48737</c:v>
                </c:pt>
                <c:pt idx="4768">
                  <c:v>48738</c:v>
                </c:pt>
                <c:pt idx="4769">
                  <c:v>48739</c:v>
                </c:pt>
                <c:pt idx="4770">
                  <c:v>48740</c:v>
                </c:pt>
                <c:pt idx="4771">
                  <c:v>48741</c:v>
                </c:pt>
                <c:pt idx="4772">
                  <c:v>48742</c:v>
                </c:pt>
                <c:pt idx="4773">
                  <c:v>48743</c:v>
                </c:pt>
                <c:pt idx="4774">
                  <c:v>48744</c:v>
                </c:pt>
                <c:pt idx="4775">
                  <c:v>48745</c:v>
                </c:pt>
                <c:pt idx="4776">
                  <c:v>48746</c:v>
                </c:pt>
                <c:pt idx="4777">
                  <c:v>48747</c:v>
                </c:pt>
                <c:pt idx="4778">
                  <c:v>48748</c:v>
                </c:pt>
                <c:pt idx="4779">
                  <c:v>48749</c:v>
                </c:pt>
                <c:pt idx="4780">
                  <c:v>48750</c:v>
                </c:pt>
                <c:pt idx="4781">
                  <c:v>48751</c:v>
                </c:pt>
                <c:pt idx="4782">
                  <c:v>48752</c:v>
                </c:pt>
                <c:pt idx="4783">
                  <c:v>48753</c:v>
                </c:pt>
                <c:pt idx="4784">
                  <c:v>48754</c:v>
                </c:pt>
                <c:pt idx="4785">
                  <c:v>48755</c:v>
                </c:pt>
                <c:pt idx="4786">
                  <c:v>48756</c:v>
                </c:pt>
                <c:pt idx="4787">
                  <c:v>48757</c:v>
                </c:pt>
                <c:pt idx="4788">
                  <c:v>48758</c:v>
                </c:pt>
                <c:pt idx="4789">
                  <c:v>48759</c:v>
                </c:pt>
                <c:pt idx="4790">
                  <c:v>48760</c:v>
                </c:pt>
                <c:pt idx="4791">
                  <c:v>48761</c:v>
                </c:pt>
                <c:pt idx="4792">
                  <c:v>48762</c:v>
                </c:pt>
                <c:pt idx="4793">
                  <c:v>48763</c:v>
                </c:pt>
                <c:pt idx="4794">
                  <c:v>48764</c:v>
                </c:pt>
                <c:pt idx="4795">
                  <c:v>48765</c:v>
                </c:pt>
                <c:pt idx="4796">
                  <c:v>48766</c:v>
                </c:pt>
                <c:pt idx="4797">
                  <c:v>48767</c:v>
                </c:pt>
                <c:pt idx="4798">
                  <c:v>48768</c:v>
                </c:pt>
                <c:pt idx="4799">
                  <c:v>48769</c:v>
                </c:pt>
                <c:pt idx="4800">
                  <c:v>48770</c:v>
                </c:pt>
                <c:pt idx="4801">
                  <c:v>48771</c:v>
                </c:pt>
                <c:pt idx="4802">
                  <c:v>48772</c:v>
                </c:pt>
                <c:pt idx="4803">
                  <c:v>48773</c:v>
                </c:pt>
                <c:pt idx="4804">
                  <c:v>48774</c:v>
                </c:pt>
                <c:pt idx="4805">
                  <c:v>48775</c:v>
                </c:pt>
                <c:pt idx="4806">
                  <c:v>48776</c:v>
                </c:pt>
                <c:pt idx="4807">
                  <c:v>48777</c:v>
                </c:pt>
                <c:pt idx="4808">
                  <c:v>48778</c:v>
                </c:pt>
                <c:pt idx="4809">
                  <c:v>48779</c:v>
                </c:pt>
                <c:pt idx="4810">
                  <c:v>48780</c:v>
                </c:pt>
                <c:pt idx="4811">
                  <c:v>48781</c:v>
                </c:pt>
                <c:pt idx="4812">
                  <c:v>48782</c:v>
                </c:pt>
                <c:pt idx="4813">
                  <c:v>48783</c:v>
                </c:pt>
                <c:pt idx="4814">
                  <c:v>48784</c:v>
                </c:pt>
                <c:pt idx="4815">
                  <c:v>48785</c:v>
                </c:pt>
                <c:pt idx="4816">
                  <c:v>48786</c:v>
                </c:pt>
                <c:pt idx="4817">
                  <c:v>48787</c:v>
                </c:pt>
                <c:pt idx="4818">
                  <c:v>48788</c:v>
                </c:pt>
                <c:pt idx="4819">
                  <c:v>48789</c:v>
                </c:pt>
                <c:pt idx="4820">
                  <c:v>48790</c:v>
                </c:pt>
                <c:pt idx="4821">
                  <c:v>48791</c:v>
                </c:pt>
                <c:pt idx="4822">
                  <c:v>48792</c:v>
                </c:pt>
                <c:pt idx="4823">
                  <c:v>48793</c:v>
                </c:pt>
                <c:pt idx="4824">
                  <c:v>48794</c:v>
                </c:pt>
                <c:pt idx="4825">
                  <c:v>48795</c:v>
                </c:pt>
                <c:pt idx="4826">
                  <c:v>48796</c:v>
                </c:pt>
                <c:pt idx="4827">
                  <c:v>48797</c:v>
                </c:pt>
                <c:pt idx="4828">
                  <c:v>48798</c:v>
                </c:pt>
                <c:pt idx="4829">
                  <c:v>48799</c:v>
                </c:pt>
                <c:pt idx="4830">
                  <c:v>48800</c:v>
                </c:pt>
                <c:pt idx="4831">
                  <c:v>48801</c:v>
                </c:pt>
                <c:pt idx="4832">
                  <c:v>48802</c:v>
                </c:pt>
                <c:pt idx="4833">
                  <c:v>48803</c:v>
                </c:pt>
                <c:pt idx="4834">
                  <c:v>48804</c:v>
                </c:pt>
                <c:pt idx="4835">
                  <c:v>48805</c:v>
                </c:pt>
                <c:pt idx="4836">
                  <c:v>48806</c:v>
                </c:pt>
                <c:pt idx="4837">
                  <c:v>48807</c:v>
                </c:pt>
                <c:pt idx="4838">
                  <c:v>48808</c:v>
                </c:pt>
                <c:pt idx="4839">
                  <c:v>48809</c:v>
                </c:pt>
                <c:pt idx="4840">
                  <c:v>48810</c:v>
                </c:pt>
                <c:pt idx="4841">
                  <c:v>48811</c:v>
                </c:pt>
                <c:pt idx="4842">
                  <c:v>48812</c:v>
                </c:pt>
                <c:pt idx="4843">
                  <c:v>48813</c:v>
                </c:pt>
                <c:pt idx="4844">
                  <c:v>48814</c:v>
                </c:pt>
                <c:pt idx="4845">
                  <c:v>48815</c:v>
                </c:pt>
                <c:pt idx="4846">
                  <c:v>48816</c:v>
                </c:pt>
                <c:pt idx="4847">
                  <c:v>48817</c:v>
                </c:pt>
                <c:pt idx="4848">
                  <c:v>48818</c:v>
                </c:pt>
                <c:pt idx="4849">
                  <c:v>48819</c:v>
                </c:pt>
                <c:pt idx="4850">
                  <c:v>48820</c:v>
                </c:pt>
                <c:pt idx="4851">
                  <c:v>48821</c:v>
                </c:pt>
                <c:pt idx="4852">
                  <c:v>48822</c:v>
                </c:pt>
                <c:pt idx="4853">
                  <c:v>48823</c:v>
                </c:pt>
                <c:pt idx="4854">
                  <c:v>48824</c:v>
                </c:pt>
                <c:pt idx="4855">
                  <c:v>48825</c:v>
                </c:pt>
                <c:pt idx="4856">
                  <c:v>48826</c:v>
                </c:pt>
                <c:pt idx="4857">
                  <c:v>48827</c:v>
                </c:pt>
                <c:pt idx="4858">
                  <c:v>48828</c:v>
                </c:pt>
                <c:pt idx="4859">
                  <c:v>48829</c:v>
                </c:pt>
                <c:pt idx="4860">
                  <c:v>48830</c:v>
                </c:pt>
                <c:pt idx="4861">
                  <c:v>48831</c:v>
                </c:pt>
                <c:pt idx="4862">
                  <c:v>48832</c:v>
                </c:pt>
                <c:pt idx="4863">
                  <c:v>48833</c:v>
                </c:pt>
                <c:pt idx="4864">
                  <c:v>48834</c:v>
                </c:pt>
                <c:pt idx="4865">
                  <c:v>48835</c:v>
                </c:pt>
                <c:pt idx="4866">
                  <c:v>48836</c:v>
                </c:pt>
                <c:pt idx="4867">
                  <c:v>48837</c:v>
                </c:pt>
                <c:pt idx="4868">
                  <c:v>48838</c:v>
                </c:pt>
                <c:pt idx="4869">
                  <c:v>48839</c:v>
                </c:pt>
                <c:pt idx="4870">
                  <c:v>48840</c:v>
                </c:pt>
                <c:pt idx="4871">
                  <c:v>48841</c:v>
                </c:pt>
                <c:pt idx="4872">
                  <c:v>48842</c:v>
                </c:pt>
                <c:pt idx="4873">
                  <c:v>48843</c:v>
                </c:pt>
                <c:pt idx="4874">
                  <c:v>48844</c:v>
                </c:pt>
                <c:pt idx="4875">
                  <c:v>48845</c:v>
                </c:pt>
                <c:pt idx="4876">
                  <c:v>48846</c:v>
                </c:pt>
                <c:pt idx="4877">
                  <c:v>48847</c:v>
                </c:pt>
                <c:pt idx="4878">
                  <c:v>48848</c:v>
                </c:pt>
                <c:pt idx="4879">
                  <c:v>48849</c:v>
                </c:pt>
                <c:pt idx="4880">
                  <c:v>48850</c:v>
                </c:pt>
                <c:pt idx="4881">
                  <c:v>48851</c:v>
                </c:pt>
                <c:pt idx="4882">
                  <c:v>48852</c:v>
                </c:pt>
                <c:pt idx="4883">
                  <c:v>48853</c:v>
                </c:pt>
                <c:pt idx="4884">
                  <c:v>48854</c:v>
                </c:pt>
                <c:pt idx="4885">
                  <c:v>48855</c:v>
                </c:pt>
                <c:pt idx="4886">
                  <c:v>48856</c:v>
                </c:pt>
                <c:pt idx="4887">
                  <c:v>48857</c:v>
                </c:pt>
                <c:pt idx="4888">
                  <c:v>48858</c:v>
                </c:pt>
                <c:pt idx="4889">
                  <c:v>48859</c:v>
                </c:pt>
                <c:pt idx="4890">
                  <c:v>48860</c:v>
                </c:pt>
                <c:pt idx="4891">
                  <c:v>48861</c:v>
                </c:pt>
                <c:pt idx="4892">
                  <c:v>48862</c:v>
                </c:pt>
                <c:pt idx="4893">
                  <c:v>48863</c:v>
                </c:pt>
                <c:pt idx="4894">
                  <c:v>48864</c:v>
                </c:pt>
                <c:pt idx="4895">
                  <c:v>48865</c:v>
                </c:pt>
                <c:pt idx="4896">
                  <c:v>48866</c:v>
                </c:pt>
                <c:pt idx="4897">
                  <c:v>48867</c:v>
                </c:pt>
                <c:pt idx="4898">
                  <c:v>48868</c:v>
                </c:pt>
                <c:pt idx="4899">
                  <c:v>48869</c:v>
                </c:pt>
                <c:pt idx="4900">
                  <c:v>48870</c:v>
                </c:pt>
                <c:pt idx="4901">
                  <c:v>48871</c:v>
                </c:pt>
                <c:pt idx="4902">
                  <c:v>48872</c:v>
                </c:pt>
                <c:pt idx="4903">
                  <c:v>48873</c:v>
                </c:pt>
                <c:pt idx="4904">
                  <c:v>48874</c:v>
                </c:pt>
                <c:pt idx="4905">
                  <c:v>48875</c:v>
                </c:pt>
                <c:pt idx="4906">
                  <c:v>48876</c:v>
                </c:pt>
                <c:pt idx="4907">
                  <c:v>48877</c:v>
                </c:pt>
                <c:pt idx="4908">
                  <c:v>48878</c:v>
                </c:pt>
                <c:pt idx="4909">
                  <c:v>48879</c:v>
                </c:pt>
                <c:pt idx="4910">
                  <c:v>48880</c:v>
                </c:pt>
                <c:pt idx="4911">
                  <c:v>48881</c:v>
                </c:pt>
                <c:pt idx="4912">
                  <c:v>48882</c:v>
                </c:pt>
                <c:pt idx="4913">
                  <c:v>48883</c:v>
                </c:pt>
                <c:pt idx="4914">
                  <c:v>48884</c:v>
                </c:pt>
                <c:pt idx="4915">
                  <c:v>48885</c:v>
                </c:pt>
                <c:pt idx="4916">
                  <c:v>48886</c:v>
                </c:pt>
                <c:pt idx="4917">
                  <c:v>48887</c:v>
                </c:pt>
                <c:pt idx="4918">
                  <c:v>48888</c:v>
                </c:pt>
                <c:pt idx="4919">
                  <c:v>48889</c:v>
                </c:pt>
                <c:pt idx="4920">
                  <c:v>48890</c:v>
                </c:pt>
                <c:pt idx="4921">
                  <c:v>48891</c:v>
                </c:pt>
                <c:pt idx="4922">
                  <c:v>48892</c:v>
                </c:pt>
                <c:pt idx="4923">
                  <c:v>48893</c:v>
                </c:pt>
                <c:pt idx="4924">
                  <c:v>48894</c:v>
                </c:pt>
                <c:pt idx="4925">
                  <c:v>48895</c:v>
                </c:pt>
                <c:pt idx="4926">
                  <c:v>48896</c:v>
                </c:pt>
                <c:pt idx="4927">
                  <c:v>48897</c:v>
                </c:pt>
                <c:pt idx="4928">
                  <c:v>48898</c:v>
                </c:pt>
                <c:pt idx="4929">
                  <c:v>48899</c:v>
                </c:pt>
                <c:pt idx="4930">
                  <c:v>48900</c:v>
                </c:pt>
                <c:pt idx="4931">
                  <c:v>48901</c:v>
                </c:pt>
                <c:pt idx="4932">
                  <c:v>48902</c:v>
                </c:pt>
                <c:pt idx="4933">
                  <c:v>48903</c:v>
                </c:pt>
                <c:pt idx="4934">
                  <c:v>48904</c:v>
                </c:pt>
                <c:pt idx="4935">
                  <c:v>48905</c:v>
                </c:pt>
                <c:pt idx="4936">
                  <c:v>48906</c:v>
                </c:pt>
                <c:pt idx="4937">
                  <c:v>48907</c:v>
                </c:pt>
                <c:pt idx="4938">
                  <c:v>48908</c:v>
                </c:pt>
                <c:pt idx="4939">
                  <c:v>48909</c:v>
                </c:pt>
                <c:pt idx="4940">
                  <c:v>48910</c:v>
                </c:pt>
                <c:pt idx="4941">
                  <c:v>48911</c:v>
                </c:pt>
                <c:pt idx="4942">
                  <c:v>48912</c:v>
                </c:pt>
                <c:pt idx="4943">
                  <c:v>48913</c:v>
                </c:pt>
                <c:pt idx="4944">
                  <c:v>48914</c:v>
                </c:pt>
                <c:pt idx="4945">
                  <c:v>48915</c:v>
                </c:pt>
                <c:pt idx="4946">
                  <c:v>48916</c:v>
                </c:pt>
                <c:pt idx="4947">
                  <c:v>48917</c:v>
                </c:pt>
                <c:pt idx="4948">
                  <c:v>48918</c:v>
                </c:pt>
                <c:pt idx="4949">
                  <c:v>48919</c:v>
                </c:pt>
                <c:pt idx="4950">
                  <c:v>48920</c:v>
                </c:pt>
                <c:pt idx="4951">
                  <c:v>48921</c:v>
                </c:pt>
                <c:pt idx="4952">
                  <c:v>48922</c:v>
                </c:pt>
                <c:pt idx="4953">
                  <c:v>48923</c:v>
                </c:pt>
                <c:pt idx="4954">
                  <c:v>48924</c:v>
                </c:pt>
                <c:pt idx="4955">
                  <c:v>48925</c:v>
                </c:pt>
                <c:pt idx="4956">
                  <c:v>48926</c:v>
                </c:pt>
                <c:pt idx="4957">
                  <c:v>48927</c:v>
                </c:pt>
                <c:pt idx="4958">
                  <c:v>48928</c:v>
                </c:pt>
                <c:pt idx="4959">
                  <c:v>48929</c:v>
                </c:pt>
                <c:pt idx="4960">
                  <c:v>48930</c:v>
                </c:pt>
                <c:pt idx="4961">
                  <c:v>48931</c:v>
                </c:pt>
                <c:pt idx="4962">
                  <c:v>48932</c:v>
                </c:pt>
                <c:pt idx="4963">
                  <c:v>48933</c:v>
                </c:pt>
                <c:pt idx="4964">
                  <c:v>48934</c:v>
                </c:pt>
                <c:pt idx="4965">
                  <c:v>48935</c:v>
                </c:pt>
                <c:pt idx="4966">
                  <c:v>48936</c:v>
                </c:pt>
                <c:pt idx="4967">
                  <c:v>48937</c:v>
                </c:pt>
                <c:pt idx="4968">
                  <c:v>48938</c:v>
                </c:pt>
                <c:pt idx="4969">
                  <c:v>48939</c:v>
                </c:pt>
                <c:pt idx="4970">
                  <c:v>48940</c:v>
                </c:pt>
                <c:pt idx="4971">
                  <c:v>48941</c:v>
                </c:pt>
                <c:pt idx="4972">
                  <c:v>48942</c:v>
                </c:pt>
                <c:pt idx="4973">
                  <c:v>48943</c:v>
                </c:pt>
                <c:pt idx="4974">
                  <c:v>48944</c:v>
                </c:pt>
              </c:numCache>
            </c:numRef>
          </c:cat>
          <c:val>
            <c:numRef>
              <c:f>'Sheet2 (2)'!$F$2:$F$2113</c:f>
              <c:numCache>
                <c:formatCode>General</c:formatCode>
                <c:ptCount val="2112"/>
                <c:pt idx="3">
                  <c:v>16756338104.615999</c:v>
                </c:pt>
                <c:pt idx="146">
                  <c:v>16688032498.857</c:v>
                </c:pt>
                <c:pt idx="234">
                  <c:v>16538038473.714001</c:v>
                </c:pt>
                <c:pt idx="323">
                  <c:v>16596160316.537001</c:v>
                </c:pt>
                <c:pt idx="415">
                  <c:v>16695926132.908001</c:v>
                </c:pt>
                <c:pt idx="508">
                  <c:v>16587970301.612</c:v>
                </c:pt>
                <c:pt idx="685">
                  <c:v>16529119798.739</c:v>
                </c:pt>
                <c:pt idx="867">
                  <c:v>16540369578.968</c:v>
                </c:pt>
                <c:pt idx="1045">
                  <c:v>16460118461.378</c:v>
                </c:pt>
                <c:pt idx="1228">
                  <c:v>16470477111.162001</c:v>
                </c:pt>
                <c:pt idx="1404">
                  <c:v>16418255899.773001</c:v>
                </c:pt>
                <c:pt idx="1589">
                  <c:v>16429128988.469999</c:v>
                </c:pt>
                <c:pt idx="1767">
                  <c:v>16343445667.000999</c:v>
                </c:pt>
                <c:pt idx="1953">
                  <c:v>16418445479.679001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95-485F-9234-F94AAB2DA941}"/>
            </c:ext>
          </c:extLst>
        </c:ser>
        <c:ser>
          <c:idx val="1"/>
          <c:order val="1"/>
          <c:tx>
            <c:strRef>
              <c:f>'Sheet2 (2)'!$C$1</c:f>
              <c:strCache>
                <c:ptCount val="1"/>
                <c:pt idx="0">
                  <c:v>WSD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noFill/>
              </a:ln>
              <a:effectLst/>
            </c:spPr>
          </c:marker>
          <c:trendline>
            <c:spPr>
              <a:ln w="31750" cap="rnd">
                <a:solidFill>
                  <a:srgbClr val="00B050"/>
                </a:solidFill>
                <a:prstDash val="sysDot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'Sheet2 (2)'!$A$2:$A$4976</c:f>
              <c:numCache>
                <c:formatCode>m/d/yyyy</c:formatCode>
                <c:ptCount val="4975"/>
                <c:pt idx="0">
                  <c:v>43944</c:v>
                </c:pt>
                <c:pt idx="1">
                  <c:v>43945</c:v>
                </c:pt>
                <c:pt idx="2">
                  <c:v>43946</c:v>
                </c:pt>
                <c:pt idx="3">
                  <c:v>43948</c:v>
                </c:pt>
                <c:pt idx="4">
                  <c:v>43950</c:v>
                </c:pt>
                <c:pt idx="5">
                  <c:v>43951</c:v>
                </c:pt>
                <c:pt idx="6">
                  <c:v>43952</c:v>
                </c:pt>
                <c:pt idx="7">
                  <c:v>43953</c:v>
                </c:pt>
                <c:pt idx="8">
                  <c:v>43954</c:v>
                </c:pt>
                <c:pt idx="9">
                  <c:v>43955</c:v>
                </c:pt>
                <c:pt idx="10">
                  <c:v>43956</c:v>
                </c:pt>
                <c:pt idx="11">
                  <c:v>43957</c:v>
                </c:pt>
                <c:pt idx="12">
                  <c:v>43958</c:v>
                </c:pt>
                <c:pt idx="13">
                  <c:v>43959</c:v>
                </c:pt>
                <c:pt idx="14">
                  <c:v>43960</c:v>
                </c:pt>
                <c:pt idx="15">
                  <c:v>43961</c:v>
                </c:pt>
                <c:pt idx="16">
                  <c:v>43962</c:v>
                </c:pt>
                <c:pt idx="17">
                  <c:v>43963</c:v>
                </c:pt>
                <c:pt idx="18">
                  <c:v>43964</c:v>
                </c:pt>
                <c:pt idx="19">
                  <c:v>43965</c:v>
                </c:pt>
                <c:pt idx="20">
                  <c:v>43966</c:v>
                </c:pt>
                <c:pt idx="21">
                  <c:v>43967</c:v>
                </c:pt>
                <c:pt idx="22">
                  <c:v>43968</c:v>
                </c:pt>
                <c:pt idx="23">
                  <c:v>43969</c:v>
                </c:pt>
                <c:pt idx="24">
                  <c:v>43970</c:v>
                </c:pt>
                <c:pt idx="25">
                  <c:v>43971</c:v>
                </c:pt>
                <c:pt idx="26">
                  <c:v>43972</c:v>
                </c:pt>
                <c:pt idx="27">
                  <c:v>43974</c:v>
                </c:pt>
                <c:pt idx="28">
                  <c:v>43975</c:v>
                </c:pt>
                <c:pt idx="29">
                  <c:v>43976</c:v>
                </c:pt>
                <c:pt idx="30">
                  <c:v>43977</c:v>
                </c:pt>
                <c:pt idx="31">
                  <c:v>43978</c:v>
                </c:pt>
                <c:pt idx="32">
                  <c:v>43979</c:v>
                </c:pt>
                <c:pt idx="33">
                  <c:v>43980</c:v>
                </c:pt>
                <c:pt idx="34">
                  <c:v>43981</c:v>
                </c:pt>
                <c:pt idx="35">
                  <c:v>43982</c:v>
                </c:pt>
                <c:pt idx="36">
                  <c:v>43983</c:v>
                </c:pt>
                <c:pt idx="37">
                  <c:v>43984</c:v>
                </c:pt>
                <c:pt idx="38">
                  <c:v>43985</c:v>
                </c:pt>
                <c:pt idx="39">
                  <c:v>43986</c:v>
                </c:pt>
                <c:pt idx="40">
                  <c:v>43987</c:v>
                </c:pt>
                <c:pt idx="41">
                  <c:v>43989</c:v>
                </c:pt>
                <c:pt idx="42">
                  <c:v>43990</c:v>
                </c:pt>
                <c:pt idx="43">
                  <c:v>43991</c:v>
                </c:pt>
                <c:pt idx="44">
                  <c:v>43992</c:v>
                </c:pt>
                <c:pt idx="45">
                  <c:v>43993</c:v>
                </c:pt>
                <c:pt idx="46">
                  <c:v>43994</c:v>
                </c:pt>
                <c:pt idx="47">
                  <c:v>43995</c:v>
                </c:pt>
                <c:pt idx="48">
                  <c:v>43996</c:v>
                </c:pt>
                <c:pt idx="49">
                  <c:v>43997</c:v>
                </c:pt>
                <c:pt idx="50">
                  <c:v>43998</c:v>
                </c:pt>
                <c:pt idx="51">
                  <c:v>43999</c:v>
                </c:pt>
                <c:pt idx="52">
                  <c:v>44000</c:v>
                </c:pt>
                <c:pt idx="53">
                  <c:v>44001</c:v>
                </c:pt>
                <c:pt idx="54">
                  <c:v>44002</c:v>
                </c:pt>
                <c:pt idx="55">
                  <c:v>44003</c:v>
                </c:pt>
                <c:pt idx="56">
                  <c:v>44004</c:v>
                </c:pt>
                <c:pt idx="57">
                  <c:v>44005</c:v>
                </c:pt>
                <c:pt idx="58">
                  <c:v>44006</c:v>
                </c:pt>
                <c:pt idx="59">
                  <c:v>44007</c:v>
                </c:pt>
                <c:pt idx="60">
                  <c:v>44008</c:v>
                </c:pt>
                <c:pt idx="61">
                  <c:v>44009</c:v>
                </c:pt>
                <c:pt idx="62">
                  <c:v>44010</c:v>
                </c:pt>
                <c:pt idx="63">
                  <c:v>44011</c:v>
                </c:pt>
                <c:pt idx="64">
                  <c:v>44012</c:v>
                </c:pt>
                <c:pt idx="65">
                  <c:v>44013</c:v>
                </c:pt>
                <c:pt idx="66">
                  <c:v>44014</c:v>
                </c:pt>
                <c:pt idx="67">
                  <c:v>44015</c:v>
                </c:pt>
                <c:pt idx="68">
                  <c:v>44016</c:v>
                </c:pt>
                <c:pt idx="69">
                  <c:v>44017</c:v>
                </c:pt>
                <c:pt idx="70">
                  <c:v>44018</c:v>
                </c:pt>
                <c:pt idx="71">
                  <c:v>44019</c:v>
                </c:pt>
                <c:pt idx="72">
                  <c:v>44020</c:v>
                </c:pt>
                <c:pt idx="73">
                  <c:v>44021</c:v>
                </c:pt>
                <c:pt idx="74">
                  <c:v>44022</c:v>
                </c:pt>
                <c:pt idx="75">
                  <c:v>44023</c:v>
                </c:pt>
                <c:pt idx="76">
                  <c:v>44024</c:v>
                </c:pt>
                <c:pt idx="77">
                  <c:v>44025</c:v>
                </c:pt>
                <c:pt idx="78">
                  <c:v>44026</c:v>
                </c:pt>
                <c:pt idx="79">
                  <c:v>44027</c:v>
                </c:pt>
                <c:pt idx="80">
                  <c:v>44028</c:v>
                </c:pt>
                <c:pt idx="81">
                  <c:v>44029</c:v>
                </c:pt>
                <c:pt idx="82">
                  <c:v>44030</c:v>
                </c:pt>
                <c:pt idx="83">
                  <c:v>44031</c:v>
                </c:pt>
                <c:pt idx="84">
                  <c:v>44032</c:v>
                </c:pt>
                <c:pt idx="85">
                  <c:v>44033</c:v>
                </c:pt>
                <c:pt idx="86">
                  <c:v>44034</c:v>
                </c:pt>
                <c:pt idx="87">
                  <c:v>44035</c:v>
                </c:pt>
                <c:pt idx="88">
                  <c:v>44036</c:v>
                </c:pt>
                <c:pt idx="89">
                  <c:v>44037</c:v>
                </c:pt>
                <c:pt idx="90">
                  <c:v>44038</c:v>
                </c:pt>
                <c:pt idx="91">
                  <c:v>44039</c:v>
                </c:pt>
                <c:pt idx="92">
                  <c:v>44040</c:v>
                </c:pt>
                <c:pt idx="93">
                  <c:v>44041</c:v>
                </c:pt>
                <c:pt idx="94">
                  <c:v>44042</c:v>
                </c:pt>
                <c:pt idx="95">
                  <c:v>44043</c:v>
                </c:pt>
                <c:pt idx="96">
                  <c:v>44044</c:v>
                </c:pt>
                <c:pt idx="97">
                  <c:v>44045</c:v>
                </c:pt>
                <c:pt idx="98">
                  <c:v>44046</c:v>
                </c:pt>
                <c:pt idx="99">
                  <c:v>44047</c:v>
                </c:pt>
                <c:pt idx="100">
                  <c:v>44048</c:v>
                </c:pt>
                <c:pt idx="101">
                  <c:v>44049</c:v>
                </c:pt>
                <c:pt idx="102">
                  <c:v>44050</c:v>
                </c:pt>
                <c:pt idx="103">
                  <c:v>44051</c:v>
                </c:pt>
                <c:pt idx="104">
                  <c:v>44052</c:v>
                </c:pt>
                <c:pt idx="105">
                  <c:v>44053</c:v>
                </c:pt>
                <c:pt idx="106">
                  <c:v>44054</c:v>
                </c:pt>
                <c:pt idx="107">
                  <c:v>44055</c:v>
                </c:pt>
                <c:pt idx="108">
                  <c:v>44056</c:v>
                </c:pt>
                <c:pt idx="109">
                  <c:v>44057</c:v>
                </c:pt>
                <c:pt idx="110">
                  <c:v>44058</c:v>
                </c:pt>
                <c:pt idx="111">
                  <c:v>44059</c:v>
                </c:pt>
                <c:pt idx="112">
                  <c:v>44060</c:v>
                </c:pt>
                <c:pt idx="113">
                  <c:v>44062</c:v>
                </c:pt>
                <c:pt idx="114">
                  <c:v>44063</c:v>
                </c:pt>
                <c:pt idx="115">
                  <c:v>44064</c:v>
                </c:pt>
                <c:pt idx="116">
                  <c:v>44065</c:v>
                </c:pt>
                <c:pt idx="117">
                  <c:v>44066</c:v>
                </c:pt>
                <c:pt idx="118">
                  <c:v>44067</c:v>
                </c:pt>
                <c:pt idx="119">
                  <c:v>44068</c:v>
                </c:pt>
                <c:pt idx="120">
                  <c:v>44069</c:v>
                </c:pt>
                <c:pt idx="121">
                  <c:v>44070</c:v>
                </c:pt>
                <c:pt idx="122">
                  <c:v>44071</c:v>
                </c:pt>
                <c:pt idx="123">
                  <c:v>44072</c:v>
                </c:pt>
                <c:pt idx="124">
                  <c:v>44073</c:v>
                </c:pt>
                <c:pt idx="125">
                  <c:v>44074</c:v>
                </c:pt>
                <c:pt idx="126">
                  <c:v>44075</c:v>
                </c:pt>
                <c:pt idx="127">
                  <c:v>44076</c:v>
                </c:pt>
                <c:pt idx="128">
                  <c:v>44077</c:v>
                </c:pt>
                <c:pt idx="129">
                  <c:v>44078</c:v>
                </c:pt>
                <c:pt idx="130">
                  <c:v>44079</c:v>
                </c:pt>
                <c:pt idx="131">
                  <c:v>44080</c:v>
                </c:pt>
                <c:pt idx="132">
                  <c:v>44081</c:v>
                </c:pt>
                <c:pt idx="133">
                  <c:v>44082</c:v>
                </c:pt>
                <c:pt idx="134">
                  <c:v>44083</c:v>
                </c:pt>
                <c:pt idx="135">
                  <c:v>44084</c:v>
                </c:pt>
                <c:pt idx="136">
                  <c:v>44085</c:v>
                </c:pt>
                <c:pt idx="137">
                  <c:v>44086</c:v>
                </c:pt>
                <c:pt idx="138">
                  <c:v>44087</c:v>
                </c:pt>
                <c:pt idx="139">
                  <c:v>44088</c:v>
                </c:pt>
                <c:pt idx="140">
                  <c:v>44089</c:v>
                </c:pt>
                <c:pt idx="141">
                  <c:v>44090</c:v>
                </c:pt>
                <c:pt idx="142">
                  <c:v>44091</c:v>
                </c:pt>
                <c:pt idx="143">
                  <c:v>44092</c:v>
                </c:pt>
                <c:pt idx="144">
                  <c:v>44093</c:v>
                </c:pt>
                <c:pt idx="145">
                  <c:v>44094</c:v>
                </c:pt>
                <c:pt idx="146">
                  <c:v>44095</c:v>
                </c:pt>
                <c:pt idx="147">
                  <c:v>44097</c:v>
                </c:pt>
                <c:pt idx="148">
                  <c:v>44098</c:v>
                </c:pt>
                <c:pt idx="149">
                  <c:v>44099</c:v>
                </c:pt>
                <c:pt idx="150">
                  <c:v>44100</c:v>
                </c:pt>
                <c:pt idx="151">
                  <c:v>44101</c:v>
                </c:pt>
                <c:pt idx="152">
                  <c:v>44102</c:v>
                </c:pt>
                <c:pt idx="153">
                  <c:v>44103</c:v>
                </c:pt>
                <c:pt idx="154">
                  <c:v>44104</c:v>
                </c:pt>
                <c:pt idx="155">
                  <c:v>44105</c:v>
                </c:pt>
                <c:pt idx="156">
                  <c:v>44106</c:v>
                </c:pt>
                <c:pt idx="157">
                  <c:v>44107</c:v>
                </c:pt>
                <c:pt idx="158">
                  <c:v>44108</c:v>
                </c:pt>
                <c:pt idx="159">
                  <c:v>44109</c:v>
                </c:pt>
                <c:pt idx="160">
                  <c:v>44110</c:v>
                </c:pt>
                <c:pt idx="161">
                  <c:v>44111</c:v>
                </c:pt>
                <c:pt idx="162">
                  <c:v>44112</c:v>
                </c:pt>
                <c:pt idx="163">
                  <c:v>44113</c:v>
                </c:pt>
                <c:pt idx="164">
                  <c:v>44114</c:v>
                </c:pt>
                <c:pt idx="165">
                  <c:v>44115</c:v>
                </c:pt>
                <c:pt idx="166">
                  <c:v>44116</c:v>
                </c:pt>
                <c:pt idx="167">
                  <c:v>44117</c:v>
                </c:pt>
                <c:pt idx="168">
                  <c:v>44118</c:v>
                </c:pt>
                <c:pt idx="169">
                  <c:v>44119</c:v>
                </c:pt>
                <c:pt idx="170">
                  <c:v>44120</c:v>
                </c:pt>
                <c:pt idx="171">
                  <c:v>44121</c:v>
                </c:pt>
                <c:pt idx="172">
                  <c:v>44122</c:v>
                </c:pt>
                <c:pt idx="173">
                  <c:v>44123</c:v>
                </c:pt>
                <c:pt idx="174">
                  <c:v>44124</c:v>
                </c:pt>
                <c:pt idx="175">
                  <c:v>44125</c:v>
                </c:pt>
                <c:pt idx="176">
                  <c:v>44126</c:v>
                </c:pt>
                <c:pt idx="177">
                  <c:v>44127</c:v>
                </c:pt>
                <c:pt idx="178">
                  <c:v>44128</c:v>
                </c:pt>
                <c:pt idx="179">
                  <c:v>44129</c:v>
                </c:pt>
                <c:pt idx="180">
                  <c:v>44130</c:v>
                </c:pt>
                <c:pt idx="181">
                  <c:v>44131</c:v>
                </c:pt>
                <c:pt idx="182">
                  <c:v>44132</c:v>
                </c:pt>
                <c:pt idx="183">
                  <c:v>44133</c:v>
                </c:pt>
                <c:pt idx="184">
                  <c:v>44134</c:v>
                </c:pt>
                <c:pt idx="185">
                  <c:v>44135</c:v>
                </c:pt>
                <c:pt idx="186">
                  <c:v>44136</c:v>
                </c:pt>
                <c:pt idx="187">
                  <c:v>44137</c:v>
                </c:pt>
                <c:pt idx="188">
                  <c:v>44138</c:v>
                </c:pt>
                <c:pt idx="189">
                  <c:v>44139</c:v>
                </c:pt>
                <c:pt idx="190">
                  <c:v>44140</c:v>
                </c:pt>
                <c:pt idx="191">
                  <c:v>44141</c:v>
                </c:pt>
                <c:pt idx="192">
                  <c:v>44142</c:v>
                </c:pt>
                <c:pt idx="193">
                  <c:v>44143</c:v>
                </c:pt>
                <c:pt idx="194">
                  <c:v>44144</c:v>
                </c:pt>
                <c:pt idx="195">
                  <c:v>44145</c:v>
                </c:pt>
                <c:pt idx="196">
                  <c:v>44146</c:v>
                </c:pt>
                <c:pt idx="197">
                  <c:v>44147</c:v>
                </c:pt>
                <c:pt idx="198">
                  <c:v>44148</c:v>
                </c:pt>
                <c:pt idx="199">
                  <c:v>44149</c:v>
                </c:pt>
                <c:pt idx="200">
                  <c:v>44150</c:v>
                </c:pt>
                <c:pt idx="201">
                  <c:v>44151</c:v>
                </c:pt>
                <c:pt idx="202">
                  <c:v>44152</c:v>
                </c:pt>
                <c:pt idx="203">
                  <c:v>44153</c:v>
                </c:pt>
                <c:pt idx="204">
                  <c:v>44154</c:v>
                </c:pt>
                <c:pt idx="205">
                  <c:v>44155</c:v>
                </c:pt>
                <c:pt idx="206">
                  <c:v>44156</c:v>
                </c:pt>
                <c:pt idx="207">
                  <c:v>44157</c:v>
                </c:pt>
                <c:pt idx="208">
                  <c:v>44158</c:v>
                </c:pt>
                <c:pt idx="209">
                  <c:v>44159</c:v>
                </c:pt>
                <c:pt idx="210">
                  <c:v>44160</c:v>
                </c:pt>
                <c:pt idx="211">
                  <c:v>44161</c:v>
                </c:pt>
                <c:pt idx="212">
                  <c:v>44162</c:v>
                </c:pt>
                <c:pt idx="213">
                  <c:v>44163</c:v>
                </c:pt>
                <c:pt idx="214">
                  <c:v>44164</c:v>
                </c:pt>
                <c:pt idx="215">
                  <c:v>44165</c:v>
                </c:pt>
                <c:pt idx="216">
                  <c:v>44166</c:v>
                </c:pt>
                <c:pt idx="217">
                  <c:v>44167</c:v>
                </c:pt>
                <c:pt idx="218">
                  <c:v>44168</c:v>
                </c:pt>
                <c:pt idx="219">
                  <c:v>44169</c:v>
                </c:pt>
                <c:pt idx="220">
                  <c:v>44170</c:v>
                </c:pt>
                <c:pt idx="221">
                  <c:v>44171</c:v>
                </c:pt>
                <c:pt idx="222">
                  <c:v>44172</c:v>
                </c:pt>
                <c:pt idx="223">
                  <c:v>44173</c:v>
                </c:pt>
                <c:pt idx="224">
                  <c:v>44174</c:v>
                </c:pt>
                <c:pt idx="225">
                  <c:v>44175</c:v>
                </c:pt>
                <c:pt idx="226">
                  <c:v>44176</c:v>
                </c:pt>
                <c:pt idx="227">
                  <c:v>44177</c:v>
                </c:pt>
                <c:pt idx="228">
                  <c:v>44178</c:v>
                </c:pt>
                <c:pt idx="229">
                  <c:v>44179</c:v>
                </c:pt>
                <c:pt idx="230">
                  <c:v>44180</c:v>
                </c:pt>
                <c:pt idx="231">
                  <c:v>44181</c:v>
                </c:pt>
                <c:pt idx="232">
                  <c:v>44182</c:v>
                </c:pt>
                <c:pt idx="233">
                  <c:v>44183</c:v>
                </c:pt>
                <c:pt idx="234">
                  <c:v>44184</c:v>
                </c:pt>
                <c:pt idx="235">
                  <c:v>44186</c:v>
                </c:pt>
                <c:pt idx="236">
                  <c:v>44187</c:v>
                </c:pt>
                <c:pt idx="237">
                  <c:v>44188</c:v>
                </c:pt>
                <c:pt idx="238">
                  <c:v>44189</c:v>
                </c:pt>
                <c:pt idx="239">
                  <c:v>44190</c:v>
                </c:pt>
                <c:pt idx="240">
                  <c:v>44191</c:v>
                </c:pt>
                <c:pt idx="241">
                  <c:v>44192</c:v>
                </c:pt>
                <c:pt idx="242">
                  <c:v>44193</c:v>
                </c:pt>
                <c:pt idx="243">
                  <c:v>44194</c:v>
                </c:pt>
                <c:pt idx="244">
                  <c:v>44195</c:v>
                </c:pt>
                <c:pt idx="245">
                  <c:v>44196</c:v>
                </c:pt>
                <c:pt idx="246">
                  <c:v>44197</c:v>
                </c:pt>
                <c:pt idx="247">
                  <c:v>44198</c:v>
                </c:pt>
                <c:pt idx="248">
                  <c:v>44199</c:v>
                </c:pt>
                <c:pt idx="249">
                  <c:v>44200</c:v>
                </c:pt>
                <c:pt idx="250">
                  <c:v>44201</c:v>
                </c:pt>
                <c:pt idx="251">
                  <c:v>44202</c:v>
                </c:pt>
                <c:pt idx="252">
                  <c:v>44203</c:v>
                </c:pt>
                <c:pt idx="253">
                  <c:v>44204</c:v>
                </c:pt>
                <c:pt idx="254">
                  <c:v>44205</c:v>
                </c:pt>
                <c:pt idx="255">
                  <c:v>44206</c:v>
                </c:pt>
                <c:pt idx="256">
                  <c:v>44207</c:v>
                </c:pt>
                <c:pt idx="257">
                  <c:v>44208</c:v>
                </c:pt>
                <c:pt idx="258">
                  <c:v>44209</c:v>
                </c:pt>
                <c:pt idx="259">
                  <c:v>44210</c:v>
                </c:pt>
                <c:pt idx="260">
                  <c:v>44211</c:v>
                </c:pt>
                <c:pt idx="261">
                  <c:v>44212</c:v>
                </c:pt>
                <c:pt idx="262">
                  <c:v>44213</c:v>
                </c:pt>
                <c:pt idx="263">
                  <c:v>44214</c:v>
                </c:pt>
                <c:pt idx="264">
                  <c:v>44215</c:v>
                </c:pt>
                <c:pt idx="265">
                  <c:v>44216</c:v>
                </c:pt>
                <c:pt idx="266">
                  <c:v>44217</c:v>
                </c:pt>
                <c:pt idx="267">
                  <c:v>44218</c:v>
                </c:pt>
                <c:pt idx="268">
                  <c:v>44219</c:v>
                </c:pt>
                <c:pt idx="269">
                  <c:v>44220</c:v>
                </c:pt>
                <c:pt idx="270">
                  <c:v>44221</c:v>
                </c:pt>
                <c:pt idx="271">
                  <c:v>44222</c:v>
                </c:pt>
                <c:pt idx="272">
                  <c:v>44223</c:v>
                </c:pt>
                <c:pt idx="273">
                  <c:v>44224</c:v>
                </c:pt>
                <c:pt idx="274">
                  <c:v>44225</c:v>
                </c:pt>
                <c:pt idx="275">
                  <c:v>44226</c:v>
                </c:pt>
                <c:pt idx="276">
                  <c:v>44227</c:v>
                </c:pt>
                <c:pt idx="277">
                  <c:v>44228</c:v>
                </c:pt>
                <c:pt idx="278">
                  <c:v>44229</c:v>
                </c:pt>
                <c:pt idx="279">
                  <c:v>44230</c:v>
                </c:pt>
                <c:pt idx="280">
                  <c:v>44231</c:v>
                </c:pt>
                <c:pt idx="281">
                  <c:v>44232</c:v>
                </c:pt>
                <c:pt idx="282">
                  <c:v>44233</c:v>
                </c:pt>
                <c:pt idx="283">
                  <c:v>44234</c:v>
                </c:pt>
                <c:pt idx="284">
                  <c:v>44235</c:v>
                </c:pt>
                <c:pt idx="285">
                  <c:v>44236</c:v>
                </c:pt>
                <c:pt idx="286">
                  <c:v>44237</c:v>
                </c:pt>
                <c:pt idx="287">
                  <c:v>44238</c:v>
                </c:pt>
                <c:pt idx="288">
                  <c:v>44239</c:v>
                </c:pt>
                <c:pt idx="289">
                  <c:v>44240</c:v>
                </c:pt>
                <c:pt idx="290">
                  <c:v>44241</c:v>
                </c:pt>
                <c:pt idx="291">
                  <c:v>44242</c:v>
                </c:pt>
                <c:pt idx="292">
                  <c:v>44243</c:v>
                </c:pt>
                <c:pt idx="293">
                  <c:v>44244</c:v>
                </c:pt>
                <c:pt idx="294">
                  <c:v>44245</c:v>
                </c:pt>
                <c:pt idx="295">
                  <c:v>44246</c:v>
                </c:pt>
                <c:pt idx="296">
                  <c:v>44247</c:v>
                </c:pt>
                <c:pt idx="297">
                  <c:v>44248</c:v>
                </c:pt>
                <c:pt idx="298">
                  <c:v>44249</c:v>
                </c:pt>
                <c:pt idx="299">
                  <c:v>44250</c:v>
                </c:pt>
                <c:pt idx="300">
                  <c:v>44251</c:v>
                </c:pt>
                <c:pt idx="301">
                  <c:v>44252</c:v>
                </c:pt>
                <c:pt idx="302">
                  <c:v>44253</c:v>
                </c:pt>
                <c:pt idx="303">
                  <c:v>44254</c:v>
                </c:pt>
                <c:pt idx="304">
                  <c:v>44255</c:v>
                </c:pt>
                <c:pt idx="305">
                  <c:v>44256</c:v>
                </c:pt>
                <c:pt idx="306">
                  <c:v>44257</c:v>
                </c:pt>
                <c:pt idx="307">
                  <c:v>44258</c:v>
                </c:pt>
                <c:pt idx="308">
                  <c:v>44259</c:v>
                </c:pt>
                <c:pt idx="309">
                  <c:v>44260</c:v>
                </c:pt>
                <c:pt idx="310">
                  <c:v>44261</c:v>
                </c:pt>
                <c:pt idx="311">
                  <c:v>44262</c:v>
                </c:pt>
                <c:pt idx="312">
                  <c:v>44263</c:v>
                </c:pt>
                <c:pt idx="313">
                  <c:v>44264</c:v>
                </c:pt>
                <c:pt idx="314">
                  <c:v>44265</c:v>
                </c:pt>
                <c:pt idx="315">
                  <c:v>44266</c:v>
                </c:pt>
                <c:pt idx="316">
                  <c:v>44267</c:v>
                </c:pt>
                <c:pt idx="317">
                  <c:v>44268</c:v>
                </c:pt>
                <c:pt idx="318">
                  <c:v>44269</c:v>
                </c:pt>
                <c:pt idx="319">
                  <c:v>44270</c:v>
                </c:pt>
                <c:pt idx="320">
                  <c:v>44271</c:v>
                </c:pt>
                <c:pt idx="321">
                  <c:v>44272</c:v>
                </c:pt>
                <c:pt idx="322">
                  <c:v>44273</c:v>
                </c:pt>
                <c:pt idx="323">
                  <c:v>44274</c:v>
                </c:pt>
                <c:pt idx="324">
                  <c:v>44276</c:v>
                </c:pt>
                <c:pt idx="325">
                  <c:v>44277</c:v>
                </c:pt>
                <c:pt idx="326">
                  <c:v>44278</c:v>
                </c:pt>
                <c:pt idx="327">
                  <c:v>44279</c:v>
                </c:pt>
                <c:pt idx="328">
                  <c:v>44280</c:v>
                </c:pt>
                <c:pt idx="329">
                  <c:v>44281</c:v>
                </c:pt>
                <c:pt idx="330">
                  <c:v>44282</c:v>
                </c:pt>
                <c:pt idx="331">
                  <c:v>44283</c:v>
                </c:pt>
                <c:pt idx="332">
                  <c:v>44284</c:v>
                </c:pt>
                <c:pt idx="333">
                  <c:v>44285</c:v>
                </c:pt>
                <c:pt idx="334">
                  <c:v>44286</c:v>
                </c:pt>
                <c:pt idx="335">
                  <c:v>44287</c:v>
                </c:pt>
                <c:pt idx="336">
                  <c:v>44288</c:v>
                </c:pt>
                <c:pt idx="337">
                  <c:v>44289</c:v>
                </c:pt>
                <c:pt idx="338">
                  <c:v>44290</c:v>
                </c:pt>
                <c:pt idx="339">
                  <c:v>44291</c:v>
                </c:pt>
                <c:pt idx="340">
                  <c:v>44292</c:v>
                </c:pt>
                <c:pt idx="341">
                  <c:v>44293</c:v>
                </c:pt>
                <c:pt idx="342">
                  <c:v>44294</c:v>
                </c:pt>
                <c:pt idx="343">
                  <c:v>44295</c:v>
                </c:pt>
                <c:pt idx="344">
                  <c:v>44296</c:v>
                </c:pt>
                <c:pt idx="345">
                  <c:v>44297</c:v>
                </c:pt>
                <c:pt idx="346">
                  <c:v>44298</c:v>
                </c:pt>
                <c:pt idx="347">
                  <c:v>44299</c:v>
                </c:pt>
                <c:pt idx="348">
                  <c:v>44300</c:v>
                </c:pt>
                <c:pt idx="349">
                  <c:v>44301</c:v>
                </c:pt>
                <c:pt idx="350">
                  <c:v>44302</c:v>
                </c:pt>
                <c:pt idx="351">
                  <c:v>44303</c:v>
                </c:pt>
                <c:pt idx="352">
                  <c:v>44304</c:v>
                </c:pt>
                <c:pt idx="353">
                  <c:v>44305</c:v>
                </c:pt>
                <c:pt idx="354">
                  <c:v>44306</c:v>
                </c:pt>
                <c:pt idx="355">
                  <c:v>44307</c:v>
                </c:pt>
                <c:pt idx="356">
                  <c:v>44308</c:v>
                </c:pt>
                <c:pt idx="357">
                  <c:v>44309</c:v>
                </c:pt>
                <c:pt idx="358">
                  <c:v>44310</c:v>
                </c:pt>
                <c:pt idx="359">
                  <c:v>44311</c:v>
                </c:pt>
                <c:pt idx="360">
                  <c:v>44312</c:v>
                </c:pt>
                <c:pt idx="361">
                  <c:v>44313</c:v>
                </c:pt>
                <c:pt idx="362">
                  <c:v>44314</c:v>
                </c:pt>
                <c:pt idx="363">
                  <c:v>44315</c:v>
                </c:pt>
                <c:pt idx="364">
                  <c:v>44316</c:v>
                </c:pt>
                <c:pt idx="365">
                  <c:v>44317</c:v>
                </c:pt>
                <c:pt idx="366">
                  <c:v>44318</c:v>
                </c:pt>
                <c:pt idx="367">
                  <c:v>44319</c:v>
                </c:pt>
                <c:pt idx="368">
                  <c:v>44320</c:v>
                </c:pt>
                <c:pt idx="369">
                  <c:v>44321</c:v>
                </c:pt>
                <c:pt idx="370">
                  <c:v>44322</c:v>
                </c:pt>
                <c:pt idx="371">
                  <c:v>44323</c:v>
                </c:pt>
                <c:pt idx="372">
                  <c:v>44324</c:v>
                </c:pt>
                <c:pt idx="373">
                  <c:v>44325</c:v>
                </c:pt>
                <c:pt idx="374">
                  <c:v>44326</c:v>
                </c:pt>
                <c:pt idx="375">
                  <c:v>44327</c:v>
                </c:pt>
                <c:pt idx="376">
                  <c:v>44328</c:v>
                </c:pt>
                <c:pt idx="377">
                  <c:v>44329</c:v>
                </c:pt>
                <c:pt idx="378">
                  <c:v>44330</c:v>
                </c:pt>
                <c:pt idx="379">
                  <c:v>44331</c:v>
                </c:pt>
                <c:pt idx="380">
                  <c:v>44332</c:v>
                </c:pt>
                <c:pt idx="381">
                  <c:v>44333</c:v>
                </c:pt>
                <c:pt idx="382">
                  <c:v>44334</c:v>
                </c:pt>
                <c:pt idx="383">
                  <c:v>44335</c:v>
                </c:pt>
                <c:pt idx="384">
                  <c:v>44336</c:v>
                </c:pt>
                <c:pt idx="385">
                  <c:v>44337</c:v>
                </c:pt>
                <c:pt idx="386">
                  <c:v>44338</c:v>
                </c:pt>
                <c:pt idx="387">
                  <c:v>44339</c:v>
                </c:pt>
                <c:pt idx="388">
                  <c:v>44340</c:v>
                </c:pt>
                <c:pt idx="389">
                  <c:v>44341</c:v>
                </c:pt>
                <c:pt idx="390">
                  <c:v>44342</c:v>
                </c:pt>
                <c:pt idx="391">
                  <c:v>44343</c:v>
                </c:pt>
                <c:pt idx="392">
                  <c:v>44344</c:v>
                </c:pt>
                <c:pt idx="393">
                  <c:v>44345</c:v>
                </c:pt>
                <c:pt idx="394">
                  <c:v>44346</c:v>
                </c:pt>
                <c:pt idx="395">
                  <c:v>44347</c:v>
                </c:pt>
                <c:pt idx="396">
                  <c:v>44348</c:v>
                </c:pt>
                <c:pt idx="397">
                  <c:v>44349</c:v>
                </c:pt>
                <c:pt idx="398">
                  <c:v>44350</c:v>
                </c:pt>
                <c:pt idx="399">
                  <c:v>44351</c:v>
                </c:pt>
                <c:pt idx="400">
                  <c:v>44352</c:v>
                </c:pt>
                <c:pt idx="401">
                  <c:v>44353</c:v>
                </c:pt>
                <c:pt idx="402">
                  <c:v>44354</c:v>
                </c:pt>
                <c:pt idx="403">
                  <c:v>44355</c:v>
                </c:pt>
                <c:pt idx="404">
                  <c:v>44356</c:v>
                </c:pt>
                <c:pt idx="405">
                  <c:v>44357</c:v>
                </c:pt>
                <c:pt idx="406">
                  <c:v>44358</c:v>
                </c:pt>
                <c:pt idx="407">
                  <c:v>44359</c:v>
                </c:pt>
                <c:pt idx="408">
                  <c:v>44360</c:v>
                </c:pt>
                <c:pt idx="409">
                  <c:v>44361</c:v>
                </c:pt>
                <c:pt idx="410">
                  <c:v>44362</c:v>
                </c:pt>
                <c:pt idx="411">
                  <c:v>44363</c:v>
                </c:pt>
                <c:pt idx="412">
                  <c:v>44364</c:v>
                </c:pt>
                <c:pt idx="413">
                  <c:v>44365</c:v>
                </c:pt>
                <c:pt idx="414">
                  <c:v>44366</c:v>
                </c:pt>
                <c:pt idx="415">
                  <c:v>44367</c:v>
                </c:pt>
                <c:pt idx="416">
                  <c:v>44369</c:v>
                </c:pt>
                <c:pt idx="417">
                  <c:v>44370</c:v>
                </c:pt>
                <c:pt idx="418">
                  <c:v>44371</c:v>
                </c:pt>
                <c:pt idx="419">
                  <c:v>44372</c:v>
                </c:pt>
                <c:pt idx="420">
                  <c:v>44373</c:v>
                </c:pt>
                <c:pt idx="421">
                  <c:v>44374</c:v>
                </c:pt>
                <c:pt idx="422">
                  <c:v>44375</c:v>
                </c:pt>
                <c:pt idx="423">
                  <c:v>44376</c:v>
                </c:pt>
                <c:pt idx="424">
                  <c:v>44377</c:v>
                </c:pt>
                <c:pt idx="425">
                  <c:v>44378</c:v>
                </c:pt>
                <c:pt idx="426">
                  <c:v>44379</c:v>
                </c:pt>
                <c:pt idx="427">
                  <c:v>44380</c:v>
                </c:pt>
                <c:pt idx="428">
                  <c:v>44381</c:v>
                </c:pt>
                <c:pt idx="429">
                  <c:v>44382</c:v>
                </c:pt>
                <c:pt idx="430">
                  <c:v>44383</c:v>
                </c:pt>
                <c:pt idx="431">
                  <c:v>44384</c:v>
                </c:pt>
                <c:pt idx="432">
                  <c:v>44385</c:v>
                </c:pt>
                <c:pt idx="433">
                  <c:v>44386</c:v>
                </c:pt>
                <c:pt idx="434">
                  <c:v>44387</c:v>
                </c:pt>
                <c:pt idx="435">
                  <c:v>44388</c:v>
                </c:pt>
                <c:pt idx="436">
                  <c:v>44389</c:v>
                </c:pt>
                <c:pt idx="437">
                  <c:v>44390</c:v>
                </c:pt>
                <c:pt idx="438">
                  <c:v>44391</c:v>
                </c:pt>
                <c:pt idx="439">
                  <c:v>44392</c:v>
                </c:pt>
                <c:pt idx="440">
                  <c:v>44393</c:v>
                </c:pt>
                <c:pt idx="441">
                  <c:v>44394</c:v>
                </c:pt>
                <c:pt idx="442">
                  <c:v>44395</c:v>
                </c:pt>
                <c:pt idx="443">
                  <c:v>44396</c:v>
                </c:pt>
                <c:pt idx="444">
                  <c:v>44397</c:v>
                </c:pt>
                <c:pt idx="445">
                  <c:v>44398</c:v>
                </c:pt>
                <c:pt idx="446">
                  <c:v>44399</c:v>
                </c:pt>
                <c:pt idx="447">
                  <c:v>44400</c:v>
                </c:pt>
                <c:pt idx="448">
                  <c:v>44401</c:v>
                </c:pt>
                <c:pt idx="449">
                  <c:v>44402</c:v>
                </c:pt>
                <c:pt idx="450">
                  <c:v>44403</c:v>
                </c:pt>
                <c:pt idx="451">
                  <c:v>44404</c:v>
                </c:pt>
                <c:pt idx="452">
                  <c:v>44405</c:v>
                </c:pt>
                <c:pt idx="453">
                  <c:v>44406</c:v>
                </c:pt>
                <c:pt idx="454">
                  <c:v>44407</c:v>
                </c:pt>
                <c:pt idx="455">
                  <c:v>44408</c:v>
                </c:pt>
                <c:pt idx="456">
                  <c:v>44409</c:v>
                </c:pt>
                <c:pt idx="457">
                  <c:v>44410</c:v>
                </c:pt>
                <c:pt idx="458">
                  <c:v>44411</c:v>
                </c:pt>
                <c:pt idx="459">
                  <c:v>44412</c:v>
                </c:pt>
                <c:pt idx="460">
                  <c:v>44413</c:v>
                </c:pt>
                <c:pt idx="461">
                  <c:v>44414</c:v>
                </c:pt>
                <c:pt idx="462">
                  <c:v>44415</c:v>
                </c:pt>
                <c:pt idx="463">
                  <c:v>44416</c:v>
                </c:pt>
                <c:pt idx="464">
                  <c:v>44417</c:v>
                </c:pt>
                <c:pt idx="465">
                  <c:v>44418</c:v>
                </c:pt>
                <c:pt idx="466">
                  <c:v>44419</c:v>
                </c:pt>
                <c:pt idx="467">
                  <c:v>44420</c:v>
                </c:pt>
                <c:pt idx="468">
                  <c:v>44421</c:v>
                </c:pt>
                <c:pt idx="469">
                  <c:v>44422</c:v>
                </c:pt>
                <c:pt idx="470">
                  <c:v>44423</c:v>
                </c:pt>
                <c:pt idx="471">
                  <c:v>44424</c:v>
                </c:pt>
                <c:pt idx="472">
                  <c:v>44425</c:v>
                </c:pt>
                <c:pt idx="473">
                  <c:v>44426</c:v>
                </c:pt>
                <c:pt idx="474">
                  <c:v>44427</c:v>
                </c:pt>
                <c:pt idx="475">
                  <c:v>44428</c:v>
                </c:pt>
                <c:pt idx="476">
                  <c:v>44429</c:v>
                </c:pt>
                <c:pt idx="477">
                  <c:v>44430</c:v>
                </c:pt>
                <c:pt idx="478">
                  <c:v>44431</c:v>
                </c:pt>
                <c:pt idx="479">
                  <c:v>44432</c:v>
                </c:pt>
                <c:pt idx="480">
                  <c:v>44433</c:v>
                </c:pt>
                <c:pt idx="481">
                  <c:v>44434</c:v>
                </c:pt>
                <c:pt idx="482">
                  <c:v>44435</c:v>
                </c:pt>
                <c:pt idx="483">
                  <c:v>44436</c:v>
                </c:pt>
                <c:pt idx="484">
                  <c:v>44437</c:v>
                </c:pt>
                <c:pt idx="485">
                  <c:v>44438</c:v>
                </c:pt>
                <c:pt idx="486">
                  <c:v>44439</c:v>
                </c:pt>
                <c:pt idx="487">
                  <c:v>44440</c:v>
                </c:pt>
                <c:pt idx="488">
                  <c:v>44441</c:v>
                </c:pt>
                <c:pt idx="489">
                  <c:v>44442</c:v>
                </c:pt>
                <c:pt idx="490">
                  <c:v>44443</c:v>
                </c:pt>
                <c:pt idx="491">
                  <c:v>44444</c:v>
                </c:pt>
                <c:pt idx="492">
                  <c:v>44445</c:v>
                </c:pt>
                <c:pt idx="493">
                  <c:v>44446</c:v>
                </c:pt>
                <c:pt idx="494">
                  <c:v>44447</c:v>
                </c:pt>
                <c:pt idx="495">
                  <c:v>44448</c:v>
                </c:pt>
                <c:pt idx="496">
                  <c:v>44449</c:v>
                </c:pt>
                <c:pt idx="497">
                  <c:v>44450</c:v>
                </c:pt>
                <c:pt idx="498">
                  <c:v>44451</c:v>
                </c:pt>
                <c:pt idx="499">
                  <c:v>44452</c:v>
                </c:pt>
                <c:pt idx="500">
                  <c:v>44453</c:v>
                </c:pt>
                <c:pt idx="501">
                  <c:v>44454</c:v>
                </c:pt>
                <c:pt idx="502">
                  <c:v>44455</c:v>
                </c:pt>
                <c:pt idx="503">
                  <c:v>44456</c:v>
                </c:pt>
                <c:pt idx="504">
                  <c:v>44457</c:v>
                </c:pt>
                <c:pt idx="505">
                  <c:v>44458</c:v>
                </c:pt>
                <c:pt idx="506">
                  <c:v>44459</c:v>
                </c:pt>
                <c:pt idx="507">
                  <c:v>44460</c:v>
                </c:pt>
                <c:pt idx="508">
                  <c:v>44461</c:v>
                </c:pt>
                <c:pt idx="509">
                  <c:v>44463</c:v>
                </c:pt>
                <c:pt idx="510">
                  <c:v>44464</c:v>
                </c:pt>
                <c:pt idx="511">
                  <c:v>44465</c:v>
                </c:pt>
                <c:pt idx="512">
                  <c:v>44466</c:v>
                </c:pt>
                <c:pt idx="513">
                  <c:v>44467</c:v>
                </c:pt>
                <c:pt idx="514">
                  <c:v>44468</c:v>
                </c:pt>
                <c:pt idx="515">
                  <c:v>44469</c:v>
                </c:pt>
                <c:pt idx="516">
                  <c:v>44470</c:v>
                </c:pt>
                <c:pt idx="517">
                  <c:v>44471</c:v>
                </c:pt>
                <c:pt idx="518">
                  <c:v>44472</c:v>
                </c:pt>
                <c:pt idx="519">
                  <c:v>44473</c:v>
                </c:pt>
                <c:pt idx="520">
                  <c:v>44474</c:v>
                </c:pt>
                <c:pt idx="521">
                  <c:v>44475</c:v>
                </c:pt>
                <c:pt idx="522">
                  <c:v>44476</c:v>
                </c:pt>
                <c:pt idx="523">
                  <c:v>44477</c:v>
                </c:pt>
                <c:pt idx="524">
                  <c:v>44478</c:v>
                </c:pt>
                <c:pt idx="525">
                  <c:v>44479</c:v>
                </c:pt>
                <c:pt idx="526">
                  <c:v>44480</c:v>
                </c:pt>
                <c:pt idx="527">
                  <c:v>44481</c:v>
                </c:pt>
                <c:pt idx="528">
                  <c:v>44482</c:v>
                </c:pt>
                <c:pt idx="529">
                  <c:v>44483</c:v>
                </c:pt>
                <c:pt idx="530">
                  <c:v>44484</c:v>
                </c:pt>
                <c:pt idx="531">
                  <c:v>44485</c:v>
                </c:pt>
                <c:pt idx="532">
                  <c:v>44486</c:v>
                </c:pt>
                <c:pt idx="533">
                  <c:v>44487</c:v>
                </c:pt>
                <c:pt idx="534">
                  <c:v>44488</c:v>
                </c:pt>
                <c:pt idx="535">
                  <c:v>44489</c:v>
                </c:pt>
                <c:pt idx="536">
                  <c:v>44490</c:v>
                </c:pt>
                <c:pt idx="537">
                  <c:v>44491</c:v>
                </c:pt>
                <c:pt idx="538">
                  <c:v>44492</c:v>
                </c:pt>
                <c:pt idx="539">
                  <c:v>44493</c:v>
                </c:pt>
                <c:pt idx="540">
                  <c:v>44494</c:v>
                </c:pt>
                <c:pt idx="541">
                  <c:v>44495</c:v>
                </c:pt>
                <c:pt idx="542">
                  <c:v>44496</c:v>
                </c:pt>
                <c:pt idx="543">
                  <c:v>44497</c:v>
                </c:pt>
                <c:pt idx="544">
                  <c:v>44498</c:v>
                </c:pt>
                <c:pt idx="545">
                  <c:v>44499</c:v>
                </c:pt>
                <c:pt idx="546">
                  <c:v>44500</c:v>
                </c:pt>
                <c:pt idx="547">
                  <c:v>44501</c:v>
                </c:pt>
                <c:pt idx="548">
                  <c:v>44502</c:v>
                </c:pt>
                <c:pt idx="549">
                  <c:v>44503</c:v>
                </c:pt>
                <c:pt idx="550">
                  <c:v>44504</c:v>
                </c:pt>
                <c:pt idx="551">
                  <c:v>44505</c:v>
                </c:pt>
                <c:pt idx="552">
                  <c:v>44506</c:v>
                </c:pt>
                <c:pt idx="553">
                  <c:v>44507</c:v>
                </c:pt>
                <c:pt idx="554">
                  <c:v>44508</c:v>
                </c:pt>
                <c:pt idx="555">
                  <c:v>44509</c:v>
                </c:pt>
                <c:pt idx="556">
                  <c:v>44510</c:v>
                </c:pt>
                <c:pt idx="557">
                  <c:v>44511</c:v>
                </c:pt>
                <c:pt idx="558">
                  <c:v>44512</c:v>
                </c:pt>
                <c:pt idx="559">
                  <c:v>44513</c:v>
                </c:pt>
                <c:pt idx="560">
                  <c:v>44514</c:v>
                </c:pt>
                <c:pt idx="561">
                  <c:v>44515</c:v>
                </c:pt>
                <c:pt idx="562">
                  <c:v>44516</c:v>
                </c:pt>
                <c:pt idx="563">
                  <c:v>44517</c:v>
                </c:pt>
                <c:pt idx="564">
                  <c:v>44518</c:v>
                </c:pt>
                <c:pt idx="565">
                  <c:v>44519</c:v>
                </c:pt>
                <c:pt idx="566">
                  <c:v>44520</c:v>
                </c:pt>
                <c:pt idx="567">
                  <c:v>44521</c:v>
                </c:pt>
                <c:pt idx="568">
                  <c:v>44522</c:v>
                </c:pt>
                <c:pt idx="569">
                  <c:v>44523</c:v>
                </c:pt>
                <c:pt idx="570">
                  <c:v>44524</c:v>
                </c:pt>
                <c:pt idx="571">
                  <c:v>44525</c:v>
                </c:pt>
                <c:pt idx="572">
                  <c:v>44526</c:v>
                </c:pt>
                <c:pt idx="573">
                  <c:v>44527</c:v>
                </c:pt>
                <c:pt idx="574">
                  <c:v>44528</c:v>
                </c:pt>
                <c:pt idx="575">
                  <c:v>44529</c:v>
                </c:pt>
                <c:pt idx="576">
                  <c:v>44530</c:v>
                </c:pt>
                <c:pt idx="577">
                  <c:v>44531</c:v>
                </c:pt>
                <c:pt idx="578">
                  <c:v>44532</c:v>
                </c:pt>
                <c:pt idx="579">
                  <c:v>44533</c:v>
                </c:pt>
                <c:pt idx="580">
                  <c:v>44534</c:v>
                </c:pt>
                <c:pt idx="581">
                  <c:v>44535</c:v>
                </c:pt>
                <c:pt idx="582">
                  <c:v>44536</c:v>
                </c:pt>
                <c:pt idx="583">
                  <c:v>44537</c:v>
                </c:pt>
                <c:pt idx="584">
                  <c:v>44538</c:v>
                </c:pt>
                <c:pt idx="585">
                  <c:v>44539</c:v>
                </c:pt>
                <c:pt idx="586">
                  <c:v>44540</c:v>
                </c:pt>
                <c:pt idx="587">
                  <c:v>44541</c:v>
                </c:pt>
                <c:pt idx="588">
                  <c:v>44542</c:v>
                </c:pt>
                <c:pt idx="589">
                  <c:v>44543</c:v>
                </c:pt>
                <c:pt idx="590">
                  <c:v>44544</c:v>
                </c:pt>
                <c:pt idx="591">
                  <c:v>44545</c:v>
                </c:pt>
                <c:pt idx="592">
                  <c:v>44546</c:v>
                </c:pt>
                <c:pt idx="593">
                  <c:v>44547</c:v>
                </c:pt>
                <c:pt idx="594">
                  <c:v>44548</c:v>
                </c:pt>
                <c:pt idx="595">
                  <c:v>44549</c:v>
                </c:pt>
                <c:pt idx="596">
                  <c:v>44550</c:v>
                </c:pt>
                <c:pt idx="597">
                  <c:v>44551</c:v>
                </c:pt>
                <c:pt idx="598">
                  <c:v>44552</c:v>
                </c:pt>
                <c:pt idx="599">
                  <c:v>44553</c:v>
                </c:pt>
                <c:pt idx="600">
                  <c:v>44554</c:v>
                </c:pt>
                <c:pt idx="601">
                  <c:v>44555</c:v>
                </c:pt>
                <c:pt idx="602">
                  <c:v>44556</c:v>
                </c:pt>
                <c:pt idx="603">
                  <c:v>44557</c:v>
                </c:pt>
                <c:pt idx="604">
                  <c:v>44558</c:v>
                </c:pt>
                <c:pt idx="605">
                  <c:v>44559</c:v>
                </c:pt>
                <c:pt idx="606">
                  <c:v>44560</c:v>
                </c:pt>
                <c:pt idx="607">
                  <c:v>44561</c:v>
                </c:pt>
                <c:pt idx="608">
                  <c:v>44562</c:v>
                </c:pt>
                <c:pt idx="609">
                  <c:v>44563</c:v>
                </c:pt>
                <c:pt idx="610">
                  <c:v>44564</c:v>
                </c:pt>
                <c:pt idx="611">
                  <c:v>44565</c:v>
                </c:pt>
                <c:pt idx="612">
                  <c:v>44566</c:v>
                </c:pt>
                <c:pt idx="613">
                  <c:v>44567</c:v>
                </c:pt>
                <c:pt idx="614">
                  <c:v>44568</c:v>
                </c:pt>
                <c:pt idx="615">
                  <c:v>44569</c:v>
                </c:pt>
                <c:pt idx="616">
                  <c:v>44570</c:v>
                </c:pt>
                <c:pt idx="617">
                  <c:v>44571</c:v>
                </c:pt>
                <c:pt idx="618">
                  <c:v>44572</c:v>
                </c:pt>
                <c:pt idx="619">
                  <c:v>44574</c:v>
                </c:pt>
                <c:pt idx="620">
                  <c:v>44575</c:v>
                </c:pt>
                <c:pt idx="621">
                  <c:v>44576</c:v>
                </c:pt>
                <c:pt idx="622">
                  <c:v>44577</c:v>
                </c:pt>
                <c:pt idx="623">
                  <c:v>44578</c:v>
                </c:pt>
                <c:pt idx="624">
                  <c:v>44579</c:v>
                </c:pt>
                <c:pt idx="625">
                  <c:v>44580</c:v>
                </c:pt>
                <c:pt idx="626">
                  <c:v>44581</c:v>
                </c:pt>
                <c:pt idx="627">
                  <c:v>44582</c:v>
                </c:pt>
                <c:pt idx="628">
                  <c:v>44583</c:v>
                </c:pt>
                <c:pt idx="629">
                  <c:v>44584</c:v>
                </c:pt>
                <c:pt idx="630">
                  <c:v>44585</c:v>
                </c:pt>
                <c:pt idx="631">
                  <c:v>44586</c:v>
                </c:pt>
                <c:pt idx="632">
                  <c:v>44587</c:v>
                </c:pt>
                <c:pt idx="633">
                  <c:v>44588</c:v>
                </c:pt>
                <c:pt idx="634">
                  <c:v>44589</c:v>
                </c:pt>
                <c:pt idx="635">
                  <c:v>44590</c:v>
                </c:pt>
                <c:pt idx="636">
                  <c:v>44591</c:v>
                </c:pt>
                <c:pt idx="637">
                  <c:v>44592</c:v>
                </c:pt>
                <c:pt idx="638">
                  <c:v>44593</c:v>
                </c:pt>
                <c:pt idx="639">
                  <c:v>44594</c:v>
                </c:pt>
                <c:pt idx="640">
                  <c:v>44595</c:v>
                </c:pt>
                <c:pt idx="641">
                  <c:v>44596</c:v>
                </c:pt>
                <c:pt idx="642">
                  <c:v>44597</c:v>
                </c:pt>
                <c:pt idx="643">
                  <c:v>44598</c:v>
                </c:pt>
                <c:pt idx="644">
                  <c:v>44599</c:v>
                </c:pt>
                <c:pt idx="645">
                  <c:v>44600</c:v>
                </c:pt>
                <c:pt idx="646">
                  <c:v>44601</c:v>
                </c:pt>
                <c:pt idx="647">
                  <c:v>44602</c:v>
                </c:pt>
                <c:pt idx="648">
                  <c:v>44603</c:v>
                </c:pt>
                <c:pt idx="649">
                  <c:v>44604</c:v>
                </c:pt>
                <c:pt idx="650">
                  <c:v>44605</c:v>
                </c:pt>
                <c:pt idx="651">
                  <c:v>44606</c:v>
                </c:pt>
                <c:pt idx="652">
                  <c:v>44607</c:v>
                </c:pt>
                <c:pt idx="653">
                  <c:v>44608</c:v>
                </c:pt>
                <c:pt idx="654">
                  <c:v>44609</c:v>
                </c:pt>
                <c:pt idx="655">
                  <c:v>44610</c:v>
                </c:pt>
                <c:pt idx="656">
                  <c:v>44611</c:v>
                </c:pt>
                <c:pt idx="657">
                  <c:v>44612</c:v>
                </c:pt>
                <c:pt idx="658">
                  <c:v>44613</c:v>
                </c:pt>
                <c:pt idx="659">
                  <c:v>44614</c:v>
                </c:pt>
                <c:pt idx="660">
                  <c:v>44615</c:v>
                </c:pt>
                <c:pt idx="661">
                  <c:v>44616</c:v>
                </c:pt>
                <c:pt idx="662">
                  <c:v>44617</c:v>
                </c:pt>
                <c:pt idx="663">
                  <c:v>44618</c:v>
                </c:pt>
                <c:pt idx="664">
                  <c:v>44619</c:v>
                </c:pt>
                <c:pt idx="665">
                  <c:v>44620</c:v>
                </c:pt>
                <c:pt idx="666">
                  <c:v>44621</c:v>
                </c:pt>
                <c:pt idx="667">
                  <c:v>44622</c:v>
                </c:pt>
                <c:pt idx="668">
                  <c:v>44623</c:v>
                </c:pt>
                <c:pt idx="669">
                  <c:v>44624</c:v>
                </c:pt>
                <c:pt idx="670">
                  <c:v>44625</c:v>
                </c:pt>
                <c:pt idx="671">
                  <c:v>44626</c:v>
                </c:pt>
                <c:pt idx="672">
                  <c:v>44627</c:v>
                </c:pt>
                <c:pt idx="673">
                  <c:v>44628</c:v>
                </c:pt>
                <c:pt idx="674">
                  <c:v>44629</c:v>
                </c:pt>
                <c:pt idx="675">
                  <c:v>44630</c:v>
                </c:pt>
                <c:pt idx="676">
                  <c:v>44631</c:v>
                </c:pt>
                <c:pt idx="677">
                  <c:v>44632</c:v>
                </c:pt>
                <c:pt idx="678">
                  <c:v>44633</c:v>
                </c:pt>
                <c:pt idx="679">
                  <c:v>44634</c:v>
                </c:pt>
                <c:pt idx="680">
                  <c:v>44635</c:v>
                </c:pt>
                <c:pt idx="681">
                  <c:v>44636</c:v>
                </c:pt>
                <c:pt idx="682">
                  <c:v>44637</c:v>
                </c:pt>
                <c:pt idx="683">
                  <c:v>44638</c:v>
                </c:pt>
                <c:pt idx="684">
                  <c:v>44639</c:v>
                </c:pt>
                <c:pt idx="685">
                  <c:v>44640</c:v>
                </c:pt>
                <c:pt idx="686">
                  <c:v>44642</c:v>
                </c:pt>
                <c:pt idx="687">
                  <c:v>44643</c:v>
                </c:pt>
                <c:pt idx="688">
                  <c:v>44644</c:v>
                </c:pt>
                <c:pt idx="689">
                  <c:v>44645</c:v>
                </c:pt>
                <c:pt idx="690">
                  <c:v>44646</c:v>
                </c:pt>
                <c:pt idx="691">
                  <c:v>44647</c:v>
                </c:pt>
                <c:pt idx="692">
                  <c:v>44648</c:v>
                </c:pt>
                <c:pt idx="693">
                  <c:v>44649</c:v>
                </c:pt>
                <c:pt idx="694">
                  <c:v>44650</c:v>
                </c:pt>
                <c:pt idx="695">
                  <c:v>44651</c:v>
                </c:pt>
                <c:pt idx="696">
                  <c:v>44653</c:v>
                </c:pt>
                <c:pt idx="697">
                  <c:v>44654</c:v>
                </c:pt>
                <c:pt idx="698">
                  <c:v>44655</c:v>
                </c:pt>
                <c:pt idx="699">
                  <c:v>44656</c:v>
                </c:pt>
                <c:pt idx="700">
                  <c:v>44657</c:v>
                </c:pt>
                <c:pt idx="701">
                  <c:v>44658</c:v>
                </c:pt>
                <c:pt idx="702">
                  <c:v>44659</c:v>
                </c:pt>
                <c:pt idx="703">
                  <c:v>44660</c:v>
                </c:pt>
                <c:pt idx="704">
                  <c:v>44661</c:v>
                </c:pt>
                <c:pt idx="705">
                  <c:v>44662</c:v>
                </c:pt>
                <c:pt idx="706">
                  <c:v>44663</c:v>
                </c:pt>
                <c:pt idx="707">
                  <c:v>44664</c:v>
                </c:pt>
                <c:pt idx="708">
                  <c:v>44665</c:v>
                </c:pt>
                <c:pt idx="709">
                  <c:v>44666</c:v>
                </c:pt>
                <c:pt idx="710">
                  <c:v>44667</c:v>
                </c:pt>
                <c:pt idx="711">
                  <c:v>44668</c:v>
                </c:pt>
                <c:pt idx="712">
                  <c:v>44669</c:v>
                </c:pt>
                <c:pt idx="713">
                  <c:v>44670</c:v>
                </c:pt>
                <c:pt idx="714">
                  <c:v>44671</c:v>
                </c:pt>
                <c:pt idx="715">
                  <c:v>44672</c:v>
                </c:pt>
                <c:pt idx="716">
                  <c:v>44673</c:v>
                </c:pt>
                <c:pt idx="717">
                  <c:v>44674</c:v>
                </c:pt>
                <c:pt idx="718">
                  <c:v>44675</c:v>
                </c:pt>
                <c:pt idx="719">
                  <c:v>44676</c:v>
                </c:pt>
                <c:pt idx="720">
                  <c:v>44677</c:v>
                </c:pt>
                <c:pt idx="721">
                  <c:v>44678</c:v>
                </c:pt>
                <c:pt idx="722">
                  <c:v>44679</c:v>
                </c:pt>
                <c:pt idx="723">
                  <c:v>44680</c:v>
                </c:pt>
                <c:pt idx="724">
                  <c:v>44681</c:v>
                </c:pt>
                <c:pt idx="725">
                  <c:v>44682</c:v>
                </c:pt>
                <c:pt idx="726">
                  <c:v>44683</c:v>
                </c:pt>
                <c:pt idx="727">
                  <c:v>44684</c:v>
                </c:pt>
                <c:pt idx="728">
                  <c:v>44685</c:v>
                </c:pt>
                <c:pt idx="729">
                  <c:v>44686</c:v>
                </c:pt>
                <c:pt idx="730">
                  <c:v>44687</c:v>
                </c:pt>
                <c:pt idx="731">
                  <c:v>44688</c:v>
                </c:pt>
                <c:pt idx="732">
                  <c:v>44689</c:v>
                </c:pt>
                <c:pt idx="733">
                  <c:v>44690</c:v>
                </c:pt>
                <c:pt idx="734">
                  <c:v>44691</c:v>
                </c:pt>
                <c:pt idx="735">
                  <c:v>44692</c:v>
                </c:pt>
                <c:pt idx="736">
                  <c:v>44693</c:v>
                </c:pt>
                <c:pt idx="737">
                  <c:v>44694</c:v>
                </c:pt>
                <c:pt idx="738">
                  <c:v>44695</c:v>
                </c:pt>
                <c:pt idx="739">
                  <c:v>44696</c:v>
                </c:pt>
                <c:pt idx="740">
                  <c:v>44697</c:v>
                </c:pt>
                <c:pt idx="741">
                  <c:v>44698</c:v>
                </c:pt>
                <c:pt idx="742">
                  <c:v>44699</c:v>
                </c:pt>
                <c:pt idx="743">
                  <c:v>44700</c:v>
                </c:pt>
                <c:pt idx="744">
                  <c:v>44701</c:v>
                </c:pt>
                <c:pt idx="745">
                  <c:v>44702</c:v>
                </c:pt>
                <c:pt idx="746">
                  <c:v>44703</c:v>
                </c:pt>
                <c:pt idx="747">
                  <c:v>44704</c:v>
                </c:pt>
                <c:pt idx="748">
                  <c:v>44705</c:v>
                </c:pt>
                <c:pt idx="749">
                  <c:v>44706</c:v>
                </c:pt>
                <c:pt idx="750">
                  <c:v>44707</c:v>
                </c:pt>
                <c:pt idx="751">
                  <c:v>44708</c:v>
                </c:pt>
                <c:pt idx="752">
                  <c:v>44709</c:v>
                </c:pt>
                <c:pt idx="753">
                  <c:v>44710</c:v>
                </c:pt>
                <c:pt idx="754">
                  <c:v>44711</c:v>
                </c:pt>
                <c:pt idx="755">
                  <c:v>44712</c:v>
                </c:pt>
                <c:pt idx="756">
                  <c:v>44713</c:v>
                </c:pt>
                <c:pt idx="757">
                  <c:v>44714</c:v>
                </c:pt>
                <c:pt idx="758">
                  <c:v>44715</c:v>
                </c:pt>
                <c:pt idx="759">
                  <c:v>44716</c:v>
                </c:pt>
                <c:pt idx="760">
                  <c:v>44717</c:v>
                </c:pt>
                <c:pt idx="761">
                  <c:v>44718</c:v>
                </c:pt>
                <c:pt idx="762">
                  <c:v>44719</c:v>
                </c:pt>
                <c:pt idx="763">
                  <c:v>44720</c:v>
                </c:pt>
                <c:pt idx="764">
                  <c:v>44721</c:v>
                </c:pt>
                <c:pt idx="765">
                  <c:v>44722</c:v>
                </c:pt>
                <c:pt idx="766">
                  <c:v>44723</c:v>
                </c:pt>
                <c:pt idx="767">
                  <c:v>44724</c:v>
                </c:pt>
                <c:pt idx="768">
                  <c:v>44725</c:v>
                </c:pt>
                <c:pt idx="769">
                  <c:v>44726</c:v>
                </c:pt>
                <c:pt idx="770">
                  <c:v>44727</c:v>
                </c:pt>
                <c:pt idx="771">
                  <c:v>44728</c:v>
                </c:pt>
                <c:pt idx="772">
                  <c:v>44729</c:v>
                </c:pt>
                <c:pt idx="773">
                  <c:v>44730</c:v>
                </c:pt>
                <c:pt idx="774">
                  <c:v>44731</c:v>
                </c:pt>
                <c:pt idx="775">
                  <c:v>44732</c:v>
                </c:pt>
                <c:pt idx="776">
                  <c:v>44733</c:v>
                </c:pt>
                <c:pt idx="777">
                  <c:v>44734</c:v>
                </c:pt>
                <c:pt idx="778">
                  <c:v>44735</c:v>
                </c:pt>
                <c:pt idx="779">
                  <c:v>44736</c:v>
                </c:pt>
                <c:pt idx="780">
                  <c:v>44737</c:v>
                </c:pt>
                <c:pt idx="781">
                  <c:v>44738</c:v>
                </c:pt>
                <c:pt idx="782">
                  <c:v>44739</c:v>
                </c:pt>
                <c:pt idx="783">
                  <c:v>44740</c:v>
                </c:pt>
                <c:pt idx="784">
                  <c:v>44741</c:v>
                </c:pt>
                <c:pt idx="785">
                  <c:v>44742</c:v>
                </c:pt>
                <c:pt idx="786">
                  <c:v>44743</c:v>
                </c:pt>
                <c:pt idx="787">
                  <c:v>44744</c:v>
                </c:pt>
                <c:pt idx="788">
                  <c:v>44745</c:v>
                </c:pt>
                <c:pt idx="789">
                  <c:v>44746</c:v>
                </c:pt>
                <c:pt idx="790">
                  <c:v>44747</c:v>
                </c:pt>
                <c:pt idx="791">
                  <c:v>44748</c:v>
                </c:pt>
                <c:pt idx="792">
                  <c:v>44749</c:v>
                </c:pt>
                <c:pt idx="793">
                  <c:v>44750</c:v>
                </c:pt>
                <c:pt idx="794">
                  <c:v>44751</c:v>
                </c:pt>
                <c:pt idx="795">
                  <c:v>44752</c:v>
                </c:pt>
                <c:pt idx="796">
                  <c:v>44753</c:v>
                </c:pt>
                <c:pt idx="797">
                  <c:v>44754</c:v>
                </c:pt>
                <c:pt idx="798">
                  <c:v>44755</c:v>
                </c:pt>
                <c:pt idx="799">
                  <c:v>44756</c:v>
                </c:pt>
                <c:pt idx="800">
                  <c:v>44757</c:v>
                </c:pt>
                <c:pt idx="801">
                  <c:v>44758</c:v>
                </c:pt>
                <c:pt idx="802">
                  <c:v>44759</c:v>
                </c:pt>
                <c:pt idx="803">
                  <c:v>44760</c:v>
                </c:pt>
                <c:pt idx="804">
                  <c:v>44761</c:v>
                </c:pt>
                <c:pt idx="805">
                  <c:v>44762</c:v>
                </c:pt>
                <c:pt idx="806">
                  <c:v>44763</c:v>
                </c:pt>
                <c:pt idx="807">
                  <c:v>44764</c:v>
                </c:pt>
                <c:pt idx="808">
                  <c:v>44765</c:v>
                </c:pt>
                <c:pt idx="809">
                  <c:v>44766</c:v>
                </c:pt>
                <c:pt idx="810">
                  <c:v>44767</c:v>
                </c:pt>
                <c:pt idx="811">
                  <c:v>44768</c:v>
                </c:pt>
                <c:pt idx="812">
                  <c:v>44769</c:v>
                </c:pt>
                <c:pt idx="813">
                  <c:v>44770</c:v>
                </c:pt>
                <c:pt idx="814">
                  <c:v>44771</c:v>
                </c:pt>
                <c:pt idx="815">
                  <c:v>44772</c:v>
                </c:pt>
                <c:pt idx="816">
                  <c:v>44773</c:v>
                </c:pt>
                <c:pt idx="817">
                  <c:v>44774</c:v>
                </c:pt>
                <c:pt idx="818">
                  <c:v>44775</c:v>
                </c:pt>
                <c:pt idx="819">
                  <c:v>44776</c:v>
                </c:pt>
                <c:pt idx="820">
                  <c:v>44777</c:v>
                </c:pt>
                <c:pt idx="821">
                  <c:v>44779</c:v>
                </c:pt>
                <c:pt idx="822">
                  <c:v>44780</c:v>
                </c:pt>
                <c:pt idx="823">
                  <c:v>44781</c:v>
                </c:pt>
                <c:pt idx="824">
                  <c:v>44782</c:v>
                </c:pt>
                <c:pt idx="825">
                  <c:v>44783</c:v>
                </c:pt>
                <c:pt idx="826">
                  <c:v>44784</c:v>
                </c:pt>
                <c:pt idx="827">
                  <c:v>44785</c:v>
                </c:pt>
                <c:pt idx="828">
                  <c:v>44786</c:v>
                </c:pt>
                <c:pt idx="829">
                  <c:v>44787</c:v>
                </c:pt>
                <c:pt idx="830">
                  <c:v>44788</c:v>
                </c:pt>
                <c:pt idx="831">
                  <c:v>44789</c:v>
                </c:pt>
                <c:pt idx="832">
                  <c:v>44790</c:v>
                </c:pt>
                <c:pt idx="833">
                  <c:v>44791</c:v>
                </c:pt>
                <c:pt idx="834">
                  <c:v>44792</c:v>
                </c:pt>
                <c:pt idx="835">
                  <c:v>44793</c:v>
                </c:pt>
                <c:pt idx="836">
                  <c:v>44794</c:v>
                </c:pt>
                <c:pt idx="837">
                  <c:v>44795</c:v>
                </c:pt>
                <c:pt idx="838">
                  <c:v>44796</c:v>
                </c:pt>
                <c:pt idx="839">
                  <c:v>44797</c:v>
                </c:pt>
                <c:pt idx="840">
                  <c:v>44798</c:v>
                </c:pt>
                <c:pt idx="841">
                  <c:v>44799</c:v>
                </c:pt>
                <c:pt idx="842">
                  <c:v>44800</c:v>
                </c:pt>
                <c:pt idx="843">
                  <c:v>44801</c:v>
                </c:pt>
                <c:pt idx="844">
                  <c:v>44802</c:v>
                </c:pt>
                <c:pt idx="845">
                  <c:v>44803</c:v>
                </c:pt>
                <c:pt idx="846">
                  <c:v>44804</c:v>
                </c:pt>
                <c:pt idx="847">
                  <c:v>44805</c:v>
                </c:pt>
                <c:pt idx="848">
                  <c:v>44806</c:v>
                </c:pt>
                <c:pt idx="849">
                  <c:v>44808</c:v>
                </c:pt>
                <c:pt idx="850">
                  <c:v>44809</c:v>
                </c:pt>
                <c:pt idx="851">
                  <c:v>44810</c:v>
                </c:pt>
                <c:pt idx="852">
                  <c:v>44811</c:v>
                </c:pt>
                <c:pt idx="853">
                  <c:v>44812</c:v>
                </c:pt>
                <c:pt idx="854">
                  <c:v>44813</c:v>
                </c:pt>
                <c:pt idx="855">
                  <c:v>44814</c:v>
                </c:pt>
                <c:pt idx="856">
                  <c:v>44815</c:v>
                </c:pt>
                <c:pt idx="857">
                  <c:v>44816</c:v>
                </c:pt>
                <c:pt idx="858">
                  <c:v>44817</c:v>
                </c:pt>
                <c:pt idx="859">
                  <c:v>44818</c:v>
                </c:pt>
                <c:pt idx="860">
                  <c:v>44819</c:v>
                </c:pt>
                <c:pt idx="861">
                  <c:v>44820</c:v>
                </c:pt>
                <c:pt idx="862">
                  <c:v>44821</c:v>
                </c:pt>
                <c:pt idx="863">
                  <c:v>44822</c:v>
                </c:pt>
                <c:pt idx="864">
                  <c:v>44823</c:v>
                </c:pt>
                <c:pt idx="865">
                  <c:v>44824</c:v>
                </c:pt>
                <c:pt idx="866">
                  <c:v>44825</c:v>
                </c:pt>
                <c:pt idx="867">
                  <c:v>44826</c:v>
                </c:pt>
                <c:pt idx="868">
                  <c:v>44828</c:v>
                </c:pt>
                <c:pt idx="869">
                  <c:v>44829</c:v>
                </c:pt>
                <c:pt idx="870">
                  <c:v>44830</c:v>
                </c:pt>
                <c:pt idx="871">
                  <c:v>44831</c:v>
                </c:pt>
                <c:pt idx="872">
                  <c:v>44832</c:v>
                </c:pt>
                <c:pt idx="873">
                  <c:v>44833</c:v>
                </c:pt>
                <c:pt idx="874">
                  <c:v>44834</c:v>
                </c:pt>
                <c:pt idx="875">
                  <c:v>44835</c:v>
                </c:pt>
                <c:pt idx="876">
                  <c:v>44836</c:v>
                </c:pt>
                <c:pt idx="877">
                  <c:v>44837</c:v>
                </c:pt>
                <c:pt idx="878">
                  <c:v>44838</c:v>
                </c:pt>
                <c:pt idx="879">
                  <c:v>44839</c:v>
                </c:pt>
                <c:pt idx="880">
                  <c:v>44840</c:v>
                </c:pt>
                <c:pt idx="881">
                  <c:v>44841</c:v>
                </c:pt>
                <c:pt idx="882">
                  <c:v>44842</c:v>
                </c:pt>
                <c:pt idx="883">
                  <c:v>44843</c:v>
                </c:pt>
                <c:pt idx="884">
                  <c:v>44844</c:v>
                </c:pt>
                <c:pt idx="885">
                  <c:v>44845</c:v>
                </c:pt>
                <c:pt idx="886">
                  <c:v>44846</c:v>
                </c:pt>
                <c:pt idx="887">
                  <c:v>44847</c:v>
                </c:pt>
                <c:pt idx="888">
                  <c:v>44848</c:v>
                </c:pt>
                <c:pt idx="889">
                  <c:v>44849</c:v>
                </c:pt>
                <c:pt idx="890">
                  <c:v>44850</c:v>
                </c:pt>
                <c:pt idx="891">
                  <c:v>44851</c:v>
                </c:pt>
                <c:pt idx="892">
                  <c:v>44852</c:v>
                </c:pt>
                <c:pt idx="893">
                  <c:v>44853</c:v>
                </c:pt>
                <c:pt idx="894">
                  <c:v>44854</c:v>
                </c:pt>
                <c:pt idx="895">
                  <c:v>44855</c:v>
                </c:pt>
                <c:pt idx="896">
                  <c:v>44856</c:v>
                </c:pt>
                <c:pt idx="897">
                  <c:v>44857</c:v>
                </c:pt>
                <c:pt idx="898">
                  <c:v>44858</c:v>
                </c:pt>
                <c:pt idx="899">
                  <c:v>44859</c:v>
                </c:pt>
                <c:pt idx="900">
                  <c:v>44860</c:v>
                </c:pt>
                <c:pt idx="901">
                  <c:v>44861</c:v>
                </c:pt>
                <c:pt idx="902">
                  <c:v>44862</c:v>
                </c:pt>
                <c:pt idx="903">
                  <c:v>44863</c:v>
                </c:pt>
                <c:pt idx="904">
                  <c:v>44864</c:v>
                </c:pt>
                <c:pt idx="905">
                  <c:v>44865</c:v>
                </c:pt>
                <c:pt idx="906">
                  <c:v>44866</c:v>
                </c:pt>
                <c:pt idx="907">
                  <c:v>44867</c:v>
                </c:pt>
                <c:pt idx="908">
                  <c:v>44868</c:v>
                </c:pt>
                <c:pt idx="909">
                  <c:v>44869</c:v>
                </c:pt>
                <c:pt idx="910">
                  <c:v>44870</c:v>
                </c:pt>
                <c:pt idx="911">
                  <c:v>44871</c:v>
                </c:pt>
                <c:pt idx="912">
                  <c:v>44872</c:v>
                </c:pt>
                <c:pt idx="913">
                  <c:v>44873</c:v>
                </c:pt>
                <c:pt idx="914">
                  <c:v>44874</c:v>
                </c:pt>
                <c:pt idx="915">
                  <c:v>44875</c:v>
                </c:pt>
                <c:pt idx="916">
                  <c:v>44876</c:v>
                </c:pt>
                <c:pt idx="917">
                  <c:v>44877</c:v>
                </c:pt>
                <c:pt idx="918">
                  <c:v>44878</c:v>
                </c:pt>
                <c:pt idx="919">
                  <c:v>44879</c:v>
                </c:pt>
                <c:pt idx="920">
                  <c:v>44880</c:v>
                </c:pt>
                <c:pt idx="921">
                  <c:v>44881</c:v>
                </c:pt>
                <c:pt idx="922">
                  <c:v>44882</c:v>
                </c:pt>
                <c:pt idx="923">
                  <c:v>44883</c:v>
                </c:pt>
                <c:pt idx="924">
                  <c:v>44884</c:v>
                </c:pt>
                <c:pt idx="925">
                  <c:v>44885</c:v>
                </c:pt>
                <c:pt idx="926">
                  <c:v>44886</c:v>
                </c:pt>
                <c:pt idx="927">
                  <c:v>44887</c:v>
                </c:pt>
                <c:pt idx="928">
                  <c:v>44888</c:v>
                </c:pt>
                <c:pt idx="929">
                  <c:v>44889</c:v>
                </c:pt>
                <c:pt idx="930">
                  <c:v>44890</c:v>
                </c:pt>
                <c:pt idx="931">
                  <c:v>44891</c:v>
                </c:pt>
                <c:pt idx="932">
                  <c:v>44892</c:v>
                </c:pt>
                <c:pt idx="933">
                  <c:v>44893</c:v>
                </c:pt>
                <c:pt idx="934">
                  <c:v>44894</c:v>
                </c:pt>
                <c:pt idx="935">
                  <c:v>44895</c:v>
                </c:pt>
                <c:pt idx="936">
                  <c:v>44896</c:v>
                </c:pt>
                <c:pt idx="937">
                  <c:v>44897</c:v>
                </c:pt>
                <c:pt idx="938">
                  <c:v>44898</c:v>
                </c:pt>
                <c:pt idx="939">
                  <c:v>44899</c:v>
                </c:pt>
                <c:pt idx="940">
                  <c:v>44900</c:v>
                </c:pt>
                <c:pt idx="941">
                  <c:v>44901</c:v>
                </c:pt>
                <c:pt idx="942">
                  <c:v>44902</c:v>
                </c:pt>
                <c:pt idx="943">
                  <c:v>44903</c:v>
                </c:pt>
                <c:pt idx="944">
                  <c:v>44904</c:v>
                </c:pt>
                <c:pt idx="945">
                  <c:v>44905</c:v>
                </c:pt>
                <c:pt idx="946">
                  <c:v>44906</c:v>
                </c:pt>
                <c:pt idx="947">
                  <c:v>44907</c:v>
                </c:pt>
                <c:pt idx="948">
                  <c:v>44908</c:v>
                </c:pt>
                <c:pt idx="949">
                  <c:v>44909</c:v>
                </c:pt>
                <c:pt idx="950">
                  <c:v>44910</c:v>
                </c:pt>
                <c:pt idx="951">
                  <c:v>44911</c:v>
                </c:pt>
                <c:pt idx="952">
                  <c:v>44912</c:v>
                </c:pt>
                <c:pt idx="953">
                  <c:v>44913</c:v>
                </c:pt>
                <c:pt idx="954">
                  <c:v>44914</c:v>
                </c:pt>
                <c:pt idx="955">
                  <c:v>44915</c:v>
                </c:pt>
                <c:pt idx="956">
                  <c:v>44916</c:v>
                </c:pt>
                <c:pt idx="957">
                  <c:v>44917</c:v>
                </c:pt>
                <c:pt idx="958">
                  <c:v>44918</c:v>
                </c:pt>
                <c:pt idx="959">
                  <c:v>44919</c:v>
                </c:pt>
                <c:pt idx="960">
                  <c:v>44920</c:v>
                </c:pt>
                <c:pt idx="961">
                  <c:v>44921</c:v>
                </c:pt>
                <c:pt idx="962">
                  <c:v>44922</c:v>
                </c:pt>
                <c:pt idx="963">
                  <c:v>44923</c:v>
                </c:pt>
                <c:pt idx="964">
                  <c:v>44924</c:v>
                </c:pt>
                <c:pt idx="965">
                  <c:v>44925</c:v>
                </c:pt>
                <c:pt idx="966">
                  <c:v>44926</c:v>
                </c:pt>
                <c:pt idx="967">
                  <c:v>44927</c:v>
                </c:pt>
                <c:pt idx="968">
                  <c:v>44928</c:v>
                </c:pt>
                <c:pt idx="969">
                  <c:v>44929</c:v>
                </c:pt>
                <c:pt idx="970">
                  <c:v>44930</c:v>
                </c:pt>
                <c:pt idx="971">
                  <c:v>44931</c:v>
                </c:pt>
                <c:pt idx="972">
                  <c:v>44932</c:v>
                </c:pt>
                <c:pt idx="973">
                  <c:v>44933</c:v>
                </c:pt>
                <c:pt idx="974">
                  <c:v>44934</c:v>
                </c:pt>
                <c:pt idx="975">
                  <c:v>44935</c:v>
                </c:pt>
                <c:pt idx="976">
                  <c:v>44936</c:v>
                </c:pt>
                <c:pt idx="977">
                  <c:v>44937</c:v>
                </c:pt>
                <c:pt idx="978">
                  <c:v>44938</c:v>
                </c:pt>
                <c:pt idx="979">
                  <c:v>44939</c:v>
                </c:pt>
                <c:pt idx="980">
                  <c:v>44940</c:v>
                </c:pt>
                <c:pt idx="981">
                  <c:v>44941</c:v>
                </c:pt>
                <c:pt idx="982">
                  <c:v>44942</c:v>
                </c:pt>
                <c:pt idx="983">
                  <c:v>44943</c:v>
                </c:pt>
                <c:pt idx="984">
                  <c:v>44944</c:v>
                </c:pt>
                <c:pt idx="985">
                  <c:v>44945</c:v>
                </c:pt>
                <c:pt idx="986">
                  <c:v>44946</c:v>
                </c:pt>
                <c:pt idx="987">
                  <c:v>44947</c:v>
                </c:pt>
                <c:pt idx="988">
                  <c:v>44948</c:v>
                </c:pt>
                <c:pt idx="989">
                  <c:v>44949</c:v>
                </c:pt>
                <c:pt idx="990">
                  <c:v>44950</c:v>
                </c:pt>
                <c:pt idx="991">
                  <c:v>44951</c:v>
                </c:pt>
                <c:pt idx="992">
                  <c:v>44952</c:v>
                </c:pt>
                <c:pt idx="993">
                  <c:v>44953</c:v>
                </c:pt>
                <c:pt idx="994">
                  <c:v>44954</c:v>
                </c:pt>
                <c:pt idx="995">
                  <c:v>44955</c:v>
                </c:pt>
                <c:pt idx="996">
                  <c:v>44956</c:v>
                </c:pt>
                <c:pt idx="997">
                  <c:v>44957</c:v>
                </c:pt>
                <c:pt idx="998">
                  <c:v>44958</c:v>
                </c:pt>
                <c:pt idx="999">
                  <c:v>44959</c:v>
                </c:pt>
                <c:pt idx="1000">
                  <c:v>44960</c:v>
                </c:pt>
                <c:pt idx="1001">
                  <c:v>44961</c:v>
                </c:pt>
                <c:pt idx="1002">
                  <c:v>44962</c:v>
                </c:pt>
                <c:pt idx="1003">
                  <c:v>44963</c:v>
                </c:pt>
                <c:pt idx="1004">
                  <c:v>44964</c:v>
                </c:pt>
                <c:pt idx="1005">
                  <c:v>44965</c:v>
                </c:pt>
                <c:pt idx="1006">
                  <c:v>44966</c:v>
                </c:pt>
                <c:pt idx="1007">
                  <c:v>44967</c:v>
                </c:pt>
                <c:pt idx="1008">
                  <c:v>44968</c:v>
                </c:pt>
                <c:pt idx="1009">
                  <c:v>44969</c:v>
                </c:pt>
                <c:pt idx="1010">
                  <c:v>44970</c:v>
                </c:pt>
                <c:pt idx="1011">
                  <c:v>44971</c:v>
                </c:pt>
                <c:pt idx="1012">
                  <c:v>44972</c:v>
                </c:pt>
                <c:pt idx="1013">
                  <c:v>44973</c:v>
                </c:pt>
                <c:pt idx="1014">
                  <c:v>44974</c:v>
                </c:pt>
                <c:pt idx="1015">
                  <c:v>44975</c:v>
                </c:pt>
                <c:pt idx="1016">
                  <c:v>44976</c:v>
                </c:pt>
                <c:pt idx="1017">
                  <c:v>44977</c:v>
                </c:pt>
                <c:pt idx="1018">
                  <c:v>44978</c:v>
                </c:pt>
                <c:pt idx="1019">
                  <c:v>44979</c:v>
                </c:pt>
                <c:pt idx="1020">
                  <c:v>44980</c:v>
                </c:pt>
                <c:pt idx="1021">
                  <c:v>44981</c:v>
                </c:pt>
                <c:pt idx="1022">
                  <c:v>44982</c:v>
                </c:pt>
                <c:pt idx="1023">
                  <c:v>44983</c:v>
                </c:pt>
                <c:pt idx="1024">
                  <c:v>44984</c:v>
                </c:pt>
                <c:pt idx="1025">
                  <c:v>44985</c:v>
                </c:pt>
                <c:pt idx="1026">
                  <c:v>44986</c:v>
                </c:pt>
                <c:pt idx="1027">
                  <c:v>44987</c:v>
                </c:pt>
                <c:pt idx="1028">
                  <c:v>44988</c:v>
                </c:pt>
                <c:pt idx="1029">
                  <c:v>44989</c:v>
                </c:pt>
                <c:pt idx="1030">
                  <c:v>44990</c:v>
                </c:pt>
                <c:pt idx="1031">
                  <c:v>44991</c:v>
                </c:pt>
                <c:pt idx="1032">
                  <c:v>44992</c:v>
                </c:pt>
                <c:pt idx="1033">
                  <c:v>44993</c:v>
                </c:pt>
                <c:pt idx="1034">
                  <c:v>44994</c:v>
                </c:pt>
                <c:pt idx="1035">
                  <c:v>44995</c:v>
                </c:pt>
                <c:pt idx="1036">
                  <c:v>44996</c:v>
                </c:pt>
                <c:pt idx="1037">
                  <c:v>44997</c:v>
                </c:pt>
                <c:pt idx="1038">
                  <c:v>44998</c:v>
                </c:pt>
                <c:pt idx="1039">
                  <c:v>44999</c:v>
                </c:pt>
                <c:pt idx="1040">
                  <c:v>45000</c:v>
                </c:pt>
                <c:pt idx="1041">
                  <c:v>45001</c:v>
                </c:pt>
                <c:pt idx="1042">
                  <c:v>45002</c:v>
                </c:pt>
                <c:pt idx="1043">
                  <c:v>45003</c:v>
                </c:pt>
                <c:pt idx="1044">
                  <c:v>45004</c:v>
                </c:pt>
                <c:pt idx="1045">
                  <c:v>45005</c:v>
                </c:pt>
                <c:pt idx="1046">
                  <c:v>45007</c:v>
                </c:pt>
                <c:pt idx="1047">
                  <c:v>45008</c:v>
                </c:pt>
                <c:pt idx="1048">
                  <c:v>45009</c:v>
                </c:pt>
                <c:pt idx="1049">
                  <c:v>45010</c:v>
                </c:pt>
                <c:pt idx="1050">
                  <c:v>45011</c:v>
                </c:pt>
                <c:pt idx="1051">
                  <c:v>45012</c:v>
                </c:pt>
                <c:pt idx="1052">
                  <c:v>45013</c:v>
                </c:pt>
                <c:pt idx="1053">
                  <c:v>45014</c:v>
                </c:pt>
                <c:pt idx="1054">
                  <c:v>45015</c:v>
                </c:pt>
                <c:pt idx="1055">
                  <c:v>45016</c:v>
                </c:pt>
                <c:pt idx="1056">
                  <c:v>45017</c:v>
                </c:pt>
                <c:pt idx="1057">
                  <c:v>45018</c:v>
                </c:pt>
                <c:pt idx="1058">
                  <c:v>45019</c:v>
                </c:pt>
                <c:pt idx="1059">
                  <c:v>45020</c:v>
                </c:pt>
                <c:pt idx="1060">
                  <c:v>45021</c:v>
                </c:pt>
                <c:pt idx="1061">
                  <c:v>45022</c:v>
                </c:pt>
                <c:pt idx="1062">
                  <c:v>45023</c:v>
                </c:pt>
                <c:pt idx="1063">
                  <c:v>45024</c:v>
                </c:pt>
                <c:pt idx="1064">
                  <c:v>45025</c:v>
                </c:pt>
                <c:pt idx="1065">
                  <c:v>45026</c:v>
                </c:pt>
                <c:pt idx="1066">
                  <c:v>45027</c:v>
                </c:pt>
                <c:pt idx="1067">
                  <c:v>45028</c:v>
                </c:pt>
                <c:pt idx="1068">
                  <c:v>45029</c:v>
                </c:pt>
                <c:pt idx="1069">
                  <c:v>45030</c:v>
                </c:pt>
                <c:pt idx="1070">
                  <c:v>45031</c:v>
                </c:pt>
                <c:pt idx="1071">
                  <c:v>45032</c:v>
                </c:pt>
                <c:pt idx="1072">
                  <c:v>45033</c:v>
                </c:pt>
                <c:pt idx="1073">
                  <c:v>45034</c:v>
                </c:pt>
                <c:pt idx="1074">
                  <c:v>45035</c:v>
                </c:pt>
                <c:pt idx="1075">
                  <c:v>45036</c:v>
                </c:pt>
                <c:pt idx="1076">
                  <c:v>45037</c:v>
                </c:pt>
                <c:pt idx="1077">
                  <c:v>45038</c:v>
                </c:pt>
                <c:pt idx="1078">
                  <c:v>45039</c:v>
                </c:pt>
                <c:pt idx="1079">
                  <c:v>45040</c:v>
                </c:pt>
                <c:pt idx="1080">
                  <c:v>45041</c:v>
                </c:pt>
                <c:pt idx="1081">
                  <c:v>45042</c:v>
                </c:pt>
                <c:pt idx="1082">
                  <c:v>45043</c:v>
                </c:pt>
                <c:pt idx="1083">
                  <c:v>45044</c:v>
                </c:pt>
                <c:pt idx="1084">
                  <c:v>45045</c:v>
                </c:pt>
                <c:pt idx="1085">
                  <c:v>45046</c:v>
                </c:pt>
                <c:pt idx="1086">
                  <c:v>45047</c:v>
                </c:pt>
                <c:pt idx="1087">
                  <c:v>45048</c:v>
                </c:pt>
                <c:pt idx="1088">
                  <c:v>45049</c:v>
                </c:pt>
                <c:pt idx="1089">
                  <c:v>45050</c:v>
                </c:pt>
                <c:pt idx="1090">
                  <c:v>45051</c:v>
                </c:pt>
                <c:pt idx="1091">
                  <c:v>45052</c:v>
                </c:pt>
                <c:pt idx="1092">
                  <c:v>45053</c:v>
                </c:pt>
                <c:pt idx="1093">
                  <c:v>45054</c:v>
                </c:pt>
                <c:pt idx="1094">
                  <c:v>45055</c:v>
                </c:pt>
                <c:pt idx="1095">
                  <c:v>45056</c:v>
                </c:pt>
                <c:pt idx="1096">
                  <c:v>45057</c:v>
                </c:pt>
                <c:pt idx="1097">
                  <c:v>45058</c:v>
                </c:pt>
                <c:pt idx="1098">
                  <c:v>45059</c:v>
                </c:pt>
                <c:pt idx="1099">
                  <c:v>45060</c:v>
                </c:pt>
                <c:pt idx="1100">
                  <c:v>45061</c:v>
                </c:pt>
                <c:pt idx="1101">
                  <c:v>45062</c:v>
                </c:pt>
                <c:pt idx="1102">
                  <c:v>45063</c:v>
                </c:pt>
                <c:pt idx="1103">
                  <c:v>45064</c:v>
                </c:pt>
                <c:pt idx="1104">
                  <c:v>45065</c:v>
                </c:pt>
                <c:pt idx="1105">
                  <c:v>45066</c:v>
                </c:pt>
                <c:pt idx="1106">
                  <c:v>45067</c:v>
                </c:pt>
                <c:pt idx="1107">
                  <c:v>45068</c:v>
                </c:pt>
                <c:pt idx="1108">
                  <c:v>45069</c:v>
                </c:pt>
                <c:pt idx="1109">
                  <c:v>45070</c:v>
                </c:pt>
                <c:pt idx="1110">
                  <c:v>45071</c:v>
                </c:pt>
                <c:pt idx="1111">
                  <c:v>45072</c:v>
                </c:pt>
                <c:pt idx="1112">
                  <c:v>45073</c:v>
                </c:pt>
                <c:pt idx="1113">
                  <c:v>45074</c:v>
                </c:pt>
                <c:pt idx="1114">
                  <c:v>45075</c:v>
                </c:pt>
                <c:pt idx="1115">
                  <c:v>45076</c:v>
                </c:pt>
                <c:pt idx="1116">
                  <c:v>45077</c:v>
                </c:pt>
                <c:pt idx="1117">
                  <c:v>45078</c:v>
                </c:pt>
                <c:pt idx="1118">
                  <c:v>45079</c:v>
                </c:pt>
                <c:pt idx="1119">
                  <c:v>45080</c:v>
                </c:pt>
                <c:pt idx="1120">
                  <c:v>45081</c:v>
                </c:pt>
                <c:pt idx="1121">
                  <c:v>45082</c:v>
                </c:pt>
                <c:pt idx="1122">
                  <c:v>45083</c:v>
                </c:pt>
                <c:pt idx="1123">
                  <c:v>45084</c:v>
                </c:pt>
                <c:pt idx="1124">
                  <c:v>45085</c:v>
                </c:pt>
                <c:pt idx="1125">
                  <c:v>45087</c:v>
                </c:pt>
                <c:pt idx="1126">
                  <c:v>45088</c:v>
                </c:pt>
                <c:pt idx="1127">
                  <c:v>45089</c:v>
                </c:pt>
                <c:pt idx="1128">
                  <c:v>45090</c:v>
                </c:pt>
                <c:pt idx="1129">
                  <c:v>45091</c:v>
                </c:pt>
                <c:pt idx="1130">
                  <c:v>45092</c:v>
                </c:pt>
                <c:pt idx="1131">
                  <c:v>45093</c:v>
                </c:pt>
                <c:pt idx="1132">
                  <c:v>45094</c:v>
                </c:pt>
                <c:pt idx="1133">
                  <c:v>45095</c:v>
                </c:pt>
                <c:pt idx="1134">
                  <c:v>45096</c:v>
                </c:pt>
                <c:pt idx="1135">
                  <c:v>45097</c:v>
                </c:pt>
                <c:pt idx="1136">
                  <c:v>45098</c:v>
                </c:pt>
                <c:pt idx="1137">
                  <c:v>45099</c:v>
                </c:pt>
                <c:pt idx="1138">
                  <c:v>45100</c:v>
                </c:pt>
                <c:pt idx="1139">
                  <c:v>45101</c:v>
                </c:pt>
                <c:pt idx="1140">
                  <c:v>45102</c:v>
                </c:pt>
                <c:pt idx="1141">
                  <c:v>45103</c:v>
                </c:pt>
                <c:pt idx="1142">
                  <c:v>45104</c:v>
                </c:pt>
                <c:pt idx="1143">
                  <c:v>45105</c:v>
                </c:pt>
                <c:pt idx="1144">
                  <c:v>45106</c:v>
                </c:pt>
                <c:pt idx="1145">
                  <c:v>45107</c:v>
                </c:pt>
                <c:pt idx="1146">
                  <c:v>45108</c:v>
                </c:pt>
                <c:pt idx="1147">
                  <c:v>45109</c:v>
                </c:pt>
                <c:pt idx="1148">
                  <c:v>45110</c:v>
                </c:pt>
                <c:pt idx="1149">
                  <c:v>45111</c:v>
                </c:pt>
                <c:pt idx="1150">
                  <c:v>45112</c:v>
                </c:pt>
                <c:pt idx="1151">
                  <c:v>45113</c:v>
                </c:pt>
                <c:pt idx="1152">
                  <c:v>45114</c:v>
                </c:pt>
                <c:pt idx="1153">
                  <c:v>45115</c:v>
                </c:pt>
                <c:pt idx="1154">
                  <c:v>45116</c:v>
                </c:pt>
                <c:pt idx="1155">
                  <c:v>45117</c:v>
                </c:pt>
                <c:pt idx="1156">
                  <c:v>45118</c:v>
                </c:pt>
                <c:pt idx="1157">
                  <c:v>45119</c:v>
                </c:pt>
                <c:pt idx="1158">
                  <c:v>45120</c:v>
                </c:pt>
                <c:pt idx="1159">
                  <c:v>45121</c:v>
                </c:pt>
                <c:pt idx="1160">
                  <c:v>45122</c:v>
                </c:pt>
                <c:pt idx="1161">
                  <c:v>45123</c:v>
                </c:pt>
                <c:pt idx="1162">
                  <c:v>45125</c:v>
                </c:pt>
                <c:pt idx="1163">
                  <c:v>45126</c:v>
                </c:pt>
                <c:pt idx="1164">
                  <c:v>45127</c:v>
                </c:pt>
                <c:pt idx="1165">
                  <c:v>45128</c:v>
                </c:pt>
                <c:pt idx="1166">
                  <c:v>45129</c:v>
                </c:pt>
                <c:pt idx="1167">
                  <c:v>45130</c:v>
                </c:pt>
                <c:pt idx="1168">
                  <c:v>45131</c:v>
                </c:pt>
                <c:pt idx="1169">
                  <c:v>45132</c:v>
                </c:pt>
                <c:pt idx="1170">
                  <c:v>45133</c:v>
                </c:pt>
                <c:pt idx="1171">
                  <c:v>45134</c:v>
                </c:pt>
                <c:pt idx="1172">
                  <c:v>45135</c:v>
                </c:pt>
                <c:pt idx="1173">
                  <c:v>45136</c:v>
                </c:pt>
                <c:pt idx="1174">
                  <c:v>45137</c:v>
                </c:pt>
                <c:pt idx="1175">
                  <c:v>45138</c:v>
                </c:pt>
                <c:pt idx="1176">
                  <c:v>45139</c:v>
                </c:pt>
                <c:pt idx="1177">
                  <c:v>45140</c:v>
                </c:pt>
                <c:pt idx="1178">
                  <c:v>45141</c:v>
                </c:pt>
                <c:pt idx="1179">
                  <c:v>45142</c:v>
                </c:pt>
                <c:pt idx="1180">
                  <c:v>45143</c:v>
                </c:pt>
                <c:pt idx="1181">
                  <c:v>45144</c:v>
                </c:pt>
                <c:pt idx="1182">
                  <c:v>45145</c:v>
                </c:pt>
                <c:pt idx="1183">
                  <c:v>45146</c:v>
                </c:pt>
                <c:pt idx="1184">
                  <c:v>45147</c:v>
                </c:pt>
                <c:pt idx="1185">
                  <c:v>45148</c:v>
                </c:pt>
                <c:pt idx="1186">
                  <c:v>45149</c:v>
                </c:pt>
                <c:pt idx="1187">
                  <c:v>45150</c:v>
                </c:pt>
                <c:pt idx="1188">
                  <c:v>45151</c:v>
                </c:pt>
                <c:pt idx="1189">
                  <c:v>45152</c:v>
                </c:pt>
                <c:pt idx="1190">
                  <c:v>45153</c:v>
                </c:pt>
                <c:pt idx="1191">
                  <c:v>45154</c:v>
                </c:pt>
                <c:pt idx="1192">
                  <c:v>45155</c:v>
                </c:pt>
                <c:pt idx="1193">
                  <c:v>45156</c:v>
                </c:pt>
                <c:pt idx="1194">
                  <c:v>45157</c:v>
                </c:pt>
                <c:pt idx="1195">
                  <c:v>45158</c:v>
                </c:pt>
                <c:pt idx="1196">
                  <c:v>45159</c:v>
                </c:pt>
                <c:pt idx="1197">
                  <c:v>45160</c:v>
                </c:pt>
                <c:pt idx="1198">
                  <c:v>45161</c:v>
                </c:pt>
                <c:pt idx="1199">
                  <c:v>45162</c:v>
                </c:pt>
                <c:pt idx="1200">
                  <c:v>45163</c:v>
                </c:pt>
                <c:pt idx="1201">
                  <c:v>45164</c:v>
                </c:pt>
                <c:pt idx="1202">
                  <c:v>45165</c:v>
                </c:pt>
                <c:pt idx="1203">
                  <c:v>45166</c:v>
                </c:pt>
                <c:pt idx="1204">
                  <c:v>45167</c:v>
                </c:pt>
                <c:pt idx="1205">
                  <c:v>45168</c:v>
                </c:pt>
                <c:pt idx="1206">
                  <c:v>45169</c:v>
                </c:pt>
                <c:pt idx="1207">
                  <c:v>45170</c:v>
                </c:pt>
                <c:pt idx="1208">
                  <c:v>45171</c:v>
                </c:pt>
                <c:pt idx="1209">
                  <c:v>45172</c:v>
                </c:pt>
                <c:pt idx="1210">
                  <c:v>45173</c:v>
                </c:pt>
                <c:pt idx="1211">
                  <c:v>45174</c:v>
                </c:pt>
                <c:pt idx="1212">
                  <c:v>45175</c:v>
                </c:pt>
                <c:pt idx="1213">
                  <c:v>45176</c:v>
                </c:pt>
                <c:pt idx="1214">
                  <c:v>45177</c:v>
                </c:pt>
                <c:pt idx="1215">
                  <c:v>45178</c:v>
                </c:pt>
                <c:pt idx="1216">
                  <c:v>45179</c:v>
                </c:pt>
                <c:pt idx="1217">
                  <c:v>45180</c:v>
                </c:pt>
                <c:pt idx="1218">
                  <c:v>45181</c:v>
                </c:pt>
                <c:pt idx="1219">
                  <c:v>45182</c:v>
                </c:pt>
                <c:pt idx="1220">
                  <c:v>45183</c:v>
                </c:pt>
                <c:pt idx="1221">
                  <c:v>45184</c:v>
                </c:pt>
                <c:pt idx="1222">
                  <c:v>45185</c:v>
                </c:pt>
                <c:pt idx="1223">
                  <c:v>45186</c:v>
                </c:pt>
                <c:pt idx="1224">
                  <c:v>45187</c:v>
                </c:pt>
                <c:pt idx="1225">
                  <c:v>45188</c:v>
                </c:pt>
                <c:pt idx="1226">
                  <c:v>45189</c:v>
                </c:pt>
                <c:pt idx="1227">
                  <c:v>45190</c:v>
                </c:pt>
                <c:pt idx="1228">
                  <c:v>45191</c:v>
                </c:pt>
                <c:pt idx="1229">
                  <c:v>45194</c:v>
                </c:pt>
                <c:pt idx="1230">
                  <c:v>45195</c:v>
                </c:pt>
                <c:pt idx="1231">
                  <c:v>45196</c:v>
                </c:pt>
                <c:pt idx="1232">
                  <c:v>45197</c:v>
                </c:pt>
                <c:pt idx="1233">
                  <c:v>45198</c:v>
                </c:pt>
                <c:pt idx="1234">
                  <c:v>45199</c:v>
                </c:pt>
                <c:pt idx="1235">
                  <c:v>45200</c:v>
                </c:pt>
                <c:pt idx="1236">
                  <c:v>45201</c:v>
                </c:pt>
                <c:pt idx="1237">
                  <c:v>45202</c:v>
                </c:pt>
                <c:pt idx="1238">
                  <c:v>45203</c:v>
                </c:pt>
                <c:pt idx="1239">
                  <c:v>45204</c:v>
                </c:pt>
                <c:pt idx="1240">
                  <c:v>45205</c:v>
                </c:pt>
                <c:pt idx="1241">
                  <c:v>45206</c:v>
                </c:pt>
                <c:pt idx="1242">
                  <c:v>45207</c:v>
                </c:pt>
                <c:pt idx="1243">
                  <c:v>45208</c:v>
                </c:pt>
                <c:pt idx="1244">
                  <c:v>45209</c:v>
                </c:pt>
                <c:pt idx="1245">
                  <c:v>45210</c:v>
                </c:pt>
                <c:pt idx="1246">
                  <c:v>45211</c:v>
                </c:pt>
                <c:pt idx="1247">
                  <c:v>45212</c:v>
                </c:pt>
                <c:pt idx="1248">
                  <c:v>45213</c:v>
                </c:pt>
                <c:pt idx="1249">
                  <c:v>45214</c:v>
                </c:pt>
                <c:pt idx="1250">
                  <c:v>45215</c:v>
                </c:pt>
                <c:pt idx="1251">
                  <c:v>45216</c:v>
                </c:pt>
                <c:pt idx="1252">
                  <c:v>45217</c:v>
                </c:pt>
                <c:pt idx="1253">
                  <c:v>45218</c:v>
                </c:pt>
                <c:pt idx="1254">
                  <c:v>45219</c:v>
                </c:pt>
                <c:pt idx="1255">
                  <c:v>45220</c:v>
                </c:pt>
                <c:pt idx="1256">
                  <c:v>45221</c:v>
                </c:pt>
                <c:pt idx="1257">
                  <c:v>45222</c:v>
                </c:pt>
                <c:pt idx="1258">
                  <c:v>45223</c:v>
                </c:pt>
                <c:pt idx="1259">
                  <c:v>45224</c:v>
                </c:pt>
                <c:pt idx="1260">
                  <c:v>45225</c:v>
                </c:pt>
                <c:pt idx="1261">
                  <c:v>45226</c:v>
                </c:pt>
                <c:pt idx="1262">
                  <c:v>45227</c:v>
                </c:pt>
                <c:pt idx="1263">
                  <c:v>45228</c:v>
                </c:pt>
                <c:pt idx="1264">
                  <c:v>45229</c:v>
                </c:pt>
                <c:pt idx="1265">
                  <c:v>45230</c:v>
                </c:pt>
                <c:pt idx="1266">
                  <c:v>45231</c:v>
                </c:pt>
                <c:pt idx="1267">
                  <c:v>45232</c:v>
                </c:pt>
                <c:pt idx="1268">
                  <c:v>45233</c:v>
                </c:pt>
                <c:pt idx="1269">
                  <c:v>45234</c:v>
                </c:pt>
                <c:pt idx="1270">
                  <c:v>45235</c:v>
                </c:pt>
                <c:pt idx="1271">
                  <c:v>45236</c:v>
                </c:pt>
                <c:pt idx="1272">
                  <c:v>45237</c:v>
                </c:pt>
                <c:pt idx="1273">
                  <c:v>45238</c:v>
                </c:pt>
                <c:pt idx="1274">
                  <c:v>45239</c:v>
                </c:pt>
                <c:pt idx="1275">
                  <c:v>45240</c:v>
                </c:pt>
                <c:pt idx="1276">
                  <c:v>45241</c:v>
                </c:pt>
                <c:pt idx="1277">
                  <c:v>45242</c:v>
                </c:pt>
                <c:pt idx="1278">
                  <c:v>45243</c:v>
                </c:pt>
                <c:pt idx="1279">
                  <c:v>45244</c:v>
                </c:pt>
                <c:pt idx="1280">
                  <c:v>45245</c:v>
                </c:pt>
                <c:pt idx="1281">
                  <c:v>45246</c:v>
                </c:pt>
                <c:pt idx="1282">
                  <c:v>45247</c:v>
                </c:pt>
                <c:pt idx="1283">
                  <c:v>45248</c:v>
                </c:pt>
                <c:pt idx="1284">
                  <c:v>45249</c:v>
                </c:pt>
                <c:pt idx="1285">
                  <c:v>45250</c:v>
                </c:pt>
                <c:pt idx="1286">
                  <c:v>45251</c:v>
                </c:pt>
                <c:pt idx="1287">
                  <c:v>45252</c:v>
                </c:pt>
                <c:pt idx="1288">
                  <c:v>45253</c:v>
                </c:pt>
                <c:pt idx="1289">
                  <c:v>45254</c:v>
                </c:pt>
                <c:pt idx="1290">
                  <c:v>45255</c:v>
                </c:pt>
                <c:pt idx="1291">
                  <c:v>45256</c:v>
                </c:pt>
                <c:pt idx="1292">
                  <c:v>45257</c:v>
                </c:pt>
                <c:pt idx="1293">
                  <c:v>45258</c:v>
                </c:pt>
                <c:pt idx="1294">
                  <c:v>45259</c:v>
                </c:pt>
                <c:pt idx="1295">
                  <c:v>45260</c:v>
                </c:pt>
                <c:pt idx="1296">
                  <c:v>45261</c:v>
                </c:pt>
                <c:pt idx="1297">
                  <c:v>45262</c:v>
                </c:pt>
                <c:pt idx="1298">
                  <c:v>45263</c:v>
                </c:pt>
                <c:pt idx="1299">
                  <c:v>45264</c:v>
                </c:pt>
                <c:pt idx="1300">
                  <c:v>45265</c:v>
                </c:pt>
                <c:pt idx="1301">
                  <c:v>45266</c:v>
                </c:pt>
                <c:pt idx="1302">
                  <c:v>45267</c:v>
                </c:pt>
                <c:pt idx="1303">
                  <c:v>45268</c:v>
                </c:pt>
                <c:pt idx="1304">
                  <c:v>45269</c:v>
                </c:pt>
                <c:pt idx="1305">
                  <c:v>45271</c:v>
                </c:pt>
                <c:pt idx="1306">
                  <c:v>45272</c:v>
                </c:pt>
                <c:pt idx="1307">
                  <c:v>45273</c:v>
                </c:pt>
                <c:pt idx="1308">
                  <c:v>45274</c:v>
                </c:pt>
                <c:pt idx="1309">
                  <c:v>45275</c:v>
                </c:pt>
                <c:pt idx="1310">
                  <c:v>45276</c:v>
                </c:pt>
                <c:pt idx="1311">
                  <c:v>45277</c:v>
                </c:pt>
                <c:pt idx="1312">
                  <c:v>45278</c:v>
                </c:pt>
                <c:pt idx="1313">
                  <c:v>45279</c:v>
                </c:pt>
                <c:pt idx="1314">
                  <c:v>45280</c:v>
                </c:pt>
                <c:pt idx="1315">
                  <c:v>45281</c:v>
                </c:pt>
                <c:pt idx="1316">
                  <c:v>45282</c:v>
                </c:pt>
                <c:pt idx="1317">
                  <c:v>45283</c:v>
                </c:pt>
                <c:pt idx="1318">
                  <c:v>45284</c:v>
                </c:pt>
                <c:pt idx="1319">
                  <c:v>45285</c:v>
                </c:pt>
                <c:pt idx="1320">
                  <c:v>45286</c:v>
                </c:pt>
                <c:pt idx="1321">
                  <c:v>45287</c:v>
                </c:pt>
                <c:pt idx="1322">
                  <c:v>45288</c:v>
                </c:pt>
                <c:pt idx="1323">
                  <c:v>45289</c:v>
                </c:pt>
                <c:pt idx="1324">
                  <c:v>45290</c:v>
                </c:pt>
                <c:pt idx="1325">
                  <c:v>45291</c:v>
                </c:pt>
                <c:pt idx="1326">
                  <c:v>45292</c:v>
                </c:pt>
                <c:pt idx="1327">
                  <c:v>45293</c:v>
                </c:pt>
                <c:pt idx="1328">
                  <c:v>45294</c:v>
                </c:pt>
                <c:pt idx="1329">
                  <c:v>45295</c:v>
                </c:pt>
                <c:pt idx="1330">
                  <c:v>45296</c:v>
                </c:pt>
                <c:pt idx="1331">
                  <c:v>45297</c:v>
                </c:pt>
                <c:pt idx="1332">
                  <c:v>45298</c:v>
                </c:pt>
                <c:pt idx="1333">
                  <c:v>45299</c:v>
                </c:pt>
                <c:pt idx="1334">
                  <c:v>45300</c:v>
                </c:pt>
                <c:pt idx="1335">
                  <c:v>45301</c:v>
                </c:pt>
                <c:pt idx="1336">
                  <c:v>45302</c:v>
                </c:pt>
                <c:pt idx="1337">
                  <c:v>45303</c:v>
                </c:pt>
                <c:pt idx="1338">
                  <c:v>45304</c:v>
                </c:pt>
                <c:pt idx="1339">
                  <c:v>45305</c:v>
                </c:pt>
                <c:pt idx="1340">
                  <c:v>45306</c:v>
                </c:pt>
                <c:pt idx="1341">
                  <c:v>45307</c:v>
                </c:pt>
                <c:pt idx="1342">
                  <c:v>45308</c:v>
                </c:pt>
                <c:pt idx="1343">
                  <c:v>45309</c:v>
                </c:pt>
                <c:pt idx="1344">
                  <c:v>45310</c:v>
                </c:pt>
                <c:pt idx="1345">
                  <c:v>45311</c:v>
                </c:pt>
                <c:pt idx="1346">
                  <c:v>45312</c:v>
                </c:pt>
                <c:pt idx="1347">
                  <c:v>45313</c:v>
                </c:pt>
                <c:pt idx="1348">
                  <c:v>45314</c:v>
                </c:pt>
                <c:pt idx="1349">
                  <c:v>45315</c:v>
                </c:pt>
                <c:pt idx="1350">
                  <c:v>45316</c:v>
                </c:pt>
                <c:pt idx="1351">
                  <c:v>45317</c:v>
                </c:pt>
                <c:pt idx="1352">
                  <c:v>45318</c:v>
                </c:pt>
                <c:pt idx="1353">
                  <c:v>45319</c:v>
                </c:pt>
                <c:pt idx="1354">
                  <c:v>45320</c:v>
                </c:pt>
                <c:pt idx="1355">
                  <c:v>45321</c:v>
                </c:pt>
                <c:pt idx="1356">
                  <c:v>45322</c:v>
                </c:pt>
                <c:pt idx="1357">
                  <c:v>45323</c:v>
                </c:pt>
                <c:pt idx="1358">
                  <c:v>45324</c:v>
                </c:pt>
                <c:pt idx="1359">
                  <c:v>45325</c:v>
                </c:pt>
                <c:pt idx="1360">
                  <c:v>45326</c:v>
                </c:pt>
                <c:pt idx="1361">
                  <c:v>45327</c:v>
                </c:pt>
                <c:pt idx="1362">
                  <c:v>45328</c:v>
                </c:pt>
                <c:pt idx="1363">
                  <c:v>45329</c:v>
                </c:pt>
                <c:pt idx="1364">
                  <c:v>45330</c:v>
                </c:pt>
                <c:pt idx="1365">
                  <c:v>45331</c:v>
                </c:pt>
                <c:pt idx="1366">
                  <c:v>45332</c:v>
                </c:pt>
                <c:pt idx="1367">
                  <c:v>45333</c:v>
                </c:pt>
                <c:pt idx="1368">
                  <c:v>45334</c:v>
                </c:pt>
                <c:pt idx="1369">
                  <c:v>45335</c:v>
                </c:pt>
                <c:pt idx="1370">
                  <c:v>45336</c:v>
                </c:pt>
                <c:pt idx="1371">
                  <c:v>45337</c:v>
                </c:pt>
                <c:pt idx="1372">
                  <c:v>45338</c:v>
                </c:pt>
                <c:pt idx="1373">
                  <c:v>45339</c:v>
                </c:pt>
                <c:pt idx="1374">
                  <c:v>45340</c:v>
                </c:pt>
                <c:pt idx="1375">
                  <c:v>45341</c:v>
                </c:pt>
                <c:pt idx="1376">
                  <c:v>45342</c:v>
                </c:pt>
                <c:pt idx="1377">
                  <c:v>45343</c:v>
                </c:pt>
                <c:pt idx="1378">
                  <c:v>45344</c:v>
                </c:pt>
                <c:pt idx="1379">
                  <c:v>45345</c:v>
                </c:pt>
                <c:pt idx="1380">
                  <c:v>45346</c:v>
                </c:pt>
                <c:pt idx="1381">
                  <c:v>45347</c:v>
                </c:pt>
                <c:pt idx="1382">
                  <c:v>45348</c:v>
                </c:pt>
                <c:pt idx="1383">
                  <c:v>45349</c:v>
                </c:pt>
                <c:pt idx="1384">
                  <c:v>45350</c:v>
                </c:pt>
                <c:pt idx="1385">
                  <c:v>45351</c:v>
                </c:pt>
                <c:pt idx="1386">
                  <c:v>45352</c:v>
                </c:pt>
                <c:pt idx="1387">
                  <c:v>45353</c:v>
                </c:pt>
                <c:pt idx="1388">
                  <c:v>45354</c:v>
                </c:pt>
                <c:pt idx="1389">
                  <c:v>45355</c:v>
                </c:pt>
                <c:pt idx="1390">
                  <c:v>45356</c:v>
                </c:pt>
                <c:pt idx="1391">
                  <c:v>45357</c:v>
                </c:pt>
                <c:pt idx="1392">
                  <c:v>45358</c:v>
                </c:pt>
                <c:pt idx="1393">
                  <c:v>45359</c:v>
                </c:pt>
                <c:pt idx="1394">
                  <c:v>45360</c:v>
                </c:pt>
                <c:pt idx="1395">
                  <c:v>45361</c:v>
                </c:pt>
                <c:pt idx="1396">
                  <c:v>45362</c:v>
                </c:pt>
                <c:pt idx="1397">
                  <c:v>45363</c:v>
                </c:pt>
                <c:pt idx="1398">
                  <c:v>45364</c:v>
                </c:pt>
                <c:pt idx="1399">
                  <c:v>45365</c:v>
                </c:pt>
                <c:pt idx="1400">
                  <c:v>45366</c:v>
                </c:pt>
                <c:pt idx="1401">
                  <c:v>45367</c:v>
                </c:pt>
                <c:pt idx="1402">
                  <c:v>45368</c:v>
                </c:pt>
                <c:pt idx="1403">
                  <c:v>45369</c:v>
                </c:pt>
                <c:pt idx="1404">
                  <c:v>45370</c:v>
                </c:pt>
                <c:pt idx="1405">
                  <c:v>45372</c:v>
                </c:pt>
                <c:pt idx="1406">
                  <c:v>45373</c:v>
                </c:pt>
                <c:pt idx="1407">
                  <c:v>45374</c:v>
                </c:pt>
                <c:pt idx="1408">
                  <c:v>45375</c:v>
                </c:pt>
                <c:pt idx="1409">
                  <c:v>45376</c:v>
                </c:pt>
                <c:pt idx="1410">
                  <c:v>45377</c:v>
                </c:pt>
                <c:pt idx="1411">
                  <c:v>45378</c:v>
                </c:pt>
                <c:pt idx="1412">
                  <c:v>45379</c:v>
                </c:pt>
                <c:pt idx="1413">
                  <c:v>45380</c:v>
                </c:pt>
                <c:pt idx="1414">
                  <c:v>45381</c:v>
                </c:pt>
                <c:pt idx="1415">
                  <c:v>45382</c:v>
                </c:pt>
                <c:pt idx="1416">
                  <c:v>45383</c:v>
                </c:pt>
                <c:pt idx="1417">
                  <c:v>45384</c:v>
                </c:pt>
                <c:pt idx="1418">
                  <c:v>45385</c:v>
                </c:pt>
                <c:pt idx="1419">
                  <c:v>45386</c:v>
                </c:pt>
                <c:pt idx="1420">
                  <c:v>45387</c:v>
                </c:pt>
                <c:pt idx="1421">
                  <c:v>45388</c:v>
                </c:pt>
                <c:pt idx="1422">
                  <c:v>45389</c:v>
                </c:pt>
                <c:pt idx="1423">
                  <c:v>45390</c:v>
                </c:pt>
                <c:pt idx="1424">
                  <c:v>45391</c:v>
                </c:pt>
                <c:pt idx="1425">
                  <c:v>45392</c:v>
                </c:pt>
                <c:pt idx="1426">
                  <c:v>45393</c:v>
                </c:pt>
                <c:pt idx="1427">
                  <c:v>45394</c:v>
                </c:pt>
                <c:pt idx="1428">
                  <c:v>45395</c:v>
                </c:pt>
                <c:pt idx="1429">
                  <c:v>45396</c:v>
                </c:pt>
                <c:pt idx="1430">
                  <c:v>45397</c:v>
                </c:pt>
                <c:pt idx="1431">
                  <c:v>45398</c:v>
                </c:pt>
                <c:pt idx="1432">
                  <c:v>45399</c:v>
                </c:pt>
                <c:pt idx="1433">
                  <c:v>45400</c:v>
                </c:pt>
                <c:pt idx="1434">
                  <c:v>45401</c:v>
                </c:pt>
                <c:pt idx="1435">
                  <c:v>45402</c:v>
                </c:pt>
                <c:pt idx="1436">
                  <c:v>45403</c:v>
                </c:pt>
                <c:pt idx="1437">
                  <c:v>45404</c:v>
                </c:pt>
                <c:pt idx="1438">
                  <c:v>45405</c:v>
                </c:pt>
                <c:pt idx="1439">
                  <c:v>45406</c:v>
                </c:pt>
                <c:pt idx="1440">
                  <c:v>45407</c:v>
                </c:pt>
                <c:pt idx="1441">
                  <c:v>45408</c:v>
                </c:pt>
                <c:pt idx="1442">
                  <c:v>45409</c:v>
                </c:pt>
                <c:pt idx="1443">
                  <c:v>45410</c:v>
                </c:pt>
                <c:pt idx="1444">
                  <c:v>45411</c:v>
                </c:pt>
                <c:pt idx="1445">
                  <c:v>45412</c:v>
                </c:pt>
                <c:pt idx="1446">
                  <c:v>45413</c:v>
                </c:pt>
                <c:pt idx="1447">
                  <c:v>45414</c:v>
                </c:pt>
                <c:pt idx="1448">
                  <c:v>45415</c:v>
                </c:pt>
                <c:pt idx="1449">
                  <c:v>45416</c:v>
                </c:pt>
                <c:pt idx="1450">
                  <c:v>45417</c:v>
                </c:pt>
                <c:pt idx="1451">
                  <c:v>45418</c:v>
                </c:pt>
                <c:pt idx="1452">
                  <c:v>45419</c:v>
                </c:pt>
                <c:pt idx="1453">
                  <c:v>45420</c:v>
                </c:pt>
                <c:pt idx="1454">
                  <c:v>45421</c:v>
                </c:pt>
                <c:pt idx="1455">
                  <c:v>45422</c:v>
                </c:pt>
                <c:pt idx="1456">
                  <c:v>45423</c:v>
                </c:pt>
                <c:pt idx="1457">
                  <c:v>45424</c:v>
                </c:pt>
                <c:pt idx="1458">
                  <c:v>45425</c:v>
                </c:pt>
                <c:pt idx="1459">
                  <c:v>45426</c:v>
                </c:pt>
                <c:pt idx="1460">
                  <c:v>45427</c:v>
                </c:pt>
                <c:pt idx="1461">
                  <c:v>45428</c:v>
                </c:pt>
                <c:pt idx="1462">
                  <c:v>45429</c:v>
                </c:pt>
                <c:pt idx="1463">
                  <c:v>45430</c:v>
                </c:pt>
                <c:pt idx="1464">
                  <c:v>45431</c:v>
                </c:pt>
                <c:pt idx="1465">
                  <c:v>45432</c:v>
                </c:pt>
                <c:pt idx="1466">
                  <c:v>45433</c:v>
                </c:pt>
                <c:pt idx="1467">
                  <c:v>45434</c:v>
                </c:pt>
                <c:pt idx="1468">
                  <c:v>45435</c:v>
                </c:pt>
                <c:pt idx="1469">
                  <c:v>45436</c:v>
                </c:pt>
                <c:pt idx="1470">
                  <c:v>45437</c:v>
                </c:pt>
                <c:pt idx="1471">
                  <c:v>45438</c:v>
                </c:pt>
                <c:pt idx="1472">
                  <c:v>45439</c:v>
                </c:pt>
                <c:pt idx="1473">
                  <c:v>45440</c:v>
                </c:pt>
                <c:pt idx="1474">
                  <c:v>45441</c:v>
                </c:pt>
                <c:pt idx="1475">
                  <c:v>45442</c:v>
                </c:pt>
                <c:pt idx="1476">
                  <c:v>45443</c:v>
                </c:pt>
                <c:pt idx="1477">
                  <c:v>45444</c:v>
                </c:pt>
                <c:pt idx="1478">
                  <c:v>45445</c:v>
                </c:pt>
                <c:pt idx="1479">
                  <c:v>45446</c:v>
                </c:pt>
                <c:pt idx="1480">
                  <c:v>45447</c:v>
                </c:pt>
                <c:pt idx="1481">
                  <c:v>45448</c:v>
                </c:pt>
                <c:pt idx="1482">
                  <c:v>45449</c:v>
                </c:pt>
                <c:pt idx="1483">
                  <c:v>45450</c:v>
                </c:pt>
                <c:pt idx="1484">
                  <c:v>45451</c:v>
                </c:pt>
                <c:pt idx="1485">
                  <c:v>45452</c:v>
                </c:pt>
                <c:pt idx="1486">
                  <c:v>45453</c:v>
                </c:pt>
                <c:pt idx="1487">
                  <c:v>45454</c:v>
                </c:pt>
                <c:pt idx="1488">
                  <c:v>45455</c:v>
                </c:pt>
                <c:pt idx="1489">
                  <c:v>45456</c:v>
                </c:pt>
                <c:pt idx="1490">
                  <c:v>45457</c:v>
                </c:pt>
                <c:pt idx="1491">
                  <c:v>45458</c:v>
                </c:pt>
                <c:pt idx="1492">
                  <c:v>45459</c:v>
                </c:pt>
                <c:pt idx="1493">
                  <c:v>45460</c:v>
                </c:pt>
                <c:pt idx="1494">
                  <c:v>45461</c:v>
                </c:pt>
                <c:pt idx="1495">
                  <c:v>45462</c:v>
                </c:pt>
                <c:pt idx="1496">
                  <c:v>45463</c:v>
                </c:pt>
                <c:pt idx="1497">
                  <c:v>45464</c:v>
                </c:pt>
                <c:pt idx="1498">
                  <c:v>45465</c:v>
                </c:pt>
                <c:pt idx="1499">
                  <c:v>45466</c:v>
                </c:pt>
                <c:pt idx="1500">
                  <c:v>45467</c:v>
                </c:pt>
                <c:pt idx="1501">
                  <c:v>45468</c:v>
                </c:pt>
                <c:pt idx="1502">
                  <c:v>45469</c:v>
                </c:pt>
                <c:pt idx="1503">
                  <c:v>45470</c:v>
                </c:pt>
                <c:pt idx="1504">
                  <c:v>45471</c:v>
                </c:pt>
                <c:pt idx="1505">
                  <c:v>45472</c:v>
                </c:pt>
                <c:pt idx="1506">
                  <c:v>45473</c:v>
                </c:pt>
                <c:pt idx="1507">
                  <c:v>45474</c:v>
                </c:pt>
                <c:pt idx="1508">
                  <c:v>45475</c:v>
                </c:pt>
                <c:pt idx="1509">
                  <c:v>45476</c:v>
                </c:pt>
                <c:pt idx="1510">
                  <c:v>45477</c:v>
                </c:pt>
                <c:pt idx="1511">
                  <c:v>45478</c:v>
                </c:pt>
                <c:pt idx="1512">
                  <c:v>45479</c:v>
                </c:pt>
                <c:pt idx="1513">
                  <c:v>45480</c:v>
                </c:pt>
                <c:pt idx="1514">
                  <c:v>45481</c:v>
                </c:pt>
                <c:pt idx="1515">
                  <c:v>45482</c:v>
                </c:pt>
                <c:pt idx="1516">
                  <c:v>45483</c:v>
                </c:pt>
                <c:pt idx="1517">
                  <c:v>45484</c:v>
                </c:pt>
                <c:pt idx="1518">
                  <c:v>45485</c:v>
                </c:pt>
                <c:pt idx="1519">
                  <c:v>45486</c:v>
                </c:pt>
                <c:pt idx="1520">
                  <c:v>45487</c:v>
                </c:pt>
                <c:pt idx="1521">
                  <c:v>45488</c:v>
                </c:pt>
                <c:pt idx="1522">
                  <c:v>45489</c:v>
                </c:pt>
                <c:pt idx="1523">
                  <c:v>45490</c:v>
                </c:pt>
                <c:pt idx="1524">
                  <c:v>45491</c:v>
                </c:pt>
                <c:pt idx="1525">
                  <c:v>45492</c:v>
                </c:pt>
                <c:pt idx="1526">
                  <c:v>45493</c:v>
                </c:pt>
                <c:pt idx="1527">
                  <c:v>45494</c:v>
                </c:pt>
                <c:pt idx="1528">
                  <c:v>45495</c:v>
                </c:pt>
                <c:pt idx="1529">
                  <c:v>45496</c:v>
                </c:pt>
                <c:pt idx="1530">
                  <c:v>45497</c:v>
                </c:pt>
                <c:pt idx="1531">
                  <c:v>45498</c:v>
                </c:pt>
                <c:pt idx="1532">
                  <c:v>45499</c:v>
                </c:pt>
                <c:pt idx="1533">
                  <c:v>45500</c:v>
                </c:pt>
                <c:pt idx="1534">
                  <c:v>45501</c:v>
                </c:pt>
                <c:pt idx="1535">
                  <c:v>45502</c:v>
                </c:pt>
                <c:pt idx="1536">
                  <c:v>45503</c:v>
                </c:pt>
                <c:pt idx="1537">
                  <c:v>45504</c:v>
                </c:pt>
                <c:pt idx="1538">
                  <c:v>45505</c:v>
                </c:pt>
                <c:pt idx="1539">
                  <c:v>45506</c:v>
                </c:pt>
                <c:pt idx="1540">
                  <c:v>45507</c:v>
                </c:pt>
                <c:pt idx="1541">
                  <c:v>45508</c:v>
                </c:pt>
                <c:pt idx="1542">
                  <c:v>45509</c:v>
                </c:pt>
                <c:pt idx="1543">
                  <c:v>45510</c:v>
                </c:pt>
                <c:pt idx="1544">
                  <c:v>45511</c:v>
                </c:pt>
                <c:pt idx="1545">
                  <c:v>45512</c:v>
                </c:pt>
                <c:pt idx="1546">
                  <c:v>45513</c:v>
                </c:pt>
                <c:pt idx="1547">
                  <c:v>45514</c:v>
                </c:pt>
                <c:pt idx="1548">
                  <c:v>45515</c:v>
                </c:pt>
                <c:pt idx="1549">
                  <c:v>45516</c:v>
                </c:pt>
                <c:pt idx="1550">
                  <c:v>45517</c:v>
                </c:pt>
                <c:pt idx="1551">
                  <c:v>45518</c:v>
                </c:pt>
                <c:pt idx="1552">
                  <c:v>45519</c:v>
                </c:pt>
                <c:pt idx="1553">
                  <c:v>45520</c:v>
                </c:pt>
                <c:pt idx="1554">
                  <c:v>45521</c:v>
                </c:pt>
                <c:pt idx="1555">
                  <c:v>45522</c:v>
                </c:pt>
                <c:pt idx="1556">
                  <c:v>45523</c:v>
                </c:pt>
                <c:pt idx="1557">
                  <c:v>45524</c:v>
                </c:pt>
                <c:pt idx="1558">
                  <c:v>45525</c:v>
                </c:pt>
                <c:pt idx="1559">
                  <c:v>45526</c:v>
                </c:pt>
                <c:pt idx="1560">
                  <c:v>45527</c:v>
                </c:pt>
                <c:pt idx="1561">
                  <c:v>45528</c:v>
                </c:pt>
                <c:pt idx="1562">
                  <c:v>45529</c:v>
                </c:pt>
                <c:pt idx="1563">
                  <c:v>45530</c:v>
                </c:pt>
                <c:pt idx="1564">
                  <c:v>45531</c:v>
                </c:pt>
                <c:pt idx="1565">
                  <c:v>45532</c:v>
                </c:pt>
                <c:pt idx="1566">
                  <c:v>45533</c:v>
                </c:pt>
                <c:pt idx="1567">
                  <c:v>45534</c:v>
                </c:pt>
                <c:pt idx="1568">
                  <c:v>45535</c:v>
                </c:pt>
                <c:pt idx="1569">
                  <c:v>45536</c:v>
                </c:pt>
                <c:pt idx="1570">
                  <c:v>45537</c:v>
                </c:pt>
                <c:pt idx="1571">
                  <c:v>45538</c:v>
                </c:pt>
                <c:pt idx="1572">
                  <c:v>45539</c:v>
                </c:pt>
                <c:pt idx="1573">
                  <c:v>45540</c:v>
                </c:pt>
                <c:pt idx="1574">
                  <c:v>45541</c:v>
                </c:pt>
                <c:pt idx="1575">
                  <c:v>45542</c:v>
                </c:pt>
                <c:pt idx="1576">
                  <c:v>45543</c:v>
                </c:pt>
                <c:pt idx="1577">
                  <c:v>45544</c:v>
                </c:pt>
                <c:pt idx="1578">
                  <c:v>45545</c:v>
                </c:pt>
                <c:pt idx="1579">
                  <c:v>45546</c:v>
                </c:pt>
                <c:pt idx="1580">
                  <c:v>45547</c:v>
                </c:pt>
                <c:pt idx="1581">
                  <c:v>45548</c:v>
                </c:pt>
                <c:pt idx="1582">
                  <c:v>45549</c:v>
                </c:pt>
                <c:pt idx="1583">
                  <c:v>45550</c:v>
                </c:pt>
                <c:pt idx="1584">
                  <c:v>45551</c:v>
                </c:pt>
                <c:pt idx="1585">
                  <c:v>45552</c:v>
                </c:pt>
                <c:pt idx="1586">
                  <c:v>45553</c:v>
                </c:pt>
                <c:pt idx="1587">
                  <c:v>45554</c:v>
                </c:pt>
                <c:pt idx="1588">
                  <c:v>45555</c:v>
                </c:pt>
                <c:pt idx="1589">
                  <c:v>45556</c:v>
                </c:pt>
                <c:pt idx="1590">
                  <c:v>45558</c:v>
                </c:pt>
                <c:pt idx="1591">
                  <c:v>45559</c:v>
                </c:pt>
                <c:pt idx="1592">
                  <c:v>45560</c:v>
                </c:pt>
                <c:pt idx="1593">
                  <c:v>45561</c:v>
                </c:pt>
                <c:pt idx="1594">
                  <c:v>45562</c:v>
                </c:pt>
                <c:pt idx="1595">
                  <c:v>45563</c:v>
                </c:pt>
                <c:pt idx="1596">
                  <c:v>45564</c:v>
                </c:pt>
                <c:pt idx="1597">
                  <c:v>45565</c:v>
                </c:pt>
                <c:pt idx="1598">
                  <c:v>45566</c:v>
                </c:pt>
                <c:pt idx="1599">
                  <c:v>45567</c:v>
                </c:pt>
                <c:pt idx="1600">
                  <c:v>45568</c:v>
                </c:pt>
                <c:pt idx="1601">
                  <c:v>45569</c:v>
                </c:pt>
                <c:pt idx="1602">
                  <c:v>45570</c:v>
                </c:pt>
                <c:pt idx="1603">
                  <c:v>45571</c:v>
                </c:pt>
                <c:pt idx="1604">
                  <c:v>45572</c:v>
                </c:pt>
                <c:pt idx="1605">
                  <c:v>45573</c:v>
                </c:pt>
                <c:pt idx="1606">
                  <c:v>45574</c:v>
                </c:pt>
                <c:pt idx="1607">
                  <c:v>45575</c:v>
                </c:pt>
                <c:pt idx="1608">
                  <c:v>45576</c:v>
                </c:pt>
                <c:pt idx="1609">
                  <c:v>45577</c:v>
                </c:pt>
                <c:pt idx="1610">
                  <c:v>45578</c:v>
                </c:pt>
                <c:pt idx="1611">
                  <c:v>45579</c:v>
                </c:pt>
                <c:pt idx="1612">
                  <c:v>45580</c:v>
                </c:pt>
                <c:pt idx="1613">
                  <c:v>45581</c:v>
                </c:pt>
                <c:pt idx="1614">
                  <c:v>45582</c:v>
                </c:pt>
                <c:pt idx="1615">
                  <c:v>45583</c:v>
                </c:pt>
                <c:pt idx="1616">
                  <c:v>45584</c:v>
                </c:pt>
                <c:pt idx="1617">
                  <c:v>45585</c:v>
                </c:pt>
                <c:pt idx="1618">
                  <c:v>45586</c:v>
                </c:pt>
                <c:pt idx="1619">
                  <c:v>45587</c:v>
                </c:pt>
                <c:pt idx="1620">
                  <c:v>45588</c:v>
                </c:pt>
                <c:pt idx="1621">
                  <c:v>45589</c:v>
                </c:pt>
                <c:pt idx="1622">
                  <c:v>45590</c:v>
                </c:pt>
                <c:pt idx="1623">
                  <c:v>45591</c:v>
                </c:pt>
                <c:pt idx="1624">
                  <c:v>45592</c:v>
                </c:pt>
                <c:pt idx="1625">
                  <c:v>45593</c:v>
                </c:pt>
                <c:pt idx="1626">
                  <c:v>45594</c:v>
                </c:pt>
                <c:pt idx="1627">
                  <c:v>45595</c:v>
                </c:pt>
                <c:pt idx="1628">
                  <c:v>45596</c:v>
                </c:pt>
                <c:pt idx="1629">
                  <c:v>45597</c:v>
                </c:pt>
                <c:pt idx="1630">
                  <c:v>45598</c:v>
                </c:pt>
                <c:pt idx="1631">
                  <c:v>45599</c:v>
                </c:pt>
                <c:pt idx="1632">
                  <c:v>45600</c:v>
                </c:pt>
                <c:pt idx="1633">
                  <c:v>45601</c:v>
                </c:pt>
                <c:pt idx="1634">
                  <c:v>45602</c:v>
                </c:pt>
                <c:pt idx="1635">
                  <c:v>45603</c:v>
                </c:pt>
                <c:pt idx="1636">
                  <c:v>45604</c:v>
                </c:pt>
                <c:pt idx="1637">
                  <c:v>45605</c:v>
                </c:pt>
                <c:pt idx="1638">
                  <c:v>45606</c:v>
                </c:pt>
                <c:pt idx="1639">
                  <c:v>45607</c:v>
                </c:pt>
                <c:pt idx="1640">
                  <c:v>45608</c:v>
                </c:pt>
                <c:pt idx="1641">
                  <c:v>45609</c:v>
                </c:pt>
                <c:pt idx="1642">
                  <c:v>45610</c:v>
                </c:pt>
                <c:pt idx="1643">
                  <c:v>45611</c:v>
                </c:pt>
                <c:pt idx="1644">
                  <c:v>45612</c:v>
                </c:pt>
                <c:pt idx="1645">
                  <c:v>45613</c:v>
                </c:pt>
                <c:pt idx="1646">
                  <c:v>45614</c:v>
                </c:pt>
                <c:pt idx="1647">
                  <c:v>45615</c:v>
                </c:pt>
                <c:pt idx="1648">
                  <c:v>45616</c:v>
                </c:pt>
                <c:pt idx="1649">
                  <c:v>45617</c:v>
                </c:pt>
                <c:pt idx="1650">
                  <c:v>45618</c:v>
                </c:pt>
                <c:pt idx="1651">
                  <c:v>45619</c:v>
                </c:pt>
                <c:pt idx="1652">
                  <c:v>45620</c:v>
                </c:pt>
                <c:pt idx="1653">
                  <c:v>45621</c:v>
                </c:pt>
                <c:pt idx="1654">
                  <c:v>45622</c:v>
                </c:pt>
                <c:pt idx="1655">
                  <c:v>45623</c:v>
                </c:pt>
                <c:pt idx="1656">
                  <c:v>45624</c:v>
                </c:pt>
                <c:pt idx="1657">
                  <c:v>45625</c:v>
                </c:pt>
                <c:pt idx="1658">
                  <c:v>45626</c:v>
                </c:pt>
                <c:pt idx="1659">
                  <c:v>45627</c:v>
                </c:pt>
                <c:pt idx="1660">
                  <c:v>45628</c:v>
                </c:pt>
                <c:pt idx="1661">
                  <c:v>45629</c:v>
                </c:pt>
                <c:pt idx="1662">
                  <c:v>45630</c:v>
                </c:pt>
                <c:pt idx="1663">
                  <c:v>45631</c:v>
                </c:pt>
                <c:pt idx="1664">
                  <c:v>45632</c:v>
                </c:pt>
                <c:pt idx="1665">
                  <c:v>45633</c:v>
                </c:pt>
                <c:pt idx="1666">
                  <c:v>45634</c:v>
                </c:pt>
                <c:pt idx="1667">
                  <c:v>45635</c:v>
                </c:pt>
                <c:pt idx="1668">
                  <c:v>45636</c:v>
                </c:pt>
                <c:pt idx="1669">
                  <c:v>45637</c:v>
                </c:pt>
                <c:pt idx="1670">
                  <c:v>45638</c:v>
                </c:pt>
                <c:pt idx="1671">
                  <c:v>45639</c:v>
                </c:pt>
                <c:pt idx="1672">
                  <c:v>45640</c:v>
                </c:pt>
                <c:pt idx="1673">
                  <c:v>45641</c:v>
                </c:pt>
                <c:pt idx="1674">
                  <c:v>45642</c:v>
                </c:pt>
                <c:pt idx="1675">
                  <c:v>45643</c:v>
                </c:pt>
                <c:pt idx="1676">
                  <c:v>45644</c:v>
                </c:pt>
                <c:pt idx="1677">
                  <c:v>45645</c:v>
                </c:pt>
                <c:pt idx="1678">
                  <c:v>45646</c:v>
                </c:pt>
                <c:pt idx="1679">
                  <c:v>45647</c:v>
                </c:pt>
                <c:pt idx="1680">
                  <c:v>45648</c:v>
                </c:pt>
                <c:pt idx="1681">
                  <c:v>45649</c:v>
                </c:pt>
                <c:pt idx="1682">
                  <c:v>45650</c:v>
                </c:pt>
                <c:pt idx="1683">
                  <c:v>45651</c:v>
                </c:pt>
                <c:pt idx="1684">
                  <c:v>45652</c:v>
                </c:pt>
                <c:pt idx="1685">
                  <c:v>45653</c:v>
                </c:pt>
                <c:pt idx="1686">
                  <c:v>45654</c:v>
                </c:pt>
                <c:pt idx="1687">
                  <c:v>45655</c:v>
                </c:pt>
                <c:pt idx="1688">
                  <c:v>45656</c:v>
                </c:pt>
                <c:pt idx="1689">
                  <c:v>45657</c:v>
                </c:pt>
                <c:pt idx="1690">
                  <c:v>45658</c:v>
                </c:pt>
                <c:pt idx="1691">
                  <c:v>45659</c:v>
                </c:pt>
                <c:pt idx="1692">
                  <c:v>45660</c:v>
                </c:pt>
                <c:pt idx="1693">
                  <c:v>45661</c:v>
                </c:pt>
                <c:pt idx="1694">
                  <c:v>45662</c:v>
                </c:pt>
                <c:pt idx="1695">
                  <c:v>45663</c:v>
                </c:pt>
                <c:pt idx="1696">
                  <c:v>45664</c:v>
                </c:pt>
                <c:pt idx="1697">
                  <c:v>45665</c:v>
                </c:pt>
                <c:pt idx="1698">
                  <c:v>45666</c:v>
                </c:pt>
                <c:pt idx="1699">
                  <c:v>45667</c:v>
                </c:pt>
                <c:pt idx="1700">
                  <c:v>45668</c:v>
                </c:pt>
                <c:pt idx="1701">
                  <c:v>45669</c:v>
                </c:pt>
                <c:pt idx="1702">
                  <c:v>45670</c:v>
                </c:pt>
                <c:pt idx="1703">
                  <c:v>45671</c:v>
                </c:pt>
                <c:pt idx="1704">
                  <c:v>45672</c:v>
                </c:pt>
                <c:pt idx="1705">
                  <c:v>45673</c:v>
                </c:pt>
                <c:pt idx="1706">
                  <c:v>45674</c:v>
                </c:pt>
                <c:pt idx="1707">
                  <c:v>45675</c:v>
                </c:pt>
                <c:pt idx="1708">
                  <c:v>45676</c:v>
                </c:pt>
                <c:pt idx="1709">
                  <c:v>45677</c:v>
                </c:pt>
                <c:pt idx="1710">
                  <c:v>45678</c:v>
                </c:pt>
                <c:pt idx="1711">
                  <c:v>45679</c:v>
                </c:pt>
                <c:pt idx="1712">
                  <c:v>45680</c:v>
                </c:pt>
                <c:pt idx="1713">
                  <c:v>45681</c:v>
                </c:pt>
                <c:pt idx="1714">
                  <c:v>45682</c:v>
                </c:pt>
                <c:pt idx="1715">
                  <c:v>45683</c:v>
                </c:pt>
                <c:pt idx="1716">
                  <c:v>45684</c:v>
                </c:pt>
                <c:pt idx="1717">
                  <c:v>45685</c:v>
                </c:pt>
                <c:pt idx="1718">
                  <c:v>45686</c:v>
                </c:pt>
                <c:pt idx="1719">
                  <c:v>45687</c:v>
                </c:pt>
                <c:pt idx="1720">
                  <c:v>45688</c:v>
                </c:pt>
                <c:pt idx="1721">
                  <c:v>45689</c:v>
                </c:pt>
                <c:pt idx="1722">
                  <c:v>45690</c:v>
                </c:pt>
                <c:pt idx="1723">
                  <c:v>45691</c:v>
                </c:pt>
                <c:pt idx="1724">
                  <c:v>45692</c:v>
                </c:pt>
                <c:pt idx="1725">
                  <c:v>45693</c:v>
                </c:pt>
                <c:pt idx="1726">
                  <c:v>45694</c:v>
                </c:pt>
                <c:pt idx="1727">
                  <c:v>45695</c:v>
                </c:pt>
                <c:pt idx="1728">
                  <c:v>45696</c:v>
                </c:pt>
                <c:pt idx="1729">
                  <c:v>45697</c:v>
                </c:pt>
                <c:pt idx="1730">
                  <c:v>45698</c:v>
                </c:pt>
                <c:pt idx="1731">
                  <c:v>45699</c:v>
                </c:pt>
                <c:pt idx="1732">
                  <c:v>45700</c:v>
                </c:pt>
                <c:pt idx="1733">
                  <c:v>45701</c:v>
                </c:pt>
                <c:pt idx="1734">
                  <c:v>45702</c:v>
                </c:pt>
                <c:pt idx="1735">
                  <c:v>45703</c:v>
                </c:pt>
                <c:pt idx="1736">
                  <c:v>45704</c:v>
                </c:pt>
                <c:pt idx="1737">
                  <c:v>45705</c:v>
                </c:pt>
                <c:pt idx="1738">
                  <c:v>45706</c:v>
                </c:pt>
                <c:pt idx="1739">
                  <c:v>45707</c:v>
                </c:pt>
                <c:pt idx="1740">
                  <c:v>45708</c:v>
                </c:pt>
                <c:pt idx="1741">
                  <c:v>45709</c:v>
                </c:pt>
                <c:pt idx="1742">
                  <c:v>45710</c:v>
                </c:pt>
                <c:pt idx="1743">
                  <c:v>45711</c:v>
                </c:pt>
                <c:pt idx="1744">
                  <c:v>45712</c:v>
                </c:pt>
                <c:pt idx="1745">
                  <c:v>45713</c:v>
                </c:pt>
                <c:pt idx="1746">
                  <c:v>45714</c:v>
                </c:pt>
                <c:pt idx="1747">
                  <c:v>45715</c:v>
                </c:pt>
                <c:pt idx="1748">
                  <c:v>45716</c:v>
                </c:pt>
                <c:pt idx="1749">
                  <c:v>45717</c:v>
                </c:pt>
                <c:pt idx="1750">
                  <c:v>45718</c:v>
                </c:pt>
                <c:pt idx="1751">
                  <c:v>45719</c:v>
                </c:pt>
                <c:pt idx="1752">
                  <c:v>45720</c:v>
                </c:pt>
                <c:pt idx="1753">
                  <c:v>45721</c:v>
                </c:pt>
                <c:pt idx="1754">
                  <c:v>45722</c:v>
                </c:pt>
                <c:pt idx="1755">
                  <c:v>45723</c:v>
                </c:pt>
                <c:pt idx="1756">
                  <c:v>45724</c:v>
                </c:pt>
                <c:pt idx="1757">
                  <c:v>45725</c:v>
                </c:pt>
                <c:pt idx="1758">
                  <c:v>45726</c:v>
                </c:pt>
                <c:pt idx="1759">
                  <c:v>45727</c:v>
                </c:pt>
                <c:pt idx="1760">
                  <c:v>45728</c:v>
                </c:pt>
                <c:pt idx="1761">
                  <c:v>45729</c:v>
                </c:pt>
                <c:pt idx="1762">
                  <c:v>45730</c:v>
                </c:pt>
                <c:pt idx="1763">
                  <c:v>45731</c:v>
                </c:pt>
                <c:pt idx="1764">
                  <c:v>45732</c:v>
                </c:pt>
                <c:pt idx="1765">
                  <c:v>45733</c:v>
                </c:pt>
                <c:pt idx="1766">
                  <c:v>45734</c:v>
                </c:pt>
                <c:pt idx="1767">
                  <c:v>45735</c:v>
                </c:pt>
                <c:pt idx="1768">
                  <c:v>45737</c:v>
                </c:pt>
                <c:pt idx="1769">
                  <c:v>45738</c:v>
                </c:pt>
                <c:pt idx="1770">
                  <c:v>45739</c:v>
                </c:pt>
                <c:pt idx="1771">
                  <c:v>45740</c:v>
                </c:pt>
                <c:pt idx="1772">
                  <c:v>45741</c:v>
                </c:pt>
                <c:pt idx="1773">
                  <c:v>45742</c:v>
                </c:pt>
                <c:pt idx="1774">
                  <c:v>45743</c:v>
                </c:pt>
                <c:pt idx="1775">
                  <c:v>45744</c:v>
                </c:pt>
                <c:pt idx="1776">
                  <c:v>45745</c:v>
                </c:pt>
                <c:pt idx="1777">
                  <c:v>45746</c:v>
                </c:pt>
                <c:pt idx="1778">
                  <c:v>45747</c:v>
                </c:pt>
                <c:pt idx="1779">
                  <c:v>45748</c:v>
                </c:pt>
                <c:pt idx="1780">
                  <c:v>45749</c:v>
                </c:pt>
                <c:pt idx="1781">
                  <c:v>45750</c:v>
                </c:pt>
                <c:pt idx="1782">
                  <c:v>45751</c:v>
                </c:pt>
                <c:pt idx="1783">
                  <c:v>45752</c:v>
                </c:pt>
                <c:pt idx="1784">
                  <c:v>45753</c:v>
                </c:pt>
                <c:pt idx="1785">
                  <c:v>45754</c:v>
                </c:pt>
                <c:pt idx="1786">
                  <c:v>45755</c:v>
                </c:pt>
                <c:pt idx="1787">
                  <c:v>45756</c:v>
                </c:pt>
                <c:pt idx="1788">
                  <c:v>45757</c:v>
                </c:pt>
                <c:pt idx="1789">
                  <c:v>45758</c:v>
                </c:pt>
                <c:pt idx="1790">
                  <c:v>45759</c:v>
                </c:pt>
                <c:pt idx="1791">
                  <c:v>45760</c:v>
                </c:pt>
                <c:pt idx="1792">
                  <c:v>45761</c:v>
                </c:pt>
                <c:pt idx="1793">
                  <c:v>45762</c:v>
                </c:pt>
                <c:pt idx="1794">
                  <c:v>45763</c:v>
                </c:pt>
                <c:pt idx="1795">
                  <c:v>45764</c:v>
                </c:pt>
                <c:pt idx="1796">
                  <c:v>45765</c:v>
                </c:pt>
                <c:pt idx="1797">
                  <c:v>45766</c:v>
                </c:pt>
                <c:pt idx="1798">
                  <c:v>45767</c:v>
                </c:pt>
                <c:pt idx="1799">
                  <c:v>45768</c:v>
                </c:pt>
                <c:pt idx="1800">
                  <c:v>45769</c:v>
                </c:pt>
                <c:pt idx="1801">
                  <c:v>45770</c:v>
                </c:pt>
                <c:pt idx="1802">
                  <c:v>45771</c:v>
                </c:pt>
                <c:pt idx="1803">
                  <c:v>45772</c:v>
                </c:pt>
                <c:pt idx="1804">
                  <c:v>45773</c:v>
                </c:pt>
                <c:pt idx="1805">
                  <c:v>45774</c:v>
                </c:pt>
                <c:pt idx="1806">
                  <c:v>45775</c:v>
                </c:pt>
                <c:pt idx="1807">
                  <c:v>45776</c:v>
                </c:pt>
                <c:pt idx="1808">
                  <c:v>45777</c:v>
                </c:pt>
                <c:pt idx="1809">
                  <c:v>45778</c:v>
                </c:pt>
                <c:pt idx="1810">
                  <c:v>45779</c:v>
                </c:pt>
                <c:pt idx="1811">
                  <c:v>45780</c:v>
                </c:pt>
                <c:pt idx="1812">
                  <c:v>45781</c:v>
                </c:pt>
                <c:pt idx="1813">
                  <c:v>45782</c:v>
                </c:pt>
                <c:pt idx="1814">
                  <c:v>45783</c:v>
                </c:pt>
                <c:pt idx="1815">
                  <c:v>45784</c:v>
                </c:pt>
                <c:pt idx="1816">
                  <c:v>45785</c:v>
                </c:pt>
                <c:pt idx="1817">
                  <c:v>45786</c:v>
                </c:pt>
                <c:pt idx="1818">
                  <c:v>45787</c:v>
                </c:pt>
                <c:pt idx="1819">
                  <c:v>45788</c:v>
                </c:pt>
                <c:pt idx="1820">
                  <c:v>45789</c:v>
                </c:pt>
                <c:pt idx="1821">
                  <c:v>45790</c:v>
                </c:pt>
                <c:pt idx="1822">
                  <c:v>45791</c:v>
                </c:pt>
                <c:pt idx="1823">
                  <c:v>45792</c:v>
                </c:pt>
                <c:pt idx="1824">
                  <c:v>45793</c:v>
                </c:pt>
                <c:pt idx="1825">
                  <c:v>45794</c:v>
                </c:pt>
                <c:pt idx="1826">
                  <c:v>45795</c:v>
                </c:pt>
                <c:pt idx="1827">
                  <c:v>45796</c:v>
                </c:pt>
                <c:pt idx="1828">
                  <c:v>45797</c:v>
                </c:pt>
                <c:pt idx="1829">
                  <c:v>45798</c:v>
                </c:pt>
                <c:pt idx="1830">
                  <c:v>45799</c:v>
                </c:pt>
                <c:pt idx="1831">
                  <c:v>45800</c:v>
                </c:pt>
                <c:pt idx="1832">
                  <c:v>45801</c:v>
                </c:pt>
                <c:pt idx="1833">
                  <c:v>45802</c:v>
                </c:pt>
                <c:pt idx="1834">
                  <c:v>45803</c:v>
                </c:pt>
                <c:pt idx="1835">
                  <c:v>45804</c:v>
                </c:pt>
                <c:pt idx="1836">
                  <c:v>45805</c:v>
                </c:pt>
                <c:pt idx="1837">
                  <c:v>45806</c:v>
                </c:pt>
                <c:pt idx="1838">
                  <c:v>45807</c:v>
                </c:pt>
                <c:pt idx="1839">
                  <c:v>45808</c:v>
                </c:pt>
                <c:pt idx="1840">
                  <c:v>45809</c:v>
                </c:pt>
                <c:pt idx="1841">
                  <c:v>45810</c:v>
                </c:pt>
                <c:pt idx="1842">
                  <c:v>45811</c:v>
                </c:pt>
                <c:pt idx="1843">
                  <c:v>45812</c:v>
                </c:pt>
                <c:pt idx="1844">
                  <c:v>45813</c:v>
                </c:pt>
                <c:pt idx="1845">
                  <c:v>45814</c:v>
                </c:pt>
                <c:pt idx="1846">
                  <c:v>45815</c:v>
                </c:pt>
                <c:pt idx="1847">
                  <c:v>45816</c:v>
                </c:pt>
                <c:pt idx="1848">
                  <c:v>45817</c:v>
                </c:pt>
                <c:pt idx="1849">
                  <c:v>45818</c:v>
                </c:pt>
                <c:pt idx="1850">
                  <c:v>45819</c:v>
                </c:pt>
                <c:pt idx="1851">
                  <c:v>45820</c:v>
                </c:pt>
                <c:pt idx="1852">
                  <c:v>45821</c:v>
                </c:pt>
                <c:pt idx="1853">
                  <c:v>45822</c:v>
                </c:pt>
                <c:pt idx="1854">
                  <c:v>45823</c:v>
                </c:pt>
                <c:pt idx="1855">
                  <c:v>45824</c:v>
                </c:pt>
                <c:pt idx="1856">
                  <c:v>45825</c:v>
                </c:pt>
                <c:pt idx="1857">
                  <c:v>45826</c:v>
                </c:pt>
                <c:pt idx="1858">
                  <c:v>45827</c:v>
                </c:pt>
                <c:pt idx="1859">
                  <c:v>45828</c:v>
                </c:pt>
                <c:pt idx="1860">
                  <c:v>45829</c:v>
                </c:pt>
                <c:pt idx="1861">
                  <c:v>45830</c:v>
                </c:pt>
                <c:pt idx="1862">
                  <c:v>45831</c:v>
                </c:pt>
                <c:pt idx="1863">
                  <c:v>45832</c:v>
                </c:pt>
                <c:pt idx="1864">
                  <c:v>45833</c:v>
                </c:pt>
                <c:pt idx="1865">
                  <c:v>45834</c:v>
                </c:pt>
                <c:pt idx="1866">
                  <c:v>45835</c:v>
                </c:pt>
                <c:pt idx="1867">
                  <c:v>45836</c:v>
                </c:pt>
                <c:pt idx="1868">
                  <c:v>45837</c:v>
                </c:pt>
                <c:pt idx="1869">
                  <c:v>45838</c:v>
                </c:pt>
                <c:pt idx="1870">
                  <c:v>45839</c:v>
                </c:pt>
                <c:pt idx="1871">
                  <c:v>45840</c:v>
                </c:pt>
                <c:pt idx="1872">
                  <c:v>45841</c:v>
                </c:pt>
                <c:pt idx="1873">
                  <c:v>45842</c:v>
                </c:pt>
                <c:pt idx="1874">
                  <c:v>45843</c:v>
                </c:pt>
                <c:pt idx="1875">
                  <c:v>45844</c:v>
                </c:pt>
                <c:pt idx="1876">
                  <c:v>45845</c:v>
                </c:pt>
                <c:pt idx="1877">
                  <c:v>45846</c:v>
                </c:pt>
                <c:pt idx="1878">
                  <c:v>45847</c:v>
                </c:pt>
                <c:pt idx="1879">
                  <c:v>45848</c:v>
                </c:pt>
                <c:pt idx="1880">
                  <c:v>45849</c:v>
                </c:pt>
                <c:pt idx="1881">
                  <c:v>45850</c:v>
                </c:pt>
                <c:pt idx="1882">
                  <c:v>45851</c:v>
                </c:pt>
                <c:pt idx="1883">
                  <c:v>45852</c:v>
                </c:pt>
                <c:pt idx="1884">
                  <c:v>45853</c:v>
                </c:pt>
                <c:pt idx="1885">
                  <c:v>45854</c:v>
                </c:pt>
                <c:pt idx="1886">
                  <c:v>45855</c:v>
                </c:pt>
                <c:pt idx="1887">
                  <c:v>45856</c:v>
                </c:pt>
                <c:pt idx="1888">
                  <c:v>45857</c:v>
                </c:pt>
                <c:pt idx="1889">
                  <c:v>45858</c:v>
                </c:pt>
                <c:pt idx="1890">
                  <c:v>45859</c:v>
                </c:pt>
                <c:pt idx="1891">
                  <c:v>45860</c:v>
                </c:pt>
                <c:pt idx="1892">
                  <c:v>45861</c:v>
                </c:pt>
                <c:pt idx="1893">
                  <c:v>45862</c:v>
                </c:pt>
                <c:pt idx="1894">
                  <c:v>45863</c:v>
                </c:pt>
                <c:pt idx="1895">
                  <c:v>45864</c:v>
                </c:pt>
                <c:pt idx="1896">
                  <c:v>45865</c:v>
                </c:pt>
                <c:pt idx="1897">
                  <c:v>45866</c:v>
                </c:pt>
                <c:pt idx="1898">
                  <c:v>45867</c:v>
                </c:pt>
                <c:pt idx="1899">
                  <c:v>45868</c:v>
                </c:pt>
                <c:pt idx="1900">
                  <c:v>45869</c:v>
                </c:pt>
                <c:pt idx="1901">
                  <c:v>45870</c:v>
                </c:pt>
                <c:pt idx="1902">
                  <c:v>45871</c:v>
                </c:pt>
                <c:pt idx="1903">
                  <c:v>45872</c:v>
                </c:pt>
                <c:pt idx="1904">
                  <c:v>45873</c:v>
                </c:pt>
                <c:pt idx="1905">
                  <c:v>45874</c:v>
                </c:pt>
                <c:pt idx="1906">
                  <c:v>45875</c:v>
                </c:pt>
                <c:pt idx="1907">
                  <c:v>45876</c:v>
                </c:pt>
                <c:pt idx="1908">
                  <c:v>45877</c:v>
                </c:pt>
                <c:pt idx="1909">
                  <c:v>45878</c:v>
                </c:pt>
                <c:pt idx="1910">
                  <c:v>45879</c:v>
                </c:pt>
                <c:pt idx="1911">
                  <c:v>45880</c:v>
                </c:pt>
                <c:pt idx="1912">
                  <c:v>45881</c:v>
                </c:pt>
                <c:pt idx="1913">
                  <c:v>45882</c:v>
                </c:pt>
                <c:pt idx="1914">
                  <c:v>45883</c:v>
                </c:pt>
                <c:pt idx="1915">
                  <c:v>45884</c:v>
                </c:pt>
                <c:pt idx="1916">
                  <c:v>45885</c:v>
                </c:pt>
                <c:pt idx="1917">
                  <c:v>45886</c:v>
                </c:pt>
                <c:pt idx="1918">
                  <c:v>45887</c:v>
                </c:pt>
                <c:pt idx="1919">
                  <c:v>45888</c:v>
                </c:pt>
                <c:pt idx="1920">
                  <c:v>45889</c:v>
                </c:pt>
                <c:pt idx="1921">
                  <c:v>45890</c:v>
                </c:pt>
                <c:pt idx="1922">
                  <c:v>45891</c:v>
                </c:pt>
                <c:pt idx="1923">
                  <c:v>45892</c:v>
                </c:pt>
                <c:pt idx="1924">
                  <c:v>45893</c:v>
                </c:pt>
                <c:pt idx="1925">
                  <c:v>45894</c:v>
                </c:pt>
                <c:pt idx="1926">
                  <c:v>45895</c:v>
                </c:pt>
                <c:pt idx="1927">
                  <c:v>45896</c:v>
                </c:pt>
                <c:pt idx="1928">
                  <c:v>45897</c:v>
                </c:pt>
                <c:pt idx="1929">
                  <c:v>45898</c:v>
                </c:pt>
                <c:pt idx="1930">
                  <c:v>45899</c:v>
                </c:pt>
                <c:pt idx="1931">
                  <c:v>45900</c:v>
                </c:pt>
                <c:pt idx="1932">
                  <c:v>45901</c:v>
                </c:pt>
                <c:pt idx="1933">
                  <c:v>45902</c:v>
                </c:pt>
                <c:pt idx="1934">
                  <c:v>45903</c:v>
                </c:pt>
                <c:pt idx="1935">
                  <c:v>45904</c:v>
                </c:pt>
                <c:pt idx="1936">
                  <c:v>45905</c:v>
                </c:pt>
                <c:pt idx="1937">
                  <c:v>45906</c:v>
                </c:pt>
                <c:pt idx="1938">
                  <c:v>45907</c:v>
                </c:pt>
                <c:pt idx="1939">
                  <c:v>45908</c:v>
                </c:pt>
                <c:pt idx="1940">
                  <c:v>45909</c:v>
                </c:pt>
                <c:pt idx="1941">
                  <c:v>45910</c:v>
                </c:pt>
                <c:pt idx="1942">
                  <c:v>45911</c:v>
                </c:pt>
                <c:pt idx="1943">
                  <c:v>45912</c:v>
                </c:pt>
                <c:pt idx="1944">
                  <c:v>45913</c:v>
                </c:pt>
                <c:pt idx="1945">
                  <c:v>45914</c:v>
                </c:pt>
                <c:pt idx="1946">
                  <c:v>45915</c:v>
                </c:pt>
                <c:pt idx="1947">
                  <c:v>45916</c:v>
                </c:pt>
                <c:pt idx="1948">
                  <c:v>45917</c:v>
                </c:pt>
                <c:pt idx="1949">
                  <c:v>45918</c:v>
                </c:pt>
                <c:pt idx="1950">
                  <c:v>45919</c:v>
                </c:pt>
                <c:pt idx="1951">
                  <c:v>45920</c:v>
                </c:pt>
                <c:pt idx="1952">
                  <c:v>45921</c:v>
                </c:pt>
                <c:pt idx="1953">
                  <c:v>45922</c:v>
                </c:pt>
                <c:pt idx="1954">
                  <c:v>45924</c:v>
                </c:pt>
                <c:pt idx="1955">
                  <c:v>45925</c:v>
                </c:pt>
                <c:pt idx="1956">
                  <c:v>45926</c:v>
                </c:pt>
                <c:pt idx="1957">
                  <c:v>45927</c:v>
                </c:pt>
                <c:pt idx="1958">
                  <c:v>45928</c:v>
                </c:pt>
                <c:pt idx="1959">
                  <c:v>45929</c:v>
                </c:pt>
                <c:pt idx="1960">
                  <c:v>45930</c:v>
                </c:pt>
                <c:pt idx="1961">
                  <c:v>45931</c:v>
                </c:pt>
                <c:pt idx="1962">
                  <c:v>45932</c:v>
                </c:pt>
                <c:pt idx="1963">
                  <c:v>45933</c:v>
                </c:pt>
                <c:pt idx="1964">
                  <c:v>45934</c:v>
                </c:pt>
                <c:pt idx="1965">
                  <c:v>45935</c:v>
                </c:pt>
                <c:pt idx="1966">
                  <c:v>45936</c:v>
                </c:pt>
                <c:pt idx="1967">
                  <c:v>45937</c:v>
                </c:pt>
                <c:pt idx="1968">
                  <c:v>45938</c:v>
                </c:pt>
                <c:pt idx="1969">
                  <c:v>45939</c:v>
                </c:pt>
                <c:pt idx="1970">
                  <c:v>45940</c:v>
                </c:pt>
                <c:pt idx="1971">
                  <c:v>45941</c:v>
                </c:pt>
                <c:pt idx="1972">
                  <c:v>45942</c:v>
                </c:pt>
                <c:pt idx="1973">
                  <c:v>45943</c:v>
                </c:pt>
                <c:pt idx="1974">
                  <c:v>45944</c:v>
                </c:pt>
                <c:pt idx="1975">
                  <c:v>45945</c:v>
                </c:pt>
                <c:pt idx="1976">
                  <c:v>45946</c:v>
                </c:pt>
                <c:pt idx="1977">
                  <c:v>45947</c:v>
                </c:pt>
                <c:pt idx="1978">
                  <c:v>45948</c:v>
                </c:pt>
                <c:pt idx="1979">
                  <c:v>45949</c:v>
                </c:pt>
                <c:pt idx="1980">
                  <c:v>45950</c:v>
                </c:pt>
                <c:pt idx="1981">
                  <c:v>45951</c:v>
                </c:pt>
                <c:pt idx="1982">
                  <c:v>45952</c:v>
                </c:pt>
                <c:pt idx="1983">
                  <c:v>45953</c:v>
                </c:pt>
                <c:pt idx="1984">
                  <c:v>45954</c:v>
                </c:pt>
                <c:pt idx="1985">
                  <c:v>45955</c:v>
                </c:pt>
                <c:pt idx="1986">
                  <c:v>45956</c:v>
                </c:pt>
                <c:pt idx="1987">
                  <c:v>45957</c:v>
                </c:pt>
                <c:pt idx="1988">
                  <c:v>45958</c:v>
                </c:pt>
                <c:pt idx="1989">
                  <c:v>45959</c:v>
                </c:pt>
                <c:pt idx="1990">
                  <c:v>45960</c:v>
                </c:pt>
                <c:pt idx="1991">
                  <c:v>45961</c:v>
                </c:pt>
                <c:pt idx="1992">
                  <c:v>45962</c:v>
                </c:pt>
                <c:pt idx="1993">
                  <c:v>45963</c:v>
                </c:pt>
                <c:pt idx="1994">
                  <c:v>45964</c:v>
                </c:pt>
                <c:pt idx="1995">
                  <c:v>45965</c:v>
                </c:pt>
                <c:pt idx="1996">
                  <c:v>45966</c:v>
                </c:pt>
                <c:pt idx="1997">
                  <c:v>45967</c:v>
                </c:pt>
                <c:pt idx="1998">
                  <c:v>45968</c:v>
                </c:pt>
                <c:pt idx="1999">
                  <c:v>45969</c:v>
                </c:pt>
                <c:pt idx="2000">
                  <c:v>45970</c:v>
                </c:pt>
                <c:pt idx="2001">
                  <c:v>45971</c:v>
                </c:pt>
                <c:pt idx="2002">
                  <c:v>45972</c:v>
                </c:pt>
                <c:pt idx="2003">
                  <c:v>45973</c:v>
                </c:pt>
                <c:pt idx="2004">
                  <c:v>45974</c:v>
                </c:pt>
                <c:pt idx="2005">
                  <c:v>45975</c:v>
                </c:pt>
                <c:pt idx="2006">
                  <c:v>45976</c:v>
                </c:pt>
                <c:pt idx="2007">
                  <c:v>45977</c:v>
                </c:pt>
                <c:pt idx="2008">
                  <c:v>45978</c:v>
                </c:pt>
                <c:pt idx="2009">
                  <c:v>45979</c:v>
                </c:pt>
                <c:pt idx="2010">
                  <c:v>45980</c:v>
                </c:pt>
                <c:pt idx="2011">
                  <c:v>45981</c:v>
                </c:pt>
                <c:pt idx="2012">
                  <c:v>45982</c:v>
                </c:pt>
                <c:pt idx="2013">
                  <c:v>45983</c:v>
                </c:pt>
                <c:pt idx="2014">
                  <c:v>45984</c:v>
                </c:pt>
                <c:pt idx="2015">
                  <c:v>45985</c:v>
                </c:pt>
                <c:pt idx="2016">
                  <c:v>45986</c:v>
                </c:pt>
                <c:pt idx="2017">
                  <c:v>45987</c:v>
                </c:pt>
                <c:pt idx="2018">
                  <c:v>45988</c:v>
                </c:pt>
                <c:pt idx="2019">
                  <c:v>45989</c:v>
                </c:pt>
                <c:pt idx="2020">
                  <c:v>45990</c:v>
                </c:pt>
                <c:pt idx="2021">
                  <c:v>45991</c:v>
                </c:pt>
                <c:pt idx="2022">
                  <c:v>45992</c:v>
                </c:pt>
                <c:pt idx="2023">
                  <c:v>45993</c:v>
                </c:pt>
                <c:pt idx="2024">
                  <c:v>45994</c:v>
                </c:pt>
                <c:pt idx="2025">
                  <c:v>45995</c:v>
                </c:pt>
                <c:pt idx="2026">
                  <c:v>45996</c:v>
                </c:pt>
                <c:pt idx="2027">
                  <c:v>45997</c:v>
                </c:pt>
                <c:pt idx="2028">
                  <c:v>45998</c:v>
                </c:pt>
                <c:pt idx="2029">
                  <c:v>45999</c:v>
                </c:pt>
                <c:pt idx="2030">
                  <c:v>46000</c:v>
                </c:pt>
                <c:pt idx="2031">
                  <c:v>46001</c:v>
                </c:pt>
                <c:pt idx="2032">
                  <c:v>46002</c:v>
                </c:pt>
                <c:pt idx="2033">
                  <c:v>46003</c:v>
                </c:pt>
                <c:pt idx="2034">
                  <c:v>46004</c:v>
                </c:pt>
                <c:pt idx="2035">
                  <c:v>46005</c:v>
                </c:pt>
                <c:pt idx="2036">
                  <c:v>46006</c:v>
                </c:pt>
                <c:pt idx="2037">
                  <c:v>46007</c:v>
                </c:pt>
                <c:pt idx="2038">
                  <c:v>46008</c:v>
                </c:pt>
                <c:pt idx="2039">
                  <c:v>46009</c:v>
                </c:pt>
                <c:pt idx="2040">
                  <c:v>46010</c:v>
                </c:pt>
                <c:pt idx="2041">
                  <c:v>46011</c:v>
                </c:pt>
                <c:pt idx="2042">
                  <c:v>46012</c:v>
                </c:pt>
                <c:pt idx="2043">
                  <c:v>46013</c:v>
                </c:pt>
                <c:pt idx="2044">
                  <c:v>46014</c:v>
                </c:pt>
                <c:pt idx="2045">
                  <c:v>46015</c:v>
                </c:pt>
                <c:pt idx="2046">
                  <c:v>46016</c:v>
                </c:pt>
                <c:pt idx="2047">
                  <c:v>46017</c:v>
                </c:pt>
                <c:pt idx="2048">
                  <c:v>46018</c:v>
                </c:pt>
                <c:pt idx="2049">
                  <c:v>46019</c:v>
                </c:pt>
                <c:pt idx="2050">
                  <c:v>46020</c:v>
                </c:pt>
                <c:pt idx="2051">
                  <c:v>46021</c:v>
                </c:pt>
                <c:pt idx="2052">
                  <c:v>46022</c:v>
                </c:pt>
                <c:pt idx="2053">
                  <c:v>46023</c:v>
                </c:pt>
                <c:pt idx="2054">
                  <c:v>46024</c:v>
                </c:pt>
                <c:pt idx="2055">
                  <c:v>46025</c:v>
                </c:pt>
                <c:pt idx="2056">
                  <c:v>46026</c:v>
                </c:pt>
                <c:pt idx="2057">
                  <c:v>46027</c:v>
                </c:pt>
                <c:pt idx="2058">
                  <c:v>46028</c:v>
                </c:pt>
                <c:pt idx="2059">
                  <c:v>46029</c:v>
                </c:pt>
                <c:pt idx="2060">
                  <c:v>46030</c:v>
                </c:pt>
                <c:pt idx="2061">
                  <c:v>46031</c:v>
                </c:pt>
                <c:pt idx="2062">
                  <c:v>46032</c:v>
                </c:pt>
                <c:pt idx="2063">
                  <c:v>46033</c:v>
                </c:pt>
                <c:pt idx="2064">
                  <c:v>46034</c:v>
                </c:pt>
                <c:pt idx="2065">
                  <c:v>46035</c:v>
                </c:pt>
                <c:pt idx="2066">
                  <c:v>46036</c:v>
                </c:pt>
                <c:pt idx="2067">
                  <c:v>46037</c:v>
                </c:pt>
                <c:pt idx="2068">
                  <c:v>46038</c:v>
                </c:pt>
                <c:pt idx="2069">
                  <c:v>46039</c:v>
                </c:pt>
                <c:pt idx="2070">
                  <c:v>46040</c:v>
                </c:pt>
                <c:pt idx="2071">
                  <c:v>46041</c:v>
                </c:pt>
                <c:pt idx="2072">
                  <c:v>46042</c:v>
                </c:pt>
                <c:pt idx="2073">
                  <c:v>46043</c:v>
                </c:pt>
                <c:pt idx="2074">
                  <c:v>46044</c:v>
                </c:pt>
                <c:pt idx="2075">
                  <c:v>46045</c:v>
                </c:pt>
                <c:pt idx="2076">
                  <c:v>46046</c:v>
                </c:pt>
                <c:pt idx="2077">
                  <c:v>46047</c:v>
                </c:pt>
                <c:pt idx="2078">
                  <c:v>46048</c:v>
                </c:pt>
                <c:pt idx="2079">
                  <c:v>46049</c:v>
                </c:pt>
                <c:pt idx="2080">
                  <c:v>46050</c:v>
                </c:pt>
                <c:pt idx="2081">
                  <c:v>46051</c:v>
                </c:pt>
                <c:pt idx="2082">
                  <c:v>46052</c:v>
                </c:pt>
                <c:pt idx="2083">
                  <c:v>46053</c:v>
                </c:pt>
                <c:pt idx="2084">
                  <c:v>46054</c:v>
                </c:pt>
                <c:pt idx="2085">
                  <c:v>46055</c:v>
                </c:pt>
                <c:pt idx="2086">
                  <c:v>46056</c:v>
                </c:pt>
                <c:pt idx="2087">
                  <c:v>46057</c:v>
                </c:pt>
                <c:pt idx="2088">
                  <c:v>46058</c:v>
                </c:pt>
                <c:pt idx="2089">
                  <c:v>46059</c:v>
                </c:pt>
                <c:pt idx="2090">
                  <c:v>46060</c:v>
                </c:pt>
                <c:pt idx="2091">
                  <c:v>46061</c:v>
                </c:pt>
                <c:pt idx="2092">
                  <c:v>46062</c:v>
                </c:pt>
                <c:pt idx="2093">
                  <c:v>46063</c:v>
                </c:pt>
                <c:pt idx="2094">
                  <c:v>46064</c:v>
                </c:pt>
                <c:pt idx="2095">
                  <c:v>46065</c:v>
                </c:pt>
                <c:pt idx="2096">
                  <c:v>46066</c:v>
                </c:pt>
                <c:pt idx="2097">
                  <c:v>46067</c:v>
                </c:pt>
                <c:pt idx="2098">
                  <c:v>46068</c:v>
                </c:pt>
                <c:pt idx="2099">
                  <c:v>46069</c:v>
                </c:pt>
                <c:pt idx="2100">
                  <c:v>46070</c:v>
                </c:pt>
                <c:pt idx="2101">
                  <c:v>46071</c:v>
                </c:pt>
                <c:pt idx="2102">
                  <c:v>46072</c:v>
                </c:pt>
                <c:pt idx="2103">
                  <c:v>46073</c:v>
                </c:pt>
                <c:pt idx="2104">
                  <c:v>46074</c:v>
                </c:pt>
                <c:pt idx="2105">
                  <c:v>46075</c:v>
                </c:pt>
                <c:pt idx="2106">
                  <c:v>46076</c:v>
                </c:pt>
                <c:pt idx="2107">
                  <c:v>46077</c:v>
                </c:pt>
                <c:pt idx="2108">
                  <c:v>46078</c:v>
                </c:pt>
                <c:pt idx="2109">
                  <c:v>46079</c:v>
                </c:pt>
                <c:pt idx="2110">
                  <c:v>46080</c:v>
                </c:pt>
                <c:pt idx="2111">
                  <c:v>46081</c:v>
                </c:pt>
                <c:pt idx="2112">
                  <c:v>46082</c:v>
                </c:pt>
                <c:pt idx="2113">
                  <c:v>46083</c:v>
                </c:pt>
                <c:pt idx="2114">
                  <c:v>46084</c:v>
                </c:pt>
                <c:pt idx="2115">
                  <c:v>46085</c:v>
                </c:pt>
                <c:pt idx="2116">
                  <c:v>46086</c:v>
                </c:pt>
                <c:pt idx="2117">
                  <c:v>46087</c:v>
                </c:pt>
                <c:pt idx="2118">
                  <c:v>46088</c:v>
                </c:pt>
                <c:pt idx="2119">
                  <c:v>46089</c:v>
                </c:pt>
                <c:pt idx="2120">
                  <c:v>46090</c:v>
                </c:pt>
                <c:pt idx="2121">
                  <c:v>46091</c:v>
                </c:pt>
                <c:pt idx="2122">
                  <c:v>46092</c:v>
                </c:pt>
                <c:pt idx="2123">
                  <c:v>46093</c:v>
                </c:pt>
                <c:pt idx="2124">
                  <c:v>46094</c:v>
                </c:pt>
                <c:pt idx="2125">
                  <c:v>46095</c:v>
                </c:pt>
                <c:pt idx="2126">
                  <c:v>46096</c:v>
                </c:pt>
                <c:pt idx="2127">
                  <c:v>46097</c:v>
                </c:pt>
                <c:pt idx="2128">
                  <c:v>46098</c:v>
                </c:pt>
                <c:pt idx="2129">
                  <c:v>46099</c:v>
                </c:pt>
                <c:pt idx="2130">
                  <c:v>46100</c:v>
                </c:pt>
                <c:pt idx="2131">
                  <c:v>46101</c:v>
                </c:pt>
                <c:pt idx="2132">
                  <c:v>46102</c:v>
                </c:pt>
                <c:pt idx="2133">
                  <c:v>46103</c:v>
                </c:pt>
                <c:pt idx="2134">
                  <c:v>46104</c:v>
                </c:pt>
                <c:pt idx="2135">
                  <c:v>46105</c:v>
                </c:pt>
                <c:pt idx="2136">
                  <c:v>46106</c:v>
                </c:pt>
                <c:pt idx="2137">
                  <c:v>46107</c:v>
                </c:pt>
                <c:pt idx="2138">
                  <c:v>46108</c:v>
                </c:pt>
                <c:pt idx="2139">
                  <c:v>46109</c:v>
                </c:pt>
                <c:pt idx="2140">
                  <c:v>46110</c:v>
                </c:pt>
                <c:pt idx="2141">
                  <c:v>46111</c:v>
                </c:pt>
                <c:pt idx="2142">
                  <c:v>46112</c:v>
                </c:pt>
                <c:pt idx="2143">
                  <c:v>46113</c:v>
                </c:pt>
                <c:pt idx="2144">
                  <c:v>46114</c:v>
                </c:pt>
                <c:pt idx="2145">
                  <c:v>46115</c:v>
                </c:pt>
                <c:pt idx="2146">
                  <c:v>46116</c:v>
                </c:pt>
                <c:pt idx="2147">
                  <c:v>46117</c:v>
                </c:pt>
                <c:pt idx="2148">
                  <c:v>46118</c:v>
                </c:pt>
                <c:pt idx="2149">
                  <c:v>46119</c:v>
                </c:pt>
                <c:pt idx="2150">
                  <c:v>46120</c:v>
                </c:pt>
                <c:pt idx="2151">
                  <c:v>46121</c:v>
                </c:pt>
                <c:pt idx="2152">
                  <c:v>46122</c:v>
                </c:pt>
                <c:pt idx="2153">
                  <c:v>46123</c:v>
                </c:pt>
                <c:pt idx="2154">
                  <c:v>46124</c:v>
                </c:pt>
                <c:pt idx="2155">
                  <c:v>46125</c:v>
                </c:pt>
                <c:pt idx="2156">
                  <c:v>46126</c:v>
                </c:pt>
                <c:pt idx="2157">
                  <c:v>46127</c:v>
                </c:pt>
                <c:pt idx="2158">
                  <c:v>46128</c:v>
                </c:pt>
                <c:pt idx="2159">
                  <c:v>46129</c:v>
                </c:pt>
                <c:pt idx="2160">
                  <c:v>46130</c:v>
                </c:pt>
                <c:pt idx="2161">
                  <c:v>46131</c:v>
                </c:pt>
                <c:pt idx="2162">
                  <c:v>46132</c:v>
                </c:pt>
                <c:pt idx="2163">
                  <c:v>46133</c:v>
                </c:pt>
                <c:pt idx="2164">
                  <c:v>46134</c:v>
                </c:pt>
                <c:pt idx="2165">
                  <c:v>46135</c:v>
                </c:pt>
                <c:pt idx="2166">
                  <c:v>46136</c:v>
                </c:pt>
                <c:pt idx="2167">
                  <c:v>46137</c:v>
                </c:pt>
                <c:pt idx="2168">
                  <c:v>46138</c:v>
                </c:pt>
                <c:pt idx="2169">
                  <c:v>46139</c:v>
                </c:pt>
                <c:pt idx="2170">
                  <c:v>46140</c:v>
                </c:pt>
                <c:pt idx="2171">
                  <c:v>46141</c:v>
                </c:pt>
                <c:pt idx="2172">
                  <c:v>46142</c:v>
                </c:pt>
                <c:pt idx="2173">
                  <c:v>46143</c:v>
                </c:pt>
                <c:pt idx="2174">
                  <c:v>46144</c:v>
                </c:pt>
                <c:pt idx="2175">
                  <c:v>46145</c:v>
                </c:pt>
                <c:pt idx="2176">
                  <c:v>46146</c:v>
                </c:pt>
                <c:pt idx="2177">
                  <c:v>46147</c:v>
                </c:pt>
                <c:pt idx="2178">
                  <c:v>46148</c:v>
                </c:pt>
                <c:pt idx="2179">
                  <c:v>46149</c:v>
                </c:pt>
                <c:pt idx="2180">
                  <c:v>46150</c:v>
                </c:pt>
                <c:pt idx="2181">
                  <c:v>46151</c:v>
                </c:pt>
                <c:pt idx="2182">
                  <c:v>46152</c:v>
                </c:pt>
                <c:pt idx="2183">
                  <c:v>46153</c:v>
                </c:pt>
                <c:pt idx="2184">
                  <c:v>46154</c:v>
                </c:pt>
                <c:pt idx="2185">
                  <c:v>46155</c:v>
                </c:pt>
                <c:pt idx="2186">
                  <c:v>46156</c:v>
                </c:pt>
                <c:pt idx="2187">
                  <c:v>46157</c:v>
                </c:pt>
                <c:pt idx="2188">
                  <c:v>46158</c:v>
                </c:pt>
                <c:pt idx="2189">
                  <c:v>46159</c:v>
                </c:pt>
                <c:pt idx="2190">
                  <c:v>46160</c:v>
                </c:pt>
                <c:pt idx="2191">
                  <c:v>46161</c:v>
                </c:pt>
                <c:pt idx="2192">
                  <c:v>46162</c:v>
                </c:pt>
                <c:pt idx="2193">
                  <c:v>46163</c:v>
                </c:pt>
                <c:pt idx="2194">
                  <c:v>46164</c:v>
                </c:pt>
                <c:pt idx="2195">
                  <c:v>46165</c:v>
                </c:pt>
                <c:pt idx="2196">
                  <c:v>46166</c:v>
                </c:pt>
                <c:pt idx="2197">
                  <c:v>46167</c:v>
                </c:pt>
                <c:pt idx="2198">
                  <c:v>46168</c:v>
                </c:pt>
                <c:pt idx="2199">
                  <c:v>46169</c:v>
                </c:pt>
                <c:pt idx="2200">
                  <c:v>46170</c:v>
                </c:pt>
                <c:pt idx="2201">
                  <c:v>46171</c:v>
                </c:pt>
                <c:pt idx="2202">
                  <c:v>46172</c:v>
                </c:pt>
                <c:pt idx="2203">
                  <c:v>46173</c:v>
                </c:pt>
                <c:pt idx="2204">
                  <c:v>46174</c:v>
                </c:pt>
                <c:pt idx="2205">
                  <c:v>46175</c:v>
                </c:pt>
                <c:pt idx="2206">
                  <c:v>46176</c:v>
                </c:pt>
                <c:pt idx="2207">
                  <c:v>46177</c:v>
                </c:pt>
                <c:pt idx="2208">
                  <c:v>46178</c:v>
                </c:pt>
                <c:pt idx="2209">
                  <c:v>46179</c:v>
                </c:pt>
                <c:pt idx="2210">
                  <c:v>46180</c:v>
                </c:pt>
                <c:pt idx="2211">
                  <c:v>46181</c:v>
                </c:pt>
                <c:pt idx="2212">
                  <c:v>46182</c:v>
                </c:pt>
                <c:pt idx="2213">
                  <c:v>46183</c:v>
                </c:pt>
                <c:pt idx="2214">
                  <c:v>46184</c:v>
                </c:pt>
                <c:pt idx="2215">
                  <c:v>46185</c:v>
                </c:pt>
                <c:pt idx="2216">
                  <c:v>46186</c:v>
                </c:pt>
                <c:pt idx="2217">
                  <c:v>46187</c:v>
                </c:pt>
                <c:pt idx="2218">
                  <c:v>46188</c:v>
                </c:pt>
                <c:pt idx="2219">
                  <c:v>46189</c:v>
                </c:pt>
                <c:pt idx="2220">
                  <c:v>46190</c:v>
                </c:pt>
                <c:pt idx="2221">
                  <c:v>46191</c:v>
                </c:pt>
                <c:pt idx="2222">
                  <c:v>46192</c:v>
                </c:pt>
                <c:pt idx="2223">
                  <c:v>46193</c:v>
                </c:pt>
                <c:pt idx="2224">
                  <c:v>46194</c:v>
                </c:pt>
                <c:pt idx="2225">
                  <c:v>46195</c:v>
                </c:pt>
                <c:pt idx="2226">
                  <c:v>46196</c:v>
                </c:pt>
                <c:pt idx="2227">
                  <c:v>46197</c:v>
                </c:pt>
                <c:pt idx="2228">
                  <c:v>46198</c:v>
                </c:pt>
                <c:pt idx="2229">
                  <c:v>46199</c:v>
                </c:pt>
                <c:pt idx="2230">
                  <c:v>46200</c:v>
                </c:pt>
                <c:pt idx="2231">
                  <c:v>46201</c:v>
                </c:pt>
                <c:pt idx="2232">
                  <c:v>46202</c:v>
                </c:pt>
                <c:pt idx="2233">
                  <c:v>46203</c:v>
                </c:pt>
                <c:pt idx="2234">
                  <c:v>46204</c:v>
                </c:pt>
                <c:pt idx="2235">
                  <c:v>46205</c:v>
                </c:pt>
                <c:pt idx="2236">
                  <c:v>46206</c:v>
                </c:pt>
                <c:pt idx="2237">
                  <c:v>46207</c:v>
                </c:pt>
                <c:pt idx="2238">
                  <c:v>46208</c:v>
                </c:pt>
                <c:pt idx="2239">
                  <c:v>46209</c:v>
                </c:pt>
                <c:pt idx="2240">
                  <c:v>46210</c:v>
                </c:pt>
                <c:pt idx="2241">
                  <c:v>46211</c:v>
                </c:pt>
                <c:pt idx="2242">
                  <c:v>46212</c:v>
                </c:pt>
                <c:pt idx="2243">
                  <c:v>46213</c:v>
                </c:pt>
                <c:pt idx="2244">
                  <c:v>46214</c:v>
                </c:pt>
                <c:pt idx="2245">
                  <c:v>46215</c:v>
                </c:pt>
                <c:pt idx="2246">
                  <c:v>46216</c:v>
                </c:pt>
                <c:pt idx="2247">
                  <c:v>46217</c:v>
                </c:pt>
                <c:pt idx="2248">
                  <c:v>46218</c:v>
                </c:pt>
                <c:pt idx="2249">
                  <c:v>46219</c:v>
                </c:pt>
                <c:pt idx="2250">
                  <c:v>46220</c:v>
                </c:pt>
                <c:pt idx="2251">
                  <c:v>46221</c:v>
                </c:pt>
                <c:pt idx="2252">
                  <c:v>46222</c:v>
                </c:pt>
                <c:pt idx="2253">
                  <c:v>46223</c:v>
                </c:pt>
                <c:pt idx="2254">
                  <c:v>46224</c:v>
                </c:pt>
                <c:pt idx="2255">
                  <c:v>46225</c:v>
                </c:pt>
                <c:pt idx="2256">
                  <c:v>46226</c:v>
                </c:pt>
                <c:pt idx="2257">
                  <c:v>46227</c:v>
                </c:pt>
                <c:pt idx="2258">
                  <c:v>46228</c:v>
                </c:pt>
                <c:pt idx="2259">
                  <c:v>46229</c:v>
                </c:pt>
                <c:pt idx="2260">
                  <c:v>46230</c:v>
                </c:pt>
                <c:pt idx="2261">
                  <c:v>46231</c:v>
                </c:pt>
                <c:pt idx="2262">
                  <c:v>46232</c:v>
                </c:pt>
                <c:pt idx="2263">
                  <c:v>46233</c:v>
                </c:pt>
                <c:pt idx="2264">
                  <c:v>46234</c:v>
                </c:pt>
                <c:pt idx="2265">
                  <c:v>46235</c:v>
                </c:pt>
                <c:pt idx="2266">
                  <c:v>46236</c:v>
                </c:pt>
                <c:pt idx="2267">
                  <c:v>46237</c:v>
                </c:pt>
                <c:pt idx="2268">
                  <c:v>46238</c:v>
                </c:pt>
                <c:pt idx="2269">
                  <c:v>46239</c:v>
                </c:pt>
                <c:pt idx="2270">
                  <c:v>46240</c:v>
                </c:pt>
                <c:pt idx="2271">
                  <c:v>46241</c:v>
                </c:pt>
                <c:pt idx="2272">
                  <c:v>46242</c:v>
                </c:pt>
                <c:pt idx="2273">
                  <c:v>46243</c:v>
                </c:pt>
                <c:pt idx="2274">
                  <c:v>46244</c:v>
                </c:pt>
                <c:pt idx="2275">
                  <c:v>46245</c:v>
                </c:pt>
                <c:pt idx="2276">
                  <c:v>46246</c:v>
                </c:pt>
                <c:pt idx="2277">
                  <c:v>46247</c:v>
                </c:pt>
                <c:pt idx="2278">
                  <c:v>46248</c:v>
                </c:pt>
                <c:pt idx="2279">
                  <c:v>46249</c:v>
                </c:pt>
                <c:pt idx="2280">
                  <c:v>46250</c:v>
                </c:pt>
                <c:pt idx="2281">
                  <c:v>46251</c:v>
                </c:pt>
                <c:pt idx="2282">
                  <c:v>46252</c:v>
                </c:pt>
                <c:pt idx="2283">
                  <c:v>46253</c:v>
                </c:pt>
                <c:pt idx="2284">
                  <c:v>46254</c:v>
                </c:pt>
                <c:pt idx="2285">
                  <c:v>46255</c:v>
                </c:pt>
                <c:pt idx="2286">
                  <c:v>46256</c:v>
                </c:pt>
                <c:pt idx="2287">
                  <c:v>46257</c:v>
                </c:pt>
                <c:pt idx="2288">
                  <c:v>46258</c:v>
                </c:pt>
                <c:pt idx="2289">
                  <c:v>46259</c:v>
                </c:pt>
                <c:pt idx="2290">
                  <c:v>46260</c:v>
                </c:pt>
                <c:pt idx="2291">
                  <c:v>46261</c:v>
                </c:pt>
                <c:pt idx="2292">
                  <c:v>46262</c:v>
                </c:pt>
                <c:pt idx="2293">
                  <c:v>46263</c:v>
                </c:pt>
                <c:pt idx="2294">
                  <c:v>46264</c:v>
                </c:pt>
                <c:pt idx="2295">
                  <c:v>46265</c:v>
                </c:pt>
                <c:pt idx="2296">
                  <c:v>46266</c:v>
                </c:pt>
                <c:pt idx="2297">
                  <c:v>46267</c:v>
                </c:pt>
                <c:pt idx="2298">
                  <c:v>46268</c:v>
                </c:pt>
                <c:pt idx="2299">
                  <c:v>46269</c:v>
                </c:pt>
                <c:pt idx="2300">
                  <c:v>46270</c:v>
                </c:pt>
                <c:pt idx="2301">
                  <c:v>46271</c:v>
                </c:pt>
                <c:pt idx="2302">
                  <c:v>46272</c:v>
                </c:pt>
                <c:pt idx="2303">
                  <c:v>46273</c:v>
                </c:pt>
                <c:pt idx="2304">
                  <c:v>46274</c:v>
                </c:pt>
                <c:pt idx="2305">
                  <c:v>46275</c:v>
                </c:pt>
                <c:pt idx="2306">
                  <c:v>46276</c:v>
                </c:pt>
                <c:pt idx="2307">
                  <c:v>46277</c:v>
                </c:pt>
                <c:pt idx="2308">
                  <c:v>46278</c:v>
                </c:pt>
                <c:pt idx="2309">
                  <c:v>46279</c:v>
                </c:pt>
                <c:pt idx="2310">
                  <c:v>46280</c:v>
                </c:pt>
                <c:pt idx="2311">
                  <c:v>46281</c:v>
                </c:pt>
                <c:pt idx="2312">
                  <c:v>46282</c:v>
                </c:pt>
                <c:pt idx="2313">
                  <c:v>46283</c:v>
                </c:pt>
                <c:pt idx="2314">
                  <c:v>46284</c:v>
                </c:pt>
                <c:pt idx="2315">
                  <c:v>46285</c:v>
                </c:pt>
                <c:pt idx="2316">
                  <c:v>46286</c:v>
                </c:pt>
                <c:pt idx="2317">
                  <c:v>46287</c:v>
                </c:pt>
                <c:pt idx="2318">
                  <c:v>46288</c:v>
                </c:pt>
                <c:pt idx="2319">
                  <c:v>46289</c:v>
                </c:pt>
                <c:pt idx="2320">
                  <c:v>46290</c:v>
                </c:pt>
                <c:pt idx="2321">
                  <c:v>46291</c:v>
                </c:pt>
                <c:pt idx="2322">
                  <c:v>46292</c:v>
                </c:pt>
                <c:pt idx="2323">
                  <c:v>46293</c:v>
                </c:pt>
                <c:pt idx="2324">
                  <c:v>46294</c:v>
                </c:pt>
                <c:pt idx="2325">
                  <c:v>46295</c:v>
                </c:pt>
                <c:pt idx="2326">
                  <c:v>46296</c:v>
                </c:pt>
                <c:pt idx="2327">
                  <c:v>46297</c:v>
                </c:pt>
                <c:pt idx="2328">
                  <c:v>46298</c:v>
                </c:pt>
                <c:pt idx="2329">
                  <c:v>46299</c:v>
                </c:pt>
                <c:pt idx="2330">
                  <c:v>46300</c:v>
                </c:pt>
                <c:pt idx="2331">
                  <c:v>46301</c:v>
                </c:pt>
                <c:pt idx="2332">
                  <c:v>46302</c:v>
                </c:pt>
                <c:pt idx="2333">
                  <c:v>46303</c:v>
                </c:pt>
                <c:pt idx="2334">
                  <c:v>46304</c:v>
                </c:pt>
                <c:pt idx="2335">
                  <c:v>46305</c:v>
                </c:pt>
                <c:pt idx="2336">
                  <c:v>46306</c:v>
                </c:pt>
                <c:pt idx="2337">
                  <c:v>46307</c:v>
                </c:pt>
                <c:pt idx="2338">
                  <c:v>46308</c:v>
                </c:pt>
                <c:pt idx="2339">
                  <c:v>46309</c:v>
                </c:pt>
                <c:pt idx="2340">
                  <c:v>46310</c:v>
                </c:pt>
                <c:pt idx="2341">
                  <c:v>46311</c:v>
                </c:pt>
                <c:pt idx="2342">
                  <c:v>46312</c:v>
                </c:pt>
                <c:pt idx="2343">
                  <c:v>46313</c:v>
                </c:pt>
                <c:pt idx="2344">
                  <c:v>46314</c:v>
                </c:pt>
                <c:pt idx="2345">
                  <c:v>46315</c:v>
                </c:pt>
                <c:pt idx="2346">
                  <c:v>46316</c:v>
                </c:pt>
                <c:pt idx="2347">
                  <c:v>46317</c:v>
                </c:pt>
                <c:pt idx="2348">
                  <c:v>46318</c:v>
                </c:pt>
                <c:pt idx="2349">
                  <c:v>46319</c:v>
                </c:pt>
                <c:pt idx="2350">
                  <c:v>46320</c:v>
                </c:pt>
                <c:pt idx="2351">
                  <c:v>46321</c:v>
                </c:pt>
                <c:pt idx="2352">
                  <c:v>46322</c:v>
                </c:pt>
                <c:pt idx="2353">
                  <c:v>46323</c:v>
                </c:pt>
                <c:pt idx="2354">
                  <c:v>46324</c:v>
                </c:pt>
                <c:pt idx="2355">
                  <c:v>46325</c:v>
                </c:pt>
                <c:pt idx="2356">
                  <c:v>46326</c:v>
                </c:pt>
                <c:pt idx="2357">
                  <c:v>46327</c:v>
                </c:pt>
                <c:pt idx="2358">
                  <c:v>46328</c:v>
                </c:pt>
                <c:pt idx="2359">
                  <c:v>46329</c:v>
                </c:pt>
                <c:pt idx="2360">
                  <c:v>46330</c:v>
                </c:pt>
                <c:pt idx="2361">
                  <c:v>46331</c:v>
                </c:pt>
                <c:pt idx="2362">
                  <c:v>46332</c:v>
                </c:pt>
                <c:pt idx="2363">
                  <c:v>46333</c:v>
                </c:pt>
                <c:pt idx="2364">
                  <c:v>46334</c:v>
                </c:pt>
                <c:pt idx="2365">
                  <c:v>46335</c:v>
                </c:pt>
                <c:pt idx="2366">
                  <c:v>46336</c:v>
                </c:pt>
                <c:pt idx="2367">
                  <c:v>46337</c:v>
                </c:pt>
                <c:pt idx="2368">
                  <c:v>46338</c:v>
                </c:pt>
                <c:pt idx="2369">
                  <c:v>46339</c:v>
                </c:pt>
                <c:pt idx="2370">
                  <c:v>46340</c:v>
                </c:pt>
                <c:pt idx="2371">
                  <c:v>46341</c:v>
                </c:pt>
                <c:pt idx="2372">
                  <c:v>46342</c:v>
                </c:pt>
                <c:pt idx="2373">
                  <c:v>46343</c:v>
                </c:pt>
                <c:pt idx="2374">
                  <c:v>46344</c:v>
                </c:pt>
                <c:pt idx="2375">
                  <c:v>46345</c:v>
                </c:pt>
                <c:pt idx="2376">
                  <c:v>46346</c:v>
                </c:pt>
                <c:pt idx="2377">
                  <c:v>46347</c:v>
                </c:pt>
                <c:pt idx="2378">
                  <c:v>46348</c:v>
                </c:pt>
                <c:pt idx="2379">
                  <c:v>46349</c:v>
                </c:pt>
                <c:pt idx="2380">
                  <c:v>46350</c:v>
                </c:pt>
                <c:pt idx="2381">
                  <c:v>46351</c:v>
                </c:pt>
                <c:pt idx="2382">
                  <c:v>46352</c:v>
                </c:pt>
                <c:pt idx="2383">
                  <c:v>46353</c:v>
                </c:pt>
                <c:pt idx="2384">
                  <c:v>46354</c:v>
                </c:pt>
                <c:pt idx="2385">
                  <c:v>46355</c:v>
                </c:pt>
                <c:pt idx="2386">
                  <c:v>46356</c:v>
                </c:pt>
                <c:pt idx="2387">
                  <c:v>46357</c:v>
                </c:pt>
                <c:pt idx="2388">
                  <c:v>46358</c:v>
                </c:pt>
                <c:pt idx="2389">
                  <c:v>46359</c:v>
                </c:pt>
                <c:pt idx="2390">
                  <c:v>46360</c:v>
                </c:pt>
                <c:pt idx="2391">
                  <c:v>46361</c:v>
                </c:pt>
                <c:pt idx="2392">
                  <c:v>46362</c:v>
                </c:pt>
                <c:pt idx="2393">
                  <c:v>46363</c:v>
                </c:pt>
                <c:pt idx="2394">
                  <c:v>46364</c:v>
                </c:pt>
                <c:pt idx="2395">
                  <c:v>46365</c:v>
                </c:pt>
                <c:pt idx="2396">
                  <c:v>46366</c:v>
                </c:pt>
                <c:pt idx="2397">
                  <c:v>46367</c:v>
                </c:pt>
                <c:pt idx="2398">
                  <c:v>46368</c:v>
                </c:pt>
                <c:pt idx="2399">
                  <c:v>46369</c:v>
                </c:pt>
                <c:pt idx="2400">
                  <c:v>46370</c:v>
                </c:pt>
                <c:pt idx="2401">
                  <c:v>46371</c:v>
                </c:pt>
                <c:pt idx="2402">
                  <c:v>46372</c:v>
                </c:pt>
                <c:pt idx="2403">
                  <c:v>46373</c:v>
                </c:pt>
                <c:pt idx="2404">
                  <c:v>46374</c:v>
                </c:pt>
                <c:pt idx="2405">
                  <c:v>46375</c:v>
                </c:pt>
                <c:pt idx="2406">
                  <c:v>46376</c:v>
                </c:pt>
                <c:pt idx="2407">
                  <c:v>46377</c:v>
                </c:pt>
                <c:pt idx="2408">
                  <c:v>46378</c:v>
                </c:pt>
                <c:pt idx="2409">
                  <c:v>46379</c:v>
                </c:pt>
                <c:pt idx="2410">
                  <c:v>46380</c:v>
                </c:pt>
                <c:pt idx="2411">
                  <c:v>46381</c:v>
                </c:pt>
                <c:pt idx="2412">
                  <c:v>46382</c:v>
                </c:pt>
                <c:pt idx="2413">
                  <c:v>46383</c:v>
                </c:pt>
                <c:pt idx="2414">
                  <c:v>46384</c:v>
                </c:pt>
                <c:pt idx="2415">
                  <c:v>46385</c:v>
                </c:pt>
                <c:pt idx="2416">
                  <c:v>46386</c:v>
                </c:pt>
                <c:pt idx="2417">
                  <c:v>46387</c:v>
                </c:pt>
                <c:pt idx="2418">
                  <c:v>46388</c:v>
                </c:pt>
                <c:pt idx="2419">
                  <c:v>46389</c:v>
                </c:pt>
                <c:pt idx="2420">
                  <c:v>46390</c:v>
                </c:pt>
                <c:pt idx="2421">
                  <c:v>46391</c:v>
                </c:pt>
                <c:pt idx="2422">
                  <c:v>46392</c:v>
                </c:pt>
                <c:pt idx="2423">
                  <c:v>46393</c:v>
                </c:pt>
                <c:pt idx="2424">
                  <c:v>46394</c:v>
                </c:pt>
                <c:pt idx="2425">
                  <c:v>46395</c:v>
                </c:pt>
                <c:pt idx="2426">
                  <c:v>46396</c:v>
                </c:pt>
                <c:pt idx="2427">
                  <c:v>46397</c:v>
                </c:pt>
                <c:pt idx="2428">
                  <c:v>46398</c:v>
                </c:pt>
                <c:pt idx="2429">
                  <c:v>46399</c:v>
                </c:pt>
                <c:pt idx="2430">
                  <c:v>46400</c:v>
                </c:pt>
                <c:pt idx="2431">
                  <c:v>46401</c:v>
                </c:pt>
                <c:pt idx="2432">
                  <c:v>46402</c:v>
                </c:pt>
                <c:pt idx="2433">
                  <c:v>46403</c:v>
                </c:pt>
                <c:pt idx="2434">
                  <c:v>46404</c:v>
                </c:pt>
                <c:pt idx="2435">
                  <c:v>46405</c:v>
                </c:pt>
                <c:pt idx="2436">
                  <c:v>46406</c:v>
                </c:pt>
                <c:pt idx="2437">
                  <c:v>46407</c:v>
                </c:pt>
                <c:pt idx="2438">
                  <c:v>46408</c:v>
                </c:pt>
                <c:pt idx="2439">
                  <c:v>46409</c:v>
                </c:pt>
                <c:pt idx="2440">
                  <c:v>46410</c:v>
                </c:pt>
                <c:pt idx="2441">
                  <c:v>46411</c:v>
                </c:pt>
                <c:pt idx="2442">
                  <c:v>46412</c:v>
                </c:pt>
                <c:pt idx="2443">
                  <c:v>46413</c:v>
                </c:pt>
                <c:pt idx="2444">
                  <c:v>46414</c:v>
                </c:pt>
                <c:pt idx="2445">
                  <c:v>46415</c:v>
                </c:pt>
                <c:pt idx="2446">
                  <c:v>46416</c:v>
                </c:pt>
                <c:pt idx="2447">
                  <c:v>46417</c:v>
                </c:pt>
                <c:pt idx="2448">
                  <c:v>46418</c:v>
                </c:pt>
                <c:pt idx="2449">
                  <c:v>46419</c:v>
                </c:pt>
                <c:pt idx="2450">
                  <c:v>46420</c:v>
                </c:pt>
                <c:pt idx="2451">
                  <c:v>46421</c:v>
                </c:pt>
                <c:pt idx="2452">
                  <c:v>46422</c:v>
                </c:pt>
                <c:pt idx="2453">
                  <c:v>46423</c:v>
                </c:pt>
                <c:pt idx="2454">
                  <c:v>46424</c:v>
                </c:pt>
                <c:pt idx="2455">
                  <c:v>46425</c:v>
                </c:pt>
                <c:pt idx="2456">
                  <c:v>46426</c:v>
                </c:pt>
                <c:pt idx="2457">
                  <c:v>46427</c:v>
                </c:pt>
                <c:pt idx="2458">
                  <c:v>46428</c:v>
                </c:pt>
                <c:pt idx="2459">
                  <c:v>46429</c:v>
                </c:pt>
                <c:pt idx="2460">
                  <c:v>46430</c:v>
                </c:pt>
                <c:pt idx="2461">
                  <c:v>46431</c:v>
                </c:pt>
                <c:pt idx="2462">
                  <c:v>46432</c:v>
                </c:pt>
                <c:pt idx="2463">
                  <c:v>46433</c:v>
                </c:pt>
                <c:pt idx="2464">
                  <c:v>46434</c:v>
                </c:pt>
                <c:pt idx="2465">
                  <c:v>46435</c:v>
                </c:pt>
                <c:pt idx="2466">
                  <c:v>46436</c:v>
                </c:pt>
                <c:pt idx="2467">
                  <c:v>46437</c:v>
                </c:pt>
                <c:pt idx="2468">
                  <c:v>46438</c:v>
                </c:pt>
                <c:pt idx="2469">
                  <c:v>46439</c:v>
                </c:pt>
                <c:pt idx="2470">
                  <c:v>46440</c:v>
                </c:pt>
                <c:pt idx="2471">
                  <c:v>46441</c:v>
                </c:pt>
                <c:pt idx="2472">
                  <c:v>46442</c:v>
                </c:pt>
                <c:pt idx="2473">
                  <c:v>46443</c:v>
                </c:pt>
                <c:pt idx="2474">
                  <c:v>46444</c:v>
                </c:pt>
                <c:pt idx="2475">
                  <c:v>46445</c:v>
                </c:pt>
                <c:pt idx="2476">
                  <c:v>46446</c:v>
                </c:pt>
                <c:pt idx="2477">
                  <c:v>46447</c:v>
                </c:pt>
                <c:pt idx="2478">
                  <c:v>46448</c:v>
                </c:pt>
                <c:pt idx="2479">
                  <c:v>46449</c:v>
                </c:pt>
                <c:pt idx="2480">
                  <c:v>46450</c:v>
                </c:pt>
                <c:pt idx="2481">
                  <c:v>46451</c:v>
                </c:pt>
                <c:pt idx="2482">
                  <c:v>46452</c:v>
                </c:pt>
                <c:pt idx="2483">
                  <c:v>46453</c:v>
                </c:pt>
                <c:pt idx="2484">
                  <c:v>46454</c:v>
                </c:pt>
                <c:pt idx="2485">
                  <c:v>46455</c:v>
                </c:pt>
                <c:pt idx="2486">
                  <c:v>46456</c:v>
                </c:pt>
                <c:pt idx="2487">
                  <c:v>46457</c:v>
                </c:pt>
                <c:pt idx="2488">
                  <c:v>46458</c:v>
                </c:pt>
                <c:pt idx="2489">
                  <c:v>46459</c:v>
                </c:pt>
                <c:pt idx="2490">
                  <c:v>46460</c:v>
                </c:pt>
                <c:pt idx="2491">
                  <c:v>46461</c:v>
                </c:pt>
                <c:pt idx="2492">
                  <c:v>46462</c:v>
                </c:pt>
                <c:pt idx="2493">
                  <c:v>46463</c:v>
                </c:pt>
                <c:pt idx="2494">
                  <c:v>46464</c:v>
                </c:pt>
                <c:pt idx="2495">
                  <c:v>46465</c:v>
                </c:pt>
                <c:pt idx="2496">
                  <c:v>46466</c:v>
                </c:pt>
                <c:pt idx="2497">
                  <c:v>46467</c:v>
                </c:pt>
                <c:pt idx="2498">
                  <c:v>46468</c:v>
                </c:pt>
                <c:pt idx="2499">
                  <c:v>46469</c:v>
                </c:pt>
                <c:pt idx="2500">
                  <c:v>46470</c:v>
                </c:pt>
                <c:pt idx="2501">
                  <c:v>46471</c:v>
                </c:pt>
                <c:pt idx="2502">
                  <c:v>46472</c:v>
                </c:pt>
                <c:pt idx="2503">
                  <c:v>46473</c:v>
                </c:pt>
                <c:pt idx="2504">
                  <c:v>46474</c:v>
                </c:pt>
                <c:pt idx="2505">
                  <c:v>46475</c:v>
                </c:pt>
                <c:pt idx="2506">
                  <c:v>46476</c:v>
                </c:pt>
                <c:pt idx="2507">
                  <c:v>46477</c:v>
                </c:pt>
                <c:pt idx="2508">
                  <c:v>46478</c:v>
                </c:pt>
                <c:pt idx="2509">
                  <c:v>46479</c:v>
                </c:pt>
                <c:pt idx="2510">
                  <c:v>46480</c:v>
                </c:pt>
                <c:pt idx="2511">
                  <c:v>46481</c:v>
                </c:pt>
                <c:pt idx="2512">
                  <c:v>46482</c:v>
                </c:pt>
                <c:pt idx="2513">
                  <c:v>46483</c:v>
                </c:pt>
                <c:pt idx="2514">
                  <c:v>46484</c:v>
                </c:pt>
                <c:pt idx="2515">
                  <c:v>46485</c:v>
                </c:pt>
                <c:pt idx="2516">
                  <c:v>46486</c:v>
                </c:pt>
                <c:pt idx="2517">
                  <c:v>46487</c:v>
                </c:pt>
                <c:pt idx="2518">
                  <c:v>46488</c:v>
                </c:pt>
                <c:pt idx="2519">
                  <c:v>46489</c:v>
                </c:pt>
                <c:pt idx="2520">
                  <c:v>46490</c:v>
                </c:pt>
                <c:pt idx="2521">
                  <c:v>46491</c:v>
                </c:pt>
                <c:pt idx="2522">
                  <c:v>46492</c:v>
                </c:pt>
                <c:pt idx="2523">
                  <c:v>46493</c:v>
                </c:pt>
                <c:pt idx="2524">
                  <c:v>46494</c:v>
                </c:pt>
                <c:pt idx="2525">
                  <c:v>46495</c:v>
                </c:pt>
                <c:pt idx="2526">
                  <c:v>46496</c:v>
                </c:pt>
                <c:pt idx="2527">
                  <c:v>46497</c:v>
                </c:pt>
                <c:pt idx="2528">
                  <c:v>46498</c:v>
                </c:pt>
                <c:pt idx="2529">
                  <c:v>46499</c:v>
                </c:pt>
                <c:pt idx="2530">
                  <c:v>46500</c:v>
                </c:pt>
                <c:pt idx="2531">
                  <c:v>46501</c:v>
                </c:pt>
                <c:pt idx="2532">
                  <c:v>46502</c:v>
                </c:pt>
                <c:pt idx="2533">
                  <c:v>46503</c:v>
                </c:pt>
                <c:pt idx="2534">
                  <c:v>46504</c:v>
                </c:pt>
                <c:pt idx="2535">
                  <c:v>46505</c:v>
                </c:pt>
                <c:pt idx="2536">
                  <c:v>46506</c:v>
                </c:pt>
                <c:pt idx="2537">
                  <c:v>46507</c:v>
                </c:pt>
                <c:pt idx="2538">
                  <c:v>46508</c:v>
                </c:pt>
                <c:pt idx="2539">
                  <c:v>46509</c:v>
                </c:pt>
                <c:pt idx="2540">
                  <c:v>46510</c:v>
                </c:pt>
                <c:pt idx="2541">
                  <c:v>46511</c:v>
                </c:pt>
                <c:pt idx="2542">
                  <c:v>46512</c:v>
                </c:pt>
                <c:pt idx="2543">
                  <c:v>46513</c:v>
                </c:pt>
                <c:pt idx="2544">
                  <c:v>46514</c:v>
                </c:pt>
                <c:pt idx="2545">
                  <c:v>46515</c:v>
                </c:pt>
                <c:pt idx="2546">
                  <c:v>46516</c:v>
                </c:pt>
                <c:pt idx="2547">
                  <c:v>46517</c:v>
                </c:pt>
                <c:pt idx="2548">
                  <c:v>46518</c:v>
                </c:pt>
                <c:pt idx="2549">
                  <c:v>46519</c:v>
                </c:pt>
                <c:pt idx="2550">
                  <c:v>46520</c:v>
                </c:pt>
                <c:pt idx="2551">
                  <c:v>46521</c:v>
                </c:pt>
                <c:pt idx="2552">
                  <c:v>46522</c:v>
                </c:pt>
                <c:pt idx="2553">
                  <c:v>46523</c:v>
                </c:pt>
                <c:pt idx="2554">
                  <c:v>46524</c:v>
                </c:pt>
                <c:pt idx="2555">
                  <c:v>46525</c:v>
                </c:pt>
                <c:pt idx="2556">
                  <c:v>46526</c:v>
                </c:pt>
                <c:pt idx="2557">
                  <c:v>46527</c:v>
                </c:pt>
                <c:pt idx="2558">
                  <c:v>46528</c:v>
                </c:pt>
                <c:pt idx="2559">
                  <c:v>46529</c:v>
                </c:pt>
                <c:pt idx="2560">
                  <c:v>46530</c:v>
                </c:pt>
                <c:pt idx="2561">
                  <c:v>46531</c:v>
                </c:pt>
                <c:pt idx="2562">
                  <c:v>46532</c:v>
                </c:pt>
                <c:pt idx="2563">
                  <c:v>46533</c:v>
                </c:pt>
                <c:pt idx="2564">
                  <c:v>46534</c:v>
                </c:pt>
                <c:pt idx="2565">
                  <c:v>46535</c:v>
                </c:pt>
                <c:pt idx="2566">
                  <c:v>46536</c:v>
                </c:pt>
                <c:pt idx="2567">
                  <c:v>46537</c:v>
                </c:pt>
                <c:pt idx="2568">
                  <c:v>46538</c:v>
                </c:pt>
                <c:pt idx="2569">
                  <c:v>46539</c:v>
                </c:pt>
                <c:pt idx="2570">
                  <c:v>46540</c:v>
                </c:pt>
                <c:pt idx="2571">
                  <c:v>46541</c:v>
                </c:pt>
                <c:pt idx="2572">
                  <c:v>46542</c:v>
                </c:pt>
                <c:pt idx="2573">
                  <c:v>46543</c:v>
                </c:pt>
                <c:pt idx="2574">
                  <c:v>46544</c:v>
                </c:pt>
                <c:pt idx="2575">
                  <c:v>46545</c:v>
                </c:pt>
                <c:pt idx="2576">
                  <c:v>46546</c:v>
                </c:pt>
                <c:pt idx="2577">
                  <c:v>46547</c:v>
                </c:pt>
                <c:pt idx="2578">
                  <c:v>46548</c:v>
                </c:pt>
                <c:pt idx="2579">
                  <c:v>46549</c:v>
                </c:pt>
                <c:pt idx="2580">
                  <c:v>46550</c:v>
                </c:pt>
                <c:pt idx="2581">
                  <c:v>46551</c:v>
                </c:pt>
                <c:pt idx="2582">
                  <c:v>46552</c:v>
                </c:pt>
                <c:pt idx="2583">
                  <c:v>46553</c:v>
                </c:pt>
                <c:pt idx="2584">
                  <c:v>46554</c:v>
                </c:pt>
                <c:pt idx="2585">
                  <c:v>46555</c:v>
                </c:pt>
                <c:pt idx="2586">
                  <c:v>46556</c:v>
                </c:pt>
                <c:pt idx="2587">
                  <c:v>46557</c:v>
                </c:pt>
                <c:pt idx="2588">
                  <c:v>46558</c:v>
                </c:pt>
                <c:pt idx="2589">
                  <c:v>46559</c:v>
                </c:pt>
                <c:pt idx="2590">
                  <c:v>46560</c:v>
                </c:pt>
                <c:pt idx="2591">
                  <c:v>46561</c:v>
                </c:pt>
                <c:pt idx="2592">
                  <c:v>46562</c:v>
                </c:pt>
                <c:pt idx="2593">
                  <c:v>46563</c:v>
                </c:pt>
                <c:pt idx="2594">
                  <c:v>46564</c:v>
                </c:pt>
                <c:pt idx="2595">
                  <c:v>46565</c:v>
                </c:pt>
                <c:pt idx="2596">
                  <c:v>46566</c:v>
                </c:pt>
                <c:pt idx="2597">
                  <c:v>46567</c:v>
                </c:pt>
                <c:pt idx="2598">
                  <c:v>46568</c:v>
                </c:pt>
                <c:pt idx="2599">
                  <c:v>46569</c:v>
                </c:pt>
                <c:pt idx="2600">
                  <c:v>46570</c:v>
                </c:pt>
                <c:pt idx="2601">
                  <c:v>46571</c:v>
                </c:pt>
                <c:pt idx="2602">
                  <c:v>46572</c:v>
                </c:pt>
                <c:pt idx="2603">
                  <c:v>46573</c:v>
                </c:pt>
                <c:pt idx="2604">
                  <c:v>46574</c:v>
                </c:pt>
                <c:pt idx="2605">
                  <c:v>46575</c:v>
                </c:pt>
                <c:pt idx="2606">
                  <c:v>46576</c:v>
                </c:pt>
                <c:pt idx="2607">
                  <c:v>46577</c:v>
                </c:pt>
                <c:pt idx="2608">
                  <c:v>46578</c:v>
                </c:pt>
                <c:pt idx="2609">
                  <c:v>46579</c:v>
                </c:pt>
                <c:pt idx="2610">
                  <c:v>46580</c:v>
                </c:pt>
                <c:pt idx="2611">
                  <c:v>46581</c:v>
                </c:pt>
                <c:pt idx="2612">
                  <c:v>46582</c:v>
                </c:pt>
                <c:pt idx="2613">
                  <c:v>46583</c:v>
                </c:pt>
                <c:pt idx="2614">
                  <c:v>46584</c:v>
                </c:pt>
                <c:pt idx="2615">
                  <c:v>46585</c:v>
                </c:pt>
                <c:pt idx="2616">
                  <c:v>46586</c:v>
                </c:pt>
                <c:pt idx="2617">
                  <c:v>46587</c:v>
                </c:pt>
                <c:pt idx="2618">
                  <c:v>46588</c:v>
                </c:pt>
                <c:pt idx="2619">
                  <c:v>46589</c:v>
                </c:pt>
                <c:pt idx="2620">
                  <c:v>46590</c:v>
                </c:pt>
                <c:pt idx="2621">
                  <c:v>46591</c:v>
                </c:pt>
                <c:pt idx="2622">
                  <c:v>46592</c:v>
                </c:pt>
                <c:pt idx="2623">
                  <c:v>46593</c:v>
                </c:pt>
                <c:pt idx="2624">
                  <c:v>46594</c:v>
                </c:pt>
                <c:pt idx="2625">
                  <c:v>46595</c:v>
                </c:pt>
                <c:pt idx="2626">
                  <c:v>46596</c:v>
                </c:pt>
                <c:pt idx="2627">
                  <c:v>46597</c:v>
                </c:pt>
                <c:pt idx="2628">
                  <c:v>46598</c:v>
                </c:pt>
                <c:pt idx="2629">
                  <c:v>46599</c:v>
                </c:pt>
                <c:pt idx="2630">
                  <c:v>46600</c:v>
                </c:pt>
                <c:pt idx="2631">
                  <c:v>46601</c:v>
                </c:pt>
                <c:pt idx="2632">
                  <c:v>46602</c:v>
                </c:pt>
                <c:pt idx="2633">
                  <c:v>46603</c:v>
                </c:pt>
                <c:pt idx="2634">
                  <c:v>46604</c:v>
                </c:pt>
                <c:pt idx="2635">
                  <c:v>46605</c:v>
                </c:pt>
                <c:pt idx="2636">
                  <c:v>46606</c:v>
                </c:pt>
                <c:pt idx="2637">
                  <c:v>46607</c:v>
                </c:pt>
                <c:pt idx="2638">
                  <c:v>46608</c:v>
                </c:pt>
                <c:pt idx="2639">
                  <c:v>46609</c:v>
                </c:pt>
                <c:pt idx="2640">
                  <c:v>46610</c:v>
                </c:pt>
                <c:pt idx="2641">
                  <c:v>46611</c:v>
                </c:pt>
                <c:pt idx="2642">
                  <c:v>46612</c:v>
                </c:pt>
                <c:pt idx="2643">
                  <c:v>46613</c:v>
                </c:pt>
                <c:pt idx="2644">
                  <c:v>46614</c:v>
                </c:pt>
                <c:pt idx="2645">
                  <c:v>46615</c:v>
                </c:pt>
                <c:pt idx="2646">
                  <c:v>46616</c:v>
                </c:pt>
                <c:pt idx="2647">
                  <c:v>46617</c:v>
                </c:pt>
                <c:pt idx="2648">
                  <c:v>46618</c:v>
                </c:pt>
                <c:pt idx="2649">
                  <c:v>46619</c:v>
                </c:pt>
                <c:pt idx="2650">
                  <c:v>46620</c:v>
                </c:pt>
                <c:pt idx="2651">
                  <c:v>46621</c:v>
                </c:pt>
                <c:pt idx="2652">
                  <c:v>46622</c:v>
                </c:pt>
                <c:pt idx="2653">
                  <c:v>46623</c:v>
                </c:pt>
                <c:pt idx="2654">
                  <c:v>46624</c:v>
                </c:pt>
                <c:pt idx="2655">
                  <c:v>46625</c:v>
                </c:pt>
                <c:pt idx="2656">
                  <c:v>46626</c:v>
                </c:pt>
                <c:pt idx="2657">
                  <c:v>46627</c:v>
                </c:pt>
                <c:pt idx="2658">
                  <c:v>46628</c:v>
                </c:pt>
                <c:pt idx="2659">
                  <c:v>46629</c:v>
                </c:pt>
                <c:pt idx="2660">
                  <c:v>46630</c:v>
                </c:pt>
                <c:pt idx="2661">
                  <c:v>46631</c:v>
                </c:pt>
                <c:pt idx="2662">
                  <c:v>46632</c:v>
                </c:pt>
                <c:pt idx="2663">
                  <c:v>46633</c:v>
                </c:pt>
                <c:pt idx="2664">
                  <c:v>46634</c:v>
                </c:pt>
                <c:pt idx="2665">
                  <c:v>46635</c:v>
                </c:pt>
                <c:pt idx="2666">
                  <c:v>46636</c:v>
                </c:pt>
                <c:pt idx="2667">
                  <c:v>46637</c:v>
                </c:pt>
                <c:pt idx="2668">
                  <c:v>46638</c:v>
                </c:pt>
                <c:pt idx="2669">
                  <c:v>46639</c:v>
                </c:pt>
                <c:pt idx="2670">
                  <c:v>46640</c:v>
                </c:pt>
                <c:pt idx="2671">
                  <c:v>46641</c:v>
                </c:pt>
                <c:pt idx="2672">
                  <c:v>46642</c:v>
                </c:pt>
                <c:pt idx="2673">
                  <c:v>46643</c:v>
                </c:pt>
                <c:pt idx="2674">
                  <c:v>46644</c:v>
                </c:pt>
                <c:pt idx="2675">
                  <c:v>46645</c:v>
                </c:pt>
                <c:pt idx="2676">
                  <c:v>46646</c:v>
                </c:pt>
                <c:pt idx="2677">
                  <c:v>46647</c:v>
                </c:pt>
                <c:pt idx="2678">
                  <c:v>46648</c:v>
                </c:pt>
                <c:pt idx="2679">
                  <c:v>46649</c:v>
                </c:pt>
                <c:pt idx="2680">
                  <c:v>46650</c:v>
                </c:pt>
                <c:pt idx="2681">
                  <c:v>46651</c:v>
                </c:pt>
                <c:pt idx="2682">
                  <c:v>46652</c:v>
                </c:pt>
                <c:pt idx="2683">
                  <c:v>46653</c:v>
                </c:pt>
                <c:pt idx="2684">
                  <c:v>46654</c:v>
                </c:pt>
                <c:pt idx="2685">
                  <c:v>46655</c:v>
                </c:pt>
                <c:pt idx="2686">
                  <c:v>46656</c:v>
                </c:pt>
                <c:pt idx="2687">
                  <c:v>46657</c:v>
                </c:pt>
                <c:pt idx="2688">
                  <c:v>46658</c:v>
                </c:pt>
                <c:pt idx="2689">
                  <c:v>46659</c:v>
                </c:pt>
                <c:pt idx="2690">
                  <c:v>46660</c:v>
                </c:pt>
                <c:pt idx="2691">
                  <c:v>46661</c:v>
                </c:pt>
                <c:pt idx="2692">
                  <c:v>46662</c:v>
                </c:pt>
                <c:pt idx="2693">
                  <c:v>46663</c:v>
                </c:pt>
                <c:pt idx="2694">
                  <c:v>46664</c:v>
                </c:pt>
                <c:pt idx="2695">
                  <c:v>46665</c:v>
                </c:pt>
                <c:pt idx="2696">
                  <c:v>46666</c:v>
                </c:pt>
                <c:pt idx="2697">
                  <c:v>46667</c:v>
                </c:pt>
                <c:pt idx="2698">
                  <c:v>46668</c:v>
                </c:pt>
                <c:pt idx="2699">
                  <c:v>46669</c:v>
                </c:pt>
                <c:pt idx="2700">
                  <c:v>46670</c:v>
                </c:pt>
                <c:pt idx="2701">
                  <c:v>46671</c:v>
                </c:pt>
                <c:pt idx="2702">
                  <c:v>46672</c:v>
                </c:pt>
                <c:pt idx="2703">
                  <c:v>46673</c:v>
                </c:pt>
                <c:pt idx="2704">
                  <c:v>46674</c:v>
                </c:pt>
                <c:pt idx="2705">
                  <c:v>46675</c:v>
                </c:pt>
                <c:pt idx="2706">
                  <c:v>46676</c:v>
                </c:pt>
                <c:pt idx="2707">
                  <c:v>46677</c:v>
                </c:pt>
                <c:pt idx="2708">
                  <c:v>46678</c:v>
                </c:pt>
                <c:pt idx="2709">
                  <c:v>46679</c:v>
                </c:pt>
                <c:pt idx="2710">
                  <c:v>46680</c:v>
                </c:pt>
                <c:pt idx="2711">
                  <c:v>46681</c:v>
                </c:pt>
                <c:pt idx="2712">
                  <c:v>46682</c:v>
                </c:pt>
                <c:pt idx="2713">
                  <c:v>46683</c:v>
                </c:pt>
                <c:pt idx="2714">
                  <c:v>46684</c:v>
                </c:pt>
                <c:pt idx="2715">
                  <c:v>46685</c:v>
                </c:pt>
                <c:pt idx="2716">
                  <c:v>46686</c:v>
                </c:pt>
                <c:pt idx="2717">
                  <c:v>46687</c:v>
                </c:pt>
                <c:pt idx="2718">
                  <c:v>46688</c:v>
                </c:pt>
                <c:pt idx="2719">
                  <c:v>46689</c:v>
                </c:pt>
                <c:pt idx="2720">
                  <c:v>46690</c:v>
                </c:pt>
                <c:pt idx="2721">
                  <c:v>46691</c:v>
                </c:pt>
                <c:pt idx="2722">
                  <c:v>46692</c:v>
                </c:pt>
                <c:pt idx="2723">
                  <c:v>46693</c:v>
                </c:pt>
                <c:pt idx="2724">
                  <c:v>46694</c:v>
                </c:pt>
                <c:pt idx="2725">
                  <c:v>46695</c:v>
                </c:pt>
                <c:pt idx="2726">
                  <c:v>46696</c:v>
                </c:pt>
                <c:pt idx="2727">
                  <c:v>46697</c:v>
                </c:pt>
                <c:pt idx="2728">
                  <c:v>46698</c:v>
                </c:pt>
                <c:pt idx="2729">
                  <c:v>46699</c:v>
                </c:pt>
                <c:pt idx="2730">
                  <c:v>46700</c:v>
                </c:pt>
                <c:pt idx="2731">
                  <c:v>46701</c:v>
                </c:pt>
                <c:pt idx="2732">
                  <c:v>46702</c:v>
                </c:pt>
                <c:pt idx="2733">
                  <c:v>46703</c:v>
                </c:pt>
                <c:pt idx="2734">
                  <c:v>46704</c:v>
                </c:pt>
                <c:pt idx="2735">
                  <c:v>46705</c:v>
                </c:pt>
                <c:pt idx="2736">
                  <c:v>46706</c:v>
                </c:pt>
                <c:pt idx="2737">
                  <c:v>46707</c:v>
                </c:pt>
                <c:pt idx="2738">
                  <c:v>46708</c:v>
                </c:pt>
                <c:pt idx="2739">
                  <c:v>46709</c:v>
                </c:pt>
                <c:pt idx="2740">
                  <c:v>46710</c:v>
                </c:pt>
                <c:pt idx="2741">
                  <c:v>46711</c:v>
                </c:pt>
                <c:pt idx="2742">
                  <c:v>46712</c:v>
                </c:pt>
                <c:pt idx="2743">
                  <c:v>46713</c:v>
                </c:pt>
                <c:pt idx="2744">
                  <c:v>46714</c:v>
                </c:pt>
                <c:pt idx="2745">
                  <c:v>46715</c:v>
                </c:pt>
                <c:pt idx="2746">
                  <c:v>46716</c:v>
                </c:pt>
                <c:pt idx="2747">
                  <c:v>46717</c:v>
                </c:pt>
                <c:pt idx="2748">
                  <c:v>46718</c:v>
                </c:pt>
                <c:pt idx="2749">
                  <c:v>46719</c:v>
                </c:pt>
                <c:pt idx="2750">
                  <c:v>46720</c:v>
                </c:pt>
                <c:pt idx="2751">
                  <c:v>46721</c:v>
                </c:pt>
                <c:pt idx="2752">
                  <c:v>46722</c:v>
                </c:pt>
                <c:pt idx="2753">
                  <c:v>46723</c:v>
                </c:pt>
                <c:pt idx="2754">
                  <c:v>46724</c:v>
                </c:pt>
                <c:pt idx="2755">
                  <c:v>46725</c:v>
                </c:pt>
                <c:pt idx="2756">
                  <c:v>46726</c:v>
                </c:pt>
                <c:pt idx="2757">
                  <c:v>46727</c:v>
                </c:pt>
                <c:pt idx="2758">
                  <c:v>46728</c:v>
                </c:pt>
                <c:pt idx="2759">
                  <c:v>46729</c:v>
                </c:pt>
                <c:pt idx="2760">
                  <c:v>46730</c:v>
                </c:pt>
                <c:pt idx="2761">
                  <c:v>46731</c:v>
                </c:pt>
                <c:pt idx="2762">
                  <c:v>46732</c:v>
                </c:pt>
                <c:pt idx="2763">
                  <c:v>46733</c:v>
                </c:pt>
                <c:pt idx="2764">
                  <c:v>46734</c:v>
                </c:pt>
                <c:pt idx="2765">
                  <c:v>46735</c:v>
                </c:pt>
                <c:pt idx="2766">
                  <c:v>46736</c:v>
                </c:pt>
                <c:pt idx="2767">
                  <c:v>46737</c:v>
                </c:pt>
                <c:pt idx="2768">
                  <c:v>46738</c:v>
                </c:pt>
                <c:pt idx="2769">
                  <c:v>46739</c:v>
                </c:pt>
                <c:pt idx="2770">
                  <c:v>46740</c:v>
                </c:pt>
                <c:pt idx="2771">
                  <c:v>46741</c:v>
                </c:pt>
                <c:pt idx="2772">
                  <c:v>46742</c:v>
                </c:pt>
                <c:pt idx="2773">
                  <c:v>46743</c:v>
                </c:pt>
                <c:pt idx="2774">
                  <c:v>46744</c:v>
                </c:pt>
                <c:pt idx="2775">
                  <c:v>46745</c:v>
                </c:pt>
                <c:pt idx="2776">
                  <c:v>46746</c:v>
                </c:pt>
                <c:pt idx="2777">
                  <c:v>46747</c:v>
                </c:pt>
                <c:pt idx="2778">
                  <c:v>46748</c:v>
                </c:pt>
                <c:pt idx="2779">
                  <c:v>46749</c:v>
                </c:pt>
                <c:pt idx="2780">
                  <c:v>46750</c:v>
                </c:pt>
                <c:pt idx="2781">
                  <c:v>46751</c:v>
                </c:pt>
                <c:pt idx="2782">
                  <c:v>46752</c:v>
                </c:pt>
                <c:pt idx="2783">
                  <c:v>46753</c:v>
                </c:pt>
                <c:pt idx="2784">
                  <c:v>46754</c:v>
                </c:pt>
                <c:pt idx="2785">
                  <c:v>46755</c:v>
                </c:pt>
                <c:pt idx="2786">
                  <c:v>46756</c:v>
                </c:pt>
                <c:pt idx="2787">
                  <c:v>46757</c:v>
                </c:pt>
                <c:pt idx="2788">
                  <c:v>46758</c:v>
                </c:pt>
                <c:pt idx="2789">
                  <c:v>46759</c:v>
                </c:pt>
                <c:pt idx="2790">
                  <c:v>46760</c:v>
                </c:pt>
                <c:pt idx="2791">
                  <c:v>46761</c:v>
                </c:pt>
                <c:pt idx="2792">
                  <c:v>46762</c:v>
                </c:pt>
                <c:pt idx="2793">
                  <c:v>46763</c:v>
                </c:pt>
                <c:pt idx="2794">
                  <c:v>46764</c:v>
                </c:pt>
                <c:pt idx="2795">
                  <c:v>46765</c:v>
                </c:pt>
                <c:pt idx="2796">
                  <c:v>46766</c:v>
                </c:pt>
                <c:pt idx="2797">
                  <c:v>46767</c:v>
                </c:pt>
                <c:pt idx="2798">
                  <c:v>46768</c:v>
                </c:pt>
                <c:pt idx="2799">
                  <c:v>46769</c:v>
                </c:pt>
                <c:pt idx="2800">
                  <c:v>46770</c:v>
                </c:pt>
                <c:pt idx="2801">
                  <c:v>46771</c:v>
                </c:pt>
                <c:pt idx="2802">
                  <c:v>46772</c:v>
                </c:pt>
                <c:pt idx="2803">
                  <c:v>46773</c:v>
                </c:pt>
                <c:pt idx="2804">
                  <c:v>46774</c:v>
                </c:pt>
                <c:pt idx="2805">
                  <c:v>46775</c:v>
                </c:pt>
                <c:pt idx="2806">
                  <c:v>46776</c:v>
                </c:pt>
                <c:pt idx="2807">
                  <c:v>46777</c:v>
                </c:pt>
                <c:pt idx="2808">
                  <c:v>46778</c:v>
                </c:pt>
                <c:pt idx="2809">
                  <c:v>46779</c:v>
                </c:pt>
                <c:pt idx="2810">
                  <c:v>46780</c:v>
                </c:pt>
                <c:pt idx="2811">
                  <c:v>46781</c:v>
                </c:pt>
                <c:pt idx="2812">
                  <c:v>46782</c:v>
                </c:pt>
                <c:pt idx="2813">
                  <c:v>46783</c:v>
                </c:pt>
                <c:pt idx="2814">
                  <c:v>46784</c:v>
                </c:pt>
                <c:pt idx="2815">
                  <c:v>46785</c:v>
                </c:pt>
                <c:pt idx="2816">
                  <c:v>46786</c:v>
                </c:pt>
                <c:pt idx="2817">
                  <c:v>46787</c:v>
                </c:pt>
                <c:pt idx="2818">
                  <c:v>46788</c:v>
                </c:pt>
                <c:pt idx="2819">
                  <c:v>46789</c:v>
                </c:pt>
                <c:pt idx="2820">
                  <c:v>46790</c:v>
                </c:pt>
                <c:pt idx="2821">
                  <c:v>46791</c:v>
                </c:pt>
                <c:pt idx="2822">
                  <c:v>46792</c:v>
                </c:pt>
                <c:pt idx="2823">
                  <c:v>46793</c:v>
                </c:pt>
                <c:pt idx="2824">
                  <c:v>46794</c:v>
                </c:pt>
                <c:pt idx="2825">
                  <c:v>46795</c:v>
                </c:pt>
                <c:pt idx="2826">
                  <c:v>46796</c:v>
                </c:pt>
                <c:pt idx="2827">
                  <c:v>46797</c:v>
                </c:pt>
                <c:pt idx="2828">
                  <c:v>46798</c:v>
                </c:pt>
                <c:pt idx="2829">
                  <c:v>46799</c:v>
                </c:pt>
                <c:pt idx="2830">
                  <c:v>46800</c:v>
                </c:pt>
                <c:pt idx="2831">
                  <c:v>46801</c:v>
                </c:pt>
                <c:pt idx="2832">
                  <c:v>46802</c:v>
                </c:pt>
                <c:pt idx="2833">
                  <c:v>46803</c:v>
                </c:pt>
                <c:pt idx="2834">
                  <c:v>46804</c:v>
                </c:pt>
                <c:pt idx="2835">
                  <c:v>46805</c:v>
                </c:pt>
                <c:pt idx="2836">
                  <c:v>46806</c:v>
                </c:pt>
                <c:pt idx="2837">
                  <c:v>46807</c:v>
                </c:pt>
                <c:pt idx="2838">
                  <c:v>46808</c:v>
                </c:pt>
                <c:pt idx="2839">
                  <c:v>46809</c:v>
                </c:pt>
                <c:pt idx="2840">
                  <c:v>46810</c:v>
                </c:pt>
                <c:pt idx="2841">
                  <c:v>46811</c:v>
                </c:pt>
                <c:pt idx="2842">
                  <c:v>46812</c:v>
                </c:pt>
                <c:pt idx="2843">
                  <c:v>46813</c:v>
                </c:pt>
                <c:pt idx="2844">
                  <c:v>46814</c:v>
                </c:pt>
                <c:pt idx="2845">
                  <c:v>46815</c:v>
                </c:pt>
                <c:pt idx="2846">
                  <c:v>46816</c:v>
                </c:pt>
                <c:pt idx="2847">
                  <c:v>46817</c:v>
                </c:pt>
                <c:pt idx="2848">
                  <c:v>46818</c:v>
                </c:pt>
                <c:pt idx="2849">
                  <c:v>46819</c:v>
                </c:pt>
                <c:pt idx="2850">
                  <c:v>46820</c:v>
                </c:pt>
                <c:pt idx="2851">
                  <c:v>46821</c:v>
                </c:pt>
                <c:pt idx="2852">
                  <c:v>46822</c:v>
                </c:pt>
                <c:pt idx="2853">
                  <c:v>46823</c:v>
                </c:pt>
                <c:pt idx="2854">
                  <c:v>46824</c:v>
                </c:pt>
                <c:pt idx="2855">
                  <c:v>46825</c:v>
                </c:pt>
                <c:pt idx="2856">
                  <c:v>46826</c:v>
                </c:pt>
                <c:pt idx="2857">
                  <c:v>46827</c:v>
                </c:pt>
                <c:pt idx="2858">
                  <c:v>46828</c:v>
                </c:pt>
                <c:pt idx="2859">
                  <c:v>46829</c:v>
                </c:pt>
                <c:pt idx="2860">
                  <c:v>46830</c:v>
                </c:pt>
                <c:pt idx="2861">
                  <c:v>46831</c:v>
                </c:pt>
                <c:pt idx="2862">
                  <c:v>46832</c:v>
                </c:pt>
                <c:pt idx="2863">
                  <c:v>46833</c:v>
                </c:pt>
                <c:pt idx="2864">
                  <c:v>46834</c:v>
                </c:pt>
                <c:pt idx="2865">
                  <c:v>46835</c:v>
                </c:pt>
                <c:pt idx="2866">
                  <c:v>46836</c:v>
                </c:pt>
                <c:pt idx="2867">
                  <c:v>46837</c:v>
                </c:pt>
                <c:pt idx="2868">
                  <c:v>46838</c:v>
                </c:pt>
                <c:pt idx="2869">
                  <c:v>46839</c:v>
                </c:pt>
                <c:pt idx="2870">
                  <c:v>46840</c:v>
                </c:pt>
                <c:pt idx="2871">
                  <c:v>46841</c:v>
                </c:pt>
                <c:pt idx="2872">
                  <c:v>46842</c:v>
                </c:pt>
                <c:pt idx="2873">
                  <c:v>46843</c:v>
                </c:pt>
                <c:pt idx="2874">
                  <c:v>46844</c:v>
                </c:pt>
                <c:pt idx="2875">
                  <c:v>46845</c:v>
                </c:pt>
                <c:pt idx="2876">
                  <c:v>46846</c:v>
                </c:pt>
                <c:pt idx="2877">
                  <c:v>46847</c:v>
                </c:pt>
                <c:pt idx="2878">
                  <c:v>46848</c:v>
                </c:pt>
                <c:pt idx="2879">
                  <c:v>46849</c:v>
                </c:pt>
                <c:pt idx="2880">
                  <c:v>46850</c:v>
                </c:pt>
                <c:pt idx="2881">
                  <c:v>46851</c:v>
                </c:pt>
                <c:pt idx="2882">
                  <c:v>46852</c:v>
                </c:pt>
                <c:pt idx="2883">
                  <c:v>46853</c:v>
                </c:pt>
                <c:pt idx="2884">
                  <c:v>46854</c:v>
                </c:pt>
                <c:pt idx="2885">
                  <c:v>46855</c:v>
                </c:pt>
                <c:pt idx="2886">
                  <c:v>46856</c:v>
                </c:pt>
                <c:pt idx="2887">
                  <c:v>46857</c:v>
                </c:pt>
                <c:pt idx="2888">
                  <c:v>46858</c:v>
                </c:pt>
                <c:pt idx="2889">
                  <c:v>46859</c:v>
                </c:pt>
                <c:pt idx="2890">
                  <c:v>46860</c:v>
                </c:pt>
                <c:pt idx="2891">
                  <c:v>46861</c:v>
                </c:pt>
                <c:pt idx="2892">
                  <c:v>46862</c:v>
                </c:pt>
                <c:pt idx="2893">
                  <c:v>46863</c:v>
                </c:pt>
                <c:pt idx="2894">
                  <c:v>46864</c:v>
                </c:pt>
                <c:pt idx="2895">
                  <c:v>46865</c:v>
                </c:pt>
                <c:pt idx="2896">
                  <c:v>46866</c:v>
                </c:pt>
                <c:pt idx="2897">
                  <c:v>46867</c:v>
                </c:pt>
                <c:pt idx="2898">
                  <c:v>46868</c:v>
                </c:pt>
                <c:pt idx="2899">
                  <c:v>46869</c:v>
                </c:pt>
                <c:pt idx="2900">
                  <c:v>46870</c:v>
                </c:pt>
                <c:pt idx="2901">
                  <c:v>46871</c:v>
                </c:pt>
                <c:pt idx="2902">
                  <c:v>46872</c:v>
                </c:pt>
                <c:pt idx="2903">
                  <c:v>46873</c:v>
                </c:pt>
                <c:pt idx="2904">
                  <c:v>46874</c:v>
                </c:pt>
                <c:pt idx="2905">
                  <c:v>46875</c:v>
                </c:pt>
                <c:pt idx="2906">
                  <c:v>46876</c:v>
                </c:pt>
                <c:pt idx="2907">
                  <c:v>46877</c:v>
                </c:pt>
                <c:pt idx="2908">
                  <c:v>46878</c:v>
                </c:pt>
                <c:pt idx="2909">
                  <c:v>46879</c:v>
                </c:pt>
                <c:pt idx="2910">
                  <c:v>46880</c:v>
                </c:pt>
                <c:pt idx="2911">
                  <c:v>46881</c:v>
                </c:pt>
                <c:pt idx="2912">
                  <c:v>46882</c:v>
                </c:pt>
                <c:pt idx="2913">
                  <c:v>46883</c:v>
                </c:pt>
                <c:pt idx="2914">
                  <c:v>46884</c:v>
                </c:pt>
                <c:pt idx="2915">
                  <c:v>46885</c:v>
                </c:pt>
                <c:pt idx="2916">
                  <c:v>46886</c:v>
                </c:pt>
                <c:pt idx="2917">
                  <c:v>46887</c:v>
                </c:pt>
                <c:pt idx="2918">
                  <c:v>46888</c:v>
                </c:pt>
                <c:pt idx="2919">
                  <c:v>46889</c:v>
                </c:pt>
                <c:pt idx="2920">
                  <c:v>46890</c:v>
                </c:pt>
                <c:pt idx="2921">
                  <c:v>46891</c:v>
                </c:pt>
                <c:pt idx="2922">
                  <c:v>46892</c:v>
                </c:pt>
                <c:pt idx="2923">
                  <c:v>46893</c:v>
                </c:pt>
                <c:pt idx="2924">
                  <c:v>46894</c:v>
                </c:pt>
                <c:pt idx="2925">
                  <c:v>46895</c:v>
                </c:pt>
                <c:pt idx="2926">
                  <c:v>46896</c:v>
                </c:pt>
                <c:pt idx="2927">
                  <c:v>46897</c:v>
                </c:pt>
                <c:pt idx="2928">
                  <c:v>46898</c:v>
                </c:pt>
                <c:pt idx="2929">
                  <c:v>46899</c:v>
                </c:pt>
                <c:pt idx="2930">
                  <c:v>46900</c:v>
                </c:pt>
                <c:pt idx="2931">
                  <c:v>46901</c:v>
                </c:pt>
                <c:pt idx="2932">
                  <c:v>46902</c:v>
                </c:pt>
                <c:pt idx="2933">
                  <c:v>46903</c:v>
                </c:pt>
                <c:pt idx="2934">
                  <c:v>46904</c:v>
                </c:pt>
                <c:pt idx="2935">
                  <c:v>46905</c:v>
                </c:pt>
                <c:pt idx="2936">
                  <c:v>46906</c:v>
                </c:pt>
                <c:pt idx="2937">
                  <c:v>46907</c:v>
                </c:pt>
                <c:pt idx="2938">
                  <c:v>46908</c:v>
                </c:pt>
                <c:pt idx="2939">
                  <c:v>46909</c:v>
                </c:pt>
                <c:pt idx="2940">
                  <c:v>46910</c:v>
                </c:pt>
                <c:pt idx="2941">
                  <c:v>46911</c:v>
                </c:pt>
                <c:pt idx="2942">
                  <c:v>46912</c:v>
                </c:pt>
                <c:pt idx="2943">
                  <c:v>46913</c:v>
                </c:pt>
                <c:pt idx="2944">
                  <c:v>46914</c:v>
                </c:pt>
                <c:pt idx="2945">
                  <c:v>46915</c:v>
                </c:pt>
                <c:pt idx="2946">
                  <c:v>46916</c:v>
                </c:pt>
                <c:pt idx="2947">
                  <c:v>46917</c:v>
                </c:pt>
                <c:pt idx="2948">
                  <c:v>46918</c:v>
                </c:pt>
                <c:pt idx="2949">
                  <c:v>46919</c:v>
                </c:pt>
                <c:pt idx="2950">
                  <c:v>46920</c:v>
                </c:pt>
                <c:pt idx="2951">
                  <c:v>46921</c:v>
                </c:pt>
                <c:pt idx="2952">
                  <c:v>46922</c:v>
                </c:pt>
                <c:pt idx="2953">
                  <c:v>46923</c:v>
                </c:pt>
                <c:pt idx="2954">
                  <c:v>46924</c:v>
                </c:pt>
                <c:pt idx="2955">
                  <c:v>46925</c:v>
                </c:pt>
                <c:pt idx="2956">
                  <c:v>46926</c:v>
                </c:pt>
                <c:pt idx="2957">
                  <c:v>46927</c:v>
                </c:pt>
                <c:pt idx="2958">
                  <c:v>46928</c:v>
                </c:pt>
                <c:pt idx="2959">
                  <c:v>46929</c:v>
                </c:pt>
                <c:pt idx="2960">
                  <c:v>46930</c:v>
                </c:pt>
                <c:pt idx="2961">
                  <c:v>46931</c:v>
                </c:pt>
                <c:pt idx="2962">
                  <c:v>46932</c:v>
                </c:pt>
                <c:pt idx="2963">
                  <c:v>46933</c:v>
                </c:pt>
                <c:pt idx="2964">
                  <c:v>46934</c:v>
                </c:pt>
                <c:pt idx="2965">
                  <c:v>46935</c:v>
                </c:pt>
                <c:pt idx="2966">
                  <c:v>46936</c:v>
                </c:pt>
                <c:pt idx="2967">
                  <c:v>46937</c:v>
                </c:pt>
                <c:pt idx="2968">
                  <c:v>46938</c:v>
                </c:pt>
                <c:pt idx="2969">
                  <c:v>46939</c:v>
                </c:pt>
                <c:pt idx="2970">
                  <c:v>46940</c:v>
                </c:pt>
                <c:pt idx="2971">
                  <c:v>46941</c:v>
                </c:pt>
                <c:pt idx="2972">
                  <c:v>46942</c:v>
                </c:pt>
                <c:pt idx="2973">
                  <c:v>46943</c:v>
                </c:pt>
                <c:pt idx="2974">
                  <c:v>46944</c:v>
                </c:pt>
                <c:pt idx="2975">
                  <c:v>46945</c:v>
                </c:pt>
                <c:pt idx="2976">
                  <c:v>46946</c:v>
                </c:pt>
                <c:pt idx="2977">
                  <c:v>46947</c:v>
                </c:pt>
                <c:pt idx="2978">
                  <c:v>46948</c:v>
                </c:pt>
                <c:pt idx="2979">
                  <c:v>46949</c:v>
                </c:pt>
                <c:pt idx="2980">
                  <c:v>46950</c:v>
                </c:pt>
                <c:pt idx="2981">
                  <c:v>46951</c:v>
                </c:pt>
                <c:pt idx="2982">
                  <c:v>46952</c:v>
                </c:pt>
                <c:pt idx="2983">
                  <c:v>46953</c:v>
                </c:pt>
                <c:pt idx="2984">
                  <c:v>46954</c:v>
                </c:pt>
                <c:pt idx="2985">
                  <c:v>46955</c:v>
                </c:pt>
                <c:pt idx="2986">
                  <c:v>46956</c:v>
                </c:pt>
                <c:pt idx="2987">
                  <c:v>46957</c:v>
                </c:pt>
                <c:pt idx="2988">
                  <c:v>46958</c:v>
                </c:pt>
                <c:pt idx="2989">
                  <c:v>46959</c:v>
                </c:pt>
                <c:pt idx="2990">
                  <c:v>46960</c:v>
                </c:pt>
                <c:pt idx="2991">
                  <c:v>46961</c:v>
                </c:pt>
                <c:pt idx="2992">
                  <c:v>46962</c:v>
                </c:pt>
                <c:pt idx="2993">
                  <c:v>46963</c:v>
                </c:pt>
                <c:pt idx="2994">
                  <c:v>46964</c:v>
                </c:pt>
                <c:pt idx="2995">
                  <c:v>46965</c:v>
                </c:pt>
                <c:pt idx="2996">
                  <c:v>46966</c:v>
                </c:pt>
                <c:pt idx="2997">
                  <c:v>46967</c:v>
                </c:pt>
                <c:pt idx="2998">
                  <c:v>46968</c:v>
                </c:pt>
                <c:pt idx="2999">
                  <c:v>46969</c:v>
                </c:pt>
                <c:pt idx="3000">
                  <c:v>46970</c:v>
                </c:pt>
                <c:pt idx="3001">
                  <c:v>46971</c:v>
                </c:pt>
                <c:pt idx="3002">
                  <c:v>46972</c:v>
                </c:pt>
                <c:pt idx="3003">
                  <c:v>46973</c:v>
                </c:pt>
                <c:pt idx="3004">
                  <c:v>46974</c:v>
                </c:pt>
                <c:pt idx="3005">
                  <c:v>46975</c:v>
                </c:pt>
                <c:pt idx="3006">
                  <c:v>46976</c:v>
                </c:pt>
                <c:pt idx="3007">
                  <c:v>46977</c:v>
                </c:pt>
                <c:pt idx="3008">
                  <c:v>46978</c:v>
                </c:pt>
                <c:pt idx="3009">
                  <c:v>46979</c:v>
                </c:pt>
                <c:pt idx="3010">
                  <c:v>46980</c:v>
                </c:pt>
                <c:pt idx="3011">
                  <c:v>46981</c:v>
                </c:pt>
                <c:pt idx="3012">
                  <c:v>46982</c:v>
                </c:pt>
                <c:pt idx="3013">
                  <c:v>46983</c:v>
                </c:pt>
                <c:pt idx="3014">
                  <c:v>46984</c:v>
                </c:pt>
                <c:pt idx="3015">
                  <c:v>46985</c:v>
                </c:pt>
                <c:pt idx="3016">
                  <c:v>46986</c:v>
                </c:pt>
                <c:pt idx="3017">
                  <c:v>46987</c:v>
                </c:pt>
                <c:pt idx="3018">
                  <c:v>46988</c:v>
                </c:pt>
                <c:pt idx="3019">
                  <c:v>46989</c:v>
                </c:pt>
                <c:pt idx="3020">
                  <c:v>46990</c:v>
                </c:pt>
                <c:pt idx="3021">
                  <c:v>46991</c:v>
                </c:pt>
                <c:pt idx="3022">
                  <c:v>46992</c:v>
                </c:pt>
                <c:pt idx="3023">
                  <c:v>46993</c:v>
                </c:pt>
                <c:pt idx="3024">
                  <c:v>46994</c:v>
                </c:pt>
                <c:pt idx="3025">
                  <c:v>46995</c:v>
                </c:pt>
                <c:pt idx="3026">
                  <c:v>46996</c:v>
                </c:pt>
                <c:pt idx="3027">
                  <c:v>46997</c:v>
                </c:pt>
                <c:pt idx="3028">
                  <c:v>46998</c:v>
                </c:pt>
                <c:pt idx="3029">
                  <c:v>46999</c:v>
                </c:pt>
                <c:pt idx="3030">
                  <c:v>47000</c:v>
                </c:pt>
                <c:pt idx="3031">
                  <c:v>47001</c:v>
                </c:pt>
                <c:pt idx="3032">
                  <c:v>47002</c:v>
                </c:pt>
                <c:pt idx="3033">
                  <c:v>47003</c:v>
                </c:pt>
                <c:pt idx="3034">
                  <c:v>47004</c:v>
                </c:pt>
                <c:pt idx="3035">
                  <c:v>47005</c:v>
                </c:pt>
                <c:pt idx="3036">
                  <c:v>47006</c:v>
                </c:pt>
                <c:pt idx="3037">
                  <c:v>47007</c:v>
                </c:pt>
                <c:pt idx="3038">
                  <c:v>47008</c:v>
                </c:pt>
                <c:pt idx="3039">
                  <c:v>47009</c:v>
                </c:pt>
                <c:pt idx="3040">
                  <c:v>47010</c:v>
                </c:pt>
                <c:pt idx="3041">
                  <c:v>47011</c:v>
                </c:pt>
                <c:pt idx="3042">
                  <c:v>47012</c:v>
                </c:pt>
                <c:pt idx="3043">
                  <c:v>47013</c:v>
                </c:pt>
                <c:pt idx="3044">
                  <c:v>47014</c:v>
                </c:pt>
                <c:pt idx="3045">
                  <c:v>47015</c:v>
                </c:pt>
                <c:pt idx="3046">
                  <c:v>47016</c:v>
                </c:pt>
                <c:pt idx="3047">
                  <c:v>47017</c:v>
                </c:pt>
                <c:pt idx="3048">
                  <c:v>47018</c:v>
                </c:pt>
                <c:pt idx="3049">
                  <c:v>47019</c:v>
                </c:pt>
                <c:pt idx="3050">
                  <c:v>47020</c:v>
                </c:pt>
                <c:pt idx="3051">
                  <c:v>47021</c:v>
                </c:pt>
                <c:pt idx="3052">
                  <c:v>47022</c:v>
                </c:pt>
                <c:pt idx="3053">
                  <c:v>47023</c:v>
                </c:pt>
                <c:pt idx="3054">
                  <c:v>47024</c:v>
                </c:pt>
                <c:pt idx="3055">
                  <c:v>47025</c:v>
                </c:pt>
                <c:pt idx="3056">
                  <c:v>47026</c:v>
                </c:pt>
                <c:pt idx="3057">
                  <c:v>47027</c:v>
                </c:pt>
                <c:pt idx="3058">
                  <c:v>47028</c:v>
                </c:pt>
                <c:pt idx="3059">
                  <c:v>47029</c:v>
                </c:pt>
                <c:pt idx="3060">
                  <c:v>47030</c:v>
                </c:pt>
                <c:pt idx="3061">
                  <c:v>47031</c:v>
                </c:pt>
                <c:pt idx="3062">
                  <c:v>47032</c:v>
                </c:pt>
                <c:pt idx="3063">
                  <c:v>47033</c:v>
                </c:pt>
                <c:pt idx="3064">
                  <c:v>47034</c:v>
                </c:pt>
                <c:pt idx="3065">
                  <c:v>47035</c:v>
                </c:pt>
                <c:pt idx="3066">
                  <c:v>47036</c:v>
                </c:pt>
                <c:pt idx="3067">
                  <c:v>47037</c:v>
                </c:pt>
                <c:pt idx="3068">
                  <c:v>47038</c:v>
                </c:pt>
                <c:pt idx="3069">
                  <c:v>47039</c:v>
                </c:pt>
                <c:pt idx="3070">
                  <c:v>47040</c:v>
                </c:pt>
                <c:pt idx="3071">
                  <c:v>47041</c:v>
                </c:pt>
                <c:pt idx="3072">
                  <c:v>47042</c:v>
                </c:pt>
                <c:pt idx="3073">
                  <c:v>47043</c:v>
                </c:pt>
                <c:pt idx="3074">
                  <c:v>47044</c:v>
                </c:pt>
                <c:pt idx="3075">
                  <c:v>47045</c:v>
                </c:pt>
                <c:pt idx="3076">
                  <c:v>47046</c:v>
                </c:pt>
                <c:pt idx="3077">
                  <c:v>47047</c:v>
                </c:pt>
                <c:pt idx="3078">
                  <c:v>47048</c:v>
                </c:pt>
                <c:pt idx="3079">
                  <c:v>47049</c:v>
                </c:pt>
                <c:pt idx="3080">
                  <c:v>47050</c:v>
                </c:pt>
                <c:pt idx="3081">
                  <c:v>47051</c:v>
                </c:pt>
                <c:pt idx="3082">
                  <c:v>47052</c:v>
                </c:pt>
                <c:pt idx="3083">
                  <c:v>47053</c:v>
                </c:pt>
                <c:pt idx="3084">
                  <c:v>47054</c:v>
                </c:pt>
                <c:pt idx="3085">
                  <c:v>47055</c:v>
                </c:pt>
                <c:pt idx="3086">
                  <c:v>47056</c:v>
                </c:pt>
                <c:pt idx="3087">
                  <c:v>47057</c:v>
                </c:pt>
                <c:pt idx="3088">
                  <c:v>47058</c:v>
                </c:pt>
                <c:pt idx="3089">
                  <c:v>47059</c:v>
                </c:pt>
                <c:pt idx="3090">
                  <c:v>47060</c:v>
                </c:pt>
                <c:pt idx="3091">
                  <c:v>47061</c:v>
                </c:pt>
                <c:pt idx="3092">
                  <c:v>47062</c:v>
                </c:pt>
                <c:pt idx="3093">
                  <c:v>47063</c:v>
                </c:pt>
                <c:pt idx="3094">
                  <c:v>47064</c:v>
                </c:pt>
                <c:pt idx="3095">
                  <c:v>47065</c:v>
                </c:pt>
                <c:pt idx="3096">
                  <c:v>47066</c:v>
                </c:pt>
                <c:pt idx="3097">
                  <c:v>47067</c:v>
                </c:pt>
                <c:pt idx="3098">
                  <c:v>47068</c:v>
                </c:pt>
                <c:pt idx="3099">
                  <c:v>47069</c:v>
                </c:pt>
                <c:pt idx="3100">
                  <c:v>47070</c:v>
                </c:pt>
                <c:pt idx="3101">
                  <c:v>47071</c:v>
                </c:pt>
                <c:pt idx="3102">
                  <c:v>47072</c:v>
                </c:pt>
                <c:pt idx="3103">
                  <c:v>47073</c:v>
                </c:pt>
                <c:pt idx="3104">
                  <c:v>47074</c:v>
                </c:pt>
                <c:pt idx="3105">
                  <c:v>47075</c:v>
                </c:pt>
                <c:pt idx="3106">
                  <c:v>47076</c:v>
                </c:pt>
                <c:pt idx="3107">
                  <c:v>47077</c:v>
                </c:pt>
                <c:pt idx="3108">
                  <c:v>47078</c:v>
                </c:pt>
                <c:pt idx="3109">
                  <c:v>47079</c:v>
                </c:pt>
                <c:pt idx="3110">
                  <c:v>47080</c:v>
                </c:pt>
                <c:pt idx="3111">
                  <c:v>47081</c:v>
                </c:pt>
                <c:pt idx="3112">
                  <c:v>47082</c:v>
                </c:pt>
                <c:pt idx="3113">
                  <c:v>47083</c:v>
                </c:pt>
                <c:pt idx="3114">
                  <c:v>47084</c:v>
                </c:pt>
                <c:pt idx="3115">
                  <c:v>47085</c:v>
                </c:pt>
                <c:pt idx="3116">
                  <c:v>47086</c:v>
                </c:pt>
                <c:pt idx="3117">
                  <c:v>47087</c:v>
                </c:pt>
                <c:pt idx="3118">
                  <c:v>47088</c:v>
                </c:pt>
                <c:pt idx="3119">
                  <c:v>47089</c:v>
                </c:pt>
                <c:pt idx="3120">
                  <c:v>47090</c:v>
                </c:pt>
                <c:pt idx="3121">
                  <c:v>47091</c:v>
                </c:pt>
                <c:pt idx="3122">
                  <c:v>47092</c:v>
                </c:pt>
                <c:pt idx="3123">
                  <c:v>47093</c:v>
                </c:pt>
                <c:pt idx="3124">
                  <c:v>47094</c:v>
                </c:pt>
                <c:pt idx="3125">
                  <c:v>47095</c:v>
                </c:pt>
                <c:pt idx="3126">
                  <c:v>47096</c:v>
                </c:pt>
                <c:pt idx="3127">
                  <c:v>47097</c:v>
                </c:pt>
                <c:pt idx="3128">
                  <c:v>47098</c:v>
                </c:pt>
                <c:pt idx="3129">
                  <c:v>47099</c:v>
                </c:pt>
                <c:pt idx="3130">
                  <c:v>47100</c:v>
                </c:pt>
                <c:pt idx="3131">
                  <c:v>47101</c:v>
                </c:pt>
                <c:pt idx="3132">
                  <c:v>47102</c:v>
                </c:pt>
                <c:pt idx="3133">
                  <c:v>47103</c:v>
                </c:pt>
                <c:pt idx="3134">
                  <c:v>47104</c:v>
                </c:pt>
                <c:pt idx="3135">
                  <c:v>47105</c:v>
                </c:pt>
                <c:pt idx="3136">
                  <c:v>47106</c:v>
                </c:pt>
                <c:pt idx="3137">
                  <c:v>47107</c:v>
                </c:pt>
                <c:pt idx="3138">
                  <c:v>47108</c:v>
                </c:pt>
                <c:pt idx="3139">
                  <c:v>47109</c:v>
                </c:pt>
                <c:pt idx="3140">
                  <c:v>47110</c:v>
                </c:pt>
                <c:pt idx="3141">
                  <c:v>47111</c:v>
                </c:pt>
                <c:pt idx="3142">
                  <c:v>47112</c:v>
                </c:pt>
                <c:pt idx="3143">
                  <c:v>47113</c:v>
                </c:pt>
                <c:pt idx="3144">
                  <c:v>47114</c:v>
                </c:pt>
                <c:pt idx="3145">
                  <c:v>47115</c:v>
                </c:pt>
                <c:pt idx="3146">
                  <c:v>47116</c:v>
                </c:pt>
                <c:pt idx="3147">
                  <c:v>47117</c:v>
                </c:pt>
                <c:pt idx="3148">
                  <c:v>47118</c:v>
                </c:pt>
                <c:pt idx="3149">
                  <c:v>47119</c:v>
                </c:pt>
                <c:pt idx="3150">
                  <c:v>47120</c:v>
                </c:pt>
                <c:pt idx="3151">
                  <c:v>47121</c:v>
                </c:pt>
                <c:pt idx="3152">
                  <c:v>47122</c:v>
                </c:pt>
                <c:pt idx="3153">
                  <c:v>47123</c:v>
                </c:pt>
                <c:pt idx="3154">
                  <c:v>47124</c:v>
                </c:pt>
                <c:pt idx="3155">
                  <c:v>47125</c:v>
                </c:pt>
                <c:pt idx="3156">
                  <c:v>47126</c:v>
                </c:pt>
                <c:pt idx="3157">
                  <c:v>47127</c:v>
                </c:pt>
                <c:pt idx="3158">
                  <c:v>47128</c:v>
                </c:pt>
                <c:pt idx="3159">
                  <c:v>47129</c:v>
                </c:pt>
                <c:pt idx="3160">
                  <c:v>47130</c:v>
                </c:pt>
                <c:pt idx="3161">
                  <c:v>47131</c:v>
                </c:pt>
                <c:pt idx="3162">
                  <c:v>47132</c:v>
                </c:pt>
                <c:pt idx="3163">
                  <c:v>47133</c:v>
                </c:pt>
                <c:pt idx="3164">
                  <c:v>47134</c:v>
                </c:pt>
                <c:pt idx="3165">
                  <c:v>47135</c:v>
                </c:pt>
                <c:pt idx="3166">
                  <c:v>47136</c:v>
                </c:pt>
                <c:pt idx="3167">
                  <c:v>47137</c:v>
                </c:pt>
                <c:pt idx="3168">
                  <c:v>47138</c:v>
                </c:pt>
                <c:pt idx="3169">
                  <c:v>47139</c:v>
                </c:pt>
                <c:pt idx="3170">
                  <c:v>47140</c:v>
                </c:pt>
                <c:pt idx="3171">
                  <c:v>47141</c:v>
                </c:pt>
                <c:pt idx="3172">
                  <c:v>47142</c:v>
                </c:pt>
                <c:pt idx="3173">
                  <c:v>47143</c:v>
                </c:pt>
                <c:pt idx="3174">
                  <c:v>47144</c:v>
                </c:pt>
                <c:pt idx="3175">
                  <c:v>47145</c:v>
                </c:pt>
                <c:pt idx="3176">
                  <c:v>47146</c:v>
                </c:pt>
                <c:pt idx="3177">
                  <c:v>47147</c:v>
                </c:pt>
                <c:pt idx="3178">
                  <c:v>47148</c:v>
                </c:pt>
                <c:pt idx="3179">
                  <c:v>47149</c:v>
                </c:pt>
                <c:pt idx="3180">
                  <c:v>47150</c:v>
                </c:pt>
                <c:pt idx="3181">
                  <c:v>47151</c:v>
                </c:pt>
                <c:pt idx="3182">
                  <c:v>47152</c:v>
                </c:pt>
                <c:pt idx="3183">
                  <c:v>47153</c:v>
                </c:pt>
                <c:pt idx="3184">
                  <c:v>47154</c:v>
                </c:pt>
                <c:pt idx="3185">
                  <c:v>47155</c:v>
                </c:pt>
                <c:pt idx="3186">
                  <c:v>47156</c:v>
                </c:pt>
                <c:pt idx="3187">
                  <c:v>47157</c:v>
                </c:pt>
                <c:pt idx="3188">
                  <c:v>47158</c:v>
                </c:pt>
                <c:pt idx="3189">
                  <c:v>47159</c:v>
                </c:pt>
                <c:pt idx="3190">
                  <c:v>47160</c:v>
                </c:pt>
                <c:pt idx="3191">
                  <c:v>47161</c:v>
                </c:pt>
                <c:pt idx="3192">
                  <c:v>47162</c:v>
                </c:pt>
                <c:pt idx="3193">
                  <c:v>47163</c:v>
                </c:pt>
                <c:pt idx="3194">
                  <c:v>47164</c:v>
                </c:pt>
                <c:pt idx="3195">
                  <c:v>47165</c:v>
                </c:pt>
                <c:pt idx="3196">
                  <c:v>47166</c:v>
                </c:pt>
                <c:pt idx="3197">
                  <c:v>47167</c:v>
                </c:pt>
                <c:pt idx="3198">
                  <c:v>47168</c:v>
                </c:pt>
                <c:pt idx="3199">
                  <c:v>47169</c:v>
                </c:pt>
                <c:pt idx="3200">
                  <c:v>47170</c:v>
                </c:pt>
                <c:pt idx="3201">
                  <c:v>47171</c:v>
                </c:pt>
                <c:pt idx="3202">
                  <c:v>47172</c:v>
                </c:pt>
                <c:pt idx="3203">
                  <c:v>47173</c:v>
                </c:pt>
                <c:pt idx="3204">
                  <c:v>47174</c:v>
                </c:pt>
                <c:pt idx="3205">
                  <c:v>47175</c:v>
                </c:pt>
                <c:pt idx="3206">
                  <c:v>47176</c:v>
                </c:pt>
                <c:pt idx="3207">
                  <c:v>47177</c:v>
                </c:pt>
                <c:pt idx="3208">
                  <c:v>47178</c:v>
                </c:pt>
                <c:pt idx="3209">
                  <c:v>47179</c:v>
                </c:pt>
                <c:pt idx="3210">
                  <c:v>47180</c:v>
                </c:pt>
                <c:pt idx="3211">
                  <c:v>47181</c:v>
                </c:pt>
                <c:pt idx="3212">
                  <c:v>47182</c:v>
                </c:pt>
                <c:pt idx="3213">
                  <c:v>47183</c:v>
                </c:pt>
                <c:pt idx="3214">
                  <c:v>47184</c:v>
                </c:pt>
                <c:pt idx="3215">
                  <c:v>47185</c:v>
                </c:pt>
                <c:pt idx="3216">
                  <c:v>47186</c:v>
                </c:pt>
                <c:pt idx="3217">
                  <c:v>47187</c:v>
                </c:pt>
                <c:pt idx="3218">
                  <c:v>47188</c:v>
                </c:pt>
                <c:pt idx="3219">
                  <c:v>47189</c:v>
                </c:pt>
                <c:pt idx="3220">
                  <c:v>47190</c:v>
                </c:pt>
                <c:pt idx="3221">
                  <c:v>47191</c:v>
                </c:pt>
                <c:pt idx="3222">
                  <c:v>47192</c:v>
                </c:pt>
                <c:pt idx="3223">
                  <c:v>47193</c:v>
                </c:pt>
                <c:pt idx="3224">
                  <c:v>47194</c:v>
                </c:pt>
                <c:pt idx="3225">
                  <c:v>47195</c:v>
                </c:pt>
                <c:pt idx="3226">
                  <c:v>47196</c:v>
                </c:pt>
                <c:pt idx="3227">
                  <c:v>47197</c:v>
                </c:pt>
                <c:pt idx="3228">
                  <c:v>47198</c:v>
                </c:pt>
                <c:pt idx="3229">
                  <c:v>47199</c:v>
                </c:pt>
                <c:pt idx="3230">
                  <c:v>47200</c:v>
                </c:pt>
                <c:pt idx="3231">
                  <c:v>47201</c:v>
                </c:pt>
                <c:pt idx="3232">
                  <c:v>47202</c:v>
                </c:pt>
                <c:pt idx="3233">
                  <c:v>47203</c:v>
                </c:pt>
                <c:pt idx="3234">
                  <c:v>47204</c:v>
                </c:pt>
                <c:pt idx="3235">
                  <c:v>47205</c:v>
                </c:pt>
                <c:pt idx="3236">
                  <c:v>47206</c:v>
                </c:pt>
                <c:pt idx="3237">
                  <c:v>47207</c:v>
                </c:pt>
                <c:pt idx="3238">
                  <c:v>47208</c:v>
                </c:pt>
                <c:pt idx="3239">
                  <c:v>47209</c:v>
                </c:pt>
                <c:pt idx="3240">
                  <c:v>47210</c:v>
                </c:pt>
                <c:pt idx="3241">
                  <c:v>47211</c:v>
                </c:pt>
                <c:pt idx="3242">
                  <c:v>47212</c:v>
                </c:pt>
                <c:pt idx="3243">
                  <c:v>47213</c:v>
                </c:pt>
                <c:pt idx="3244">
                  <c:v>47214</c:v>
                </c:pt>
                <c:pt idx="3245">
                  <c:v>47215</c:v>
                </c:pt>
                <c:pt idx="3246">
                  <c:v>47216</c:v>
                </c:pt>
                <c:pt idx="3247">
                  <c:v>47217</c:v>
                </c:pt>
                <c:pt idx="3248">
                  <c:v>47218</c:v>
                </c:pt>
                <c:pt idx="3249">
                  <c:v>47219</c:v>
                </c:pt>
                <c:pt idx="3250">
                  <c:v>47220</c:v>
                </c:pt>
                <c:pt idx="3251">
                  <c:v>47221</c:v>
                </c:pt>
                <c:pt idx="3252">
                  <c:v>47222</c:v>
                </c:pt>
                <c:pt idx="3253">
                  <c:v>47223</c:v>
                </c:pt>
                <c:pt idx="3254">
                  <c:v>47224</c:v>
                </c:pt>
                <c:pt idx="3255">
                  <c:v>47225</c:v>
                </c:pt>
                <c:pt idx="3256">
                  <c:v>47226</c:v>
                </c:pt>
                <c:pt idx="3257">
                  <c:v>47227</c:v>
                </c:pt>
                <c:pt idx="3258">
                  <c:v>47228</c:v>
                </c:pt>
                <c:pt idx="3259">
                  <c:v>47229</c:v>
                </c:pt>
                <c:pt idx="3260">
                  <c:v>47230</c:v>
                </c:pt>
                <c:pt idx="3261">
                  <c:v>47231</c:v>
                </c:pt>
                <c:pt idx="3262">
                  <c:v>47232</c:v>
                </c:pt>
                <c:pt idx="3263">
                  <c:v>47233</c:v>
                </c:pt>
                <c:pt idx="3264">
                  <c:v>47234</c:v>
                </c:pt>
                <c:pt idx="3265">
                  <c:v>47235</c:v>
                </c:pt>
                <c:pt idx="3266">
                  <c:v>47236</c:v>
                </c:pt>
                <c:pt idx="3267">
                  <c:v>47237</c:v>
                </c:pt>
                <c:pt idx="3268">
                  <c:v>47238</c:v>
                </c:pt>
                <c:pt idx="3269">
                  <c:v>47239</c:v>
                </c:pt>
                <c:pt idx="3270">
                  <c:v>47240</c:v>
                </c:pt>
                <c:pt idx="3271">
                  <c:v>47241</c:v>
                </c:pt>
                <c:pt idx="3272">
                  <c:v>47242</c:v>
                </c:pt>
                <c:pt idx="3273">
                  <c:v>47243</c:v>
                </c:pt>
                <c:pt idx="3274">
                  <c:v>47244</c:v>
                </c:pt>
                <c:pt idx="3275">
                  <c:v>47245</c:v>
                </c:pt>
                <c:pt idx="3276">
                  <c:v>47246</c:v>
                </c:pt>
                <c:pt idx="3277">
                  <c:v>47247</c:v>
                </c:pt>
                <c:pt idx="3278">
                  <c:v>47248</c:v>
                </c:pt>
                <c:pt idx="3279">
                  <c:v>47249</c:v>
                </c:pt>
                <c:pt idx="3280">
                  <c:v>47250</c:v>
                </c:pt>
                <c:pt idx="3281">
                  <c:v>47251</c:v>
                </c:pt>
                <c:pt idx="3282">
                  <c:v>47252</c:v>
                </c:pt>
                <c:pt idx="3283">
                  <c:v>47253</c:v>
                </c:pt>
                <c:pt idx="3284">
                  <c:v>47254</c:v>
                </c:pt>
                <c:pt idx="3285">
                  <c:v>47255</c:v>
                </c:pt>
                <c:pt idx="3286">
                  <c:v>47256</c:v>
                </c:pt>
                <c:pt idx="3287">
                  <c:v>47257</c:v>
                </c:pt>
                <c:pt idx="3288">
                  <c:v>47258</c:v>
                </c:pt>
                <c:pt idx="3289">
                  <c:v>47259</c:v>
                </c:pt>
                <c:pt idx="3290">
                  <c:v>47260</c:v>
                </c:pt>
                <c:pt idx="3291">
                  <c:v>47261</c:v>
                </c:pt>
                <c:pt idx="3292">
                  <c:v>47262</c:v>
                </c:pt>
                <c:pt idx="3293">
                  <c:v>47263</c:v>
                </c:pt>
                <c:pt idx="3294">
                  <c:v>47264</c:v>
                </c:pt>
                <c:pt idx="3295">
                  <c:v>47265</c:v>
                </c:pt>
                <c:pt idx="3296">
                  <c:v>47266</c:v>
                </c:pt>
                <c:pt idx="3297">
                  <c:v>47267</c:v>
                </c:pt>
                <c:pt idx="3298">
                  <c:v>47268</c:v>
                </c:pt>
                <c:pt idx="3299">
                  <c:v>47269</c:v>
                </c:pt>
                <c:pt idx="3300">
                  <c:v>47270</c:v>
                </c:pt>
                <c:pt idx="3301">
                  <c:v>47271</c:v>
                </c:pt>
                <c:pt idx="3302">
                  <c:v>47272</c:v>
                </c:pt>
                <c:pt idx="3303">
                  <c:v>47273</c:v>
                </c:pt>
                <c:pt idx="3304">
                  <c:v>47274</c:v>
                </c:pt>
                <c:pt idx="3305">
                  <c:v>47275</c:v>
                </c:pt>
                <c:pt idx="3306">
                  <c:v>47276</c:v>
                </c:pt>
                <c:pt idx="3307">
                  <c:v>47277</c:v>
                </c:pt>
                <c:pt idx="3308">
                  <c:v>47278</c:v>
                </c:pt>
                <c:pt idx="3309">
                  <c:v>47279</c:v>
                </c:pt>
                <c:pt idx="3310">
                  <c:v>47280</c:v>
                </c:pt>
                <c:pt idx="3311">
                  <c:v>47281</c:v>
                </c:pt>
                <c:pt idx="3312">
                  <c:v>47282</c:v>
                </c:pt>
                <c:pt idx="3313">
                  <c:v>47283</c:v>
                </c:pt>
                <c:pt idx="3314">
                  <c:v>47284</c:v>
                </c:pt>
                <c:pt idx="3315">
                  <c:v>47285</c:v>
                </c:pt>
                <c:pt idx="3316">
                  <c:v>47286</c:v>
                </c:pt>
                <c:pt idx="3317">
                  <c:v>47287</c:v>
                </c:pt>
                <c:pt idx="3318">
                  <c:v>47288</c:v>
                </c:pt>
                <c:pt idx="3319">
                  <c:v>47289</c:v>
                </c:pt>
                <c:pt idx="3320">
                  <c:v>47290</c:v>
                </c:pt>
                <c:pt idx="3321">
                  <c:v>47291</c:v>
                </c:pt>
                <c:pt idx="3322">
                  <c:v>47292</c:v>
                </c:pt>
                <c:pt idx="3323">
                  <c:v>47293</c:v>
                </c:pt>
                <c:pt idx="3324">
                  <c:v>47294</c:v>
                </c:pt>
                <c:pt idx="3325">
                  <c:v>47295</c:v>
                </c:pt>
                <c:pt idx="3326">
                  <c:v>47296</c:v>
                </c:pt>
                <c:pt idx="3327">
                  <c:v>47297</c:v>
                </c:pt>
                <c:pt idx="3328">
                  <c:v>47298</c:v>
                </c:pt>
                <c:pt idx="3329">
                  <c:v>47299</c:v>
                </c:pt>
                <c:pt idx="3330">
                  <c:v>47300</c:v>
                </c:pt>
                <c:pt idx="3331">
                  <c:v>47301</c:v>
                </c:pt>
                <c:pt idx="3332">
                  <c:v>47302</c:v>
                </c:pt>
                <c:pt idx="3333">
                  <c:v>47303</c:v>
                </c:pt>
                <c:pt idx="3334">
                  <c:v>47304</c:v>
                </c:pt>
                <c:pt idx="3335">
                  <c:v>47305</c:v>
                </c:pt>
                <c:pt idx="3336">
                  <c:v>47306</c:v>
                </c:pt>
                <c:pt idx="3337">
                  <c:v>47307</c:v>
                </c:pt>
                <c:pt idx="3338">
                  <c:v>47308</c:v>
                </c:pt>
                <c:pt idx="3339">
                  <c:v>47309</c:v>
                </c:pt>
                <c:pt idx="3340">
                  <c:v>47310</c:v>
                </c:pt>
                <c:pt idx="3341">
                  <c:v>47311</c:v>
                </c:pt>
                <c:pt idx="3342">
                  <c:v>47312</c:v>
                </c:pt>
                <c:pt idx="3343">
                  <c:v>47313</c:v>
                </c:pt>
                <c:pt idx="3344">
                  <c:v>47314</c:v>
                </c:pt>
                <c:pt idx="3345">
                  <c:v>47315</c:v>
                </c:pt>
                <c:pt idx="3346">
                  <c:v>47316</c:v>
                </c:pt>
                <c:pt idx="3347">
                  <c:v>47317</c:v>
                </c:pt>
                <c:pt idx="3348">
                  <c:v>47318</c:v>
                </c:pt>
                <c:pt idx="3349">
                  <c:v>47319</c:v>
                </c:pt>
                <c:pt idx="3350">
                  <c:v>47320</c:v>
                </c:pt>
                <c:pt idx="3351">
                  <c:v>47321</c:v>
                </c:pt>
                <c:pt idx="3352">
                  <c:v>47322</c:v>
                </c:pt>
                <c:pt idx="3353">
                  <c:v>47323</c:v>
                </c:pt>
                <c:pt idx="3354">
                  <c:v>47324</c:v>
                </c:pt>
                <c:pt idx="3355">
                  <c:v>47325</c:v>
                </c:pt>
                <c:pt idx="3356">
                  <c:v>47326</c:v>
                </c:pt>
                <c:pt idx="3357">
                  <c:v>47327</c:v>
                </c:pt>
                <c:pt idx="3358">
                  <c:v>47328</c:v>
                </c:pt>
                <c:pt idx="3359">
                  <c:v>47329</c:v>
                </c:pt>
                <c:pt idx="3360">
                  <c:v>47330</c:v>
                </c:pt>
                <c:pt idx="3361">
                  <c:v>47331</c:v>
                </c:pt>
                <c:pt idx="3362">
                  <c:v>47332</c:v>
                </c:pt>
                <c:pt idx="3363">
                  <c:v>47333</c:v>
                </c:pt>
                <c:pt idx="3364">
                  <c:v>47334</c:v>
                </c:pt>
                <c:pt idx="3365">
                  <c:v>47335</c:v>
                </c:pt>
                <c:pt idx="3366">
                  <c:v>47336</c:v>
                </c:pt>
                <c:pt idx="3367">
                  <c:v>47337</c:v>
                </c:pt>
                <c:pt idx="3368">
                  <c:v>47338</c:v>
                </c:pt>
                <c:pt idx="3369">
                  <c:v>47339</c:v>
                </c:pt>
                <c:pt idx="3370">
                  <c:v>47340</c:v>
                </c:pt>
                <c:pt idx="3371">
                  <c:v>47341</c:v>
                </c:pt>
                <c:pt idx="3372">
                  <c:v>47342</c:v>
                </c:pt>
                <c:pt idx="3373">
                  <c:v>47343</c:v>
                </c:pt>
                <c:pt idx="3374">
                  <c:v>47344</c:v>
                </c:pt>
                <c:pt idx="3375">
                  <c:v>47345</c:v>
                </c:pt>
                <c:pt idx="3376">
                  <c:v>47346</c:v>
                </c:pt>
                <c:pt idx="3377">
                  <c:v>47347</c:v>
                </c:pt>
                <c:pt idx="3378">
                  <c:v>47348</c:v>
                </c:pt>
                <c:pt idx="3379">
                  <c:v>47349</c:v>
                </c:pt>
                <c:pt idx="3380">
                  <c:v>47350</c:v>
                </c:pt>
                <c:pt idx="3381">
                  <c:v>47351</c:v>
                </c:pt>
                <c:pt idx="3382">
                  <c:v>47352</c:v>
                </c:pt>
                <c:pt idx="3383">
                  <c:v>47353</c:v>
                </c:pt>
                <c:pt idx="3384">
                  <c:v>47354</c:v>
                </c:pt>
                <c:pt idx="3385">
                  <c:v>47355</c:v>
                </c:pt>
                <c:pt idx="3386">
                  <c:v>47356</c:v>
                </c:pt>
                <c:pt idx="3387">
                  <c:v>47357</c:v>
                </c:pt>
                <c:pt idx="3388">
                  <c:v>47358</c:v>
                </c:pt>
                <c:pt idx="3389">
                  <c:v>47359</c:v>
                </c:pt>
                <c:pt idx="3390">
                  <c:v>47360</c:v>
                </c:pt>
                <c:pt idx="3391">
                  <c:v>47361</c:v>
                </c:pt>
                <c:pt idx="3392">
                  <c:v>47362</c:v>
                </c:pt>
                <c:pt idx="3393">
                  <c:v>47363</c:v>
                </c:pt>
                <c:pt idx="3394">
                  <c:v>47364</c:v>
                </c:pt>
                <c:pt idx="3395">
                  <c:v>47365</c:v>
                </c:pt>
                <c:pt idx="3396">
                  <c:v>47366</c:v>
                </c:pt>
                <c:pt idx="3397">
                  <c:v>47367</c:v>
                </c:pt>
                <c:pt idx="3398">
                  <c:v>47368</c:v>
                </c:pt>
                <c:pt idx="3399">
                  <c:v>47369</c:v>
                </c:pt>
                <c:pt idx="3400">
                  <c:v>47370</c:v>
                </c:pt>
                <c:pt idx="3401">
                  <c:v>47371</c:v>
                </c:pt>
                <c:pt idx="3402">
                  <c:v>47372</c:v>
                </c:pt>
                <c:pt idx="3403">
                  <c:v>47373</c:v>
                </c:pt>
                <c:pt idx="3404">
                  <c:v>47374</c:v>
                </c:pt>
                <c:pt idx="3405">
                  <c:v>47375</c:v>
                </c:pt>
                <c:pt idx="3406">
                  <c:v>47376</c:v>
                </c:pt>
                <c:pt idx="3407">
                  <c:v>47377</c:v>
                </c:pt>
                <c:pt idx="3408">
                  <c:v>47378</c:v>
                </c:pt>
                <c:pt idx="3409">
                  <c:v>47379</c:v>
                </c:pt>
                <c:pt idx="3410">
                  <c:v>47380</c:v>
                </c:pt>
                <c:pt idx="3411">
                  <c:v>47381</c:v>
                </c:pt>
                <c:pt idx="3412">
                  <c:v>47382</c:v>
                </c:pt>
                <c:pt idx="3413">
                  <c:v>47383</c:v>
                </c:pt>
                <c:pt idx="3414">
                  <c:v>47384</c:v>
                </c:pt>
                <c:pt idx="3415">
                  <c:v>47385</c:v>
                </c:pt>
                <c:pt idx="3416">
                  <c:v>47386</c:v>
                </c:pt>
                <c:pt idx="3417">
                  <c:v>47387</c:v>
                </c:pt>
                <c:pt idx="3418">
                  <c:v>47388</c:v>
                </c:pt>
                <c:pt idx="3419">
                  <c:v>47389</c:v>
                </c:pt>
                <c:pt idx="3420">
                  <c:v>47390</c:v>
                </c:pt>
                <c:pt idx="3421">
                  <c:v>47391</c:v>
                </c:pt>
                <c:pt idx="3422">
                  <c:v>47392</c:v>
                </c:pt>
                <c:pt idx="3423">
                  <c:v>47393</c:v>
                </c:pt>
                <c:pt idx="3424">
                  <c:v>47394</c:v>
                </c:pt>
                <c:pt idx="3425">
                  <c:v>47395</c:v>
                </c:pt>
                <c:pt idx="3426">
                  <c:v>47396</c:v>
                </c:pt>
                <c:pt idx="3427">
                  <c:v>47397</c:v>
                </c:pt>
                <c:pt idx="3428">
                  <c:v>47398</c:v>
                </c:pt>
                <c:pt idx="3429">
                  <c:v>47399</c:v>
                </c:pt>
                <c:pt idx="3430">
                  <c:v>47400</c:v>
                </c:pt>
                <c:pt idx="3431">
                  <c:v>47401</c:v>
                </c:pt>
                <c:pt idx="3432">
                  <c:v>47402</c:v>
                </c:pt>
                <c:pt idx="3433">
                  <c:v>47403</c:v>
                </c:pt>
                <c:pt idx="3434">
                  <c:v>47404</c:v>
                </c:pt>
                <c:pt idx="3435">
                  <c:v>47405</c:v>
                </c:pt>
                <c:pt idx="3436">
                  <c:v>47406</c:v>
                </c:pt>
                <c:pt idx="3437">
                  <c:v>47407</c:v>
                </c:pt>
                <c:pt idx="3438">
                  <c:v>47408</c:v>
                </c:pt>
                <c:pt idx="3439">
                  <c:v>47409</c:v>
                </c:pt>
                <c:pt idx="3440">
                  <c:v>47410</c:v>
                </c:pt>
                <c:pt idx="3441">
                  <c:v>47411</c:v>
                </c:pt>
                <c:pt idx="3442">
                  <c:v>47412</c:v>
                </c:pt>
                <c:pt idx="3443">
                  <c:v>47413</c:v>
                </c:pt>
                <c:pt idx="3444">
                  <c:v>47414</c:v>
                </c:pt>
                <c:pt idx="3445">
                  <c:v>47415</c:v>
                </c:pt>
                <c:pt idx="3446">
                  <c:v>47416</c:v>
                </c:pt>
                <c:pt idx="3447">
                  <c:v>47417</c:v>
                </c:pt>
                <c:pt idx="3448">
                  <c:v>47418</c:v>
                </c:pt>
                <c:pt idx="3449">
                  <c:v>47419</c:v>
                </c:pt>
                <c:pt idx="3450">
                  <c:v>47420</c:v>
                </c:pt>
                <c:pt idx="3451">
                  <c:v>47421</c:v>
                </c:pt>
                <c:pt idx="3452">
                  <c:v>47422</c:v>
                </c:pt>
                <c:pt idx="3453">
                  <c:v>47423</c:v>
                </c:pt>
                <c:pt idx="3454">
                  <c:v>47424</c:v>
                </c:pt>
                <c:pt idx="3455">
                  <c:v>47425</c:v>
                </c:pt>
                <c:pt idx="3456">
                  <c:v>47426</c:v>
                </c:pt>
                <c:pt idx="3457">
                  <c:v>47427</c:v>
                </c:pt>
                <c:pt idx="3458">
                  <c:v>47428</c:v>
                </c:pt>
                <c:pt idx="3459">
                  <c:v>47429</c:v>
                </c:pt>
                <c:pt idx="3460">
                  <c:v>47430</c:v>
                </c:pt>
                <c:pt idx="3461">
                  <c:v>47431</c:v>
                </c:pt>
                <c:pt idx="3462">
                  <c:v>47432</c:v>
                </c:pt>
                <c:pt idx="3463">
                  <c:v>47433</c:v>
                </c:pt>
                <c:pt idx="3464">
                  <c:v>47434</c:v>
                </c:pt>
                <c:pt idx="3465">
                  <c:v>47435</c:v>
                </c:pt>
                <c:pt idx="3466">
                  <c:v>47436</c:v>
                </c:pt>
                <c:pt idx="3467">
                  <c:v>47437</c:v>
                </c:pt>
                <c:pt idx="3468">
                  <c:v>47438</c:v>
                </c:pt>
                <c:pt idx="3469">
                  <c:v>47439</c:v>
                </c:pt>
                <c:pt idx="3470">
                  <c:v>47440</c:v>
                </c:pt>
                <c:pt idx="3471">
                  <c:v>47441</c:v>
                </c:pt>
                <c:pt idx="3472">
                  <c:v>47442</c:v>
                </c:pt>
                <c:pt idx="3473">
                  <c:v>47443</c:v>
                </c:pt>
                <c:pt idx="3474">
                  <c:v>47444</c:v>
                </c:pt>
                <c:pt idx="3475">
                  <c:v>47445</c:v>
                </c:pt>
                <c:pt idx="3476">
                  <c:v>47446</c:v>
                </c:pt>
                <c:pt idx="3477">
                  <c:v>47447</c:v>
                </c:pt>
                <c:pt idx="3478">
                  <c:v>47448</c:v>
                </c:pt>
                <c:pt idx="3479">
                  <c:v>47449</c:v>
                </c:pt>
                <c:pt idx="3480">
                  <c:v>47450</c:v>
                </c:pt>
                <c:pt idx="3481">
                  <c:v>47451</c:v>
                </c:pt>
                <c:pt idx="3482">
                  <c:v>47452</c:v>
                </c:pt>
                <c:pt idx="3483">
                  <c:v>47453</c:v>
                </c:pt>
                <c:pt idx="3484">
                  <c:v>47454</c:v>
                </c:pt>
                <c:pt idx="3485">
                  <c:v>47455</c:v>
                </c:pt>
                <c:pt idx="3486">
                  <c:v>47456</c:v>
                </c:pt>
                <c:pt idx="3487">
                  <c:v>47457</c:v>
                </c:pt>
                <c:pt idx="3488">
                  <c:v>47458</c:v>
                </c:pt>
                <c:pt idx="3489">
                  <c:v>47459</c:v>
                </c:pt>
                <c:pt idx="3490">
                  <c:v>47460</c:v>
                </c:pt>
                <c:pt idx="3491">
                  <c:v>47461</c:v>
                </c:pt>
                <c:pt idx="3492">
                  <c:v>47462</c:v>
                </c:pt>
                <c:pt idx="3493">
                  <c:v>47463</c:v>
                </c:pt>
                <c:pt idx="3494">
                  <c:v>47464</c:v>
                </c:pt>
                <c:pt idx="3495">
                  <c:v>47465</c:v>
                </c:pt>
                <c:pt idx="3496">
                  <c:v>47466</c:v>
                </c:pt>
                <c:pt idx="3497">
                  <c:v>47467</c:v>
                </c:pt>
                <c:pt idx="3498">
                  <c:v>47468</c:v>
                </c:pt>
                <c:pt idx="3499">
                  <c:v>47469</c:v>
                </c:pt>
                <c:pt idx="3500">
                  <c:v>47470</c:v>
                </c:pt>
                <c:pt idx="3501">
                  <c:v>47471</c:v>
                </c:pt>
                <c:pt idx="3502">
                  <c:v>47472</c:v>
                </c:pt>
                <c:pt idx="3503">
                  <c:v>47473</c:v>
                </c:pt>
                <c:pt idx="3504">
                  <c:v>47474</c:v>
                </c:pt>
                <c:pt idx="3505">
                  <c:v>47475</c:v>
                </c:pt>
                <c:pt idx="3506">
                  <c:v>47476</c:v>
                </c:pt>
                <c:pt idx="3507">
                  <c:v>47477</c:v>
                </c:pt>
                <c:pt idx="3508">
                  <c:v>47478</c:v>
                </c:pt>
                <c:pt idx="3509">
                  <c:v>47479</c:v>
                </c:pt>
                <c:pt idx="3510">
                  <c:v>47480</c:v>
                </c:pt>
                <c:pt idx="3511">
                  <c:v>47481</c:v>
                </c:pt>
                <c:pt idx="3512">
                  <c:v>47482</c:v>
                </c:pt>
                <c:pt idx="3513">
                  <c:v>47483</c:v>
                </c:pt>
                <c:pt idx="3514">
                  <c:v>47484</c:v>
                </c:pt>
                <c:pt idx="3515">
                  <c:v>47485</c:v>
                </c:pt>
                <c:pt idx="3516">
                  <c:v>47486</c:v>
                </c:pt>
                <c:pt idx="3517">
                  <c:v>47487</c:v>
                </c:pt>
                <c:pt idx="3518">
                  <c:v>47488</c:v>
                </c:pt>
                <c:pt idx="3519">
                  <c:v>47489</c:v>
                </c:pt>
                <c:pt idx="3520">
                  <c:v>47490</c:v>
                </c:pt>
                <c:pt idx="3521">
                  <c:v>47491</c:v>
                </c:pt>
                <c:pt idx="3522">
                  <c:v>47492</c:v>
                </c:pt>
                <c:pt idx="3523">
                  <c:v>47493</c:v>
                </c:pt>
                <c:pt idx="3524">
                  <c:v>47494</c:v>
                </c:pt>
                <c:pt idx="3525">
                  <c:v>47495</c:v>
                </c:pt>
                <c:pt idx="3526">
                  <c:v>47496</c:v>
                </c:pt>
                <c:pt idx="3527">
                  <c:v>47497</c:v>
                </c:pt>
                <c:pt idx="3528">
                  <c:v>47498</c:v>
                </c:pt>
                <c:pt idx="3529">
                  <c:v>47499</c:v>
                </c:pt>
                <c:pt idx="3530">
                  <c:v>47500</c:v>
                </c:pt>
                <c:pt idx="3531">
                  <c:v>47501</c:v>
                </c:pt>
                <c:pt idx="3532">
                  <c:v>47502</c:v>
                </c:pt>
                <c:pt idx="3533">
                  <c:v>47503</c:v>
                </c:pt>
                <c:pt idx="3534">
                  <c:v>47504</c:v>
                </c:pt>
                <c:pt idx="3535">
                  <c:v>47505</c:v>
                </c:pt>
                <c:pt idx="3536">
                  <c:v>47506</c:v>
                </c:pt>
                <c:pt idx="3537">
                  <c:v>47507</c:v>
                </c:pt>
                <c:pt idx="3538">
                  <c:v>47508</c:v>
                </c:pt>
                <c:pt idx="3539">
                  <c:v>47509</c:v>
                </c:pt>
                <c:pt idx="3540">
                  <c:v>47510</c:v>
                </c:pt>
                <c:pt idx="3541">
                  <c:v>47511</c:v>
                </c:pt>
                <c:pt idx="3542">
                  <c:v>47512</c:v>
                </c:pt>
                <c:pt idx="3543">
                  <c:v>47513</c:v>
                </c:pt>
                <c:pt idx="3544">
                  <c:v>47514</c:v>
                </c:pt>
                <c:pt idx="3545">
                  <c:v>47515</c:v>
                </c:pt>
                <c:pt idx="3546">
                  <c:v>47516</c:v>
                </c:pt>
                <c:pt idx="3547">
                  <c:v>47517</c:v>
                </c:pt>
                <c:pt idx="3548">
                  <c:v>47518</c:v>
                </c:pt>
                <c:pt idx="3549">
                  <c:v>47519</c:v>
                </c:pt>
                <c:pt idx="3550">
                  <c:v>47520</c:v>
                </c:pt>
                <c:pt idx="3551">
                  <c:v>47521</c:v>
                </c:pt>
                <c:pt idx="3552">
                  <c:v>47522</c:v>
                </c:pt>
                <c:pt idx="3553">
                  <c:v>47523</c:v>
                </c:pt>
                <c:pt idx="3554">
                  <c:v>47524</c:v>
                </c:pt>
                <c:pt idx="3555">
                  <c:v>47525</c:v>
                </c:pt>
                <c:pt idx="3556">
                  <c:v>47526</c:v>
                </c:pt>
                <c:pt idx="3557">
                  <c:v>47527</c:v>
                </c:pt>
                <c:pt idx="3558">
                  <c:v>47528</c:v>
                </c:pt>
                <c:pt idx="3559">
                  <c:v>47529</c:v>
                </c:pt>
                <c:pt idx="3560">
                  <c:v>47530</c:v>
                </c:pt>
                <c:pt idx="3561">
                  <c:v>47531</c:v>
                </c:pt>
                <c:pt idx="3562">
                  <c:v>47532</c:v>
                </c:pt>
                <c:pt idx="3563">
                  <c:v>47533</c:v>
                </c:pt>
                <c:pt idx="3564">
                  <c:v>47534</c:v>
                </c:pt>
                <c:pt idx="3565">
                  <c:v>47535</c:v>
                </c:pt>
                <c:pt idx="3566">
                  <c:v>47536</c:v>
                </c:pt>
                <c:pt idx="3567">
                  <c:v>47537</c:v>
                </c:pt>
                <c:pt idx="3568">
                  <c:v>47538</c:v>
                </c:pt>
                <c:pt idx="3569">
                  <c:v>47539</c:v>
                </c:pt>
                <c:pt idx="3570">
                  <c:v>47540</c:v>
                </c:pt>
                <c:pt idx="3571">
                  <c:v>47541</c:v>
                </c:pt>
                <c:pt idx="3572">
                  <c:v>47542</c:v>
                </c:pt>
                <c:pt idx="3573">
                  <c:v>47543</c:v>
                </c:pt>
                <c:pt idx="3574">
                  <c:v>47544</c:v>
                </c:pt>
                <c:pt idx="3575">
                  <c:v>47545</c:v>
                </c:pt>
                <c:pt idx="3576">
                  <c:v>47546</c:v>
                </c:pt>
                <c:pt idx="3577">
                  <c:v>47547</c:v>
                </c:pt>
                <c:pt idx="3578">
                  <c:v>47548</c:v>
                </c:pt>
                <c:pt idx="3579">
                  <c:v>47549</c:v>
                </c:pt>
                <c:pt idx="3580">
                  <c:v>47550</c:v>
                </c:pt>
                <c:pt idx="3581">
                  <c:v>47551</c:v>
                </c:pt>
                <c:pt idx="3582">
                  <c:v>47552</c:v>
                </c:pt>
                <c:pt idx="3583">
                  <c:v>47553</c:v>
                </c:pt>
                <c:pt idx="3584">
                  <c:v>47554</c:v>
                </c:pt>
                <c:pt idx="3585">
                  <c:v>47555</c:v>
                </c:pt>
                <c:pt idx="3586">
                  <c:v>47556</c:v>
                </c:pt>
                <c:pt idx="3587">
                  <c:v>47557</c:v>
                </c:pt>
                <c:pt idx="3588">
                  <c:v>47558</c:v>
                </c:pt>
                <c:pt idx="3589">
                  <c:v>47559</c:v>
                </c:pt>
                <c:pt idx="3590">
                  <c:v>47560</c:v>
                </c:pt>
                <c:pt idx="3591">
                  <c:v>47561</c:v>
                </c:pt>
                <c:pt idx="3592">
                  <c:v>47562</c:v>
                </c:pt>
                <c:pt idx="3593">
                  <c:v>47563</c:v>
                </c:pt>
                <c:pt idx="3594">
                  <c:v>47564</c:v>
                </c:pt>
                <c:pt idx="3595">
                  <c:v>47565</c:v>
                </c:pt>
                <c:pt idx="3596">
                  <c:v>47566</c:v>
                </c:pt>
                <c:pt idx="3597">
                  <c:v>47567</c:v>
                </c:pt>
                <c:pt idx="3598">
                  <c:v>47568</c:v>
                </c:pt>
                <c:pt idx="3599">
                  <c:v>47569</c:v>
                </c:pt>
                <c:pt idx="3600">
                  <c:v>47570</c:v>
                </c:pt>
                <c:pt idx="3601">
                  <c:v>47571</c:v>
                </c:pt>
                <c:pt idx="3602">
                  <c:v>47572</c:v>
                </c:pt>
                <c:pt idx="3603">
                  <c:v>47573</c:v>
                </c:pt>
                <c:pt idx="3604">
                  <c:v>47574</c:v>
                </c:pt>
                <c:pt idx="3605">
                  <c:v>47575</c:v>
                </c:pt>
                <c:pt idx="3606">
                  <c:v>47576</c:v>
                </c:pt>
                <c:pt idx="3607">
                  <c:v>47577</c:v>
                </c:pt>
                <c:pt idx="3608">
                  <c:v>47578</c:v>
                </c:pt>
                <c:pt idx="3609">
                  <c:v>47579</c:v>
                </c:pt>
                <c:pt idx="3610">
                  <c:v>47580</c:v>
                </c:pt>
                <c:pt idx="3611">
                  <c:v>47581</c:v>
                </c:pt>
                <c:pt idx="3612">
                  <c:v>47582</c:v>
                </c:pt>
                <c:pt idx="3613">
                  <c:v>47583</c:v>
                </c:pt>
                <c:pt idx="3614">
                  <c:v>47584</c:v>
                </c:pt>
                <c:pt idx="3615">
                  <c:v>47585</c:v>
                </c:pt>
                <c:pt idx="3616">
                  <c:v>47586</c:v>
                </c:pt>
                <c:pt idx="3617">
                  <c:v>47587</c:v>
                </c:pt>
                <c:pt idx="3618">
                  <c:v>47588</c:v>
                </c:pt>
                <c:pt idx="3619">
                  <c:v>47589</c:v>
                </c:pt>
                <c:pt idx="3620">
                  <c:v>47590</c:v>
                </c:pt>
                <c:pt idx="3621">
                  <c:v>47591</c:v>
                </c:pt>
                <c:pt idx="3622">
                  <c:v>47592</c:v>
                </c:pt>
                <c:pt idx="3623">
                  <c:v>47593</c:v>
                </c:pt>
                <c:pt idx="3624">
                  <c:v>47594</c:v>
                </c:pt>
                <c:pt idx="3625">
                  <c:v>47595</c:v>
                </c:pt>
                <c:pt idx="3626">
                  <c:v>47596</c:v>
                </c:pt>
                <c:pt idx="3627">
                  <c:v>47597</c:v>
                </c:pt>
                <c:pt idx="3628">
                  <c:v>47598</c:v>
                </c:pt>
                <c:pt idx="3629">
                  <c:v>47599</c:v>
                </c:pt>
                <c:pt idx="3630">
                  <c:v>47600</c:v>
                </c:pt>
                <c:pt idx="3631">
                  <c:v>47601</c:v>
                </c:pt>
                <c:pt idx="3632">
                  <c:v>47602</c:v>
                </c:pt>
                <c:pt idx="3633">
                  <c:v>47603</c:v>
                </c:pt>
                <c:pt idx="3634">
                  <c:v>47604</c:v>
                </c:pt>
                <c:pt idx="3635">
                  <c:v>47605</c:v>
                </c:pt>
                <c:pt idx="3636">
                  <c:v>47606</c:v>
                </c:pt>
                <c:pt idx="3637">
                  <c:v>47607</c:v>
                </c:pt>
                <c:pt idx="3638">
                  <c:v>47608</c:v>
                </c:pt>
                <c:pt idx="3639">
                  <c:v>47609</c:v>
                </c:pt>
                <c:pt idx="3640">
                  <c:v>47610</c:v>
                </c:pt>
                <c:pt idx="3641">
                  <c:v>47611</c:v>
                </c:pt>
                <c:pt idx="3642">
                  <c:v>47612</c:v>
                </c:pt>
                <c:pt idx="3643">
                  <c:v>47613</c:v>
                </c:pt>
                <c:pt idx="3644">
                  <c:v>47614</c:v>
                </c:pt>
                <c:pt idx="3645">
                  <c:v>47615</c:v>
                </c:pt>
                <c:pt idx="3646">
                  <c:v>47616</c:v>
                </c:pt>
                <c:pt idx="3647">
                  <c:v>47617</c:v>
                </c:pt>
                <c:pt idx="3648">
                  <c:v>47618</c:v>
                </c:pt>
                <c:pt idx="3649">
                  <c:v>47619</c:v>
                </c:pt>
                <c:pt idx="3650">
                  <c:v>47620</c:v>
                </c:pt>
                <c:pt idx="3651">
                  <c:v>47621</c:v>
                </c:pt>
                <c:pt idx="3652">
                  <c:v>47622</c:v>
                </c:pt>
                <c:pt idx="3653">
                  <c:v>47623</c:v>
                </c:pt>
                <c:pt idx="3654">
                  <c:v>47624</c:v>
                </c:pt>
                <c:pt idx="3655">
                  <c:v>47625</c:v>
                </c:pt>
                <c:pt idx="3656">
                  <c:v>47626</c:v>
                </c:pt>
                <c:pt idx="3657">
                  <c:v>47627</c:v>
                </c:pt>
                <c:pt idx="3658">
                  <c:v>47628</c:v>
                </c:pt>
                <c:pt idx="3659">
                  <c:v>47629</c:v>
                </c:pt>
                <c:pt idx="3660">
                  <c:v>47630</c:v>
                </c:pt>
                <c:pt idx="3661">
                  <c:v>47631</c:v>
                </c:pt>
                <c:pt idx="3662">
                  <c:v>47632</c:v>
                </c:pt>
                <c:pt idx="3663">
                  <c:v>47633</c:v>
                </c:pt>
                <c:pt idx="3664">
                  <c:v>47634</c:v>
                </c:pt>
                <c:pt idx="3665">
                  <c:v>47635</c:v>
                </c:pt>
                <c:pt idx="3666">
                  <c:v>47636</c:v>
                </c:pt>
                <c:pt idx="3667">
                  <c:v>47637</c:v>
                </c:pt>
                <c:pt idx="3668">
                  <c:v>47638</c:v>
                </c:pt>
                <c:pt idx="3669">
                  <c:v>47639</c:v>
                </c:pt>
                <c:pt idx="3670">
                  <c:v>47640</c:v>
                </c:pt>
                <c:pt idx="3671">
                  <c:v>47641</c:v>
                </c:pt>
                <c:pt idx="3672">
                  <c:v>47642</c:v>
                </c:pt>
                <c:pt idx="3673">
                  <c:v>47643</c:v>
                </c:pt>
                <c:pt idx="3674">
                  <c:v>47644</c:v>
                </c:pt>
                <c:pt idx="3675">
                  <c:v>47645</c:v>
                </c:pt>
                <c:pt idx="3676">
                  <c:v>47646</c:v>
                </c:pt>
                <c:pt idx="3677">
                  <c:v>47647</c:v>
                </c:pt>
                <c:pt idx="3678">
                  <c:v>47648</c:v>
                </c:pt>
                <c:pt idx="3679">
                  <c:v>47649</c:v>
                </c:pt>
                <c:pt idx="3680">
                  <c:v>47650</c:v>
                </c:pt>
                <c:pt idx="3681">
                  <c:v>47651</c:v>
                </c:pt>
                <c:pt idx="3682">
                  <c:v>47652</c:v>
                </c:pt>
                <c:pt idx="3683">
                  <c:v>47653</c:v>
                </c:pt>
                <c:pt idx="3684">
                  <c:v>47654</c:v>
                </c:pt>
                <c:pt idx="3685">
                  <c:v>47655</c:v>
                </c:pt>
                <c:pt idx="3686">
                  <c:v>47656</c:v>
                </c:pt>
                <c:pt idx="3687">
                  <c:v>47657</c:v>
                </c:pt>
                <c:pt idx="3688">
                  <c:v>47658</c:v>
                </c:pt>
                <c:pt idx="3689">
                  <c:v>47659</c:v>
                </c:pt>
                <c:pt idx="3690">
                  <c:v>47660</c:v>
                </c:pt>
                <c:pt idx="3691">
                  <c:v>47661</c:v>
                </c:pt>
                <c:pt idx="3692">
                  <c:v>47662</c:v>
                </c:pt>
                <c:pt idx="3693">
                  <c:v>47663</c:v>
                </c:pt>
                <c:pt idx="3694">
                  <c:v>47664</c:v>
                </c:pt>
                <c:pt idx="3695">
                  <c:v>47665</c:v>
                </c:pt>
                <c:pt idx="3696">
                  <c:v>47666</c:v>
                </c:pt>
                <c:pt idx="3697">
                  <c:v>47667</c:v>
                </c:pt>
                <c:pt idx="3698">
                  <c:v>47668</c:v>
                </c:pt>
                <c:pt idx="3699">
                  <c:v>47669</c:v>
                </c:pt>
                <c:pt idx="3700">
                  <c:v>47670</c:v>
                </c:pt>
                <c:pt idx="3701">
                  <c:v>47671</c:v>
                </c:pt>
                <c:pt idx="3702">
                  <c:v>47672</c:v>
                </c:pt>
                <c:pt idx="3703">
                  <c:v>47673</c:v>
                </c:pt>
                <c:pt idx="3704">
                  <c:v>47674</c:v>
                </c:pt>
                <c:pt idx="3705">
                  <c:v>47675</c:v>
                </c:pt>
                <c:pt idx="3706">
                  <c:v>47676</c:v>
                </c:pt>
                <c:pt idx="3707">
                  <c:v>47677</c:v>
                </c:pt>
                <c:pt idx="3708">
                  <c:v>47678</c:v>
                </c:pt>
                <c:pt idx="3709">
                  <c:v>47679</c:v>
                </c:pt>
                <c:pt idx="3710">
                  <c:v>47680</c:v>
                </c:pt>
                <c:pt idx="3711">
                  <c:v>47681</c:v>
                </c:pt>
                <c:pt idx="3712">
                  <c:v>47682</c:v>
                </c:pt>
                <c:pt idx="3713">
                  <c:v>47683</c:v>
                </c:pt>
                <c:pt idx="3714">
                  <c:v>47684</c:v>
                </c:pt>
                <c:pt idx="3715">
                  <c:v>47685</c:v>
                </c:pt>
                <c:pt idx="3716">
                  <c:v>47686</c:v>
                </c:pt>
                <c:pt idx="3717">
                  <c:v>47687</c:v>
                </c:pt>
                <c:pt idx="3718">
                  <c:v>47688</c:v>
                </c:pt>
                <c:pt idx="3719">
                  <c:v>47689</c:v>
                </c:pt>
                <c:pt idx="3720">
                  <c:v>47690</c:v>
                </c:pt>
                <c:pt idx="3721">
                  <c:v>47691</c:v>
                </c:pt>
                <c:pt idx="3722">
                  <c:v>47692</c:v>
                </c:pt>
                <c:pt idx="3723">
                  <c:v>47693</c:v>
                </c:pt>
                <c:pt idx="3724">
                  <c:v>47694</c:v>
                </c:pt>
                <c:pt idx="3725">
                  <c:v>47695</c:v>
                </c:pt>
                <c:pt idx="3726">
                  <c:v>47696</c:v>
                </c:pt>
                <c:pt idx="3727">
                  <c:v>47697</c:v>
                </c:pt>
                <c:pt idx="3728">
                  <c:v>47698</c:v>
                </c:pt>
                <c:pt idx="3729">
                  <c:v>47699</c:v>
                </c:pt>
                <c:pt idx="3730">
                  <c:v>47700</c:v>
                </c:pt>
                <c:pt idx="3731">
                  <c:v>47701</c:v>
                </c:pt>
                <c:pt idx="3732">
                  <c:v>47702</c:v>
                </c:pt>
                <c:pt idx="3733">
                  <c:v>47703</c:v>
                </c:pt>
                <c:pt idx="3734">
                  <c:v>47704</c:v>
                </c:pt>
                <c:pt idx="3735">
                  <c:v>47705</c:v>
                </c:pt>
                <c:pt idx="3736">
                  <c:v>47706</c:v>
                </c:pt>
                <c:pt idx="3737">
                  <c:v>47707</c:v>
                </c:pt>
                <c:pt idx="3738">
                  <c:v>47708</c:v>
                </c:pt>
                <c:pt idx="3739">
                  <c:v>47709</c:v>
                </c:pt>
                <c:pt idx="3740">
                  <c:v>47710</c:v>
                </c:pt>
                <c:pt idx="3741">
                  <c:v>47711</c:v>
                </c:pt>
                <c:pt idx="3742">
                  <c:v>47712</c:v>
                </c:pt>
                <c:pt idx="3743">
                  <c:v>47713</c:v>
                </c:pt>
                <c:pt idx="3744">
                  <c:v>47714</c:v>
                </c:pt>
                <c:pt idx="3745">
                  <c:v>47715</c:v>
                </c:pt>
                <c:pt idx="3746">
                  <c:v>47716</c:v>
                </c:pt>
                <c:pt idx="3747">
                  <c:v>47717</c:v>
                </c:pt>
                <c:pt idx="3748">
                  <c:v>47718</c:v>
                </c:pt>
                <c:pt idx="3749">
                  <c:v>47719</c:v>
                </c:pt>
                <c:pt idx="3750">
                  <c:v>47720</c:v>
                </c:pt>
                <c:pt idx="3751">
                  <c:v>47721</c:v>
                </c:pt>
                <c:pt idx="3752">
                  <c:v>47722</c:v>
                </c:pt>
                <c:pt idx="3753">
                  <c:v>47723</c:v>
                </c:pt>
                <c:pt idx="3754">
                  <c:v>47724</c:v>
                </c:pt>
                <c:pt idx="3755">
                  <c:v>47725</c:v>
                </c:pt>
                <c:pt idx="3756">
                  <c:v>47726</c:v>
                </c:pt>
                <c:pt idx="3757">
                  <c:v>47727</c:v>
                </c:pt>
                <c:pt idx="3758">
                  <c:v>47728</c:v>
                </c:pt>
                <c:pt idx="3759">
                  <c:v>47729</c:v>
                </c:pt>
                <c:pt idx="3760">
                  <c:v>47730</c:v>
                </c:pt>
                <c:pt idx="3761">
                  <c:v>47731</c:v>
                </c:pt>
                <c:pt idx="3762">
                  <c:v>47732</c:v>
                </c:pt>
                <c:pt idx="3763">
                  <c:v>47733</c:v>
                </c:pt>
                <c:pt idx="3764">
                  <c:v>47734</c:v>
                </c:pt>
                <c:pt idx="3765">
                  <c:v>47735</c:v>
                </c:pt>
                <c:pt idx="3766">
                  <c:v>47736</c:v>
                </c:pt>
                <c:pt idx="3767">
                  <c:v>47737</c:v>
                </c:pt>
                <c:pt idx="3768">
                  <c:v>47738</c:v>
                </c:pt>
                <c:pt idx="3769">
                  <c:v>47739</c:v>
                </c:pt>
                <c:pt idx="3770">
                  <c:v>47740</c:v>
                </c:pt>
                <c:pt idx="3771">
                  <c:v>47741</c:v>
                </c:pt>
                <c:pt idx="3772">
                  <c:v>47742</c:v>
                </c:pt>
                <c:pt idx="3773">
                  <c:v>47743</c:v>
                </c:pt>
                <c:pt idx="3774">
                  <c:v>47744</c:v>
                </c:pt>
                <c:pt idx="3775">
                  <c:v>47745</c:v>
                </c:pt>
                <c:pt idx="3776">
                  <c:v>47746</c:v>
                </c:pt>
                <c:pt idx="3777">
                  <c:v>47747</c:v>
                </c:pt>
                <c:pt idx="3778">
                  <c:v>47748</c:v>
                </c:pt>
                <c:pt idx="3779">
                  <c:v>47749</c:v>
                </c:pt>
                <c:pt idx="3780">
                  <c:v>47750</c:v>
                </c:pt>
                <c:pt idx="3781">
                  <c:v>47751</c:v>
                </c:pt>
                <c:pt idx="3782">
                  <c:v>47752</c:v>
                </c:pt>
                <c:pt idx="3783">
                  <c:v>47753</c:v>
                </c:pt>
                <c:pt idx="3784">
                  <c:v>47754</c:v>
                </c:pt>
                <c:pt idx="3785">
                  <c:v>47755</c:v>
                </c:pt>
                <c:pt idx="3786">
                  <c:v>47756</c:v>
                </c:pt>
                <c:pt idx="3787">
                  <c:v>47757</c:v>
                </c:pt>
                <c:pt idx="3788">
                  <c:v>47758</c:v>
                </c:pt>
                <c:pt idx="3789">
                  <c:v>47759</c:v>
                </c:pt>
                <c:pt idx="3790">
                  <c:v>47760</c:v>
                </c:pt>
                <c:pt idx="3791">
                  <c:v>47761</c:v>
                </c:pt>
                <c:pt idx="3792">
                  <c:v>47762</c:v>
                </c:pt>
                <c:pt idx="3793">
                  <c:v>47763</c:v>
                </c:pt>
                <c:pt idx="3794">
                  <c:v>47764</c:v>
                </c:pt>
                <c:pt idx="3795">
                  <c:v>47765</c:v>
                </c:pt>
                <c:pt idx="3796">
                  <c:v>47766</c:v>
                </c:pt>
                <c:pt idx="3797">
                  <c:v>47767</c:v>
                </c:pt>
                <c:pt idx="3798">
                  <c:v>47768</c:v>
                </c:pt>
                <c:pt idx="3799">
                  <c:v>47769</c:v>
                </c:pt>
                <c:pt idx="3800">
                  <c:v>47770</c:v>
                </c:pt>
                <c:pt idx="3801">
                  <c:v>47771</c:v>
                </c:pt>
                <c:pt idx="3802">
                  <c:v>47772</c:v>
                </c:pt>
                <c:pt idx="3803">
                  <c:v>47773</c:v>
                </c:pt>
                <c:pt idx="3804">
                  <c:v>47774</c:v>
                </c:pt>
                <c:pt idx="3805">
                  <c:v>47775</c:v>
                </c:pt>
                <c:pt idx="3806">
                  <c:v>47776</c:v>
                </c:pt>
                <c:pt idx="3807">
                  <c:v>47777</c:v>
                </c:pt>
                <c:pt idx="3808">
                  <c:v>47778</c:v>
                </c:pt>
                <c:pt idx="3809">
                  <c:v>47779</c:v>
                </c:pt>
                <c:pt idx="3810">
                  <c:v>47780</c:v>
                </c:pt>
                <c:pt idx="3811">
                  <c:v>47781</c:v>
                </c:pt>
                <c:pt idx="3812">
                  <c:v>47782</c:v>
                </c:pt>
                <c:pt idx="3813">
                  <c:v>47783</c:v>
                </c:pt>
                <c:pt idx="3814">
                  <c:v>47784</c:v>
                </c:pt>
                <c:pt idx="3815">
                  <c:v>47785</c:v>
                </c:pt>
                <c:pt idx="3816">
                  <c:v>47786</c:v>
                </c:pt>
                <c:pt idx="3817">
                  <c:v>47787</c:v>
                </c:pt>
                <c:pt idx="3818">
                  <c:v>47788</c:v>
                </c:pt>
                <c:pt idx="3819">
                  <c:v>47789</c:v>
                </c:pt>
                <c:pt idx="3820">
                  <c:v>47790</c:v>
                </c:pt>
                <c:pt idx="3821">
                  <c:v>47791</c:v>
                </c:pt>
                <c:pt idx="3822">
                  <c:v>47792</c:v>
                </c:pt>
                <c:pt idx="3823">
                  <c:v>47793</c:v>
                </c:pt>
                <c:pt idx="3824">
                  <c:v>47794</c:v>
                </c:pt>
                <c:pt idx="3825">
                  <c:v>47795</c:v>
                </c:pt>
                <c:pt idx="3826">
                  <c:v>47796</c:v>
                </c:pt>
                <c:pt idx="3827">
                  <c:v>47797</c:v>
                </c:pt>
                <c:pt idx="3828">
                  <c:v>47798</c:v>
                </c:pt>
                <c:pt idx="3829">
                  <c:v>47799</c:v>
                </c:pt>
                <c:pt idx="3830">
                  <c:v>47800</c:v>
                </c:pt>
                <c:pt idx="3831">
                  <c:v>47801</c:v>
                </c:pt>
                <c:pt idx="3832">
                  <c:v>47802</c:v>
                </c:pt>
                <c:pt idx="3833">
                  <c:v>47803</c:v>
                </c:pt>
                <c:pt idx="3834">
                  <c:v>47804</c:v>
                </c:pt>
                <c:pt idx="3835">
                  <c:v>47805</c:v>
                </c:pt>
                <c:pt idx="3836">
                  <c:v>47806</c:v>
                </c:pt>
                <c:pt idx="3837">
                  <c:v>47807</c:v>
                </c:pt>
                <c:pt idx="3838">
                  <c:v>47808</c:v>
                </c:pt>
                <c:pt idx="3839">
                  <c:v>47809</c:v>
                </c:pt>
                <c:pt idx="3840">
                  <c:v>47810</c:v>
                </c:pt>
                <c:pt idx="3841">
                  <c:v>47811</c:v>
                </c:pt>
                <c:pt idx="3842">
                  <c:v>47812</c:v>
                </c:pt>
                <c:pt idx="3843">
                  <c:v>47813</c:v>
                </c:pt>
                <c:pt idx="3844">
                  <c:v>47814</c:v>
                </c:pt>
                <c:pt idx="3845">
                  <c:v>47815</c:v>
                </c:pt>
                <c:pt idx="3846">
                  <c:v>47816</c:v>
                </c:pt>
                <c:pt idx="3847">
                  <c:v>47817</c:v>
                </c:pt>
                <c:pt idx="3848">
                  <c:v>47818</c:v>
                </c:pt>
                <c:pt idx="3849">
                  <c:v>47819</c:v>
                </c:pt>
                <c:pt idx="3850">
                  <c:v>47820</c:v>
                </c:pt>
                <c:pt idx="3851">
                  <c:v>47821</c:v>
                </c:pt>
                <c:pt idx="3852">
                  <c:v>47822</c:v>
                </c:pt>
                <c:pt idx="3853">
                  <c:v>47823</c:v>
                </c:pt>
                <c:pt idx="3854">
                  <c:v>47824</c:v>
                </c:pt>
                <c:pt idx="3855">
                  <c:v>47825</c:v>
                </c:pt>
                <c:pt idx="3856">
                  <c:v>47826</c:v>
                </c:pt>
                <c:pt idx="3857">
                  <c:v>47827</c:v>
                </c:pt>
                <c:pt idx="3858">
                  <c:v>47828</c:v>
                </c:pt>
                <c:pt idx="3859">
                  <c:v>47829</c:v>
                </c:pt>
                <c:pt idx="3860">
                  <c:v>47830</c:v>
                </c:pt>
                <c:pt idx="3861">
                  <c:v>47831</c:v>
                </c:pt>
                <c:pt idx="3862">
                  <c:v>47832</c:v>
                </c:pt>
                <c:pt idx="3863">
                  <c:v>47833</c:v>
                </c:pt>
                <c:pt idx="3864">
                  <c:v>47834</c:v>
                </c:pt>
                <c:pt idx="3865">
                  <c:v>47835</c:v>
                </c:pt>
                <c:pt idx="3866">
                  <c:v>47836</c:v>
                </c:pt>
                <c:pt idx="3867">
                  <c:v>47837</c:v>
                </c:pt>
                <c:pt idx="3868">
                  <c:v>47838</c:v>
                </c:pt>
                <c:pt idx="3869">
                  <c:v>47839</c:v>
                </c:pt>
                <c:pt idx="3870">
                  <c:v>47840</c:v>
                </c:pt>
                <c:pt idx="3871">
                  <c:v>47841</c:v>
                </c:pt>
                <c:pt idx="3872">
                  <c:v>47842</c:v>
                </c:pt>
                <c:pt idx="3873">
                  <c:v>47843</c:v>
                </c:pt>
                <c:pt idx="3874">
                  <c:v>47844</c:v>
                </c:pt>
                <c:pt idx="3875">
                  <c:v>47845</c:v>
                </c:pt>
                <c:pt idx="3876">
                  <c:v>47846</c:v>
                </c:pt>
                <c:pt idx="3877">
                  <c:v>47847</c:v>
                </c:pt>
                <c:pt idx="3878">
                  <c:v>47848</c:v>
                </c:pt>
                <c:pt idx="3879">
                  <c:v>47849</c:v>
                </c:pt>
                <c:pt idx="3880">
                  <c:v>47850</c:v>
                </c:pt>
                <c:pt idx="3881">
                  <c:v>47851</c:v>
                </c:pt>
                <c:pt idx="3882">
                  <c:v>47852</c:v>
                </c:pt>
                <c:pt idx="3883">
                  <c:v>47853</c:v>
                </c:pt>
                <c:pt idx="3884">
                  <c:v>47854</c:v>
                </c:pt>
                <c:pt idx="3885">
                  <c:v>47855</c:v>
                </c:pt>
                <c:pt idx="3886">
                  <c:v>47856</c:v>
                </c:pt>
                <c:pt idx="3887">
                  <c:v>47857</c:v>
                </c:pt>
                <c:pt idx="3888">
                  <c:v>47858</c:v>
                </c:pt>
                <c:pt idx="3889">
                  <c:v>47859</c:v>
                </c:pt>
                <c:pt idx="3890">
                  <c:v>47860</c:v>
                </c:pt>
                <c:pt idx="3891">
                  <c:v>47861</c:v>
                </c:pt>
                <c:pt idx="3892">
                  <c:v>47862</c:v>
                </c:pt>
                <c:pt idx="3893">
                  <c:v>47863</c:v>
                </c:pt>
                <c:pt idx="3894">
                  <c:v>47864</c:v>
                </c:pt>
                <c:pt idx="3895">
                  <c:v>47865</c:v>
                </c:pt>
                <c:pt idx="3896">
                  <c:v>47866</c:v>
                </c:pt>
                <c:pt idx="3897">
                  <c:v>47867</c:v>
                </c:pt>
                <c:pt idx="3898">
                  <c:v>47868</c:v>
                </c:pt>
                <c:pt idx="3899">
                  <c:v>47869</c:v>
                </c:pt>
                <c:pt idx="3900">
                  <c:v>47870</c:v>
                </c:pt>
                <c:pt idx="3901">
                  <c:v>47871</c:v>
                </c:pt>
                <c:pt idx="3902">
                  <c:v>47872</c:v>
                </c:pt>
                <c:pt idx="3903">
                  <c:v>47873</c:v>
                </c:pt>
                <c:pt idx="3904">
                  <c:v>47874</c:v>
                </c:pt>
                <c:pt idx="3905">
                  <c:v>47875</c:v>
                </c:pt>
                <c:pt idx="3906">
                  <c:v>47876</c:v>
                </c:pt>
                <c:pt idx="3907">
                  <c:v>47877</c:v>
                </c:pt>
                <c:pt idx="3908">
                  <c:v>47878</c:v>
                </c:pt>
                <c:pt idx="3909">
                  <c:v>47879</c:v>
                </c:pt>
                <c:pt idx="3910">
                  <c:v>47880</c:v>
                </c:pt>
                <c:pt idx="3911">
                  <c:v>47881</c:v>
                </c:pt>
                <c:pt idx="3912">
                  <c:v>47882</c:v>
                </c:pt>
                <c:pt idx="3913">
                  <c:v>47883</c:v>
                </c:pt>
                <c:pt idx="3914">
                  <c:v>47884</c:v>
                </c:pt>
                <c:pt idx="3915">
                  <c:v>47885</c:v>
                </c:pt>
                <c:pt idx="3916">
                  <c:v>47886</c:v>
                </c:pt>
                <c:pt idx="3917">
                  <c:v>47887</c:v>
                </c:pt>
                <c:pt idx="3918">
                  <c:v>47888</c:v>
                </c:pt>
                <c:pt idx="3919">
                  <c:v>47889</c:v>
                </c:pt>
                <c:pt idx="3920">
                  <c:v>47890</c:v>
                </c:pt>
                <c:pt idx="3921">
                  <c:v>47891</c:v>
                </c:pt>
                <c:pt idx="3922">
                  <c:v>47892</c:v>
                </c:pt>
                <c:pt idx="3923">
                  <c:v>47893</c:v>
                </c:pt>
                <c:pt idx="3924">
                  <c:v>47894</c:v>
                </c:pt>
                <c:pt idx="3925">
                  <c:v>47895</c:v>
                </c:pt>
                <c:pt idx="3926">
                  <c:v>47896</c:v>
                </c:pt>
                <c:pt idx="3927">
                  <c:v>47897</c:v>
                </c:pt>
                <c:pt idx="3928">
                  <c:v>47898</c:v>
                </c:pt>
                <c:pt idx="3929">
                  <c:v>47899</c:v>
                </c:pt>
                <c:pt idx="3930">
                  <c:v>47900</c:v>
                </c:pt>
                <c:pt idx="3931">
                  <c:v>47901</c:v>
                </c:pt>
                <c:pt idx="3932">
                  <c:v>47902</c:v>
                </c:pt>
                <c:pt idx="3933">
                  <c:v>47903</c:v>
                </c:pt>
                <c:pt idx="3934">
                  <c:v>47904</c:v>
                </c:pt>
                <c:pt idx="3935">
                  <c:v>47905</c:v>
                </c:pt>
                <c:pt idx="3936">
                  <c:v>47906</c:v>
                </c:pt>
                <c:pt idx="3937">
                  <c:v>47907</c:v>
                </c:pt>
                <c:pt idx="3938">
                  <c:v>47908</c:v>
                </c:pt>
                <c:pt idx="3939">
                  <c:v>47909</c:v>
                </c:pt>
                <c:pt idx="3940">
                  <c:v>47910</c:v>
                </c:pt>
                <c:pt idx="3941">
                  <c:v>47911</c:v>
                </c:pt>
                <c:pt idx="3942">
                  <c:v>47912</c:v>
                </c:pt>
                <c:pt idx="3943">
                  <c:v>47913</c:v>
                </c:pt>
                <c:pt idx="3944">
                  <c:v>47914</c:v>
                </c:pt>
                <c:pt idx="3945">
                  <c:v>47915</c:v>
                </c:pt>
                <c:pt idx="3946">
                  <c:v>47916</c:v>
                </c:pt>
                <c:pt idx="3947">
                  <c:v>47917</c:v>
                </c:pt>
                <c:pt idx="3948">
                  <c:v>47918</c:v>
                </c:pt>
                <c:pt idx="3949">
                  <c:v>47919</c:v>
                </c:pt>
                <c:pt idx="3950">
                  <c:v>47920</c:v>
                </c:pt>
                <c:pt idx="3951">
                  <c:v>47921</c:v>
                </c:pt>
                <c:pt idx="3952">
                  <c:v>47922</c:v>
                </c:pt>
                <c:pt idx="3953">
                  <c:v>47923</c:v>
                </c:pt>
                <c:pt idx="3954">
                  <c:v>47924</c:v>
                </c:pt>
                <c:pt idx="3955">
                  <c:v>47925</c:v>
                </c:pt>
                <c:pt idx="3956">
                  <c:v>47926</c:v>
                </c:pt>
                <c:pt idx="3957">
                  <c:v>47927</c:v>
                </c:pt>
                <c:pt idx="3958">
                  <c:v>47928</c:v>
                </c:pt>
                <c:pt idx="3959">
                  <c:v>47929</c:v>
                </c:pt>
                <c:pt idx="3960">
                  <c:v>47930</c:v>
                </c:pt>
                <c:pt idx="3961">
                  <c:v>47931</c:v>
                </c:pt>
                <c:pt idx="3962">
                  <c:v>47932</c:v>
                </c:pt>
                <c:pt idx="3963">
                  <c:v>47933</c:v>
                </c:pt>
                <c:pt idx="3964">
                  <c:v>47934</c:v>
                </c:pt>
                <c:pt idx="3965">
                  <c:v>47935</c:v>
                </c:pt>
                <c:pt idx="3966">
                  <c:v>47936</c:v>
                </c:pt>
                <c:pt idx="3967">
                  <c:v>47937</c:v>
                </c:pt>
                <c:pt idx="3968">
                  <c:v>47938</c:v>
                </c:pt>
                <c:pt idx="3969">
                  <c:v>47939</c:v>
                </c:pt>
                <c:pt idx="3970">
                  <c:v>47940</c:v>
                </c:pt>
                <c:pt idx="3971">
                  <c:v>47941</c:v>
                </c:pt>
                <c:pt idx="3972">
                  <c:v>47942</c:v>
                </c:pt>
                <c:pt idx="3973">
                  <c:v>47943</c:v>
                </c:pt>
                <c:pt idx="3974">
                  <c:v>47944</c:v>
                </c:pt>
                <c:pt idx="3975">
                  <c:v>47945</c:v>
                </c:pt>
                <c:pt idx="3976">
                  <c:v>47946</c:v>
                </c:pt>
                <c:pt idx="3977">
                  <c:v>47947</c:v>
                </c:pt>
                <c:pt idx="3978">
                  <c:v>47948</c:v>
                </c:pt>
                <c:pt idx="3979">
                  <c:v>47949</c:v>
                </c:pt>
                <c:pt idx="3980">
                  <c:v>47950</c:v>
                </c:pt>
                <c:pt idx="3981">
                  <c:v>47951</c:v>
                </c:pt>
                <c:pt idx="3982">
                  <c:v>47952</c:v>
                </c:pt>
                <c:pt idx="3983">
                  <c:v>47953</c:v>
                </c:pt>
                <c:pt idx="3984">
                  <c:v>47954</c:v>
                </c:pt>
                <c:pt idx="3985">
                  <c:v>47955</c:v>
                </c:pt>
                <c:pt idx="3986">
                  <c:v>47956</c:v>
                </c:pt>
                <c:pt idx="3987">
                  <c:v>47957</c:v>
                </c:pt>
                <c:pt idx="3988">
                  <c:v>47958</c:v>
                </c:pt>
                <c:pt idx="3989">
                  <c:v>47959</c:v>
                </c:pt>
                <c:pt idx="3990">
                  <c:v>47960</c:v>
                </c:pt>
                <c:pt idx="3991">
                  <c:v>47961</c:v>
                </c:pt>
                <c:pt idx="3992">
                  <c:v>47962</c:v>
                </c:pt>
                <c:pt idx="3993">
                  <c:v>47963</c:v>
                </c:pt>
                <c:pt idx="3994">
                  <c:v>47964</c:v>
                </c:pt>
                <c:pt idx="3995">
                  <c:v>47965</c:v>
                </c:pt>
                <c:pt idx="3996">
                  <c:v>47966</c:v>
                </c:pt>
                <c:pt idx="3997">
                  <c:v>47967</c:v>
                </c:pt>
                <c:pt idx="3998">
                  <c:v>47968</c:v>
                </c:pt>
                <c:pt idx="3999">
                  <c:v>47969</c:v>
                </c:pt>
                <c:pt idx="4000">
                  <c:v>47970</c:v>
                </c:pt>
                <c:pt idx="4001">
                  <c:v>47971</c:v>
                </c:pt>
                <c:pt idx="4002">
                  <c:v>47972</c:v>
                </c:pt>
                <c:pt idx="4003">
                  <c:v>47973</c:v>
                </c:pt>
                <c:pt idx="4004">
                  <c:v>47974</c:v>
                </c:pt>
                <c:pt idx="4005">
                  <c:v>47975</c:v>
                </c:pt>
                <c:pt idx="4006">
                  <c:v>47976</c:v>
                </c:pt>
                <c:pt idx="4007">
                  <c:v>47977</c:v>
                </c:pt>
                <c:pt idx="4008">
                  <c:v>47978</c:v>
                </c:pt>
                <c:pt idx="4009">
                  <c:v>47979</c:v>
                </c:pt>
                <c:pt idx="4010">
                  <c:v>47980</c:v>
                </c:pt>
                <c:pt idx="4011">
                  <c:v>47981</c:v>
                </c:pt>
                <c:pt idx="4012">
                  <c:v>47982</c:v>
                </c:pt>
                <c:pt idx="4013">
                  <c:v>47983</c:v>
                </c:pt>
                <c:pt idx="4014">
                  <c:v>47984</c:v>
                </c:pt>
                <c:pt idx="4015">
                  <c:v>47985</c:v>
                </c:pt>
                <c:pt idx="4016">
                  <c:v>47986</c:v>
                </c:pt>
                <c:pt idx="4017">
                  <c:v>47987</c:v>
                </c:pt>
                <c:pt idx="4018">
                  <c:v>47988</c:v>
                </c:pt>
                <c:pt idx="4019">
                  <c:v>47989</c:v>
                </c:pt>
                <c:pt idx="4020">
                  <c:v>47990</c:v>
                </c:pt>
                <c:pt idx="4021">
                  <c:v>47991</c:v>
                </c:pt>
                <c:pt idx="4022">
                  <c:v>47992</c:v>
                </c:pt>
                <c:pt idx="4023">
                  <c:v>47993</c:v>
                </c:pt>
                <c:pt idx="4024">
                  <c:v>47994</c:v>
                </c:pt>
                <c:pt idx="4025">
                  <c:v>47995</c:v>
                </c:pt>
                <c:pt idx="4026">
                  <c:v>47996</c:v>
                </c:pt>
                <c:pt idx="4027">
                  <c:v>47997</c:v>
                </c:pt>
                <c:pt idx="4028">
                  <c:v>47998</c:v>
                </c:pt>
                <c:pt idx="4029">
                  <c:v>47999</c:v>
                </c:pt>
                <c:pt idx="4030">
                  <c:v>48000</c:v>
                </c:pt>
                <c:pt idx="4031">
                  <c:v>48001</c:v>
                </c:pt>
                <c:pt idx="4032">
                  <c:v>48002</c:v>
                </c:pt>
                <c:pt idx="4033">
                  <c:v>48003</c:v>
                </c:pt>
                <c:pt idx="4034">
                  <c:v>48004</c:v>
                </c:pt>
                <c:pt idx="4035">
                  <c:v>48005</c:v>
                </c:pt>
                <c:pt idx="4036">
                  <c:v>48006</c:v>
                </c:pt>
                <c:pt idx="4037">
                  <c:v>48007</c:v>
                </c:pt>
                <c:pt idx="4038">
                  <c:v>48008</c:v>
                </c:pt>
                <c:pt idx="4039">
                  <c:v>48009</c:v>
                </c:pt>
                <c:pt idx="4040">
                  <c:v>48010</c:v>
                </c:pt>
                <c:pt idx="4041">
                  <c:v>48011</c:v>
                </c:pt>
                <c:pt idx="4042">
                  <c:v>48012</c:v>
                </c:pt>
                <c:pt idx="4043">
                  <c:v>48013</c:v>
                </c:pt>
                <c:pt idx="4044">
                  <c:v>48014</c:v>
                </c:pt>
                <c:pt idx="4045">
                  <c:v>48015</c:v>
                </c:pt>
                <c:pt idx="4046">
                  <c:v>48016</c:v>
                </c:pt>
                <c:pt idx="4047">
                  <c:v>48017</c:v>
                </c:pt>
                <c:pt idx="4048">
                  <c:v>48018</c:v>
                </c:pt>
                <c:pt idx="4049">
                  <c:v>48019</c:v>
                </c:pt>
                <c:pt idx="4050">
                  <c:v>48020</c:v>
                </c:pt>
                <c:pt idx="4051">
                  <c:v>48021</c:v>
                </c:pt>
                <c:pt idx="4052">
                  <c:v>48022</c:v>
                </c:pt>
                <c:pt idx="4053">
                  <c:v>48023</c:v>
                </c:pt>
                <c:pt idx="4054">
                  <c:v>48024</c:v>
                </c:pt>
                <c:pt idx="4055">
                  <c:v>48025</c:v>
                </c:pt>
                <c:pt idx="4056">
                  <c:v>48026</c:v>
                </c:pt>
                <c:pt idx="4057">
                  <c:v>48027</c:v>
                </c:pt>
                <c:pt idx="4058">
                  <c:v>48028</c:v>
                </c:pt>
                <c:pt idx="4059">
                  <c:v>48029</c:v>
                </c:pt>
                <c:pt idx="4060">
                  <c:v>48030</c:v>
                </c:pt>
                <c:pt idx="4061">
                  <c:v>48031</c:v>
                </c:pt>
                <c:pt idx="4062">
                  <c:v>48032</c:v>
                </c:pt>
                <c:pt idx="4063">
                  <c:v>48033</c:v>
                </c:pt>
                <c:pt idx="4064">
                  <c:v>48034</c:v>
                </c:pt>
                <c:pt idx="4065">
                  <c:v>48035</c:v>
                </c:pt>
                <c:pt idx="4066">
                  <c:v>48036</c:v>
                </c:pt>
                <c:pt idx="4067">
                  <c:v>48037</c:v>
                </c:pt>
                <c:pt idx="4068">
                  <c:v>48038</c:v>
                </c:pt>
                <c:pt idx="4069">
                  <c:v>48039</c:v>
                </c:pt>
                <c:pt idx="4070">
                  <c:v>48040</c:v>
                </c:pt>
                <c:pt idx="4071">
                  <c:v>48041</c:v>
                </c:pt>
                <c:pt idx="4072">
                  <c:v>48042</c:v>
                </c:pt>
                <c:pt idx="4073">
                  <c:v>48043</c:v>
                </c:pt>
                <c:pt idx="4074">
                  <c:v>48044</c:v>
                </c:pt>
                <c:pt idx="4075">
                  <c:v>48045</c:v>
                </c:pt>
                <c:pt idx="4076">
                  <c:v>48046</c:v>
                </c:pt>
                <c:pt idx="4077">
                  <c:v>48047</c:v>
                </c:pt>
                <c:pt idx="4078">
                  <c:v>48048</c:v>
                </c:pt>
                <c:pt idx="4079">
                  <c:v>48049</c:v>
                </c:pt>
                <c:pt idx="4080">
                  <c:v>48050</c:v>
                </c:pt>
                <c:pt idx="4081">
                  <c:v>48051</c:v>
                </c:pt>
                <c:pt idx="4082">
                  <c:v>48052</c:v>
                </c:pt>
                <c:pt idx="4083">
                  <c:v>48053</c:v>
                </c:pt>
                <c:pt idx="4084">
                  <c:v>48054</c:v>
                </c:pt>
                <c:pt idx="4085">
                  <c:v>48055</c:v>
                </c:pt>
                <c:pt idx="4086">
                  <c:v>48056</c:v>
                </c:pt>
                <c:pt idx="4087">
                  <c:v>48057</c:v>
                </c:pt>
                <c:pt idx="4088">
                  <c:v>48058</c:v>
                </c:pt>
                <c:pt idx="4089">
                  <c:v>48059</c:v>
                </c:pt>
                <c:pt idx="4090">
                  <c:v>48060</c:v>
                </c:pt>
                <c:pt idx="4091">
                  <c:v>48061</c:v>
                </c:pt>
                <c:pt idx="4092">
                  <c:v>48062</c:v>
                </c:pt>
                <c:pt idx="4093">
                  <c:v>48063</c:v>
                </c:pt>
                <c:pt idx="4094">
                  <c:v>48064</c:v>
                </c:pt>
                <c:pt idx="4095">
                  <c:v>48065</c:v>
                </c:pt>
                <c:pt idx="4096">
                  <c:v>48066</c:v>
                </c:pt>
                <c:pt idx="4097">
                  <c:v>48067</c:v>
                </c:pt>
                <c:pt idx="4098">
                  <c:v>48068</c:v>
                </c:pt>
                <c:pt idx="4099">
                  <c:v>48069</c:v>
                </c:pt>
                <c:pt idx="4100">
                  <c:v>48070</c:v>
                </c:pt>
                <c:pt idx="4101">
                  <c:v>48071</c:v>
                </c:pt>
                <c:pt idx="4102">
                  <c:v>48072</c:v>
                </c:pt>
                <c:pt idx="4103">
                  <c:v>48073</c:v>
                </c:pt>
                <c:pt idx="4104">
                  <c:v>48074</c:v>
                </c:pt>
                <c:pt idx="4105">
                  <c:v>48075</c:v>
                </c:pt>
                <c:pt idx="4106">
                  <c:v>48076</c:v>
                </c:pt>
                <c:pt idx="4107">
                  <c:v>48077</c:v>
                </c:pt>
                <c:pt idx="4108">
                  <c:v>48078</c:v>
                </c:pt>
                <c:pt idx="4109">
                  <c:v>48079</c:v>
                </c:pt>
                <c:pt idx="4110">
                  <c:v>48080</c:v>
                </c:pt>
                <c:pt idx="4111">
                  <c:v>48081</c:v>
                </c:pt>
                <c:pt idx="4112">
                  <c:v>48082</c:v>
                </c:pt>
                <c:pt idx="4113">
                  <c:v>48083</c:v>
                </c:pt>
                <c:pt idx="4114">
                  <c:v>48084</c:v>
                </c:pt>
                <c:pt idx="4115">
                  <c:v>48085</c:v>
                </c:pt>
                <c:pt idx="4116">
                  <c:v>48086</c:v>
                </c:pt>
                <c:pt idx="4117">
                  <c:v>48087</c:v>
                </c:pt>
                <c:pt idx="4118">
                  <c:v>48088</c:v>
                </c:pt>
                <c:pt idx="4119">
                  <c:v>48089</c:v>
                </c:pt>
                <c:pt idx="4120">
                  <c:v>48090</c:v>
                </c:pt>
                <c:pt idx="4121">
                  <c:v>48091</c:v>
                </c:pt>
                <c:pt idx="4122">
                  <c:v>48092</c:v>
                </c:pt>
                <c:pt idx="4123">
                  <c:v>48093</c:v>
                </c:pt>
                <c:pt idx="4124">
                  <c:v>48094</c:v>
                </c:pt>
                <c:pt idx="4125">
                  <c:v>48095</c:v>
                </c:pt>
                <c:pt idx="4126">
                  <c:v>48096</c:v>
                </c:pt>
                <c:pt idx="4127">
                  <c:v>48097</c:v>
                </c:pt>
                <c:pt idx="4128">
                  <c:v>48098</c:v>
                </c:pt>
                <c:pt idx="4129">
                  <c:v>48099</c:v>
                </c:pt>
                <c:pt idx="4130">
                  <c:v>48100</c:v>
                </c:pt>
                <c:pt idx="4131">
                  <c:v>48101</c:v>
                </c:pt>
                <c:pt idx="4132">
                  <c:v>48102</c:v>
                </c:pt>
                <c:pt idx="4133">
                  <c:v>48103</c:v>
                </c:pt>
                <c:pt idx="4134">
                  <c:v>48104</c:v>
                </c:pt>
                <c:pt idx="4135">
                  <c:v>48105</c:v>
                </c:pt>
                <c:pt idx="4136">
                  <c:v>48106</c:v>
                </c:pt>
                <c:pt idx="4137">
                  <c:v>48107</c:v>
                </c:pt>
                <c:pt idx="4138">
                  <c:v>48108</c:v>
                </c:pt>
                <c:pt idx="4139">
                  <c:v>48109</c:v>
                </c:pt>
                <c:pt idx="4140">
                  <c:v>48110</c:v>
                </c:pt>
                <c:pt idx="4141">
                  <c:v>48111</c:v>
                </c:pt>
                <c:pt idx="4142">
                  <c:v>48112</c:v>
                </c:pt>
                <c:pt idx="4143">
                  <c:v>48113</c:v>
                </c:pt>
                <c:pt idx="4144">
                  <c:v>48114</c:v>
                </c:pt>
                <c:pt idx="4145">
                  <c:v>48115</c:v>
                </c:pt>
                <c:pt idx="4146">
                  <c:v>48116</c:v>
                </c:pt>
                <c:pt idx="4147">
                  <c:v>48117</c:v>
                </c:pt>
                <c:pt idx="4148">
                  <c:v>48118</c:v>
                </c:pt>
                <c:pt idx="4149">
                  <c:v>48119</c:v>
                </c:pt>
                <c:pt idx="4150">
                  <c:v>48120</c:v>
                </c:pt>
                <c:pt idx="4151">
                  <c:v>48121</c:v>
                </c:pt>
                <c:pt idx="4152">
                  <c:v>48122</c:v>
                </c:pt>
                <c:pt idx="4153">
                  <c:v>48123</c:v>
                </c:pt>
                <c:pt idx="4154">
                  <c:v>48124</c:v>
                </c:pt>
                <c:pt idx="4155">
                  <c:v>48125</c:v>
                </c:pt>
                <c:pt idx="4156">
                  <c:v>48126</c:v>
                </c:pt>
                <c:pt idx="4157">
                  <c:v>48127</c:v>
                </c:pt>
                <c:pt idx="4158">
                  <c:v>48128</c:v>
                </c:pt>
                <c:pt idx="4159">
                  <c:v>48129</c:v>
                </c:pt>
                <c:pt idx="4160">
                  <c:v>48130</c:v>
                </c:pt>
                <c:pt idx="4161">
                  <c:v>48131</c:v>
                </c:pt>
                <c:pt idx="4162">
                  <c:v>48132</c:v>
                </c:pt>
                <c:pt idx="4163">
                  <c:v>48133</c:v>
                </c:pt>
                <c:pt idx="4164">
                  <c:v>48134</c:v>
                </c:pt>
                <c:pt idx="4165">
                  <c:v>48135</c:v>
                </c:pt>
                <c:pt idx="4166">
                  <c:v>48136</c:v>
                </c:pt>
                <c:pt idx="4167">
                  <c:v>48137</c:v>
                </c:pt>
                <c:pt idx="4168">
                  <c:v>48138</c:v>
                </c:pt>
                <c:pt idx="4169">
                  <c:v>48139</c:v>
                </c:pt>
                <c:pt idx="4170">
                  <c:v>48140</c:v>
                </c:pt>
                <c:pt idx="4171">
                  <c:v>48141</c:v>
                </c:pt>
                <c:pt idx="4172">
                  <c:v>48142</c:v>
                </c:pt>
                <c:pt idx="4173">
                  <c:v>48143</c:v>
                </c:pt>
                <c:pt idx="4174">
                  <c:v>48144</c:v>
                </c:pt>
                <c:pt idx="4175">
                  <c:v>48145</c:v>
                </c:pt>
                <c:pt idx="4176">
                  <c:v>48146</c:v>
                </c:pt>
                <c:pt idx="4177">
                  <c:v>48147</c:v>
                </c:pt>
                <c:pt idx="4178">
                  <c:v>48148</c:v>
                </c:pt>
                <c:pt idx="4179">
                  <c:v>48149</c:v>
                </c:pt>
                <c:pt idx="4180">
                  <c:v>48150</c:v>
                </c:pt>
                <c:pt idx="4181">
                  <c:v>48151</c:v>
                </c:pt>
                <c:pt idx="4182">
                  <c:v>48152</c:v>
                </c:pt>
                <c:pt idx="4183">
                  <c:v>48153</c:v>
                </c:pt>
                <c:pt idx="4184">
                  <c:v>48154</c:v>
                </c:pt>
                <c:pt idx="4185">
                  <c:v>48155</c:v>
                </c:pt>
                <c:pt idx="4186">
                  <c:v>48156</c:v>
                </c:pt>
                <c:pt idx="4187">
                  <c:v>48157</c:v>
                </c:pt>
                <c:pt idx="4188">
                  <c:v>48158</c:v>
                </c:pt>
                <c:pt idx="4189">
                  <c:v>48159</c:v>
                </c:pt>
                <c:pt idx="4190">
                  <c:v>48160</c:v>
                </c:pt>
                <c:pt idx="4191">
                  <c:v>48161</c:v>
                </c:pt>
                <c:pt idx="4192">
                  <c:v>48162</c:v>
                </c:pt>
                <c:pt idx="4193">
                  <c:v>48163</c:v>
                </c:pt>
                <c:pt idx="4194">
                  <c:v>48164</c:v>
                </c:pt>
                <c:pt idx="4195">
                  <c:v>48165</c:v>
                </c:pt>
                <c:pt idx="4196">
                  <c:v>48166</c:v>
                </c:pt>
                <c:pt idx="4197">
                  <c:v>48167</c:v>
                </c:pt>
                <c:pt idx="4198">
                  <c:v>48168</c:v>
                </c:pt>
                <c:pt idx="4199">
                  <c:v>48169</c:v>
                </c:pt>
                <c:pt idx="4200">
                  <c:v>48170</c:v>
                </c:pt>
                <c:pt idx="4201">
                  <c:v>48171</c:v>
                </c:pt>
                <c:pt idx="4202">
                  <c:v>48172</c:v>
                </c:pt>
                <c:pt idx="4203">
                  <c:v>48173</c:v>
                </c:pt>
                <c:pt idx="4204">
                  <c:v>48174</c:v>
                </c:pt>
                <c:pt idx="4205">
                  <c:v>48175</c:v>
                </c:pt>
                <c:pt idx="4206">
                  <c:v>48176</c:v>
                </c:pt>
                <c:pt idx="4207">
                  <c:v>48177</c:v>
                </c:pt>
                <c:pt idx="4208">
                  <c:v>48178</c:v>
                </c:pt>
                <c:pt idx="4209">
                  <c:v>48179</c:v>
                </c:pt>
                <c:pt idx="4210">
                  <c:v>48180</c:v>
                </c:pt>
                <c:pt idx="4211">
                  <c:v>48181</c:v>
                </c:pt>
                <c:pt idx="4212">
                  <c:v>48182</c:v>
                </c:pt>
                <c:pt idx="4213">
                  <c:v>48183</c:v>
                </c:pt>
                <c:pt idx="4214">
                  <c:v>48184</c:v>
                </c:pt>
                <c:pt idx="4215">
                  <c:v>48185</c:v>
                </c:pt>
                <c:pt idx="4216">
                  <c:v>48186</c:v>
                </c:pt>
                <c:pt idx="4217">
                  <c:v>48187</c:v>
                </c:pt>
                <c:pt idx="4218">
                  <c:v>48188</c:v>
                </c:pt>
                <c:pt idx="4219">
                  <c:v>48189</c:v>
                </c:pt>
                <c:pt idx="4220">
                  <c:v>48190</c:v>
                </c:pt>
                <c:pt idx="4221">
                  <c:v>48191</c:v>
                </c:pt>
                <c:pt idx="4222">
                  <c:v>48192</c:v>
                </c:pt>
                <c:pt idx="4223">
                  <c:v>48193</c:v>
                </c:pt>
                <c:pt idx="4224">
                  <c:v>48194</c:v>
                </c:pt>
                <c:pt idx="4225">
                  <c:v>48195</c:v>
                </c:pt>
                <c:pt idx="4226">
                  <c:v>48196</c:v>
                </c:pt>
                <c:pt idx="4227">
                  <c:v>48197</c:v>
                </c:pt>
                <c:pt idx="4228">
                  <c:v>48198</c:v>
                </c:pt>
                <c:pt idx="4229">
                  <c:v>48199</c:v>
                </c:pt>
                <c:pt idx="4230">
                  <c:v>48200</c:v>
                </c:pt>
                <c:pt idx="4231">
                  <c:v>48201</c:v>
                </c:pt>
                <c:pt idx="4232">
                  <c:v>48202</c:v>
                </c:pt>
                <c:pt idx="4233">
                  <c:v>48203</c:v>
                </c:pt>
                <c:pt idx="4234">
                  <c:v>48204</c:v>
                </c:pt>
                <c:pt idx="4235">
                  <c:v>48205</c:v>
                </c:pt>
                <c:pt idx="4236">
                  <c:v>48206</c:v>
                </c:pt>
                <c:pt idx="4237">
                  <c:v>48207</c:v>
                </c:pt>
                <c:pt idx="4238">
                  <c:v>48208</c:v>
                </c:pt>
                <c:pt idx="4239">
                  <c:v>48209</c:v>
                </c:pt>
                <c:pt idx="4240">
                  <c:v>48210</c:v>
                </c:pt>
                <c:pt idx="4241">
                  <c:v>48211</c:v>
                </c:pt>
                <c:pt idx="4242">
                  <c:v>48212</c:v>
                </c:pt>
                <c:pt idx="4243">
                  <c:v>48213</c:v>
                </c:pt>
                <c:pt idx="4244">
                  <c:v>48214</c:v>
                </c:pt>
                <c:pt idx="4245">
                  <c:v>48215</c:v>
                </c:pt>
                <c:pt idx="4246">
                  <c:v>48216</c:v>
                </c:pt>
                <c:pt idx="4247">
                  <c:v>48217</c:v>
                </c:pt>
                <c:pt idx="4248">
                  <c:v>48218</c:v>
                </c:pt>
                <c:pt idx="4249">
                  <c:v>48219</c:v>
                </c:pt>
                <c:pt idx="4250">
                  <c:v>48220</c:v>
                </c:pt>
                <c:pt idx="4251">
                  <c:v>48221</c:v>
                </c:pt>
                <c:pt idx="4252">
                  <c:v>48222</c:v>
                </c:pt>
                <c:pt idx="4253">
                  <c:v>48223</c:v>
                </c:pt>
                <c:pt idx="4254">
                  <c:v>48224</c:v>
                </c:pt>
                <c:pt idx="4255">
                  <c:v>48225</c:v>
                </c:pt>
                <c:pt idx="4256">
                  <c:v>48226</c:v>
                </c:pt>
                <c:pt idx="4257">
                  <c:v>48227</c:v>
                </c:pt>
                <c:pt idx="4258">
                  <c:v>48228</c:v>
                </c:pt>
                <c:pt idx="4259">
                  <c:v>48229</c:v>
                </c:pt>
                <c:pt idx="4260">
                  <c:v>48230</c:v>
                </c:pt>
                <c:pt idx="4261">
                  <c:v>48231</c:v>
                </c:pt>
                <c:pt idx="4262">
                  <c:v>48232</c:v>
                </c:pt>
                <c:pt idx="4263">
                  <c:v>48233</c:v>
                </c:pt>
                <c:pt idx="4264">
                  <c:v>48234</c:v>
                </c:pt>
                <c:pt idx="4265">
                  <c:v>48235</c:v>
                </c:pt>
                <c:pt idx="4266">
                  <c:v>48236</c:v>
                </c:pt>
                <c:pt idx="4267">
                  <c:v>48237</c:v>
                </c:pt>
                <c:pt idx="4268">
                  <c:v>48238</c:v>
                </c:pt>
                <c:pt idx="4269">
                  <c:v>48239</c:v>
                </c:pt>
                <c:pt idx="4270">
                  <c:v>48240</c:v>
                </c:pt>
                <c:pt idx="4271">
                  <c:v>48241</c:v>
                </c:pt>
                <c:pt idx="4272">
                  <c:v>48242</c:v>
                </c:pt>
                <c:pt idx="4273">
                  <c:v>48243</c:v>
                </c:pt>
                <c:pt idx="4274">
                  <c:v>48244</c:v>
                </c:pt>
                <c:pt idx="4275">
                  <c:v>48245</c:v>
                </c:pt>
                <c:pt idx="4276">
                  <c:v>48246</c:v>
                </c:pt>
                <c:pt idx="4277">
                  <c:v>48247</c:v>
                </c:pt>
                <c:pt idx="4278">
                  <c:v>48248</c:v>
                </c:pt>
                <c:pt idx="4279">
                  <c:v>48249</c:v>
                </c:pt>
                <c:pt idx="4280">
                  <c:v>48250</c:v>
                </c:pt>
                <c:pt idx="4281">
                  <c:v>48251</c:v>
                </c:pt>
                <c:pt idx="4282">
                  <c:v>48252</c:v>
                </c:pt>
                <c:pt idx="4283">
                  <c:v>48253</c:v>
                </c:pt>
                <c:pt idx="4284">
                  <c:v>48254</c:v>
                </c:pt>
                <c:pt idx="4285">
                  <c:v>48255</c:v>
                </c:pt>
                <c:pt idx="4286">
                  <c:v>48256</c:v>
                </c:pt>
                <c:pt idx="4287">
                  <c:v>48257</c:v>
                </c:pt>
                <c:pt idx="4288">
                  <c:v>48258</c:v>
                </c:pt>
                <c:pt idx="4289">
                  <c:v>48259</c:v>
                </c:pt>
                <c:pt idx="4290">
                  <c:v>48260</c:v>
                </c:pt>
                <c:pt idx="4291">
                  <c:v>48261</c:v>
                </c:pt>
                <c:pt idx="4292">
                  <c:v>48262</c:v>
                </c:pt>
                <c:pt idx="4293">
                  <c:v>48263</c:v>
                </c:pt>
                <c:pt idx="4294">
                  <c:v>48264</c:v>
                </c:pt>
                <c:pt idx="4295">
                  <c:v>48265</c:v>
                </c:pt>
                <c:pt idx="4296">
                  <c:v>48266</c:v>
                </c:pt>
                <c:pt idx="4297">
                  <c:v>48267</c:v>
                </c:pt>
                <c:pt idx="4298">
                  <c:v>48268</c:v>
                </c:pt>
                <c:pt idx="4299">
                  <c:v>48269</c:v>
                </c:pt>
                <c:pt idx="4300">
                  <c:v>48270</c:v>
                </c:pt>
                <c:pt idx="4301">
                  <c:v>48271</c:v>
                </c:pt>
                <c:pt idx="4302">
                  <c:v>48272</c:v>
                </c:pt>
                <c:pt idx="4303">
                  <c:v>48273</c:v>
                </c:pt>
                <c:pt idx="4304">
                  <c:v>48274</c:v>
                </c:pt>
                <c:pt idx="4305">
                  <c:v>48275</c:v>
                </c:pt>
                <c:pt idx="4306">
                  <c:v>48276</c:v>
                </c:pt>
                <c:pt idx="4307">
                  <c:v>48277</c:v>
                </c:pt>
                <c:pt idx="4308">
                  <c:v>48278</c:v>
                </c:pt>
                <c:pt idx="4309">
                  <c:v>48279</c:v>
                </c:pt>
                <c:pt idx="4310">
                  <c:v>48280</c:v>
                </c:pt>
                <c:pt idx="4311">
                  <c:v>48281</c:v>
                </c:pt>
                <c:pt idx="4312">
                  <c:v>48282</c:v>
                </c:pt>
                <c:pt idx="4313">
                  <c:v>48283</c:v>
                </c:pt>
                <c:pt idx="4314">
                  <c:v>48284</c:v>
                </c:pt>
                <c:pt idx="4315">
                  <c:v>48285</c:v>
                </c:pt>
                <c:pt idx="4316">
                  <c:v>48286</c:v>
                </c:pt>
                <c:pt idx="4317">
                  <c:v>48287</c:v>
                </c:pt>
                <c:pt idx="4318">
                  <c:v>48288</c:v>
                </c:pt>
                <c:pt idx="4319">
                  <c:v>48289</c:v>
                </c:pt>
                <c:pt idx="4320">
                  <c:v>48290</c:v>
                </c:pt>
                <c:pt idx="4321">
                  <c:v>48291</c:v>
                </c:pt>
                <c:pt idx="4322">
                  <c:v>48292</c:v>
                </c:pt>
                <c:pt idx="4323">
                  <c:v>48293</c:v>
                </c:pt>
                <c:pt idx="4324">
                  <c:v>48294</c:v>
                </c:pt>
                <c:pt idx="4325">
                  <c:v>48295</c:v>
                </c:pt>
                <c:pt idx="4326">
                  <c:v>48296</c:v>
                </c:pt>
                <c:pt idx="4327">
                  <c:v>48297</c:v>
                </c:pt>
                <c:pt idx="4328">
                  <c:v>48298</c:v>
                </c:pt>
                <c:pt idx="4329">
                  <c:v>48299</c:v>
                </c:pt>
                <c:pt idx="4330">
                  <c:v>48300</c:v>
                </c:pt>
                <c:pt idx="4331">
                  <c:v>48301</c:v>
                </c:pt>
                <c:pt idx="4332">
                  <c:v>48302</c:v>
                </c:pt>
                <c:pt idx="4333">
                  <c:v>48303</c:v>
                </c:pt>
                <c:pt idx="4334">
                  <c:v>48304</c:v>
                </c:pt>
                <c:pt idx="4335">
                  <c:v>48305</c:v>
                </c:pt>
                <c:pt idx="4336">
                  <c:v>48306</c:v>
                </c:pt>
                <c:pt idx="4337">
                  <c:v>48307</c:v>
                </c:pt>
                <c:pt idx="4338">
                  <c:v>48308</c:v>
                </c:pt>
                <c:pt idx="4339">
                  <c:v>48309</c:v>
                </c:pt>
                <c:pt idx="4340">
                  <c:v>48310</c:v>
                </c:pt>
                <c:pt idx="4341">
                  <c:v>48311</c:v>
                </c:pt>
                <c:pt idx="4342">
                  <c:v>48312</c:v>
                </c:pt>
                <c:pt idx="4343">
                  <c:v>48313</c:v>
                </c:pt>
                <c:pt idx="4344">
                  <c:v>48314</c:v>
                </c:pt>
                <c:pt idx="4345">
                  <c:v>48315</c:v>
                </c:pt>
                <c:pt idx="4346">
                  <c:v>48316</c:v>
                </c:pt>
                <c:pt idx="4347">
                  <c:v>48317</c:v>
                </c:pt>
                <c:pt idx="4348">
                  <c:v>48318</c:v>
                </c:pt>
                <c:pt idx="4349">
                  <c:v>48319</c:v>
                </c:pt>
                <c:pt idx="4350">
                  <c:v>48320</c:v>
                </c:pt>
                <c:pt idx="4351">
                  <c:v>48321</c:v>
                </c:pt>
                <c:pt idx="4352">
                  <c:v>48322</c:v>
                </c:pt>
                <c:pt idx="4353">
                  <c:v>48323</c:v>
                </c:pt>
                <c:pt idx="4354">
                  <c:v>48324</c:v>
                </c:pt>
                <c:pt idx="4355">
                  <c:v>48325</c:v>
                </c:pt>
                <c:pt idx="4356">
                  <c:v>48326</c:v>
                </c:pt>
                <c:pt idx="4357">
                  <c:v>48327</c:v>
                </c:pt>
                <c:pt idx="4358">
                  <c:v>48328</c:v>
                </c:pt>
                <c:pt idx="4359">
                  <c:v>48329</c:v>
                </c:pt>
                <c:pt idx="4360">
                  <c:v>48330</c:v>
                </c:pt>
                <c:pt idx="4361">
                  <c:v>48331</c:v>
                </c:pt>
                <c:pt idx="4362">
                  <c:v>48332</c:v>
                </c:pt>
                <c:pt idx="4363">
                  <c:v>48333</c:v>
                </c:pt>
                <c:pt idx="4364">
                  <c:v>48334</c:v>
                </c:pt>
                <c:pt idx="4365">
                  <c:v>48335</c:v>
                </c:pt>
                <c:pt idx="4366">
                  <c:v>48336</c:v>
                </c:pt>
                <c:pt idx="4367">
                  <c:v>48337</c:v>
                </c:pt>
                <c:pt idx="4368">
                  <c:v>48338</c:v>
                </c:pt>
                <c:pt idx="4369">
                  <c:v>48339</c:v>
                </c:pt>
                <c:pt idx="4370">
                  <c:v>48340</c:v>
                </c:pt>
                <c:pt idx="4371">
                  <c:v>48341</c:v>
                </c:pt>
                <c:pt idx="4372">
                  <c:v>48342</c:v>
                </c:pt>
                <c:pt idx="4373">
                  <c:v>48343</c:v>
                </c:pt>
                <c:pt idx="4374">
                  <c:v>48344</c:v>
                </c:pt>
                <c:pt idx="4375">
                  <c:v>48345</c:v>
                </c:pt>
                <c:pt idx="4376">
                  <c:v>48346</c:v>
                </c:pt>
                <c:pt idx="4377">
                  <c:v>48347</c:v>
                </c:pt>
                <c:pt idx="4378">
                  <c:v>48348</c:v>
                </c:pt>
                <c:pt idx="4379">
                  <c:v>48349</c:v>
                </c:pt>
                <c:pt idx="4380">
                  <c:v>48350</c:v>
                </c:pt>
                <c:pt idx="4381">
                  <c:v>48351</c:v>
                </c:pt>
                <c:pt idx="4382">
                  <c:v>48352</c:v>
                </c:pt>
                <c:pt idx="4383">
                  <c:v>48353</c:v>
                </c:pt>
                <c:pt idx="4384">
                  <c:v>48354</c:v>
                </c:pt>
                <c:pt idx="4385">
                  <c:v>48355</c:v>
                </c:pt>
                <c:pt idx="4386">
                  <c:v>48356</c:v>
                </c:pt>
                <c:pt idx="4387">
                  <c:v>48357</c:v>
                </c:pt>
                <c:pt idx="4388">
                  <c:v>48358</c:v>
                </c:pt>
                <c:pt idx="4389">
                  <c:v>48359</c:v>
                </c:pt>
                <c:pt idx="4390">
                  <c:v>48360</c:v>
                </c:pt>
                <c:pt idx="4391">
                  <c:v>48361</c:v>
                </c:pt>
                <c:pt idx="4392">
                  <c:v>48362</c:v>
                </c:pt>
                <c:pt idx="4393">
                  <c:v>48363</c:v>
                </c:pt>
                <c:pt idx="4394">
                  <c:v>48364</c:v>
                </c:pt>
                <c:pt idx="4395">
                  <c:v>48365</c:v>
                </c:pt>
                <c:pt idx="4396">
                  <c:v>48366</c:v>
                </c:pt>
                <c:pt idx="4397">
                  <c:v>48367</c:v>
                </c:pt>
                <c:pt idx="4398">
                  <c:v>48368</c:v>
                </c:pt>
                <c:pt idx="4399">
                  <c:v>48369</c:v>
                </c:pt>
                <c:pt idx="4400">
                  <c:v>48370</c:v>
                </c:pt>
                <c:pt idx="4401">
                  <c:v>48371</c:v>
                </c:pt>
                <c:pt idx="4402">
                  <c:v>48372</c:v>
                </c:pt>
                <c:pt idx="4403">
                  <c:v>48373</c:v>
                </c:pt>
                <c:pt idx="4404">
                  <c:v>48374</c:v>
                </c:pt>
                <c:pt idx="4405">
                  <c:v>48375</c:v>
                </c:pt>
                <c:pt idx="4406">
                  <c:v>48376</c:v>
                </c:pt>
                <c:pt idx="4407">
                  <c:v>48377</c:v>
                </c:pt>
                <c:pt idx="4408">
                  <c:v>48378</c:v>
                </c:pt>
                <c:pt idx="4409">
                  <c:v>48379</c:v>
                </c:pt>
                <c:pt idx="4410">
                  <c:v>48380</c:v>
                </c:pt>
                <c:pt idx="4411">
                  <c:v>48381</c:v>
                </c:pt>
                <c:pt idx="4412">
                  <c:v>48382</c:v>
                </c:pt>
                <c:pt idx="4413">
                  <c:v>48383</c:v>
                </c:pt>
                <c:pt idx="4414">
                  <c:v>48384</c:v>
                </c:pt>
                <c:pt idx="4415">
                  <c:v>48385</c:v>
                </c:pt>
                <c:pt idx="4416">
                  <c:v>48386</c:v>
                </c:pt>
                <c:pt idx="4417">
                  <c:v>48387</c:v>
                </c:pt>
                <c:pt idx="4418">
                  <c:v>48388</c:v>
                </c:pt>
                <c:pt idx="4419">
                  <c:v>48389</c:v>
                </c:pt>
                <c:pt idx="4420">
                  <c:v>48390</c:v>
                </c:pt>
                <c:pt idx="4421">
                  <c:v>48391</c:v>
                </c:pt>
                <c:pt idx="4422">
                  <c:v>48392</c:v>
                </c:pt>
                <c:pt idx="4423">
                  <c:v>48393</c:v>
                </c:pt>
                <c:pt idx="4424">
                  <c:v>48394</c:v>
                </c:pt>
                <c:pt idx="4425">
                  <c:v>48395</c:v>
                </c:pt>
                <c:pt idx="4426">
                  <c:v>48396</c:v>
                </c:pt>
                <c:pt idx="4427">
                  <c:v>48397</c:v>
                </c:pt>
                <c:pt idx="4428">
                  <c:v>48398</c:v>
                </c:pt>
                <c:pt idx="4429">
                  <c:v>48399</c:v>
                </c:pt>
                <c:pt idx="4430">
                  <c:v>48400</c:v>
                </c:pt>
                <c:pt idx="4431">
                  <c:v>48401</c:v>
                </c:pt>
                <c:pt idx="4432">
                  <c:v>48402</c:v>
                </c:pt>
                <c:pt idx="4433">
                  <c:v>48403</c:v>
                </c:pt>
                <c:pt idx="4434">
                  <c:v>48404</c:v>
                </c:pt>
                <c:pt idx="4435">
                  <c:v>48405</c:v>
                </c:pt>
                <c:pt idx="4436">
                  <c:v>48406</c:v>
                </c:pt>
                <c:pt idx="4437">
                  <c:v>48407</c:v>
                </c:pt>
                <c:pt idx="4438">
                  <c:v>48408</c:v>
                </c:pt>
                <c:pt idx="4439">
                  <c:v>48409</c:v>
                </c:pt>
                <c:pt idx="4440">
                  <c:v>48410</c:v>
                </c:pt>
                <c:pt idx="4441">
                  <c:v>48411</c:v>
                </c:pt>
                <c:pt idx="4442">
                  <c:v>48412</c:v>
                </c:pt>
                <c:pt idx="4443">
                  <c:v>48413</c:v>
                </c:pt>
                <c:pt idx="4444">
                  <c:v>48414</c:v>
                </c:pt>
                <c:pt idx="4445">
                  <c:v>48415</c:v>
                </c:pt>
                <c:pt idx="4446">
                  <c:v>48416</c:v>
                </c:pt>
                <c:pt idx="4447">
                  <c:v>48417</c:v>
                </c:pt>
                <c:pt idx="4448">
                  <c:v>48418</c:v>
                </c:pt>
                <c:pt idx="4449">
                  <c:v>48419</c:v>
                </c:pt>
                <c:pt idx="4450">
                  <c:v>48420</c:v>
                </c:pt>
                <c:pt idx="4451">
                  <c:v>48421</c:v>
                </c:pt>
                <c:pt idx="4452">
                  <c:v>48422</c:v>
                </c:pt>
                <c:pt idx="4453">
                  <c:v>48423</c:v>
                </c:pt>
                <c:pt idx="4454">
                  <c:v>48424</c:v>
                </c:pt>
                <c:pt idx="4455">
                  <c:v>48425</c:v>
                </c:pt>
                <c:pt idx="4456">
                  <c:v>48426</c:v>
                </c:pt>
                <c:pt idx="4457">
                  <c:v>48427</c:v>
                </c:pt>
                <c:pt idx="4458">
                  <c:v>48428</c:v>
                </c:pt>
                <c:pt idx="4459">
                  <c:v>48429</c:v>
                </c:pt>
                <c:pt idx="4460">
                  <c:v>48430</c:v>
                </c:pt>
                <c:pt idx="4461">
                  <c:v>48431</c:v>
                </c:pt>
                <c:pt idx="4462">
                  <c:v>48432</c:v>
                </c:pt>
                <c:pt idx="4463">
                  <c:v>48433</c:v>
                </c:pt>
                <c:pt idx="4464">
                  <c:v>48434</c:v>
                </c:pt>
                <c:pt idx="4465">
                  <c:v>48435</c:v>
                </c:pt>
                <c:pt idx="4466">
                  <c:v>48436</c:v>
                </c:pt>
                <c:pt idx="4467">
                  <c:v>48437</c:v>
                </c:pt>
                <c:pt idx="4468">
                  <c:v>48438</c:v>
                </c:pt>
                <c:pt idx="4469">
                  <c:v>48439</c:v>
                </c:pt>
                <c:pt idx="4470">
                  <c:v>48440</c:v>
                </c:pt>
                <c:pt idx="4471">
                  <c:v>48441</c:v>
                </c:pt>
                <c:pt idx="4472">
                  <c:v>48442</c:v>
                </c:pt>
                <c:pt idx="4473">
                  <c:v>48443</c:v>
                </c:pt>
                <c:pt idx="4474">
                  <c:v>48444</c:v>
                </c:pt>
                <c:pt idx="4475">
                  <c:v>48445</c:v>
                </c:pt>
                <c:pt idx="4476">
                  <c:v>48446</c:v>
                </c:pt>
                <c:pt idx="4477">
                  <c:v>48447</c:v>
                </c:pt>
                <c:pt idx="4478">
                  <c:v>48448</c:v>
                </c:pt>
                <c:pt idx="4479">
                  <c:v>48449</c:v>
                </c:pt>
                <c:pt idx="4480">
                  <c:v>48450</c:v>
                </c:pt>
                <c:pt idx="4481">
                  <c:v>48451</c:v>
                </c:pt>
                <c:pt idx="4482">
                  <c:v>48452</c:v>
                </c:pt>
                <c:pt idx="4483">
                  <c:v>48453</c:v>
                </c:pt>
                <c:pt idx="4484">
                  <c:v>48454</c:v>
                </c:pt>
                <c:pt idx="4485">
                  <c:v>48455</c:v>
                </c:pt>
                <c:pt idx="4486">
                  <c:v>48456</c:v>
                </c:pt>
                <c:pt idx="4487">
                  <c:v>48457</c:v>
                </c:pt>
                <c:pt idx="4488">
                  <c:v>48458</c:v>
                </c:pt>
                <c:pt idx="4489">
                  <c:v>48459</c:v>
                </c:pt>
                <c:pt idx="4490">
                  <c:v>48460</c:v>
                </c:pt>
                <c:pt idx="4491">
                  <c:v>48461</c:v>
                </c:pt>
                <c:pt idx="4492">
                  <c:v>48462</c:v>
                </c:pt>
                <c:pt idx="4493">
                  <c:v>48463</c:v>
                </c:pt>
                <c:pt idx="4494">
                  <c:v>48464</c:v>
                </c:pt>
                <c:pt idx="4495">
                  <c:v>48465</c:v>
                </c:pt>
                <c:pt idx="4496">
                  <c:v>48466</c:v>
                </c:pt>
                <c:pt idx="4497">
                  <c:v>48467</c:v>
                </c:pt>
                <c:pt idx="4498">
                  <c:v>48468</c:v>
                </c:pt>
                <c:pt idx="4499">
                  <c:v>48469</c:v>
                </c:pt>
                <c:pt idx="4500">
                  <c:v>48470</c:v>
                </c:pt>
                <c:pt idx="4501">
                  <c:v>48471</c:v>
                </c:pt>
                <c:pt idx="4502">
                  <c:v>48472</c:v>
                </c:pt>
                <c:pt idx="4503">
                  <c:v>48473</c:v>
                </c:pt>
                <c:pt idx="4504">
                  <c:v>48474</c:v>
                </c:pt>
                <c:pt idx="4505">
                  <c:v>48475</c:v>
                </c:pt>
                <c:pt idx="4506">
                  <c:v>48476</c:v>
                </c:pt>
                <c:pt idx="4507">
                  <c:v>48477</c:v>
                </c:pt>
                <c:pt idx="4508">
                  <c:v>48478</c:v>
                </c:pt>
                <c:pt idx="4509">
                  <c:v>48479</c:v>
                </c:pt>
                <c:pt idx="4510">
                  <c:v>48480</c:v>
                </c:pt>
                <c:pt idx="4511">
                  <c:v>48481</c:v>
                </c:pt>
                <c:pt idx="4512">
                  <c:v>48482</c:v>
                </c:pt>
                <c:pt idx="4513">
                  <c:v>48483</c:v>
                </c:pt>
                <c:pt idx="4514">
                  <c:v>48484</c:v>
                </c:pt>
                <c:pt idx="4515">
                  <c:v>48485</c:v>
                </c:pt>
                <c:pt idx="4516">
                  <c:v>48486</c:v>
                </c:pt>
                <c:pt idx="4517">
                  <c:v>48487</c:v>
                </c:pt>
                <c:pt idx="4518">
                  <c:v>48488</c:v>
                </c:pt>
                <c:pt idx="4519">
                  <c:v>48489</c:v>
                </c:pt>
                <c:pt idx="4520">
                  <c:v>48490</c:v>
                </c:pt>
                <c:pt idx="4521">
                  <c:v>48491</c:v>
                </c:pt>
                <c:pt idx="4522">
                  <c:v>48492</c:v>
                </c:pt>
                <c:pt idx="4523">
                  <c:v>48493</c:v>
                </c:pt>
                <c:pt idx="4524">
                  <c:v>48494</c:v>
                </c:pt>
                <c:pt idx="4525">
                  <c:v>48495</c:v>
                </c:pt>
                <c:pt idx="4526">
                  <c:v>48496</c:v>
                </c:pt>
                <c:pt idx="4527">
                  <c:v>48497</c:v>
                </c:pt>
                <c:pt idx="4528">
                  <c:v>48498</c:v>
                </c:pt>
                <c:pt idx="4529">
                  <c:v>48499</c:v>
                </c:pt>
                <c:pt idx="4530">
                  <c:v>48500</c:v>
                </c:pt>
                <c:pt idx="4531">
                  <c:v>48501</c:v>
                </c:pt>
                <c:pt idx="4532">
                  <c:v>48502</c:v>
                </c:pt>
                <c:pt idx="4533">
                  <c:v>48503</c:v>
                </c:pt>
                <c:pt idx="4534">
                  <c:v>48504</c:v>
                </c:pt>
                <c:pt idx="4535">
                  <c:v>48505</c:v>
                </c:pt>
                <c:pt idx="4536">
                  <c:v>48506</c:v>
                </c:pt>
                <c:pt idx="4537">
                  <c:v>48507</c:v>
                </c:pt>
                <c:pt idx="4538">
                  <c:v>48508</c:v>
                </c:pt>
                <c:pt idx="4539">
                  <c:v>48509</c:v>
                </c:pt>
                <c:pt idx="4540">
                  <c:v>48510</c:v>
                </c:pt>
                <c:pt idx="4541">
                  <c:v>48511</c:v>
                </c:pt>
                <c:pt idx="4542">
                  <c:v>48512</c:v>
                </c:pt>
                <c:pt idx="4543">
                  <c:v>48513</c:v>
                </c:pt>
                <c:pt idx="4544">
                  <c:v>48514</c:v>
                </c:pt>
                <c:pt idx="4545">
                  <c:v>48515</c:v>
                </c:pt>
                <c:pt idx="4546">
                  <c:v>48516</c:v>
                </c:pt>
                <c:pt idx="4547">
                  <c:v>48517</c:v>
                </c:pt>
                <c:pt idx="4548">
                  <c:v>48518</c:v>
                </c:pt>
                <c:pt idx="4549">
                  <c:v>48519</c:v>
                </c:pt>
                <c:pt idx="4550">
                  <c:v>48520</c:v>
                </c:pt>
                <c:pt idx="4551">
                  <c:v>48521</c:v>
                </c:pt>
                <c:pt idx="4552">
                  <c:v>48522</c:v>
                </c:pt>
                <c:pt idx="4553">
                  <c:v>48523</c:v>
                </c:pt>
                <c:pt idx="4554">
                  <c:v>48524</c:v>
                </c:pt>
                <c:pt idx="4555">
                  <c:v>48525</c:v>
                </c:pt>
                <c:pt idx="4556">
                  <c:v>48526</c:v>
                </c:pt>
                <c:pt idx="4557">
                  <c:v>48527</c:v>
                </c:pt>
                <c:pt idx="4558">
                  <c:v>48528</c:v>
                </c:pt>
                <c:pt idx="4559">
                  <c:v>48529</c:v>
                </c:pt>
                <c:pt idx="4560">
                  <c:v>48530</c:v>
                </c:pt>
                <c:pt idx="4561">
                  <c:v>48531</c:v>
                </c:pt>
                <c:pt idx="4562">
                  <c:v>48532</c:v>
                </c:pt>
                <c:pt idx="4563">
                  <c:v>48533</c:v>
                </c:pt>
                <c:pt idx="4564">
                  <c:v>48534</c:v>
                </c:pt>
                <c:pt idx="4565">
                  <c:v>48535</c:v>
                </c:pt>
                <c:pt idx="4566">
                  <c:v>48536</c:v>
                </c:pt>
                <c:pt idx="4567">
                  <c:v>48537</c:v>
                </c:pt>
                <c:pt idx="4568">
                  <c:v>48538</c:v>
                </c:pt>
                <c:pt idx="4569">
                  <c:v>48539</c:v>
                </c:pt>
                <c:pt idx="4570">
                  <c:v>48540</c:v>
                </c:pt>
                <c:pt idx="4571">
                  <c:v>48541</c:v>
                </c:pt>
                <c:pt idx="4572">
                  <c:v>48542</c:v>
                </c:pt>
                <c:pt idx="4573">
                  <c:v>48543</c:v>
                </c:pt>
                <c:pt idx="4574">
                  <c:v>48544</c:v>
                </c:pt>
                <c:pt idx="4575">
                  <c:v>48545</c:v>
                </c:pt>
                <c:pt idx="4576">
                  <c:v>48546</c:v>
                </c:pt>
                <c:pt idx="4577">
                  <c:v>48547</c:v>
                </c:pt>
                <c:pt idx="4578">
                  <c:v>48548</c:v>
                </c:pt>
                <c:pt idx="4579">
                  <c:v>48549</c:v>
                </c:pt>
                <c:pt idx="4580">
                  <c:v>48550</c:v>
                </c:pt>
                <c:pt idx="4581">
                  <c:v>48551</c:v>
                </c:pt>
                <c:pt idx="4582">
                  <c:v>48552</c:v>
                </c:pt>
                <c:pt idx="4583">
                  <c:v>48553</c:v>
                </c:pt>
                <c:pt idx="4584">
                  <c:v>48554</c:v>
                </c:pt>
                <c:pt idx="4585">
                  <c:v>48555</c:v>
                </c:pt>
                <c:pt idx="4586">
                  <c:v>48556</c:v>
                </c:pt>
                <c:pt idx="4587">
                  <c:v>48557</c:v>
                </c:pt>
                <c:pt idx="4588">
                  <c:v>48558</c:v>
                </c:pt>
                <c:pt idx="4589">
                  <c:v>48559</c:v>
                </c:pt>
                <c:pt idx="4590">
                  <c:v>48560</c:v>
                </c:pt>
                <c:pt idx="4591">
                  <c:v>48561</c:v>
                </c:pt>
                <c:pt idx="4592">
                  <c:v>48562</c:v>
                </c:pt>
                <c:pt idx="4593">
                  <c:v>48563</c:v>
                </c:pt>
                <c:pt idx="4594">
                  <c:v>48564</c:v>
                </c:pt>
                <c:pt idx="4595">
                  <c:v>48565</c:v>
                </c:pt>
                <c:pt idx="4596">
                  <c:v>48566</c:v>
                </c:pt>
                <c:pt idx="4597">
                  <c:v>48567</c:v>
                </c:pt>
                <c:pt idx="4598">
                  <c:v>48568</c:v>
                </c:pt>
                <c:pt idx="4599">
                  <c:v>48569</c:v>
                </c:pt>
                <c:pt idx="4600">
                  <c:v>48570</c:v>
                </c:pt>
                <c:pt idx="4601">
                  <c:v>48571</c:v>
                </c:pt>
                <c:pt idx="4602">
                  <c:v>48572</c:v>
                </c:pt>
                <c:pt idx="4603">
                  <c:v>48573</c:v>
                </c:pt>
                <c:pt idx="4604">
                  <c:v>48574</c:v>
                </c:pt>
                <c:pt idx="4605">
                  <c:v>48575</c:v>
                </c:pt>
                <c:pt idx="4606">
                  <c:v>48576</c:v>
                </c:pt>
                <c:pt idx="4607">
                  <c:v>48577</c:v>
                </c:pt>
                <c:pt idx="4608">
                  <c:v>48578</c:v>
                </c:pt>
                <c:pt idx="4609">
                  <c:v>48579</c:v>
                </c:pt>
                <c:pt idx="4610">
                  <c:v>48580</c:v>
                </c:pt>
                <c:pt idx="4611">
                  <c:v>48581</c:v>
                </c:pt>
                <c:pt idx="4612">
                  <c:v>48582</c:v>
                </c:pt>
                <c:pt idx="4613">
                  <c:v>48583</c:v>
                </c:pt>
                <c:pt idx="4614">
                  <c:v>48584</c:v>
                </c:pt>
                <c:pt idx="4615">
                  <c:v>48585</c:v>
                </c:pt>
                <c:pt idx="4616">
                  <c:v>48586</c:v>
                </c:pt>
                <c:pt idx="4617">
                  <c:v>48587</c:v>
                </c:pt>
                <c:pt idx="4618">
                  <c:v>48588</c:v>
                </c:pt>
                <c:pt idx="4619">
                  <c:v>48589</c:v>
                </c:pt>
                <c:pt idx="4620">
                  <c:v>48590</c:v>
                </c:pt>
                <c:pt idx="4621">
                  <c:v>48591</c:v>
                </c:pt>
                <c:pt idx="4622">
                  <c:v>48592</c:v>
                </c:pt>
                <c:pt idx="4623">
                  <c:v>48593</c:v>
                </c:pt>
                <c:pt idx="4624">
                  <c:v>48594</c:v>
                </c:pt>
                <c:pt idx="4625">
                  <c:v>48595</c:v>
                </c:pt>
                <c:pt idx="4626">
                  <c:v>48596</c:v>
                </c:pt>
                <c:pt idx="4627">
                  <c:v>48597</c:v>
                </c:pt>
                <c:pt idx="4628">
                  <c:v>48598</c:v>
                </c:pt>
                <c:pt idx="4629">
                  <c:v>48599</c:v>
                </c:pt>
                <c:pt idx="4630">
                  <c:v>48600</c:v>
                </c:pt>
                <c:pt idx="4631">
                  <c:v>48601</c:v>
                </c:pt>
                <c:pt idx="4632">
                  <c:v>48602</c:v>
                </c:pt>
                <c:pt idx="4633">
                  <c:v>48603</c:v>
                </c:pt>
                <c:pt idx="4634">
                  <c:v>48604</c:v>
                </c:pt>
                <c:pt idx="4635">
                  <c:v>48605</c:v>
                </c:pt>
                <c:pt idx="4636">
                  <c:v>48606</c:v>
                </c:pt>
                <c:pt idx="4637">
                  <c:v>48607</c:v>
                </c:pt>
                <c:pt idx="4638">
                  <c:v>48608</c:v>
                </c:pt>
                <c:pt idx="4639">
                  <c:v>48609</c:v>
                </c:pt>
                <c:pt idx="4640">
                  <c:v>48610</c:v>
                </c:pt>
                <c:pt idx="4641">
                  <c:v>48611</c:v>
                </c:pt>
                <c:pt idx="4642">
                  <c:v>48612</c:v>
                </c:pt>
                <c:pt idx="4643">
                  <c:v>48613</c:v>
                </c:pt>
                <c:pt idx="4644">
                  <c:v>48614</c:v>
                </c:pt>
                <c:pt idx="4645">
                  <c:v>48615</c:v>
                </c:pt>
                <c:pt idx="4646">
                  <c:v>48616</c:v>
                </c:pt>
                <c:pt idx="4647">
                  <c:v>48617</c:v>
                </c:pt>
                <c:pt idx="4648">
                  <c:v>48618</c:v>
                </c:pt>
                <c:pt idx="4649">
                  <c:v>48619</c:v>
                </c:pt>
                <c:pt idx="4650">
                  <c:v>48620</c:v>
                </c:pt>
                <c:pt idx="4651">
                  <c:v>48621</c:v>
                </c:pt>
                <c:pt idx="4652">
                  <c:v>48622</c:v>
                </c:pt>
                <c:pt idx="4653">
                  <c:v>48623</c:v>
                </c:pt>
                <c:pt idx="4654">
                  <c:v>48624</c:v>
                </c:pt>
                <c:pt idx="4655">
                  <c:v>48625</c:v>
                </c:pt>
                <c:pt idx="4656">
                  <c:v>48626</c:v>
                </c:pt>
                <c:pt idx="4657">
                  <c:v>48627</c:v>
                </c:pt>
                <c:pt idx="4658">
                  <c:v>48628</c:v>
                </c:pt>
                <c:pt idx="4659">
                  <c:v>48629</c:v>
                </c:pt>
                <c:pt idx="4660">
                  <c:v>48630</c:v>
                </c:pt>
                <c:pt idx="4661">
                  <c:v>48631</c:v>
                </c:pt>
                <c:pt idx="4662">
                  <c:v>48632</c:v>
                </c:pt>
                <c:pt idx="4663">
                  <c:v>48633</c:v>
                </c:pt>
                <c:pt idx="4664">
                  <c:v>48634</c:v>
                </c:pt>
                <c:pt idx="4665">
                  <c:v>48635</c:v>
                </c:pt>
                <c:pt idx="4666">
                  <c:v>48636</c:v>
                </c:pt>
                <c:pt idx="4667">
                  <c:v>48637</c:v>
                </c:pt>
                <c:pt idx="4668">
                  <c:v>48638</c:v>
                </c:pt>
                <c:pt idx="4669">
                  <c:v>48639</c:v>
                </c:pt>
                <c:pt idx="4670">
                  <c:v>48640</c:v>
                </c:pt>
                <c:pt idx="4671">
                  <c:v>48641</c:v>
                </c:pt>
                <c:pt idx="4672">
                  <c:v>48642</c:v>
                </c:pt>
                <c:pt idx="4673">
                  <c:v>48643</c:v>
                </c:pt>
                <c:pt idx="4674">
                  <c:v>48644</c:v>
                </c:pt>
                <c:pt idx="4675">
                  <c:v>48645</c:v>
                </c:pt>
                <c:pt idx="4676">
                  <c:v>48646</c:v>
                </c:pt>
                <c:pt idx="4677">
                  <c:v>48647</c:v>
                </c:pt>
                <c:pt idx="4678">
                  <c:v>48648</c:v>
                </c:pt>
                <c:pt idx="4679">
                  <c:v>48649</c:v>
                </c:pt>
                <c:pt idx="4680">
                  <c:v>48650</c:v>
                </c:pt>
                <c:pt idx="4681">
                  <c:v>48651</c:v>
                </c:pt>
                <c:pt idx="4682">
                  <c:v>48652</c:v>
                </c:pt>
                <c:pt idx="4683">
                  <c:v>48653</c:v>
                </c:pt>
                <c:pt idx="4684">
                  <c:v>48654</c:v>
                </c:pt>
                <c:pt idx="4685">
                  <c:v>48655</c:v>
                </c:pt>
                <c:pt idx="4686">
                  <c:v>48656</c:v>
                </c:pt>
                <c:pt idx="4687">
                  <c:v>48657</c:v>
                </c:pt>
                <c:pt idx="4688">
                  <c:v>48658</c:v>
                </c:pt>
                <c:pt idx="4689">
                  <c:v>48659</c:v>
                </c:pt>
                <c:pt idx="4690">
                  <c:v>48660</c:v>
                </c:pt>
                <c:pt idx="4691">
                  <c:v>48661</c:v>
                </c:pt>
                <c:pt idx="4692">
                  <c:v>48662</c:v>
                </c:pt>
                <c:pt idx="4693">
                  <c:v>48663</c:v>
                </c:pt>
                <c:pt idx="4694">
                  <c:v>48664</c:v>
                </c:pt>
                <c:pt idx="4695">
                  <c:v>48665</c:v>
                </c:pt>
                <c:pt idx="4696">
                  <c:v>48666</c:v>
                </c:pt>
                <c:pt idx="4697">
                  <c:v>48667</c:v>
                </c:pt>
                <c:pt idx="4698">
                  <c:v>48668</c:v>
                </c:pt>
                <c:pt idx="4699">
                  <c:v>48669</c:v>
                </c:pt>
                <c:pt idx="4700">
                  <c:v>48670</c:v>
                </c:pt>
                <c:pt idx="4701">
                  <c:v>48671</c:v>
                </c:pt>
                <c:pt idx="4702">
                  <c:v>48672</c:v>
                </c:pt>
                <c:pt idx="4703">
                  <c:v>48673</c:v>
                </c:pt>
                <c:pt idx="4704">
                  <c:v>48674</c:v>
                </c:pt>
                <c:pt idx="4705">
                  <c:v>48675</c:v>
                </c:pt>
                <c:pt idx="4706">
                  <c:v>48676</c:v>
                </c:pt>
                <c:pt idx="4707">
                  <c:v>48677</c:v>
                </c:pt>
                <c:pt idx="4708">
                  <c:v>48678</c:v>
                </c:pt>
                <c:pt idx="4709">
                  <c:v>48679</c:v>
                </c:pt>
                <c:pt idx="4710">
                  <c:v>48680</c:v>
                </c:pt>
                <c:pt idx="4711">
                  <c:v>48681</c:v>
                </c:pt>
                <c:pt idx="4712">
                  <c:v>48682</c:v>
                </c:pt>
                <c:pt idx="4713">
                  <c:v>48683</c:v>
                </c:pt>
                <c:pt idx="4714">
                  <c:v>48684</c:v>
                </c:pt>
                <c:pt idx="4715">
                  <c:v>48685</c:v>
                </c:pt>
                <c:pt idx="4716">
                  <c:v>48686</c:v>
                </c:pt>
                <c:pt idx="4717">
                  <c:v>48687</c:v>
                </c:pt>
                <c:pt idx="4718">
                  <c:v>48688</c:v>
                </c:pt>
                <c:pt idx="4719">
                  <c:v>48689</c:v>
                </c:pt>
                <c:pt idx="4720">
                  <c:v>48690</c:v>
                </c:pt>
                <c:pt idx="4721">
                  <c:v>48691</c:v>
                </c:pt>
                <c:pt idx="4722">
                  <c:v>48692</c:v>
                </c:pt>
                <c:pt idx="4723">
                  <c:v>48693</c:v>
                </c:pt>
                <c:pt idx="4724">
                  <c:v>48694</c:v>
                </c:pt>
                <c:pt idx="4725">
                  <c:v>48695</c:v>
                </c:pt>
                <c:pt idx="4726">
                  <c:v>48696</c:v>
                </c:pt>
                <c:pt idx="4727">
                  <c:v>48697</c:v>
                </c:pt>
                <c:pt idx="4728">
                  <c:v>48698</c:v>
                </c:pt>
                <c:pt idx="4729">
                  <c:v>48699</c:v>
                </c:pt>
                <c:pt idx="4730">
                  <c:v>48700</c:v>
                </c:pt>
                <c:pt idx="4731">
                  <c:v>48701</c:v>
                </c:pt>
                <c:pt idx="4732">
                  <c:v>48702</c:v>
                </c:pt>
                <c:pt idx="4733">
                  <c:v>48703</c:v>
                </c:pt>
                <c:pt idx="4734">
                  <c:v>48704</c:v>
                </c:pt>
                <c:pt idx="4735">
                  <c:v>48705</c:v>
                </c:pt>
                <c:pt idx="4736">
                  <c:v>48706</c:v>
                </c:pt>
                <c:pt idx="4737">
                  <c:v>48707</c:v>
                </c:pt>
                <c:pt idx="4738">
                  <c:v>48708</c:v>
                </c:pt>
                <c:pt idx="4739">
                  <c:v>48709</c:v>
                </c:pt>
                <c:pt idx="4740">
                  <c:v>48710</c:v>
                </c:pt>
                <c:pt idx="4741">
                  <c:v>48711</c:v>
                </c:pt>
                <c:pt idx="4742">
                  <c:v>48712</c:v>
                </c:pt>
                <c:pt idx="4743">
                  <c:v>48713</c:v>
                </c:pt>
                <c:pt idx="4744">
                  <c:v>48714</c:v>
                </c:pt>
                <c:pt idx="4745">
                  <c:v>48715</c:v>
                </c:pt>
                <c:pt idx="4746">
                  <c:v>48716</c:v>
                </c:pt>
                <c:pt idx="4747">
                  <c:v>48717</c:v>
                </c:pt>
                <c:pt idx="4748">
                  <c:v>48718</c:v>
                </c:pt>
                <c:pt idx="4749">
                  <c:v>48719</c:v>
                </c:pt>
                <c:pt idx="4750">
                  <c:v>48720</c:v>
                </c:pt>
                <c:pt idx="4751">
                  <c:v>48721</c:v>
                </c:pt>
                <c:pt idx="4752">
                  <c:v>48722</c:v>
                </c:pt>
                <c:pt idx="4753">
                  <c:v>48723</c:v>
                </c:pt>
                <c:pt idx="4754">
                  <c:v>48724</c:v>
                </c:pt>
                <c:pt idx="4755">
                  <c:v>48725</c:v>
                </c:pt>
                <c:pt idx="4756">
                  <c:v>48726</c:v>
                </c:pt>
                <c:pt idx="4757">
                  <c:v>48727</c:v>
                </c:pt>
                <c:pt idx="4758">
                  <c:v>48728</c:v>
                </c:pt>
                <c:pt idx="4759">
                  <c:v>48729</c:v>
                </c:pt>
                <c:pt idx="4760">
                  <c:v>48730</c:v>
                </c:pt>
                <c:pt idx="4761">
                  <c:v>48731</c:v>
                </c:pt>
                <c:pt idx="4762">
                  <c:v>48732</c:v>
                </c:pt>
                <c:pt idx="4763">
                  <c:v>48733</c:v>
                </c:pt>
                <c:pt idx="4764">
                  <c:v>48734</c:v>
                </c:pt>
                <c:pt idx="4765">
                  <c:v>48735</c:v>
                </c:pt>
                <c:pt idx="4766">
                  <c:v>48736</c:v>
                </c:pt>
                <c:pt idx="4767">
                  <c:v>48737</c:v>
                </c:pt>
                <c:pt idx="4768">
                  <c:v>48738</c:v>
                </c:pt>
                <c:pt idx="4769">
                  <c:v>48739</c:v>
                </c:pt>
                <c:pt idx="4770">
                  <c:v>48740</c:v>
                </c:pt>
                <c:pt idx="4771">
                  <c:v>48741</c:v>
                </c:pt>
                <c:pt idx="4772">
                  <c:v>48742</c:v>
                </c:pt>
                <c:pt idx="4773">
                  <c:v>48743</c:v>
                </c:pt>
                <c:pt idx="4774">
                  <c:v>48744</c:v>
                </c:pt>
                <c:pt idx="4775">
                  <c:v>48745</c:v>
                </c:pt>
                <c:pt idx="4776">
                  <c:v>48746</c:v>
                </c:pt>
                <c:pt idx="4777">
                  <c:v>48747</c:v>
                </c:pt>
                <c:pt idx="4778">
                  <c:v>48748</c:v>
                </c:pt>
                <c:pt idx="4779">
                  <c:v>48749</c:v>
                </c:pt>
                <c:pt idx="4780">
                  <c:v>48750</c:v>
                </c:pt>
                <c:pt idx="4781">
                  <c:v>48751</c:v>
                </c:pt>
                <c:pt idx="4782">
                  <c:v>48752</c:v>
                </c:pt>
                <c:pt idx="4783">
                  <c:v>48753</c:v>
                </c:pt>
                <c:pt idx="4784">
                  <c:v>48754</c:v>
                </c:pt>
                <c:pt idx="4785">
                  <c:v>48755</c:v>
                </c:pt>
                <c:pt idx="4786">
                  <c:v>48756</c:v>
                </c:pt>
                <c:pt idx="4787">
                  <c:v>48757</c:v>
                </c:pt>
                <c:pt idx="4788">
                  <c:v>48758</c:v>
                </c:pt>
                <c:pt idx="4789">
                  <c:v>48759</c:v>
                </c:pt>
                <c:pt idx="4790">
                  <c:v>48760</c:v>
                </c:pt>
                <c:pt idx="4791">
                  <c:v>48761</c:v>
                </c:pt>
                <c:pt idx="4792">
                  <c:v>48762</c:v>
                </c:pt>
                <c:pt idx="4793">
                  <c:v>48763</c:v>
                </c:pt>
                <c:pt idx="4794">
                  <c:v>48764</c:v>
                </c:pt>
                <c:pt idx="4795">
                  <c:v>48765</c:v>
                </c:pt>
                <c:pt idx="4796">
                  <c:v>48766</c:v>
                </c:pt>
                <c:pt idx="4797">
                  <c:v>48767</c:v>
                </c:pt>
                <c:pt idx="4798">
                  <c:v>48768</c:v>
                </c:pt>
                <c:pt idx="4799">
                  <c:v>48769</c:v>
                </c:pt>
                <c:pt idx="4800">
                  <c:v>48770</c:v>
                </c:pt>
                <c:pt idx="4801">
                  <c:v>48771</c:v>
                </c:pt>
                <c:pt idx="4802">
                  <c:v>48772</c:v>
                </c:pt>
                <c:pt idx="4803">
                  <c:v>48773</c:v>
                </c:pt>
                <c:pt idx="4804">
                  <c:v>48774</c:v>
                </c:pt>
                <c:pt idx="4805">
                  <c:v>48775</c:v>
                </c:pt>
                <c:pt idx="4806">
                  <c:v>48776</c:v>
                </c:pt>
                <c:pt idx="4807">
                  <c:v>48777</c:v>
                </c:pt>
                <c:pt idx="4808">
                  <c:v>48778</c:v>
                </c:pt>
                <c:pt idx="4809">
                  <c:v>48779</c:v>
                </c:pt>
                <c:pt idx="4810">
                  <c:v>48780</c:v>
                </c:pt>
                <c:pt idx="4811">
                  <c:v>48781</c:v>
                </c:pt>
                <c:pt idx="4812">
                  <c:v>48782</c:v>
                </c:pt>
                <c:pt idx="4813">
                  <c:v>48783</c:v>
                </c:pt>
                <c:pt idx="4814">
                  <c:v>48784</c:v>
                </c:pt>
                <c:pt idx="4815">
                  <c:v>48785</c:v>
                </c:pt>
                <c:pt idx="4816">
                  <c:v>48786</c:v>
                </c:pt>
                <c:pt idx="4817">
                  <c:v>48787</c:v>
                </c:pt>
                <c:pt idx="4818">
                  <c:v>48788</c:v>
                </c:pt>
                <c:pt idx="4819">
                  <c:v>48789</c:v>
                </c:pt>
                <c:pt idx="4820">
                  <c:v>48790</c:v>
                </c:pt>
                <c:pt idx="4821">
                  <c:v>48791</c:v>
                </c:pt>
                <c:pt idx="4822">
                  <c:v>48792</c:v>
                </c:pt>
                <c:pt idx="4823">
                  <c:v>48793</c:v>
                </c:pt>
                <c:pt idx="4824">
                  <c:v>48794</c:v>
                </c:pt>
                <c:pt idx="4825">
                  <c:v>48795</c:v>
                </c:pt>
                <c:pt idx="4826">
                  <c:v>48796</c:v>
                </c:pt>
                <c:pt idx="4827">
                  <c:v>48797</c:v>
                </c:pt>
                <c:pt idx="4828">
                  <c:v>48798</c:v>
                </c:pt>
                <c:pt idx="4829">
                  <c:v>48799</c:v>
                </c:pt>
                <c:pt idx="4830">
                  <c:v>48800</c:v>
                </c:pt>
                <c:pt idx="4831">
                  <c:v>48801</c:v>
                </c:pt>
                <c:pt idx="4832">
                  <c:v>48802</c:v>
                </c:pt>
                <c:pt idx="4833">
                  <c:v>48803</c:v>
                </c:pt>
                <c:pt idx="4834">
                  <c:v>48804</c:v>
                </c:pt>
                <c:pt idx="4835">
                  <c:v>48805</c:v>
                </c:pt>
                <c:pt idx="4836">
                  <c:v>48806</c:v>
                </c:pt>
                <c:pt idx="4837">
                  <c:v>48807</c:v>
                </c:pt>
                <c:pt idx="4838">
                  <c:v>48808</c:v>
                </c:pt>
                <c:pt idx="4839">
                  <c:v>48809</c:v>
                </c:pt>
                <c:pt idx="4840">
                  <c:v>48810</c:v>
                </c:pt>
                <c:pt idx="4841">
                  <c:v>48811</c:v>
                </c:pt>
                <c:pt idx="4842">
                  <c:v>48812</c:v>
                </c:pt>
                <c:pt idx="4843">
                  <c:v>48813</c:v>
                </c:pt>
                <c:pt idx="4844">
                  <c:v>48814</c:v>
                </c:pt>
                <c:pt idx="4845">
                  <c:v>48815</c:v>
                </c:pt>
                <c:pt idx="4846">
                  <c:v>48816</c:v>
                </c:pt>
                <c:pt idx="4847">
                  <c:v>48817</c:v>
                </c:pt>
                <c:pt idx="4848">
                  <c:v>48818</c:v>
                </c:pt>
                <c:pt idx="4849">
                  <c:v>48819</c:v>
                </c:pt>
                <c:pt idx="4850">
                  <c:v>48820</c:v>
                </c:pt>
                <c:pt idx="4851">
                  <c:v>48821</c:v>
                </c:pt>
                <c:pt idx="4852">
                  <c:v>48822</c:v>
                </c:pt>
                <c:pt idx="4853">
                  <c:v>48823</c:v>
                </c:pt>
                <c:pt idx="4854">
                  <c:v>48824</c:v>
                </c:pt>
                <c:pt idx="4855">
                  <c:v>48825</c:v>
                </c:pt>
                <c:pt idx="4856">
                  <c:v>48826</c:v>
                </c:pt>
                <c:pt idx="4857">
                  <c:v>48827</c:v>
                </c:pt>
                <c:pt idx="4858">
                  <c:v>48828</c:v>
                </c:pt>
                <c:pt idx="4859">
                  <c:v>48829</c:v>
                </c:pt>
                <c:pt idx="4860">
                  <c:v>48830</c:v>
                </c:pt>
                <c:pt idx="4861">
                  <c:v>48831</c:v>
                </c:pt>
                <c:pt idx="4862">
                  <c:v>48832</c:v>
                </c:pt>
                <c:pt idx="4863">
                  <c:v>48833</c:v>
                </c:pt>
                <c:pt idx="4864">
                  <c:v>48834</c:v>
                </c:pt>
                <c:pt idx="4865">
                  <c:v>48835</c:v>
                </c:pt>
                <c:pt idx="4866">
                  <c:v>48836</c:v>
                </c:pt>
                <c:pt idx="4867">
                  <c:v>48837</c:v>
                </c:pt>
                <c:pt idx="4868">
                  <c:v>48838</c:v>
                </c:pt>
                <c:pt idx="4869">
                  <c:v>48839</c:v>
                </c:pt>
                <c:pt idx="4870">
                  <c:v>48840</c:v>
                </c:pt>
                <c:pt idx="4871">
                  <c:v>48841</c:v>
                </c:pt>
                <c:pt idx="4872">
                  <c:v>48842</c:v>
                </c:pt>
                <c:pt idx="4873">
                  <c:v>48843</c:v>
                </c:pt>
                <c:pt idx="4874">
                  <c:v>48844</c:v>
                </c:pt>
                <c:pt idx="4875">
                  <c:v>48845</c:v>
                </c:pt>
                <c:pt idx="4876">
                  <c:v>48846</c:v>
                </c:pt>
                <c:pt idx="4877">
                  <c:v>48847</c:v>
                </c:pt>
                <c:pt idx="4878">
                  <c:v>48848</c:v>
                </c:pt>
                <c:pt idx="4879">
                  <c:v>48849</c:v>
                </c:pt>
                <c:pt idx="4880">
                  <c:v>48850</c:v>
                </c:pt>
                <c:pt idx="4881">
                  <c:v>48851</c:v>
                </c:pt>
                <c:pt idx="4882">
                  <c:v>48852</c:v>
                </c:pt>
                <c:pt idx="4883">
                  <c:v>48853</c:v>
                </c:pt>
                <c:pt idx="4884">
                  <c:v>48854</c:v>
                </c:pt>
                <c:pt idx="4885">
                  <c:v>48855</c:v>
                </c:pt>
                <c:pt idx="4886">
                  <c:v>48856</c:v>
                </c:pt>
                <c:pt idx="4887">
                  <c:v>48857</c:v>
                </c:pt>
                <c:pt idx="4888">
                  <c:v>48858</c:v>
                </c:pt>
                <c:pt idx="4889">
                  <c:v>48859</c:v>
                </c:pt>
                <c:pt idx="4890">
                  <c:v>48860</c:v>
                </c:pt>
                <c:pt idx="4891">
                  <c:v>48861</c:v>
                </c:pt>
                <c:pt idx="4892">
                  <c:v>48862</c:v>
                </c:pt>
                <c:pt idx="4893">
                  <c:v>48863</c:v>
                </c:pt>
                <c:pt idx="4894">
                  <c:v>48864</c:v>
                </c:pt>
                <c:pt idx="4895">
                  <c:v>48865</c:v>
                </c:pt>
                <c:pt idx="4896">
                  <c:v>48866</c:v>
                </c:pt>
                <c:pt idx="4897">
                  <c:v>48867</c:v>
                </c:pt>
                <c:pt idx="4898">
                  <c:v>48868</c:v>
                </c:pt>
                <c:pt idx="4899">
                  <c:v>48869</c:v>
                </c:pt>
                <c:pt idx="4900">
                  <c:v>48870</c:v>
                </c:pt>
                <c:pt idx="4901">
                  <c:v>48871</c:v>
                </c:pt>
                <c:pt idx="4902">
                  <c:v>48872</c:v>
                </c:pt>
                <c:pt idx="4903">
                  <c:v>48873</c:v>
                </c:pt>
                <c:pt idx="4904">
                  <c:v>48874</c:v>
                </c:pt>
                <c:pt idx="4905">
                  <c:v>48875</c:v>
                </c:pt>
                <c:pt idx="4906">
                  <c:v>48876</c:v>
                </c:pt>
                <c:pt idx="4907">
                  <c:v>48877</c:v>
                </c:pt>
                <c:pt idx="4908">
                  <c:v>48878</c:v>
                </c:pt>
                <c:pt idx="4909">
                  <c:v>48879</c:v>
                </c:pt>
                <c:pt idx="4910">
                  <c:v>48880</c:v>
                </c:pt>
                <c:pt idx="4911">
                  <c:v>48881</c:v>
                </c:pt>
                <c:pt idx="4912">
                  <c:v>48882</c:v>
                </c:pt>
                <c:pt idx="4913">
                  <c:v>48883</c:v>
                </c:pt>
                <c:pt idx="4914">
                  <c:v>48884</c:v>
                </c:pt>
                <c:pt idx="4915">
                  <c:v>48885</c:v>
                </c:pt>
                <c:pt idx="4916">
                  <c:v>48886</c:v>
                </c:pt>
                <c:pt idx="4917">
                  <c:v>48887</c:v>
                </c:pt>
                <c:pt idx="4918">
                  <c:v>48888</c:v>
                </c:pt>
                <c:pt idx="4919">
                  <c:v>48889</c:v>
                </c:pt>
                <c:pt idx="4920">
                  <c:v>48890</c:v>
                </c:pt>
                <c:pt idx="4921">
                  <c:v>48891</c:v>
                </c:pt>
                <c:pt idx="4922">
                  <c:v>48892</c:v>
                </c:pt>
                <c:pt idx="4923">
                  <c:v>48893</c:v>
                </c:pt>
                <c:pt idx="4924">
                  <c:v>48894</c:v>
                </c:pt>
                <c:pt idx="4925">
                  <c:v>48895</c:v>
                </c:pt>
                <c:pt idx="4926">
                  <c:v>48896</c:v>
                </c:pt>
                <c:pt idx="4927">
                  <c:v>48897</c:v>
                </c:pt>
                <c:pt idx="4928">
                  <c:v>48898</c:v>
                </c:pt>
                <c:pt idx="4929">
                  <c:v>48899</c:v>
                </c:pt>
                <c:pt idx="4930">
                  <c:v>48900</c:v>
                </c:pt>
                <c:pt idx="4931">
                  <c:v>48901</c:v>
                </c:pt>
                <c:pt idx="4932">
                  <c:v>48902</c:v>
                </c:pt>
                <c:pt idx="4933">
                  <c:v>48903</c:v>
                </c:pt>
                <c:pt idx="4934">
                  <c:v>48904</c:v>
                </c:pt>
                <c:pt idx="4935">
                  <c:v>48905</c:v>
                </c:pt>
                <c:pt idx="4936">
                  <c:v>48906</c:v>
                </c:pt>
                <c:pt idx="4937">
                  <c:v>48907</c:v>
                </c:pt>
                <c:pt idx="4938">
                  <c:v>48908</c:v>
                </c:pt>
                <c:pt idx="4939">
                  <c:v>48909</c:v>
                </c:pt>
                <c:pt idx="4940">
                  <c:v>48910</c:v>
                </c:pt>
                <c:pt idx="4941">
                  <c:v>48911</c:v>
                </c:pt>
                <c:pt idx="4942">
                  <c:v>48912</c:v>
                </c:pt>
                <c:pt idx="4943">
                  <c:v>48913</c:v>
                </c:pt>
                <c:pt idx="4944">
                  <c:v>48914</c:v>
                </c:pt>
                <c:pt idx="4945">
                  <c:v>48915</c:v>
                </c:pt>
                <c:pt idx="4946">
                  <c:v>48916</c:v>
                </c:pt>
                <c:pt idx="4947">
                  <c:v>48917</c:v>
                </c:pt>
                <c:pt idx="4948">
                  <c:v>48918</c:v>
                </c:pt>
                <c:pt idx="4949">
                  <c:v>48919</c:v>
                </c:pt>
                <c:pt idx="4950">
                  <c:v>48920</c:v>
                </c:pt>
                <c:pt idx="4951">
                  <c:v>48921</c:v>
                </c:pt>
                <c:pt idx="4952">
                  <c:v>48922</c:v>
                </c:pt>
                <c:pt idx="4953">
                  <c:v>48923</c:v>
                </c:pt>
                <c:pt idx="4954">
                  <c:v>48924</c:v>
                </c:pt>
                <c:pt idx="4955">
                  <c:v>48925</c:v>
                </c:pt>
                <c:pt idx="4956">
                  <c:v>48926</c:v>
                </c:pt>
                <c:pt idx="4957">
                  <c:v>48927</c:v>
                </c:pt>
                <c:pt idx="4958">
                  <c:v>48928</c:v>
                </c:pt>
                <c:pt idx="4959">
                  <c:v>48929</c:v>
                </c:pt>
                <c:pt idx="4960">
                  <c:v>48930</c:v>
                </c:pt>
                <c:pt idx="4961">
                  <c:v>48931</c:v>
                </c:pt>
                <c:pt idx="4962">
                  <c:v>48932</c:v>
                </c:pt>
                <c:pt idx="4963">
                  <c:v>48933</c:v>
                </c:pt>
                <c:pt idx="4964">
                  <c:v>48934</c:v>
                </c:pt>
                <c:pt idx="4965">
                  <c:v>48935</c:v>
                </c:pt>
                <c:pt idx="4966">
                  <c:v>48936</c:v>
                </c:pt>
                <c:pt idx="4967">
                  <c:v>48937</c:v>
                </c:pt>
                <c:pt idx="4968">
                  <c:v>48938</c:v>
                </c:pt>
                <c:pt idx="4969">
                  <c:v>48939</c:v>
                </c:pt>
                <c:pt idx="4970">
                  <c:v>48940</c:v>
                </c:pt>
                <c:pt idx="4971">
                  <c:v>48941</c:v>
                </c:pt>
                <c:pt idx="4972">
                  <c:v>48942</c:v>
                </c:pt>
                <c:pt idx="4973">
                  <c:v>48943</c:v>
                </c:pt>
                <c:pt idx="4974">
                  <c:v>48944</c:v>
                </c:pt>
              </c:numCache>
            </c:numRef>
          </c:cat>
          <c:val>
            <c:numRef>
              <c:f>'Sheet2 (2)'!$C$2:$C$2113</c:f>
              <c:numCache>
                <c:formatCode>General</c:formatCode>
                <c:ptCount val="2112"/>
                <c:pt idx="0">
                  <c:v>16598117218.9116</c:v>
                </c:pt>
                <c:pt idx="1">
                  <c:v>16578694230.5446</c:v>
                </c:pt>
                <c:pt idx="2">
                  <c:v>16579312934.001699</c:v>
                </c:pt>
                <c:pt idx="3">
                  <c:v>16581851791.2087</c:v>
                </c:pt>
                <c:pt idx="4">
                  <c:v>16578120960.733299</c:v>
                </c:pt>
                <c:pt idx="5">
                  <c:v>16574907878.6945</c:v>
                </c:pt>
                <c:pt idx="6">
                  <c:v>16575459892.091</c:v>
                </c:pt>
                <c:pt idx="7">
                  <c:v>16576017448.097799</c:v>
                </c:pt>
                <c:pt idx="8">
                  <c:v>16575203361.476601</c:v>
                </c:pt>
                <c:pt idx="9">
                  <c:v>16571031676.3321</c:v>
                </c:pt>
                <c:pt idx="10">
                  <c:v>16567767262.1113</c:v>
                </c:pt>
                <c:pt idx="11">
                  <c:v>16567987312.624901</c:v>
                </c:pt>
                <c:pt idx="12">
                  <c:v>16561670372.3487</c:v>
                </c:pt>
                <c:pt idx="13">
                  <c:v>16565405682.7701</c:v>
                </c:pt>
                <c:pt idx="14">
                  <c:v>16567700742.7812</c:v>
                </c:pt>
                <c:pt idx="15">
                  <c:v>16566617410.931101</c:v>
                </c:pt>
                <c:pt idx="16">
                  <c:v>16568241559.7297</c:v>
                </c:pt>
                <c:pt idx="17">
                  <c:v>16569097247.4035</c:v>
                </c:pt>
                <c:pt idx="18">
                  <c:v>16571153875.2607</c:v>
                </c:pt>
                <c:pt idx="19">
                  <c:v>16566666084.630699</c:v>
                </c:pt>
                <c:pt idx="20">
                  <c:v>16563382525.380899</c:v>
                </c:pt>
                <c:pt idx="21">
                  <c:v>16564485177.862</c:v>
                </c:pt>
                <c:pt idx="22">
                  <c:v>16563823600.466499</c:v>
                </c:pt>
                <c:pt idx="23">
                  <c:v>16560063024.349001</c:v>
                </c:pt>
                <c:pt idx="24">
                  <c:v>16559076328.7693</c:v>
                </c:pt>
                <c:pt idx="25">
                  <c:v>16556976341.3151</c:v>
                </c:pt>
                <c:pt idx="26">
                  <c:v>16557119722.9907</c:v>
                </c:pt>
                <c:pt idx="27">
                  <c:v>16555813306.3818</c:v>
                </c:pt>
                <c:pt idx="28">
                  <c:v>16554571507.391399</c:v>
                </c:pt>
                <c:pt idx="29">
                  <c:v>16553879441.6721</c:v>
                </c:pt>
                <c:pt idx="30">
                  <c:v>16550152018.6467</c:v>
                </c:pt>
                <c:pt idx="31">
                  <c:v>16547529639.726299</c:v>
                </c:pt>
                <c:pt idx="32">
                  <c:v>16545616667.598</c:v>
                </c:pt>
                <c:pt idx="33">
                  <c:v>16550697115.271</c:v>
                </c:pt>
                <c:pt idx="34">
                  <c:v>16551631529.671499</c:v>
                </c:pt>
                <c:pt idx="35">
                  <c:v>16546974408.282801</c:v>
                </c:pt>
                <c:pt idx="36">
                  <c:v>16545947090.4223</c:v>
                </c:pt>
                <c:pt idx="37">
                  <c:v>16543979726.7374</c:v>
                </c:pt>
                <c:pt idx="38">
                  <c:v>16548095791.6054</c:v>
                </c:pt>
                <c:pt idx="39">
                  <c:v>16545850967.630699</c:v>
                </c:pt>
                <c:pt idx="40">
                  <c:v>16547618855.4597</c:v>
                </c:pt>
                <c:pt idx="41">
                  <c:v>16553163047.593599</c:v>
                </c:pt>
                <c:pt idx="42">
                  <c:v>16546718219.462799</c:v>
                </c:pt>
                <c:pt idx="43">
                  <c:v>16540217876.3573</c:v>
                </c:pt>
                <c:pt idx="44">
                  <c:v>16534976557.181801</c:v>
                </c:pt>
                <c:pt idx="45">
                  <c:v>16528968205.320601</c:v>
                </c:pt>
                <c:pt idx="46">
                  <c:v>16533685996.119101</c:v>
                </c:pt>
                <c:pt idx="47">
                  <c:v>16530571465.921301</c:v>
                </c:pt>
                <c:pt idx="48">
                  <c:v>16529737246.7157</c:v>
                </c:pt>
                <c:pt idx="49">
                  <c:v>16530799316.386299</c:v>
                </c:pt>
                <c:pt idx="50">
                  <c:v>16527791961.841499</c:v>
                </c:pt>
                <c:pt idx="51">
                  <c:v>16527458545.846399</c:v>
                </c:pt>
                <c:pt idx="52">
                  <c:v>16526634493.513599</c:v>
                </c:pt>
                <c:pt idx="53">
                  <c:v>16527410482.0539</c:v>
                </c:pt>
                <c:pt idx="54">
                  <c:v>16525589379.079901</c:v>
                </c:pt>
                <c:pt idx="55">
                  <c:v>16524941217.872601</c:v>
                </c:pt>
                <c:pt idx="56">
                  <c:v>16526338652.851299</c:v>
                </c:pt>
                <c:pt idx="57">
                  <c:v>16520698873.302799</c:v>
                </c:pt>
                <c:pt idx="58">
                  <c:v>16523941118.765301</c:v>
                </c:pt>
                <c:pt idx="59">
                  <c:v>16516126738.6098</c:v>
                </c:pt>
                <c:pt idx="60">
                  <c:v>16520007739.0107</c:v>
                </c:pt>
                <c:pt idx="61">
                  <c:v>16518449123.507299</c:v>
                </c:pt>
                <c:pt idx="62">
                  <c:v>16517261809.2059</c:v>
                </c:pt>
                <c:pt idx="63">
                  <c:v>16515554502.301001</c:v>
                </c:pt>
                <c:pt idx="64">
                  <c:v>16517198715.276501</c:v>
                </c:pt>
                <c:pt idx="65">
                  <c:v>16514922986.5509</c:v>
                </c:pt>
                <c:pt idx="66">
                  <c:v>16516118331.334999</c:v>
                </c:pt>
                <c:pt idx="67">
                  <c:v>16516226915.417101</c:v>
                </c:pt>
                <c:pt idx="68">
                  <c:v>16515197808.4692</c:v>
                </c:pt>
                <c:pt idx="69">
                  <c:v>16516005437.649099</c:v>
                </c:pt>
                <c:pt idx="70">
                  <c:v>16511640311.5319</c:v>
                </c:pt>
                <c:pt idx="71">
                  <c:v>16508406077.618401</c:v>
                </c:pt>
                <c:pt idx="72">
                  <c:v>16506571682.021099</c:v>
                </c:pt>
                <c:pt idx="73">
                  <c:v>16502092952.823601</c:v>
                </c:pt>
                <c:pt idx="74">
                  <c:v>16500227372.6425</c:v>
                </c:pt>
                <c:pt idx="75">
                  <c:v>16500042427.1677</c:v>
                </c:pt>
                <c:pt idx="76">
                  <c:v>16501810009.4543</c:v>
                </c:pt>
                <c:pt idx="77">
                  <c:v>16497591682.8172</c:v>
                </c:pt>
                <c:pt idx="78">
                  <c:v>16494258149.9228</c:v>
                </c:pt>
                <c:pt idx="79">
                  <c:v>16496151453.967699</c:v>
                </c:pt>
                <c:pt idx="80">
                  <c:v>16495029772.204901</c:v>
                </c:pt>
                <c:pt idx="81">
                  <c:v>16490559174.2118</c:v>
                </c:pt>
                <c:pt idx="82">
                  <c:v>16494557872.591</c:v>
                </c:pt>
                <c:pt idx="83">
                  <c:v>16493193678.2033</c:v>
                </c:pt>
                <c:pt idx="84">
                  <c:v>16492399682.8351</c:v>
                </c:pt>
                <c:pt idx="85">
                  <c:v>16527848979.738899</c:v>
                </c:pt>
                <c:pt idx="86">
                  <c:v>16479686531.913</c:v>
                </c:pt>
                <c:pt idx="87">
                  <c:v>16476139018.1255</c:v>
                </c:pt>
                <c:pt idx="88">
                  <c:v>16477647864.1998</c:v>
                </c:pt>
                <c:pt idx="89">
                  <c:v>16472125623.7565</c:v>
                </c:pt>
                <c:pt idx="90">
                  <c:v>16472643425.924</c:v>
                </c:pt>
                <c:pt idx="91">
                  <c:v>16470483352.786699</c:v>
                </c:pt>
                <c:pt idx="92">
                  <c:v>16468998876.6609</c:v>
                </c:pt>
                <c:pt idx="93">
                  <c:v>16474073942.758699</c:v>
                </c:pt>
                <c:pt idx="94">
                  <c:v>16476858410.429501</c:v>
                </c:pt>
                <c:pt idx="95">
                  <c:v>16474463870.512899</c:v>
                </c:pt>
                <c:pt idx="96">
                  <c:v>16474824801.7449</c:v>
                </c:pt>
                <c:pt idx="97">
                  <c:v>16471953675.3118</c:v>
                </c:pt>
                <c:pt idx="98">
                  <c:v>16468472721.2342</c:v>
                </c:pt>
                <c:pt idx="99">
                  <c:v>16466800200.086201</c:v>
                </c:pt>
                <c:pt idx="100">
                  <c:v>16456653255.8594</c:v>
                </c:pt>
                <c:pt idx="101">
                  <c:v>16452382570.928301</c:v>
                </c:pt>
                <c:pt idx="102">
                  <c:v>16453633604.0054</c:v>
                </c:pt>
                <c:pt idx="103">
                  <c:v>16456738099.542601</c:v>
                </c:pt>
                <c:pt idx="104">
                  <c:v>16454480435.752701</c:v>
                </c:pt>
                <c:pt idx="105">
                  <c:v>16454990696.8204</c:v>
                </c:pt>
                <c:pt idx="106">
                  <c:v>16454555014.8906</c:v>
                </c:pt>
                <c:pt idx="107">
                  <c:v>16454028247.265301</c:v>
                </c:pt>
                <c:pt idx="108">
                  <c:v>16450596286.6085</c:v>
                </c:pt>
                <c:pt idx="109">
                  <c:v>16448369290.0439</c:v>
                </c:pt>
                <c:pt idx="110">
                  <c:v>16450052773.9519</c:v>
                </c:pt>
                <c:pt idx="111">
                  <c:v>16444889453.568899</c:v>
                </c:pt>
                <c:pt idx="112">
                  <c:v>16443911710.6607</c:v>
                </c:pt>
                <c:pt idx="113">
                  <c:v>16459101401.447001</c:v>
                </c:pt>
                <c:pt idx="114">
                  <c:v>16454700862.421301</c:v>
                </c:pt>
                <c:pt idx="115">
                  <c:v>16448240280.2209</c:v>
                </c:pt>
                <c:pt idx="116">
                  <c:v>16441789291.843399</c:v>
                </c:pt>
                <c:pt idx="117">
                  <c:v>16437774345.0196</c:v>
                </c:pt>
                <c:pt idx="118">
                  <c:v>16430254343.7418</c:v>
                </c:pt>
                <c:pt idx="119">
                  <c:v>16424217845.108601</c:v>
                </c:pt>
                <c:pt idx="120">
                  <c:v>16413731167.8284</c:v>
                </c:pt>
                <c:pt idx="121">
                  <c:v>16403151868.7939</c:v>
                </c:pt>
                <c:pt idx="122">
                  <c:v>16403862444.715</c:v>
                </c:pt>
                <c:pt idx="123">
                  <c:v>16408532011.475599</c:v>
                </c:pt>
                <c:pt idx="124">
                  <c:v>16412179607.8922</c:v>
                </c:pt>
                <c:pt idx="125">
                  <c:v>16408170569.728001</c:v>
                </c:pt>
                <c:pt idx="126">
                  <c:v>16403260818.0788</c:v>
                </c:pt>
                <c:pt idx="127">
                  <c:v>16397672541.935101</c:v>
                </c:pt>
                <c:pt idx="128">
                  <c:v>16389731641.3986</c:v>
                </c:pt>
                <c:pt idx="129">
                  <c:v>16395010759.064501</c:v>
                </c:pt>
                <c:pt idx="130">
                  <c:v>16397576176.249599</c:v>
                </c:pt>
                <c:pt idx="131">
                  <c:v>16404327198.157101</c:v>
                </c:pt>
                <c:pt idx="132">
                  <c:v>16401882354.2388</c:v>
                </c:pt>
                <c:pt idx="133">
                  <c:v>16405936037.6789</c:v>
                </c:pt>
                <c:pt idx="134">
                  <c:v>16404103526.038</c:v>
                </c:pt>
                <c:pt idx="135">
                  <c:v>16403309562.390499</c:v>
                </c:pt>
                <c:pt idx="136">
                  <c:v>16404919126.234699</c:v>
                </c:pt>
                <c:pt idx="137">
                  <c:v>16408805235.4807</c:v>
                </c:pt>
                <c:pt idx="138">
                  <c:v>16403879834.215599</c:v>
                </c:pt>
                <c:pt idx="139">
                  <c:v>16400423787.454</c:v>
                </c:pt>
                <c:pt idx="140">
                  <c:v>16397663744.868099</c:v>
                </c:pt>
                <c:pt idx="141">
                  <c:v>16390394025.8137</c:v>
                </c:pt>
                <c:pt idx="142">
                  <c:v>16379348329.2694</c:v>
                </c:pt>
                <c:pt idx="143">
                  <c:v>16381305177.464001</c:v>
                </c:pt>
                <c:pt idx="144">
                  <c:v>16387152580.368799</c:v>
                </c:pt>
                <c:pt idx="145">
                  <c:v>16384981719.9809</c:v>
                </c:pt>
                <c:pt idx="146">
                  <c:v>16386673563.415701</c:v>
                </c:pt>
                <c:pt idx="147">
                  <c:v>16388041821.938101</c:v>
                </c:pt>
                <c:pt idx="148">
                  <c:v>16388454942.8638</c:v>
                </c:pt>
                <c:pt idx="149">
                  <c:v>16390985229.3804</c:v>
                </c:pt>
                <c:pt idx="150">
                  <c:v>16389677623.752399</c:v>
                </c:pt>
                <c:pt idx="151">
                  <c:v>16390279048.3913</c:v>
                </c:pt>
                <c:pt idx="152">
                  <c:v>16383113472.459299</c:v>
                </c:pt>
                <c:pt idx="153">
                  <c:v>16381789963.2253</c:v>
                </c:pt>
                <c:pt idx="154">
                  <c:v>16375236409.2325</c:v>
                </c:pt>
                <c:pt idx="155">
                  <c:v>16370484161.052601</c:v>
                </c:pt>
                <c:pt idx="156">
                  <c:v>16370717124.504999</c:v>
                </c:pt>
                <c:pt idx="157">
                  <c:v>16373765801.9077</c:v>
                </c:pt>
                <c:pt idx="158">
                  <c:v>16371198677.9119</c:v>
                </c:pt>
                <c:pt idx="159">
                  <c:v>16374014192.893299</c:v>
                </c:pt>
                <c:pt idx="160">
                  <c:v>16370523219.1091</c:v>
                </c:pt>
                <c:pt idx="161">
                  <c:v>16368029433.8248</c:v>
                </c:pt>
                <c:pt idx="162">
                  <c:v>16361703949.225401</c:v>
                </c:pt>
                <c:pt idx="163">
                  <c:v>16363778373.1873</c:v>
                </c:pt>
                <c:pt idx="164">
                  <c:v>16369248191.473801</c:v>
                </c:pt>
                <c:pt idx="165">
                  <c:v>16367170376.801901</c:v>
                </c:pt>
                <c:pt idx="166">
                  <c:v>16366502080.8302</c:v>
                </c:pt>
                <c:pt idx="167">
                  <c:v>16367295693.702999</c:v>
                </c:pt>
                <c:pt idx="168">
                  <c:v>16359744547.314199</c:v>
                </c:pt>
                <c:pt idx="169">
                  <c:v>16352227867.105101</c:v>
                </c:pt>
                <c:pt idx="170">
                  <c:v>16350155526.421301</c:v>
                </c:pt>
                <c:pt idx="171">
                  <c:v>16343971775.021799</c:v>
                </c:pt>
                <c:pt idx="172">
                  <c:v>16338209441.372299</c:v>
                </c:pt>
                <c:pt idx="173">
                  <c:v>16335766140.0618</c:v>
                </c:pt>
                <c:pt idx="174">
                  <c:v>16330688989.4575</c:v>
                </c:pt>
                <c:pt idx="175">
                  <c:v>16331070566.7176</c:v>
                </c:pt>
                <c:pt idx="176">
                  <c:v>16318999060.0369</c:v>
                </c:pt>
                <c:pt idx="177">
                  <c:v>16326343319.898001</c:v>
                </c:pt>
                <c:pt idx="178">
                  <c:v>16325531368.313601</c:v>
                </c:pt>
                <c:pt idx="179">
                  <c:v>16324878797.006001</c:v>
                </c:pt>
                <c:pt idx="180">
                  <c:v>16323885389.8573</c:v>
                </c:pt>
                <c:pt idx="181">
                  <c:v>16325813421.577999</c:v>
                </c:pt>
                <c:pt idx="182">
                  <c:v>16323312018.1199</c:v>
                </c:pt>
                <c:pt idx="183">
                  <c:v>16319757621.2099</c:v>
                </c:pt>
                <c:pt idx="184">
                  <c:v>16321147176.3857</c:v>
                </c:pt>
                <c:pt idx="185">
                  <c:v>16324927979.3521</c:v>
                </c:pt>
                <c:pt idx="186">
                  <c:v>16323390473.844801</c:v>
                </c:pt>
                <c:pt idx="187">
                  <c:v>16385385617.5812</c:v>
                </c:pt>
                <c:pt idx="188">
                  <c:v>16374069638.982599</c:v>
                </c:pt>
                <c:pt idx="189">
                  <c:v>16356863454.5165</c:v>
                </c:pt>
                <c:pt idx="190">
                  <c:v>16332172357.687099</c:v>
                </c:pt>
                <c:pt idx="191">
                  <c:v>16308296612.4895</c:v>
                </c:pt>
                <c:pt idx="192">
                  <c:v>16307182232.0483</c:v>
                </c:pt>
                <c:pt idx="193">
                  <c:v>16306160643.0282</c:v>
                </c:pt>
                <c:pt idx="194">
                  <c:v>16301451709.424801</c:v>
                </c:pt>
                <c:pt idx="195">
                  <c:v>16310801047.676399</c:v>
                </c:pt>
                <c:pt idx="196">
                  <c:v>16304285868.205</c:v>
                </c:pt>
                <c:pt idx="197">
                  <c:v>16301848759.6626</c:v>
                </c:pt>
                <c:pt idx="198">
                  <c:v>16303664026.764299</c:v>
                </c:pt>
                <c:pt idx="199">
                  <c:v>16301809887.9727</c:v>
                </c:pt>
                <c:pt idx="200">
                  <c:v>16298667719.560101</c:v>
                </c:pt>
                <c:pt idx="201">
                  <c:v>16300265925.729</c:v>
                </c:pt>
                <c:pt idx="202">
                  <c:v>16299160045.7271</c:v>
                </c:pt>
                <c:pt idx="203">
                  <c:v>16296214310.131599</c:v>
                </c:pt>
                <c:pt idx="204">
                  <c:v>16294162213.1003</c:v>
                </c:pt>
                <c:pt idx="205">
                  <c:v>16292978982.048</c:v>
                </c:pt>
                <c:pt idx="206">
                  <c:v>16287608400.933701</c:v>
                </c:pt>
                <c:pt idx="207">
                  <c:v>16286572726.376801</c:v>
                </c:pt>
                <c:pt idx="208">
                  <c:v>16285660137.594801</c:v>
                </c:pt>
                <c:pt idx="209">
                  <c:v>16291163685.1185</c:v>
                </c:pt>
                <c:pt idx="210">
                  <c:v>16282559526.2257</c:v>
                </c:pt>
                <c:pt idx="211">
                  <c:v>16274108406.382799</c:v>
                </c:pt>
                <c:pt idx="212">
                  <c:v>16275466425.8906</c:v>
                </c:pt>
                <c:pt idx="213">
                  <c:v>16270334597.108801</c:v>
                </c:pt>
                <c:pt idx="214">
                  <c:v>16269927280.040701</c:v>
                </c:pt>
                <c:pt idx="215">
                  <c:v>16275728343.006001</c:v>
                </c:pt>
                <c:pt idx="216">
                  <c:v>16274753527.8829</c:v>
                </c:pt>
                <c:pt idx="217">
                  <c:v>16277802949.6388</c:v>
                </c:pt>
                <c:pt idx="218">
                  <c:v>16277871888.616699</c:v>
                </c:pt>
                <c:pt idx="219">
                  <c:v>16277861086.8853</c:v>
                </c:pt>
                <c:pt idx="220">
                  <c:v>16276752258.9149</c:v>
                </c:pt>
                <c:pt idx="221">
                  <c:v>16271017908.2465</c:v>
                </c:pt>
                <c:pt idx="222">
                  <c:v>16262264574.592699</c:v>
                </c:pt>
                <c:pt idx="223">
                  <c:v>16265928651.130301</c:v>
                </c:pt>
                <c:pt idx="224">
                  <c:v>16260989981.331699</c:v>
                </c:pt>
                <c:pt idx="225">
                  <c:v>16257941061.6033</c:v>
                </c:pt>
                <c:pt idx="226">
                  <c:v>16258485372.906799</c:v>
                </c:pt>
                <c:pt idx="227">
                  <c:v>16256245041.097</c:v>
                </c:pt>
                <c:pt idx="228">
                  <c:v>16258620653.621599</c:v>
                </c:pt>
                <c:pt idx="229">
                  <c:v>16257644252.185699</c:v>
                </c:pt>
                <c:pt idx="230">
                  <c:v>16253752578.8125</c:v>
                </c:pt>
                <c:pt idx="231">
                  <c:v>16253353737.3183</c:v>
                </c:pt>
                <c:pt idx="232">
                  <c:v>16249190996.967501</c:v>
                </c:pt>
                <c:pt idx="233">
                  <c:v>16251037008.155199</c:v>
                </c:pt>
                <c:pt idx="234">
                  <c:v>16247979804.0977</c:v>
                </c:pt>
                <c:pt idx="235">
                  <c:v>16239209591.9496</c:v>
                </c:pt>
                <c:pt idx="236">
                  <c:v>16244832302.416901</c:v>
                </c:pt>
                <c:pt idx="237">
                  <c:v>16242596907.9536</c:v>
                </c:pt>
                <c:pt idx="238">
                  <c:v>16235486411.944901</c:v>
                </c:pt>
                <c:pt idx="239">
                  <c:v>16234673201.580099</c:v>
                </c:pt>
                <c:pt idx="240">
                  <c:v>16233961226.2946</c:v>
                </c:pt>
                <c:pt idx="241">
                  <c:v>16235657361.6698</c:v>
                </c:pt>
                <c:pt idx="242">
                  <c:v>16233329036.146099</c:v>
                </c:pt>
                <c:pt idx="243">
                  <c:v>16234121488.517401</c:v>
                </c:pt>
                <c:pt idx="244">
                  <c:v>16234480984.239799</c:v>
                </c:pt>
                <c:pt idx="245">
                  <c:v>16231399964.778601</c:v>
                </c:pt>
                <c:pt idx="246">
                  <c:v>16228921365.6775</c:v>
                </c:pt>
                <c:pt idx="247">
                  <c:v>16226208619.0853</c:v>
                </c:pt>
                <c:pt idx="248">
                  <c:v>16221306388.3055</c:v>
                </c:pt>
                <c:pt idx="249">
                  <c:v>16217463938.055099</c:v>
                </c:pt>
                <c:pt idx="250">
                  <c:v>16219651299.9058</c:v>
                </c:pt>
                <c:pt idx="251">
                  <c:v>16214827143.9543</c:v>
                </c:pt>
                <c:pt idx="252">
                  <c:v>16210635436.478701</c:v>
                </c:pt>
                <c:pt idx="253">
                  <c:v>16211281204.792101</c:v>
                </c:pt>
                <c:pt idx="254">
                  <c:v>16209863877.153999</c:v>
                </c:pt>
                <c:pt idx="255">
                  <c:v>16213305954.066999</c:v>
                </c:pt>
                <c:pt idx="256">
                  <c:v>16212298481.4408</c:v>
                </c:pt>
                <c:pt idx="257">
                  <c:v>16210821614.4032</c:v>
                </c:pt>
                <c:pt idx="258">
                  <c:v>16207317461.714899</c:v>
                </c:pt>
                <c:pt idx="259">
                  <c:v>16202779358.5769</c:v>
                </c:pt>
                <c:pt idx="260">
                  <c:v>16205426846.8603</c:v>
                </c:pt>
                <c:pt idx="261">
                  <c:v>16202115196.7225</c:v>
                </c:pt>
                <c:pt idx="262">
                  <c:v>16203856935.938</c:v>
                </c:pt>
                <c:pt idx="263">
                  <c:v>16199160230.1845</c:v>
                </c:pt>
                <c:pt idx="264">
                  <c:v>16203576824.834499</c:v>
                </c:pt>
                <c:pt idx="265">
                  <c:v>16201739341.095501</c:v>
                </c:pt>
                <c:pt idx="266">
                  <c:v>16197904951.3561</c:v>
                </c:pt>
                <c:pt idx="267">
                  <c:v>16196252295.202499</c:v>
                </c:pt>
                <c:pt idx="268">
                  <c:v>16199475009.3808</c:v>
                </c:pt>
                <c:pt idx="269">
                  <c:v>16205600205.5618</c:v>
                </c:pt>
                <c:pt idx="270">
                  <c:v>16203829868.763399</c:v>
                </c:pt>
                <c:pt idx="271">
                  <c:v>16199369455.434999</c:v>
                </c:pt>
                <c:pt idx="272">
                  <c:v>16200317497.795601</c:v>
                </c:pt>
                <c:pt idx="273">
                  <c:v>16195165790.292801</c:v>
                </c:pt>
                <c:pt idx="274">
                  <c:v>16195792175.500799</c:v>
                </c:pt>
                <c:pt idx="275">
                  <c:v>16196447989.4088</c:v>
                </c:pt>
                <c:pt idx="276">
                  <c:v>16192560221.674</c:v>
                </c:pt>
                <c:pt idx="277">
                  <c:v>16188034006.922199</c:v>
                </c:pt>
                <c:pt idx="278">
                  <c:v>16186522151.670601</c:v>
                </c:pt>
                <c:pt idx="279">
                  <c:v>16180207662.7824</c:v>
                </c:pt>
                <c:pt idx="280">
                  <c:v>16181152105.374599</c:v>
                </c:pt>
                <c:pt idx="281">
                  <c:v>16178889562.370199</c:v>
                </c:pt>
                <c:pt idx="282">
                  <c:v>16182289039.6672</c:v>
                </c:pt>
                <c:pt idx="283">
                  <c:v>16185799576.9401</c:v>
                </c:pt>
                <c:pt idx="284">
                  <c:v>16183580793.879801</c:v>
                </c:pt>
                <c:pt idx="285">
                  <c:v>16179806618.683201</c:v>
                </c:pt>
                <c:pt idx="286">
                  <c:v>16178609808.634501</c:v>
                </c:pt>
                <c:pt idx="287">
                  <c:v>16176221112.387899</c:v>
                </c:pt>
                <c:pt idx="288">
                  <c:v>16181419234.2677</c:v>
                </c:pt>
                <c:pt idx="289">
                  <c:v>16175929739.591499</c:v>
                </c:pt>
                <c:pt idx="290">
                  <c:v>16173693538.416599</c:v>
                </c:pt>
                <c:pt idx="291">
                  <c:v>16176750436.285</c:v>
                </c:pt>
                <c:pt idx="292">
                  <c:v>16176535384.9065</c:v>
                </c:pt>
                <c:pt idx="293">
                  <c:v>16175919995.734699</c:v>
                </c:pt>
                <c:pt idx="294">
                  <c:v>16171716183.587299</c:v>
                </c:pt>
                <c:pt idx="295">
                  <c:v>16175822676.7286</c:v>
                </c:pt>
                <c:pt idx="296">
                  <c:v>16182413526.218599</c:v>
                </c:pt>
                <c:pt idx="297">
                  <c:v>16179682712.8811</c:v>
                </c:pt>
                <c:pt idx="298">
                  <c:v>16183190659.466999</c:v>
                </c:pt>
                <c:pt idx="299">
                  <c:v>16181127725.2589</c:v>
                </c:pt>
                <c:pt idx="300">
                  <c:v>16181142104.825001</c:v>
                </c:pt>
                <c:pt idx="301">
                  <c:v>16177497973.1085</c:v>
                </c:pt>
                <c:pt idx="302">
                  <c:v>16174163410.2915</c:v>
                </c:pt>
                <c:pt idx="303">
                  <c:v>16170989549.260799</c:v>
                </c:pt>
                <c:pt idx="304">
                  <c:v>16163361167.939699</c:v>
                </c:pt>
                <c:pt idx="305">
                  <c:v>16163702496.9676</c:v>
                </c:pt>
                <c:pt idx="306">
                  <c:v>16168106405.028999</c:v>
                </c:pt>
                <c:pt idx="307">
                  <c:v>16167997290.8472</c:v>
                </c:pt>
                <c:pt idx="308">
                  <c:v>16173687045.9217</c:v>
                </c:pt>
                <c:pt idx="309">
                  <c:v>16179125883.440901</c:v>
                </c:pt>
                <c:pt idx="310">
                  <c:v>16181760541.433201</c:v>
                </c:pt>
                <c:pt idx="311">
                  <c:v>16182918245.3841</c:v>
                </c:pt>
                <c:pt idx="312">
                  <c:v>16182322517.3435</c:v>
                </c:pt>
                <c:pt idx="313">
                  <c:v>16185810219.351299</c:v>
                </c:pt>
                <c:pt idx="314">
                  <c:v>16179204149.970699</c:v>
                </c:pt>
                <c:pt idx="315">
                  <c:v>16180201011.5303</c:v>
                </c:pt>
                <c:pt idx="316">
                  <c:v>16181721748.2204</c:v>
                </c:pt>
                <c:pt idx="317">
                  <c:v>16182687913.883801</c:v>
                </c:pt>
                <c:pt idx="318">
                  <c:v>16182762748.2607</c:v>
                </c:pt>
                <c:pt idx="319">
                  <c:v>16182767433.311899</c:v>
                </c:pt>
                <c:pt idx="320">
                  <c:v>16181514348.408899</c:v>
                </c:pt>
                <c:pt idx="321">
                  <c:v>16179653585.414301</c:v>
                </c:pt>
                <c:pt idx="322">
                  <c:v>16180785903.7341</c:v>
                </c:pt>
                <c:pt idx="323">
                  <c:v>16184457688.079</c:v>
                </c:pt>
                <c:pt idx="324">
                  <c:v>16189458160.2752</c:v>
                </c:pt>
                <c:pt idx="325">
                  <c:v>16185582621.654499</c:v>
                </c:pt>
                <c:pt idx="326">
                  <c:v>16186821455.1499</c:v>
                </c:pt>
                <c:pt idx="327">
                  <c:v>16185866418.381701</c:v>
                </c:pt>
                <c:pt idx="328">
                  <c:v>16184993496.1054</c:v>
                </c:pt>
                <c:pt idx="329">
                  <c:v>16187403127.5193</c:v>
                </c:pt>
                <c:pt idx="330">
                  <c:v>16187162354.3263</c:v>
                </c:pt>
                <c:pt idx="331">
                  <c:v>16184070962.6448</c:v>
                </c:pt>
                <c:pt idx="332">
                  <c:v>16186400622.388901</c:v>
                </c:pt>
                <c:pt idx="333">
                  <c:v>16182408880.562401</c:v>
                </c:pt>
                <c:pt idx="334">
                  <c:v>16181091506.7234</c:v>
                </c:pt>
                <c:pt idx="335">
                  <c:v>16174166868.5023</c:v>
                </c:pt>
                <c:pt idx="336">
                  <c:v>16177960562.374201</c:v>
                </c:pt>
                <c:pt idx="337">
                  <c:v>16180273053.457899</c:v>
                </c:pt>
                <c:pt idx="338">
                  <c:v>16183979689.2015</c:v>
                </c:pt>
                <c:pt idx="339">
                  <c:v>16180744788.915899</c:v>
                </c:pt>
                <c:pt idx="340">
                  <c:v>16184549941.6509</c:v>
                </c:pt>
                <c:pt idx="341">
                  <c:v>16185991393.351801</c:v>
                </c:pt>
                <c:pt idx="342">
                  <c:v>16182619694.142099</c:v>
                </c:pt>
                <c:pt idx="343">
                  <c:v>16186283706.9342</c:v>
                </c:pt>
                <c:pt idx="344">
                  <c:v>16186518096.428301</c:v>
                </c:pt>
                <c:pt idx="345">
                  <c:v>16185432086.0639</c:v>
                </c:pt>
                <c:pt idx="346">
                  <c:v>16184114747.1465</c:v>
                </c:pt>
                <c:pt idx="347">
                  <c:v>16180891901.3958</c:v>
                </c:pt>
                <c:pt idx="348">
                  <c:v>16183164365.316401</c:v>
                </c:pt>
                <c:pt idx="349">
                  <c:v>16182831224.719999</c:v>
                </c:pt>
                <c:pt idx="350">
                  <c:v>16183180950.448601</c:v>
                </c:pt>
                <c:pt idx="351">
                  <c:v>16185015056.208</c:v>
                </c:pt>
                <c:pt idx="352">
                  <c:v>16187875042.6495</c:v>
                </c:pt>
                <c:pt idx="353">
                  <c:v>16187293851.9671</c:v>
                </c:pt>
                <c:pt idx="354">
                  <c:v>16185875514.0327</c:v>
                </c:pt>
                <c:pt idx="355">
                  <c:v>16184359871.4664</c:v>
                </c:pt>
                <c:pt idx="356">
                  <c:v>16180812346.9373</c:v>
                </c:pt>
                <c:pt idx="357">
                  <c:v>16189295076.9086</c:v>
                </c:pt>
                <c:pt idx="358">
                  <c:v>16185133427.4692</c:v>
                </c:pt>
                <c:pt idx="359">
                  <c:v>16187024857.859301</c:v>
                </c:pt>
                <c:pt idx="360">
                  <c:v>16183969581.073601</c:v>
                </c:pt>
                <c:pt idx="361">
                  <c:v>16186486879.8536</c:v>
                </c:pt>
                <c:pt idx="362">
                  <c:v>16188908866.0861</c:v>
                </c:pt>
                <c:pt idx="363">
                  <c:v>16187914633.3141</c:v>
                </c:pt>
                <c:pt idx="364">
                  <c:v>16191087949.003799</c:v>
                </c:pt>
                <c:pt idx="365">
                  <c:v>16190581095.220699</c:v>
                </c:pt>
                <c:pt idx="366">
                  <c:v>16190729307.66</c:v>
                </c:pt>
                <c:pt idx="367">
                  <c:v>16190708221.499599</c:v>
                </c:pt>
                <c:pt idx="368">
                  <c:v>16191497404.106001</c:v>
                </c:pt>
                <c:pt idx="369">
                  <c:v>16196560893.9459</c:v>
                </c:pt>
                <c:pt idx="370">
                  <c:v>16189973844.054001</c:v>
                </c:pt>
                <c:pt idx="371">
                  <c:v>16193336111.5655</c:v>
                </c:pt>
                <c:pt idx="372">
                  <c:v>16195114185.6915</c:v>
                </c:pt>
                <c:pt idx="373">
                  <c:v>16196755700.082199</c:v>
                </c:pt>
                <c:pt idx="374">
                  <c:v>16189325231.611799</c:v>
                </c:pt>
                <c:pt idx="375">
                  <c:v>16179155038.8666</c:v>
                </c:pt>
                <c:pt idx="376">
                  <c:v>16184930327.6381</c:v>
                </c:pt>
                <c:pt idx="377">
                  <c:v>16197185755.2899</c:v>
                </c:pt>
                <c:pt idx="378">
                  <c:v>16204162668.4765</c:v>
                </c:pt>
                <c:pt idx="379">
                  <c:v>16201526999.6369</c:v>
                </c:pt>
                <c:pt idx="380">
                  <c:v>16202369588.466299</c:v>
                </c:pt>
                <c:pt idx="381">
                  <c:v>16202393551.361401</c:v>
                </c:pt>
                <c:pt idx="382">
                  <c:v>16198229529.6882</c:v>
                </c:pt>
                <c:pt idx="383">
                  <c:v>16202464537.305901</c:v>
                </c:pt>
                <c:pt idx="384">
                  <c:v>16196944134.388</c:v>
                </c:pt>
                <c:pt idx="385">
                  <c:v>16199441292.163099</c:v>
                </c:pt>
                <c:pt idx="386">
                  <c:v>16202744445.7209</c:v>
                </c:pt>
                <c:pt idx="387">
                  <c:v>16203091279.5998</c:v>
                </c:pt>
                <c:pt idx="388">
                  <c:v>16203116285.258699</c:v>
                </c:pt>
                <c:pt idx="389">
                  <c:v>16203417586.863701</c:v>
                </c:pt>
                <c:pt idx="390">
                  <c:v>16207309978.166</c:v>
                </c:pt>
                <c:pt idx="391">
                  <c:v>16207632881.9149</c:v>
                </c:pt>
                <c:pt idx="392">
                  <c:v>16207492242.0774</c:v>
                </c:pt>
                <c:pt idx="393">
                  <c:v>16205487056.811001</c:v>
                </c:pt>
                <c:pt idx="394">
                  <c:v>16203811676.5215</c:v>
                </c:pt>
                <c:pt idx="395">
                  <c:v>16198850163.720699</c:v>
                </c:pt>
                <c:pt idx="396">
                  <c:v>16201766987.7642</c:v>
                </c:pt>
                <c:pt idx="397">
                  <c:v>16204758507.702101</c:v>
                </c:pt>
                <c:pt idx="398">
                  <c:v>16196585189.8151</c:v>
                </c:pt>
                <c:pt idx="399">
                  <c:v>16200996969.9704</c:v>
                </c:pt>
                <c:pt idx="400">
                  <c:v>16201115269.699301</c:v>
                </c:pt>
                <c:pt idx="401">
                  <c:v>16205299001.958799</c:v>
                </c:pt>
                <c:pt idx="402">
                  <c:v>16199817895.9475</c:v>
                </c:pt>
                <c:pt idx="403">
                  <c:v>16200587694.1022</c:v>
                </c:pt>
                <c:pt idx="404">
                  <c:v>16207250113.6733</c:v>
                </c:pt>
                <c:pt idx="405">
                  <c:v>16202924771.5474</c:v>
                </c:pt>
                <c:pt idx="406">
                  <c:v>16201345434.34</c:v>
                </c:pt>
                <c:pt idx="407">
                  <c:v>16200763336.5966</c:v>
                </c:pt>
                <c:pt idx="408">
                  <c:v>16200394622.6991</c:v>
                </c:pt>
                <c:pt idx="409">
                  <c:v>16202704383.195499</c:v>
                </c:pt>
                <c:pt idx="410">
                  <c:v>16196225847.6423</c:v>
                </c:pt>
                <c:pt idx="411">
                  <c:v>16197177782.979601</c:v>
                </c:pt>
                <c:pt idx="412">
                  <c:v>16188276393.1075</c:v>
                </c:pt>
                <c:pt idx="413">
                  <c:v>16190046332.3897</c:v>
                </c:pt>
                <c:pt idx="414">
                  <c:v>16193452005.945</c:v>
                </c:pt>
                <c:pt idx="415">
                  <c:v>16196971815.045799</c:v>
                </c:pt>
                <c:pt idx="416">
                  <c:v>16194280943.0261</c:v>
                </c:pt>
                <c:pt idx="417">
                  <c:v>16199539341.8508</c:v>
                </c:pt>
                <c:pt idx="418">
                  <c:v>16198061983.1432</c:v>
                </c:pt>
                <c:pt idx="419">
                  <c:v>16201226941.424299</c:v>
                </c:pt>
                <c:pt idx="420">
                  <c:v>16198130847.946899</c:v>
                </c:pt>
                <c:pt idx="421">
                  <c:v>16196133997.7071</c:v>
                </c:pt>
                <c:pt idx="422">
                  <c:v>16190376696.9834</c:v>
                </c:pt>
                <c:pt idx="423">
                  <c:v>16183991926.9571</c:v>
                </c:pt>
                <c:pt idx="424">
                  <c:v>16180957068.771299</c:v>
                </c:pt>
                <c:pt idx="425">
                  <c:v>16176574037.769699</c:v>
                </c:pt>
                <c:pt idx="426">
                  <c:v>16181401046.5951</c:v>
                </c:pt>
                <c:pt idx="427">
                  <c:v>16184276716.6523</c:v>
                </c:pt>
                <c:pt idx="428">
                  <c:v>16185745916.866199</c:v>
                </c:pt>
                <c:pt idx="429">
                  <c:v>16188598776.6394</c:v>
                </c:pt>
                <c:pt idx="430">
                  <c:v>16235553780.0231</c:v>
                </c:pt>
                <c:pt idx="431">
                  <c:v>16185628344.141701</c:v>
                </c:pt>
                <c:pt idx="432">
                  <c:v>16181868401.8563</c:v>
                </c:pt>
                <c:pt idx="433">
                  <c:v>16180789014.794001</c:v>
                </c:pt>
                <c:pt idx="434">
                  <c:v>16181035335.200399</c:v>
                </c:pt>
                <c:pt idx="435">
                  <c:v>16181037862.132299</c:v>
                </c:pt>
                <c:pt idx="436">
                  <c:v>16177684541.577499</c:v>
                </c:pt>
                <c:pt idx="437">
                  <c:v>16176037564.4244</c:v>
                </c:pt>
                <c:pt idx="438">
                  <c:v>16175307541.351</c:v>
                </c:pt>
                <c:pt idx="439">
                  <c:v>16233643822.330799</c:v>
                </c:pt>
                <c:pt idx="440">
                  <c:v>16170376323.211201</c:v>
                </c:pt>
                <c:pt idx="441">
                  <c:v>16173987102.309401</c:v>
                </c:pt>
                <c:pt idx="442">
                  <c:v>16173176951.671101</c:v>
                </c:pt>
                <c:pt idx="443">
                  <c:v>16174710571.061199</c:v>
                </c:pt>
                <c:pt idx="444">
                  <c:v>16176524607.82</c:v>
                </c:pt>
                <c:pt idx="445">
                  <c:v>16178171158.068501</c:v>
                </c:pt>
                <c:pt idx="446">
                  <c:v>16179541921.523399</c:v>
                </c:pt>
                <c:pt idx="447">
                  <c:v>16183424462.2129</c:v>
                </c:pt>
                <c:pt idx="448">
                  <c:v>16179483924.637501</c:v>
                </c:pt>
                <c:pt idx="449">
                  <c:v>16177471041.8183</c:v>
                </c:pt>
                <c:pt idx="450">
                  <c:v>16174287475.7782</c:v>
                </c:pt>
                <c:pt idx="451">
                  <c:v>16176096727.888399</c:v>
                </c:pt>
                <c:pt idx="452">
                  <c:v>16168366240.820999</c:v>
                </c:pt>
                <c:pt idx="453">
                  <c:v>16166882004.562799</c:v>
                </c:pt>
                <c:pt idx="454">
                  <c:v>16167566054.2153</c:v>
                </c:pt>
                <c:pt idx="455">
                  <c:v>16166889482.5832</c:v>
                </c:pt>
                <c:pt idx="456">
                  <c:v>16166386840.849199</c:v>
                </c:pt>
                <c:pt idx="457">
                  <c:v>16165748886.4473</c:v>
                </c:pt>
                <c:pt idx="458">
                  <c:v>16163651439.3531</c:v>
                </c:pt>
                <c:pt idx="459">
                  <c:v>16162302730.4848</c:v>
                </c:pt>
                <c:pt idx="460">
                  <c:v>16200624507.5445</c:v>
                </c:pt>
                <c:pt idx="461">
                  <c:v>16158331738.354</c:v>
                </c:pt>
                <c:pt idx="462">
                  <c:v>16158253547.916</c:v>
                </c:pt>
                <c:pt idx="463">
                  <c:v>16153264607.4041</c:v>
                </c:pt>
                <c:pt idx="464">
                  <c:v>16152721718.7572</c:v>
                </c:pt>
                <c:pt idx="465">
                  <c:v>16201615477.1563</c:v>
                </c:pt>
                <c:pt idx="466">
                  <c:v>16139973013.3557</c:v>
                </c:pt>
                <c:pt idx="467">
                  <c:v>16216465410.6877</c:v>
                </c:pt>
                <c:pt idx="468">
                  <c:v>16137872164.261499</c:v>
                </c:pt>
                <c:pt idx="469">
                  <c:v>16138268881.8402</c:v>
                </c:pt>
                <c:pt idx="470">
                  <c:v>16138401582.7689</c:v>
                </c:pt>
                <c:pt idx="471">
                  <c:v>16138393723.976299</c:v>
                </c:pt>
                <c:pt idx="472">
                  <c:v>16143033831.277</c:v>
                </c:pt>
                <c:pt idx="473">
                  <c:v>16139344370.615601</c:v>
                </c:pt>
                <c:pt idx="474">
                  <c:v>16140658485.1259</c:v>
                </c:pt>
                <c:pt idx="475">
                  <c:v>16142613978.9615</c:v>
                </c:pt>
                <c:pt idx="476">
                  <c:v>16142871635.576599</c:v>
                </c:pt>
                <c:pt idx="477">
                  <c:v>16144495793.5641</c:v>
                </c:pt>
                <c:pt idx="478">
                  <c:v>16139587485.741199</c:v>
                </c:pt>
                <c:pt idx="479">
                  <c:v>16192930016.995501</c:v>
                </c:pt>
                <c:pt idx="480">
                  <c:v>16130378840.445999</c:v>
                </c:pt>
                <c:pt idx="481">
                  <c:v>16125948751.562599</c:v>
                </c:pt>
                <c:pt idx="482">
                  <c:v>16124761609.415501</c:v>
                </c:pt>
                <c:pt idx="483">
                  <c:v>16124465235.1609</c:v>
                </c:pt>
                <c:pt idx="484">
                  <c:v>16125216889.323601</c:v>
                </c:pt>
                <c:pt idx="485">
                  <c:v>16127087949.739799</c:v>
                </c:pt>
                <c:pt idx="486">
                  <c:v>16131176300.1313</c:v>
                </c:pt>
                <c:pt idx="487">
                  <c:v>16128545558.213499</c:v>
                </c:pt>
                <c:pt idx="488">
                  <c:v>16126825706.761299</c:v>
                </c:pt>
                <c:pt idx="489">
                  <c:v>16117829516.8929</c:v>
                </c:pt>
                <c:pt idx="490">
                  <c:v>16119065258.7349</c:v>
                </c:pt>
                <c:pt idx="491">
                  <c:v>16116443772.893801</c:v>
                </c:pt>
                <c:pt idx="492">
                  <c:v>16108372805.118799</c:v>
                </c:pt>
                <c:pt idx="493">
                  <c:v>16168947907.487301</c:v>
                </c:pt>
                <c:pt idx="494">
                  <c:v>16094978847.6474</c:v>
                </c:pt>
                <c:pt idx="495">
                  <c:v>16084574943.3899</c:v>
                </c:pt>
                <c:pt idx="496">
                  <c:v>16098139966.1516</c:v>
                </c:pt>
                <c:pt idx="497">
                  <c:v>16101913585.959299</c:v>
                </c:pt>
                <c:pt idx="498">
                  <c:v>16107576740.6343</c:v>
                </c:pt>
                <c:pt idx="499">
                  <c:v>16111056931.3902</c:v>
                </c:pt>
                <c:pt idx="500">
                  <c:v>16110662799.4368</c:v>
                </c:pt>
                <c:pt idx="501">
                  <c:v>16111103882.843</c:v>
                </c:pt>
                <c:pt idx="502">
                  <c:v>16106255437.197901</c:v>
                </c:pt>
                <c:pt idx="503">
                  <c:v>16110304348.862</c:v>
                </c:pt>
                <c:pt idx="504">
                  <c:v>16104736560.1866</c:v>
                </c:pt>
                <c:pt idx="505">
                  <c:v>16105352887.498199</c:v>
                </c:pt>
                <c:pt idx="506">
                  <c:v>16105648047.238701</c:v>
                </c:pt>
                <c:pt idx="507">
                  <c:v>16102862080.1383</c:v>
                </c:pt>
                <c:pt idx="508">
                  <c:v>16098700465.1882</c:v>
                </c:pt>
                <c:pt idx="509">
                  <c:v>16095608828.045601</c:v>
                </c:pt>
                <c:pt idx="510">
                  <c:v>16101271904.8221</c:v>
                </c:pt>
                <c:pt idx="511">
                  <c:v>16100266697.326</c:v>
                </c:pt>
                <c:pt idx="512">
                  <c:v>16107347278.459499</c:v>
                </c:pt>
                <c:pt idx="513">
                  <c:v>16106971826.7293</c:v>
                </c:pt>
                <c:pt idx="514">
                  <c:v>16099034401.812799</c:v>
                </c:pt>
                <c:pt idx="515">
                  <c:v>16097229519.4498</c:v>
                </c:pt>
                <c:pt idx="516">
                  <c:v>16096651909.2015</c:v>
                </c:pt>
                <c:pt idx="517">
                  <c:v>16093662955.9727</c:v>
                </c:pt>
                <c:pt idx="518">
                  <c:v>16090011139.921499</c:v>
                </c:pt>
                <c:pt idx="519">
                  <c:v>16085428800.8507</c:v>
                </c:pt>
                <c:pt idx="520">
                  <c:v>16080355423.039801</c:v>
                </c:pt>
                <c:pt idx="521">
                  <c:v>16071301913.375601</c:v>
                </c:pt>
                <c:pt idx="522">
                  <c:v>16054850629.959801</c:v>
                </c:pt>
                <c:pt idx="523">
                  <c:v>16057932712.991501</c:v>
                </c:pt>
                <c:pt idx="524">
                  <c:v>16060578093.6735</c:v>
                </c:pt>
                <c:pt idx="525">
                  <c:v>16066609803.687099</c:v>
                </c:pt>
                <c:pt idx="526">
                  <c:v>16068749303.1297</c:v>
                </c:pt>
                <c:pt idx="527">
                  <c:v>16069333295.9004</c:v>
                </c:pt>
                <c:pt idx="528">
                  <c:v>16071890737.4249</c:v>
                </c:pt>
                <c:pt idx="529">
                  <c:v>16069554304.5058</c:v>
                </c:pt>
                <c:pt idx="530">
                  <c:v>16070138694.2582</c:v>
                </c:pt>
                <c:pt idx="531">
                  <c:v>16065249443.2248</c:v>
                </c:pt>
                <c:pt idx="532">
                  <c:v>16065085121.247499</c:v>
                </c:pt>
                <c:pt idx="533">
                  <c:v>16060374530.700899</c:v>
                </c:pt>
                <c:pt idx="534">
                  <c:v>16059048115.9958</c:v>
                </c:pt>
                <c:pt idx="535">
                  <c:v>16053897098.2279</c:v>
                </c:pt>
                <c:pt idx="536">
                  <c:v>16048115628.169701</c:v>
                </c:pt>
                <c:pt idx="537">
                  <c:v>16049742999.3288</c:v>
                </c:pt>
                <c:pt idx="538">
                  <c:v>16048784637.7176</c:v>
                </c:pt>
                <c:pt idx="539">
                  <c:v>16051803425.445</c:v>
                </c:pt>
                <c:pt idx="540">
                  <c:v>16051479085.8964</c:v>
                </c:pt>
                <c:pt idx="541">
                  <c:v>16053800892.0077</c:v>
                </c:pt>
                <c:pt idx="542">
                  <c:v>16051040080.9673</c:v>
                </c:pt>
                <c:pt idx="543">
                  <c:v>16045332267.1213</c:v>
                </c:pt>
                <c:pt idx="544">
                  <c:v>16051602627.810699</c:v>
                </c:pt>
                <c:pt idx="545">
                  <c:v>16046300455.269199</c:v>
                </c:pt>
                <c:pt idx="546">
                  <c:v>16043949177.2239</c:v>
                </c:pt>
                <c:pt idx="547">
                  <c:v>16041677375.5193</c:v>
                </c:pt>
                <c:pt idx="548">
                  <c:v>16036503716.0952</c:v>
                </c:pt>
                <c:pt idx="549">
                  <c:v>16028769895.161301</c:v>
                </c:pt>
                <c:pt idx="550">
                  <c:v>16021964871.9639</c:v>
                </c:pt>
                <c:pt idx="551">
                  <c:v>16024585083.8874</c:v>
                </c:pt>
                <c:pt idx="552">
                  <c:v>16028040472.5832</c:v>
                </c:pt>
                <c:pt idx="553">
                  <c:v>16028655232.6047</c:v>
                </c:pt>
                <c:pt idx="554">
                  <c:v>16022715536.901899</c:v>
                </c:pt>
                <c:pt idx="555">
                  <c:v>16028859205.604601</c:v>
                </c:pt>
                <c:pt idx="556">
                  <c:v>16026753748.604</c:v>
                </c:pt>
                <c:pt idx="557">
                  <c:v>16022563684.850201</c:v>
                </c:pt>
                <c:pt idx="558">
                  <c:v>16023292390.469101</c:v>
                </c:pt>
                <c:pt idx="559">
                  <c:v>16020571182.894501</c:v>
                </c:pt>
                <c:pt idx="560">
                  <c:v>16023737008.7085</c:v>
                </c:pt>
                <c:pt idx="561">
                  <c:v>16019022010.5784</c:v>
                </c:pt>
                <c:pt idx="562">
                  <c:v>16023318625.0765</c:v>
                </c:pt>
                <c:pt idx="563">
                  <c:v>16020038582.0481</c:v>
                </c:pt>
                <c:pt idx="564">
                  <c:v>16016064328.936399</c:v>
                </c:pt>
                <c:pt idx="565">
                  <c:v>16017695351.162201</c:v>
                </c:pt>
                <c:pt idx="566">
                  <c:v>16018043480.9121</c:v>
                </c:pt>
                <c:pt idx="567">
                  <c:v>16016807872.2798</c:v>
                </c:pt>
                <c:pt idx="568">
                  <c:v>16018236724.0748</c:v>
                </c:pt>
                <c:pt idx="569">
                  <c:v>16017651459.989401</c:v>
                </c:pt>
                <c:pt idx="570">
                  <c:v>16017318228.313299</c:v>
                </c:pt>
                <c:pt idx="571">
                  <c:v>16012503952.5242</c:v>
                </c:pt>
                <c:pt idx="572">
                  <c:v>16008279039.6014</c:v>
                </c:pt>
                <c:pt idx="573">
                  <c:v>16006091400.339899</c:v>
                </c:pt>
                <c:pt idx="574">
                  <c:v>16000680824.2834</c:v>
                </c:pt>
                <c:pt idx="575">
                  <c:v>16002016077.8251</c:v>
                </c:pt>
                <c:pt idx="576">
                  <c:v>16000960672.6406</c:v>
                </c:pt>
                <c:pt idx="577">
                  <c:v>15997012175.6931</c:v>
                </c:pt>
                <c:pt idx="578">
                  <c:v>15991738785.914</c:v>
                </c:pt>
                <c:pt idx="579">
                  <c:v>15992228559.724501</c:v>
                </c:pt>
                <c:pt idx="580">
                  <c:v>15992753686.222799</c:v>
                </c:pt>
                <c:pt idx="581">
                  <c:v>15992959912.9256</c:v>
                </c:pt>
                <c:pt idx="582">
                  <c:v>15989894999.1453</c:v>
                </c:pt>
                <c:pt idx="583">
                  <c:v>15991076141.716499</c:v>
                </c:pt>
                <c:pt idx="584">
                  <c:v>15986211660.222099</c:v>
                </c:pt>
                <c:pt idx="585">
                  <c:v>15979359362.366899</c:v>
                </c:pt>
                <c:pt idx="586">
                  <c:v>15980997533.0758</c:v>
                </c:pt>
                <c:pt idx="587">
                  <c:v>15979005340.4884</c:v>
                </c:pt>
                <c:pt idx="588">
                  <c:v>15979906864.3862</c:v>
                </c:pt>
                <c:pt idx="589">
                  <c:v>15978527395.9265</c:v>
                </c:pt>
                <c:pt idx="590">
                  <c:v>15985953836.245199</c:v>
                </c:pt>
                <c:pt idx="591">
                  <c:v>15982209412.458</c:v>
                </c:pt>
                <c:pt idx="592">
                  <c:v>15974646794.6029</c:v>
                </c:pt>
                <c:pt idx="593">
                  <c:v>15978607663.0989</c:v>
                </c:pt>
                <c:pt idx="594">
                  <c:v>15984004408.9468</c:v>
                </c:pt>
                <c:pt idx="595">
                  <c:v>15985278581.1838</c:v>
                </c:pt>
                <c:pt idx="596">
                  <c:v>15983538223.2278</c:v>
                </c:pt>
                <c:pt idx="597">
                  <c:v>15983332028.597099</c:v>
                </c:pt>
                <c:pt idx="598">
                  <c:v>15979496996.834</c:v>
                </c:pt>
                <c:pt idx="599">
                  <c:v>15972692044.180099</c:v>
                </c:pt>
                <c:pt idx="600">
                  <c:v>15972126326.8076</c:v>
                </c:pt>
                <c:pt idx="601">
                  <c:v>15964567380.682501</c:v>
                </c:pt>
                <c:pt idx="602">
                  <c:v>15960267382.389799</c:v>
                </c:pt>
                <c:pt idx="603">
                  <c:v>15954569334.5912</c:v>
                </c:pt>
                <c:pt idx="604">
                  <c:v>15960621533.927601</c:v>
                </c:pt>
                <c:pt idx="605">
                  <c:v>15958725069.5413</c:v>
                </c:pt>
                <c:pt idx="606">
                  <c:v>15958605924.2152</c:v>
                </c:pt>
                <c:pt idx="607">
                  <c:v>15960141349.521299</c:v>
                </c:pt>
                <c:pt idx="608">
                  <c:v>15960402753.441</c:v>
                </c:pt>
                <c:pt idx="609">
                  <c:v>15959983467.540899</c:v>
                </c:pt>
                <c:pt idx="610">
                  <c:v>15955993625.112301</c:v>
                </c:pt>
                <c:pt idx="611">
                  <c:v>15953508295.472099</c:v>
                </c:pt>
                <c:pt idx="612">
                  <c:v>15951186829.275</c:v>
                </c:pt>
                <c:pt idx="613">
                  <c:v>15948236996.341999</c:v>
                </c:pt>
                <c:pt idx="614">
                  <c:v>15942421794.592699</c:v>
                </c:pt>
                <c:pt idx="615">
                  <c:v>15942109559.094101</c:v>
                </c:pt>
                <c:pt idx="616">
                  <c:v>15940361175.115101</c:v>
                </c:pt>
                <c:pt idx="617">
                  <c:v>15944582487.915701</c:v>
                </c:pt>
                <c:pt idx="618">
                  <c:v>15951285315.3818</c:v>
                </c:pt>
                <c:pt idx="619">
                  <c:v>15959492421.018999</c:v>
                </c:pt>
                <c:pt idx="620">
                  <c:v>15956635007.818001</c:v>
                </c:pt>
                <c:pt idx="621">
                  <c:v>15954913339.476801</c:v>
                </c:pt>
                <c:pt idx="622">
                  <c:v>15955300137.614401</c:v>
                </c:pt>
                <c:pt idx="623">
                  <c:v>15958345492.8139</c:v>
                </c:pt>
                <c:pt idx="624">
                  <c:v>15955776342.957399</c:v>
                </c:pt>
                <c:pt idx="625">
                  <c:v>15954075615.870501</c:v>
                </c:pt>
                <c:pt idx="626">
                  <c:v>15948318911.2959</c:v>
                </c:pt>
                <c:pt idx="627">
                  <c:v>15950686866.8402</c:v>
                </c:pt>
                <c:pt idx="628">
                  <c:v>15946400997.3836</c:v>
                </c:pt>
                <c:pt idx="629">
                  <c:v>15942675598.791599</c:v>
                </c:pt>
                <c:pt idx="630">
                  <c:v>15941666931.151501</c:v>
                </c:pt>
                <c:pt idx="631">
                  <c:v>15947339416.5959</c:v>
                </c:pt>
                <c:pt idx="632">
                  <c:v>15939853052.6255</c:v>
                </c:pt>
                <c:pt idx="633">
                  <c:v>15935360490.9967</c:v>
                </c:pt>
                <c:pt idx="634">
                  <c:v>15939641680.7027</c:v>
                </c:pt>
                <c:pt idx="635">
                  <c:v>15929497078.180599</c:v>
                </c:pt>
                <c:pt idx="636">
                  <c:v>15931868281.882999</c:v>
                </c:pt>
                <c:pt idx="637">
                  <c:v>15934050187.311199</c:v>
                </c:pt>
                <c:pt idx="638">
                  <c:v>15928859198.0385</c:v>
                </c:pt>
                <c:pt idx="639">
                  <c:v>15929196254.1005</c:v>
                </c:pt>
                <c:pt idx="640">
                  <c:v>15929269666.7791</c:v>
                </c:pt>
                <c:pt idx="641">
                  <c:v>15929696448.789101</c:v>
                </c:pt>
                <c:pt idx="642">
                  <c:v>15931420838.2082</c:v>
                </c:pt>
                <c:pt idx="643">
                  <c:v>15931590423.881701</c:v>
                </c:pt>
                <c:pt idx="644">
                  <c:v>15934756986.310301</c:v>
                </c:pt>
                <c:pt idx="645">
                  <c:v>15942032724.680799</c:v>
                </c:pt>
                <c:pt idx="646">
                  <c:v>15943657558.443701</c:v>
                </c:pt>
                <c:pt idx="647">
                  <c:v>15943541376.841299</c:v>
                </c:pt>
                <c:pt idx="648">
                  <c:v>15941691246.1891</c:v>
                </c:pt>
                <c:pt idx="649">
                  <c:v>15944156291.0037</c:v>
                </c:pt>
                <c:pt idx="650">
                  <c:v>15946741606.267099</c:v>
                </c:pt>
                <c:pt idx="651">
                  <c:v>15943558192.922501</c:v>
                </c:pt>
                <c:pt idx="652">
                  <c:v>15937385391.714899</c:v>
                </c:pt>
                <c:pt idx="653">
                  <c:v>15933263509.2745</c:v>
                </c:pt>
                <c:pt idx="654">
                  <c:v>15930223820.2472</c:v>
                </c:pt>
                <c:pt idx="655">
                  <c:v>15933667817.1751</c:v>
                </c:pt>
                <c:pt idx="656">
                  <c:v>15934166736.0086</c:v>
                </c:pt>
                <c:pt idx="657">
                  <c:v>15937521070.907101</c:v>
                </c:pt>
                <c:pt idx="658">
                  <c:v>15932735882.129101</c:v>
                </c:pt>
                <c:pt idx="659">
                  <c:v>15937621938.643801</c:v>
                </c:pt>
                <c:pt idx="660">
                  <c:v>15937676959.9979</c:v>
                </c:pt>
                <c:pt idx="661">
                  <c:v>15935582798.224701</c:v>
                </c:pt>
                <c:pt idx="662">
                  <c:v>15937072414.6695</c:v>
                </c:pt>
                <c:pt idx="663">
                  <c:v>15935692391.7437</c:v>
                </c:pt>
                <c:pt idx="664">
                  <c:v>15937072526.8605</c:v>
                </c:pt>
                <c:pt idx="665">
                  <c:v>15939575326.7376</c:v>
                </c:pt>
                <c:pt idx="666">
                  <c:v>15939675190.413</c:v>
                </c:pt>
                <c:pt idx="667">
                  <c:v>15931455791.8962</c:v>
                </c:pt>
                <c:pt idx="668">
                  <c:v>15922415264.615299</c:v>
                </c:pt>
                <c:pt idx="669">
                  <c:v>15925347369.122999</c:v>
                </c:pt>
                <c:pt idx="670">
                  <c:v>15929233166.511999</c:v>
                </c:pt>
                <c:pt idx="671">
                  <c:v>15935694120.5627</c:v>
                </c:pt>
                <c:pt idx="672">
                  <c:v>15939255091.601101</c:v>
                </c:pt>
                <c:pt idx="673">
                  <c:v>15944383380.657301</c:v>
                </c:pt>
                <c:pt idx="674">
                  <c:v>15944532616.936199</c:v>
                </c:pt>
                <c:pt idx="675">
                  <c:v>15949091947.171499</c:v>
                </c:pt>
                <c:pt idx="676">
                  <c:v>15948687196.1259</c:v>
                </c:pt>
                <c:pt idx="677">
                  <c:v>15952588038.575399</c:v>
                </c:pt>
                <c:pt idx="678">
                  <c:v>15949721744.689501</c:v>
                </c:pt>
                <c:pt idx="679">
                  <c:v>15948212153.3279</c:v>
                </c:pt>
                <c:pt idx="680">
                  <c:v>15950879038.0793</c:v>
                </c:pt>
                <c:pt idx="681">
                  <c:v>15948339707.4797</c:v>
                </c:pt>
                <c:pt idx="682">
                  <c:v>15940357681.1134</c:v>
                </c:pt>
                <c:pt idx="683">
                  <c:v>15948204728.933001</c:v>
                </c:pt>
                <c:pt idx="684">
                  <c:v>15948488744.118299</c:v>
                </c:pt>
                <c:pt idx="685">
                  <c:v>15950927939.601</c:v>
                </c:pt>
                <c:pt idx="686">
                  <c:v>15950968989.947701</c:v>
                </c:pt>
                <c:pt idx="687">
                  <c:v>15951486360.528999</c:v>
                </c:pt>
                <c:pt idx="688">
                  <c:v>15956640377.257999</c:v>
                </c:pt>
                <c:pt idx="689">
                  <c:v>15954835670.2132</c:v>
                </c:pt>
                <c:pt idx="690">
                  <c:v>15951905428.787201</c:v>
                </c:pt>
                <c:pt idx="691">
                  <c:v>15950991279.5161</c:v>
                </c:pt>
                <c:pt idx="692">
                  <c:v>15944657076.476601</c:v>
                </c:pt>
                <c:pt idx="693">
                  <c:v>15939655064.6616</c:v>
                </c:pt>
                <c:pt idx="694">
                  <c:v>15933660261.583</c:v>
                </c:pt>
                <c:pt idx="695">
                  <c:v>15927824987.842501</c:v>
                </c:pt>
                <c:pt idx="696">
                  <c:v>15943411389.3505</c:v>
                </c:pt>
                <c:pt idx="697">
                  <c:v>15947444397.1544</c:v>
                </c:pt>
                <c:pt idx="698">
                  <c:v>15950800084.6705</c:v>
                </c:pt>
                <c:pt idx="699">
                  <c:v>15956280593.714701</c:v>
                </c:pt>
                <c:pt idx="700">
                  <c:v>15961921138.226</c:v>
                </c:pt>
                <c:pt idx="701">
                  <c:v>15967459720.569901</c:v>
                </c:pt>
                <c:pt idx="702">
                  <c:v>15965210368.1103</c:v>
                </c:pt>
                <c:pt idx="703">
                  <c:v>15968055519.3715</c:v>
                </c:pt>
                <c:pt idx="704">
                  <c:v>15965404878.738501</c:v>
                </c:pt>
                <c:pt idx="705">
                  <c:v>15960031249.904499</c:v>
                </c:pt>
                <c:pt idx="706">
                  <c:v>15953314440.714701</c:v>
                </c:pt>
                <c:pt idx="707">
                  <c:v>15950977923.413799</c:v>
                </c:pt>
                <c:pt idx="708">
                  <c:v>15949985715.2932</c:v>
                </c:pt>
                <c:pt idx="709">
                  <c:v>15950915778.605101</c:v>
                </c:pt>
                <c:pt idx="710">
                  <c:v>15950326478.6502</c:v>
                </c:pt>
                <c:pt idx="711">
                  <c:v>15956274518.146299</c:v>
                </c:pt>
                <c:pt idx="712">
                  <c:v>15952765967.9827</c:v>
                </c:pt>
                <c:pt idx="713">
                  <c:v>15950287031.983801</c:v>
                </c:pt>
                <c:pt idx="714">
                  <c:v>15949564626.8654</c:v>
                </c:pt>
                <c:pt idx="715">
                  <c:v>15942628337.9412</c:v>
                </c:pt>
                <c:pt idx="716">
                  <c:v>15948208725.216499</c:v>
                </c:pt>
                <c:pt idx="717">
                  <c:v>15952614233.2584</c:v>
                </c:pt>
                <c:pt idx="718">
                  <c:v>15950594342.7684</c:v>
                </c:pt>
                <c:pt idx="719">
                  <c:v>15954699910.723801</c:v>
                </c:pt>
                <c:pt idx="720">
                  <c:v>15955455074.7831</c:v>
                </c:pt>
                <c:pt idx="721">
                  <c:v>15966416586.0987</c:v>
                </c:pt>
                <c:pt idx="722">
                  <c:v>15961803679.1521</c:v>
                </c:pt>
                <c:pt idx="723">
                  <c:v>15957442595.724001</c:v>
                </c:pt>
                <c:pt idx="724">
                  <c:v>15959326821.5938</c:v>
                </c:pt>
                <c:pt idx="725">
                  <c:v>15957034919.237101</c:v>
                </c:pt>
                <c:pt idx="726">
                  <c:v>15958523384.7728</c:v>
                </c:pt>
                <c:pt idx="727">
                  <c:v>15957325359.8596</c:v>
                </c:pt>
                <c:pt idx="728">
                  <c:v>15955692955.3643</c:v>
                </c:pt>
                <c:pt idx="729">
                  <c:v>15956779625.98</c:v>
                </c:pt>
                <c:pt idx="730">
                  <c:v>15961645082.325001</c:v>
                </c:pt>
                <c:pt idx="731">
                  <c:v>15963525092.040199</c:v>
                </c:pt>
                <c:pt idx="732">
                  <c:v>15964857408.4645</c:v>
                </c:pt>
                <c:pt idx="733">
                  <c:v>15963783794.315599</c:v>
                </c:pt>
                <c:pt idx="734">
                  <c:v>15955557846.299101</c:v>
                </c:pt>
                <c:pt idx="735">
                  <c:v>15959476550.509001</c:v>
                </c:pt>
                <c:pt idx="736">
                  <c:v>15951291235.843399</c:v>
                </c:pt>
                <c:pt idx="737">
                  <c:v>15958395546.769899</c:v>
                </c:pt>
                <c:pt idx="738">
                  <c:v>15963400280.5931</c:v>
                </c:pt>
                <c:pt idx="739">
                  <c:v>15969157504.5854</c:v>
                </c:pt>
                <c:pt idx="740">
                  <c:v>15971161835.883101</c:v>
                </c:pt>
                <c:pt idx="741">
                  <c:v>15973154975.599701</c:v>
                </c:pt>
                <c:pt idx="742">
                  <c:v>15968957967.902399</c:v>
                </c:pt>
                <c:pt idx="743">
                  <c:v>15965228790.088301</c:v>
                </c:pt>
                <c:pt idx="744">
                  <c:v>15965259980.7728</c:v>
                </c:pt>
                <c:pt idx="745">
                  <c:v>15966062863.310801</c:v>
                </c:pt>
                <c:pt idx="746">
                  <c:v>15971056652.794901</c:v>
                </c:pt>
                <c:pt idx="747">
                  <c:v>15973096840.621401</c:v>
                </c:pt>
                <c:pt idx="748">
                  <c:v>15973239235.643299</c:v>
                </c:pt>
                <c:pt idx="749">
                  <c:v>15980492681.458599</c:v>
                </c:pt>
                <c:pt idx="750">
                  <c:v>15970578406.877501</c:v>
                </c:pt>
                <c:pt idx="751">
                  <c:v>15970007458.242399</c:v>
                </c:pt>
                <c:pt idx="752">
                  <c:v>15969074551.731701</c:v>
                </c:pt>
                <c:pt idx="753">
                  <c:v>15968933100.4216</c:v>
                </c:pt>
                <c:pt idx="754">
                  <c:v>15967940008.876801</c:v>
                </c:pt>
                <c:pt idx="755">
                  <c:v>15969932180.8661</c:v>
                </c:pt>
                <c:pt idx="756">
                  <c:v>15969052595.229601</c:v>
                </c:pt>
                <c:pt idx="757">
                  <c:v>15965694552.303699</c:v>
                </c:pt>
                <c:pt idx="758">
                  <c:v>15970556960.1896</c:v>
                </c:pt>
                <c:pt idx="759">
                  <c:v>15972762487.4575</c:v>
                </c:pt>
                <c:pt idx="760">
                  <c:v>15975942506.5805</c:v>
                </c:pt>
                <c:pt idx="761">
                  <c:v>15970405373.9238</c:v>
                </c:pt>
                <c:pt idx="762">
                  <c:v>15967954981.5348</c:v>
                </c:pt>
                <c:pt idx="763">
                  <c:v>15971924430.628201</c:v>
                </c:pt>
                <c:pt idx="764">
                  <c:v>15969894310.202</c:v>
                </c:pt>
                <c:pt idx="765">
                  <c:v>15976959036.031601</c:v>
                </c:pt>
                <c:pt idx="766">
                  <c:v>15982412691.187</c:v>
                </c:pt>
                <c:pt idx="767">
                  <c:v>15986652375.2526</c:v>
                </c:pt>
                <c:pt idx="768">
                  <c:v>15985573257.2428</c:v>
                </c:pt>
                <c:pt idx="769">
                  <c:v>15979724859.4804</c:v>
                </c:pt>
                <c:pt idx="770">
                  <c:v>15973303619.8529</c:v>
                </c:pt>
                <c:pt idx="771">
                  <c:v>15974243822.5595</c:v>
                </c:pt>
                <c:pt idx="772">
                  <c:v>15974461135.7882</c:v>
                </c:pt>
                <c:pt idx="773">
                  <c:v>15976972581.617399</c:v>
                </c:pt>
                <c:pt idx="774">
                  <c:v>15972935701.500099</c:v>
                </c:pt>
                <c:pt idx="775">
                  <c:v>15965629267.6521</c:v>
                </c:pt>
                <c:pt idx="776">
                  <c:v>15961060569.9856</c:v>
                </c:pt>
                <c:pt idx="777">
                  <c:v>15966488175.902201</c:v>
                </c:pt>
                <c:pt idx="778">
                  <c:v>15960804594.492201</c:v>
                </c:pt>
                <c:pt idx="779">
                  <c:v>15966534085.8689</c:v>
                </c:pt>
                <c:pt idx="780">
                  <c:v>15965337897.784401</c:v>
                </c:pt>
                <c:pt idx="781">
                  <c:v>15962878840.0401</c:v>
                </c:pt>
                <c:pt idx="782">
                  <c:v>15962064258.0973</c:v>
                </c:pt>
                <c:pt idx="783">
                  <c:v>16004630918.5054</c:v>
                </c:pt>
                <c:pt idx="784">
                  <c:v>15964844042.997</c:v>
                </c:pt>
                <c:pt idx="785">
                  <c:v>15961735679.618999</c:v>
                </c:pt>
                <c:pt idx="786">
                  <c:v>15966802933.603701</c:v>
                </c:pt>
                <c:pt idx="787">
                  <c:v>15962284457.375299</c:v>
                </c:pt>
                <c:pt idx="788">
                  <c:v>15962077281.251301</c:v>
                </c:pt>
                <c:pt idx="789">
                  <c:v>15958594292.888</c:v>
                </c:pt>
                <c:pt idx="790">
                  <c:v>15954219168.919701</c:v>
                </c:pt>
                <c:pt idx="791">
                  <c:v>15960954307.712601</c:v>
                </c:pt>
                <c:pt idx="792">
                  <c:v>15956606179.209499</c:v>
                </c:pt>
                <c:pt idx="793">
                  <c:v>15956623614.119101</c:v>
                </c:pt>
                <c:pt idx="794">
                  <c:v>15956081557.040199</c:v>
                </c:pt>
                <c:pt idx="795">
                  <c:v>15956508492.431499</c:v>
                </c:pt>
                <c:pt idx="796">
                  <c:v>15953253140.472799</c:v>
                </c:pt>
                <c:pt idx="797">
                  <c:v>15950380047.064501</c:v>
                </c:pt>
                <c:pt idx="798">
                  <c:v>15949725376.749901</c:v>
                </c:pt>
                <c:pt idx="799">
                  <c:v>15950954572.3449</c:v>
                </c:pt>
                <c:pt idx="800">
                  <c:v>15949869318.2626</c:v>
                </c:pt>
                <c:pt idx="801">
                  <c:v>15956880206.2418</c:v>
                </c:pt>
                <c:pt idx="802">
                  <c:v>15951822788.4895</c:v>
                </c:pt>
                <c:pt idx="803">
                  <c:v>15950069150.275801</c:v>
                </c:pt>
                <c:pt idx="804">
                  <c:v>15945749401.327</c:v>
                </c:pt>
                <c:pt idx="805">
                  <c:v>15949596329.2272</c:v>
                </c:pt>
                <c:pt idx="806">
                  <c:v>15943363689.706499</c:v>
                </c:pt>
                <c:pt idx="807">
                  <c:v>15941653394.3214</c:v>
                </c:pt>
                <c:pt idx="808">
                  <c:v>15940966743.400499</c:v>
                </c:pt>
                <c:pt idx="809">
                  <c:v>15940250321.240499</c:v>
                </c:pt>
                <c:pt idx="810">
                  <c:v>15943684315.5499</c:v>
                </c:pt>
                <c:pt idx="811">
                  <c:v>15941850103.2204</c:v>
                </c:pt>
                <c:pt idx="812">
                  <c:v>15939177516.5075</c:v>
                </c:pt>
                <c:pt idx="813">
                  <c:v>15932292236.6008</c:v>
                </c:pt>
                <c:pt idx="814">
                  <c:v>15931052253.743</c:v>
                </c:pt>
                <c:pt idx="815">
                  <c:v>15928825731.0655</c:v>
                </c:pt>
                <c:pt idx="816">
                  <c:v>15928366068.7869</c:v>
                </c:pt>
                <c:pt idx="817">
                  <c:v>15924897367.9699</c:v>
                </c:pt>
                <c:pt idx="818">
                  <c:v>15923035774.6359</c:v>
                </c:pt>
                <c:pt idx="819">
                  <c:v>15920872660.328899</c:v>
                </c:pt>
                <c:pt idx="820">
                  <c:v>15918113080.386801</c:v>
                </c:pt>
                <c:pt idx="821">
                  <c:v>15932785390.828899</c:v>
                </c:pt>
                <c:pt idx="822">
                  <c:v>15934283650.0609</c:v>
                </c:pt>
                <c:pt idx="823">
                  <c:v>15937192805.003201</c:v>
                </c:pt>
                <c:pt idx="824">
                  <c:v>15931080988.9713</c:v>
                </c:pt>
                <c:pt idx="825">
                  <c:v>15929171387.0585</c:v>
                </c:pt>
                <c:pt idx="826">
                  <c:v>15926675294.0355</c:v>
                </c:pt>
                <c:pt idx="827">
                  <c:v>15922289648.610901</c:v>
                </c:pt>
                <c:pt idx="828">
                  <c:v>15923186526.3627</c:v>
                </c:pt>
                <c:pt idx="829">
                  <c:v>15921594424.1182</c:v>
                </c:pt>
                <c:pt idx="830">
                  <c:v>15917746291.203899</c:v>
                </c:pt>
                <c:pt idx="831">
                  <c:v>15916664053.399599</c:v>
                </c:pt>
                <c:pt idx="832">
                  <c:v>15912030445.897301</c:v>
                </c:pt>
                <c:pt idx="833">
                  <c:v>15910735005.0788</c:v>
                </c:pt>
                <c:pt idx="834">
                  <c:v>15912708305.128099</c:v>
                </c:pt>
                <c:pt idx="835">
                  <c:v>15913921013.8932</c:v>
                </c:pt>
                <c:pt idx="836">
                  <c:v>15912519496.4394</c:v>
                </c:pt>
                <c:pt idx="837">
                  <c:v>15912744880.0277</c:v>
                </c:pt>
                <c:pt idx="838">
                  <c:v>15907691856.090799</c:v>
                </c:pt>
                <c:pt idx="839">
                  <c:v>15905535108.177601</c:v>
                </c:pt>
                <c:pt idx="840">
                  <c:v>15902654698.1014</c:v>
                </c:pt>
                <c:pt idx="841">
                  <c:v>15904676621.874201</c:v>
                </c:pt>
                <c:pt idx="842">
                  <c:v>15904830656.7885</c:v>
                </c:pt>
                <c:pt idx="843">
                  <c:v>15906476136.379601</c:v>
                </c:pt>
                <c:pt idx="844">
                  <c:v>15900433399.6646</c:v>
                </c:pt>
                <c:pt idx="845">
                  <c:v>15891357157.228201</c:v>
                </c:pt>
                <c:pt idx="846">
                  <c:v>15891507964.884899</c:v>
                </c:pt>
                <c:pt idx="847">
                  <c:v>15888955793.2794</c:v>
                </c:pt>
                <c:pt idx="848">
                  <c:v>15898640933.9126</c:v>
                </c:pt>
                <c:pt idx="849">
                  <c:v>15871028731.0387</c:v>
                </c:pt>
                <c:pt idx="850">
                  <c:v>15877643155.517401</c:v>
                </c:pt>
                <c:pt idx="851">
                  <c:v>15883640273.1315</c:v>
                </c:pt>
                <c:pt idx="852">
                  <c:v>15885606753.575199</c:v>
                </c:pt>
                <c:pt idx="853">
                  <c:v>15889144764.630199</c:v>
                </c:pt>
                <c:pt idx="854">
                  <c:v>15896109414.431999</c:v>
                </c:pt>
                <c:pt idx="855">
                  <c:v>15893088252.8326</c:v>
                </c:pt>
                <c:pt idx="856">
                  <c:v>15895595437.5422</c:v>
                </c:pt>
                <c:pt idx="857">
                  <c:v>15888966848.4865</c:v>
                </c:pt>
                <c:pt idx="858">
                  <c:v>15890011953.1747</c:v>
                </c:pt>
                <c:pt idx="859">
                  <c:v>15887416170.889799</c:v>
                </c:pt>
                <c:pt idx="860">
                  <c:v>15884579236.384001</c:v>
                </c:pt>
                <c:pt idx="861">
                  <c:v>15884848159.022499</c:v>
                </c:pt>
                <c:pt idx="862">
                  <c:v>15885900864.9163</c:v>
                </c:pt>
                <c:pt idx="863">
                  <c:v>15890060652.5021</c:v>
                </c:pt>
                <c:pt idx="864">
                  <c:v>15886290274.2721</c:v>
                </c:pt>
                <c:pt idx="865">
                  <c:v>15889037731.9296</c:v>
                </c:pt>
                <c:pt idx="866">
                  <c:v>15885624848.524799</c:v>
                </c:pt>
                <c:pt idx="867">
                  <c:v>15885478310.6665</c:v>
                </c:pt>
                <c:pt idx="868">
                  <c:v>15886772410.4918</c:v>
                </c:pt>
                <c:pt idx="869">
                  <c:v>15885300437.2376</c:v>
                </c:pt>
                <c:pt idx="870">
                  <c:v>15884747284.8454</c:v>
                </c:pt>
                <c:pt idx="871">
                  <c:v>15924450464.963699</c:v>
                </c:pt>
                <c:pt idx="872">
                  <c:v>15882655620.4055</c:v>
                </c:pt>
                <c:pt idx="873">
                  <c:v>15880622891.7153</c:v>
                </c:pt>
                <c:pt idx="874">
                  <c:v>15880813880.683201</c:v>
                </c:pt>
                <c:pt idx="875">
                  <c:v>15884412923.454599</c:v>
                </c:pt>
                <c:pt idx="876">
                  <c:v>15878607962.489401</c:v>
                </c:pt>
                <c:pt idx="877">
                  <c:v>15875766095.3237</c:v>
                </c:pt>
                <c:pt idx="878">
                  <c:v>15871984959.6598</c:v>
                </c:pt>
                <c:pt idx="879">
                  <c:v>15870266351.506701</c:v>
                </c:pt>
                <c:pt idx="880">
                  <c:v>15865125477.438801</c:v>
                </c:pt>
                <c:pt idx="881">
                  <c:v>15865789417.031799</c:v>
                </c:pt>
                <c:pt idx="882">
                  <c:v>15870365695.388599</c:v>
                </c:pt>
                <c:pt idx="883">
                  <c:v>15865370500.797701</c:v>
                </c:pt>
                <c:pt idx="884">
                  <c:v>15862775608.3195</c:v>
                </c:pt>
                <c:pt idx="885">
                  <c:v>15866109743.844</c:v>
                </c:pt>
                <c:pt idx="886">
                  <c:v>15865792946.718</c:v>
                </c:pt>
                <c:pt idx="887">
                  <c:v>15862592669.3314</c:v>
                </c:pt>
                <c:pt idx="888">
                  <c:v>15860651969.3533</c:v>
                </c:pt>
                <c:pt idx="889">
                  <c:v>15858436971.563</c:v>
                </c:pt>
                <c:pt idx="890">
                  <c:v>15859462823.5606</c:v>
                </c:pt>
                <c:pt idx="891">
                  <c:v>15854691081.203501</c:v>
                </c:pt>
                <c:pt idx="892">
                  <c:v>15853609154.9594</c:v>
                </c:pt>
                <c:pt idx="893">
                  <c:v>15851221298.947901</c:v>
                </c:pt>
                <c:pt idx="894">
                  <c:v>15846240956.509399</c:v>
                </c:pt>
                <c:pt idx="895">
                  <c:v>15846273977.9743</c:v>
                </c:pt>
                <c:pt idx="896">
                  <c:v>15847812625.4785</c:v>
                </c:pt>
                <c:pt idx="897">
                  <c:v>15840213744.704901</c:v>
                </c:pt>
                <c:pt idx="898">
                  <c:v>15839592408.379801</c:v>
                </c:pt>
                <c:pt idx="899">
                  <c:v>15832946871.2847</c:v>
                </c:pt>
                <c:pt idx="900">
                  <c:v>15830366167.8176</c:v>
                </c:pt>
                <c:pt idx="901">
                  <c:v>15822386363.718201</c:v>
                </c:pt>
                <c:pt idx="902">
                  <c:v>15828903283.656799</c:v>
                </c:pt>
                <c:pt idx="903">
                  <c:v>15828552534.135799</c:v>
                </c:pt>
                <c:pt idx="904">
                  <c:v>15832331683.714701</c:v>
                </c:pt>
                <c:pt idx="905">
                  <c:v>15831291622.875099</c:v>
                </c:pt>
                <c:pt idx="906">
                  <c:v>15834618349.2645</c:v>
                </c:pt>
                <c:pt idx="907">
                  <c:v>15828920439.2834</c:v>
                </c:pt>
                <c:pt idx="908">
                  <c:v>15828577528.9107</c:v>
                </c:pt>
                <c:pt idx="909">
                  <c:v>15828841131.206301</c:v>
                </c:pt>
                <c:pt idx="910">
                  <c:v>15830525395.225</c:v>
                </c:pt>
                <c:pt idx="911">
                  <c:v>15829541710.992599</c:v>
                </c:pt>
                <c:pt idx="912">
                  <c:v>15825165580.471399</c:v>
                </c:pt>
                <c:pt idx="913">
                  <c:v>15828065689.34</c:v>
                </c:pt>
                <c:pt idx="914">
                  <c:v>15818941627.680201</c:v>
                </c:pt>
                <c:pt idx="915">
                  <c:v>15809208258.536501</c:v>
                </c:pt>
                <c:pt idx="916">
                  <c:v>15810196157.758499</c:v>
                </c:pt>
                <c:pt idx="917">
                  <c:v>15809211215.3498</c:v>
                </c:pt>
                <c:pt idx="918">
                  <c:v>15810834542.625</c:v>
                </c:pt>
                <c:pt idx="919">
                  <c:v>15810860161.425301</c:v>
                </c:pt>
                <c:pt idx="920">
                  <c:v>15817755825.076</c:v>
                </c:pt>
                <c:pt idx="921">
                  <c:v>15813902132.1348</c:v>
                </c:pt>
                <c:pt idx="922">
                  <c:v>15807695288.7715</c:v>
                </c:pt>
                <c:pt idx="923">
                  <c:v>15806885239.509701</c:v>
                </c:pt>
                <c:pt idx="924">
                  <c:v>15801329637.948999</c:v>
                </c:pt>
                <c:pt idx="925">
                  <c:v>15797245191.703899</c:v>
                </c:pt>
                <c:pt idx="926">
                  <c:v>15793612940.707899</c:v>
                </c:pt>
                <c:pt idx="927">
                  <c:v>15793840911.190399</c:v>
                </c:pt>
                <c:pt idx="928">
                  <c:v>15793088708.136299</c:v>
                </c:pt>
                <c:pt idx="929">
                  <c:v>15791500404.687901</c:v>
                </c:pt>
                <c:pt idx="930">
                  <c:v>15797693966.0417</c:v>
                </c:pt>
                <c:pt idx="931">
                  <c:v>15796015360.768801</c:v>
                </c:pt>
                <c:pt idx="932">
                  <c:v>15794154690.545</c:v>
                </c:pt>
                <c:pt idx="933">
                  <c:v>15785552887.751699</c:v>
                </c:pt>
                <c:pt idx="934">
                  <c:v>15790731817.528299</c:v>
                </c:pt>
                <c:pt idx="935">
                  <c:v>15787182246.510599</c:v>
                </c:pt>
                <c:pt idx="936">
                  <c:v>15783391138.086399</c:v>
                </c:pt>
                <c:pt idx="937">
                  <c:v>15785251071.278</c:v>
                </c:pt>
                <c:pt idx="938">
                  <c:v>15785025914.746599</c:v>
                </c:pt>
                <c:pt idx="939">
                  <c:v>15782864638.9573</c:v>
                </c:pt>
                <c:pt idx="940">
                  <c:v>15775977273.511499</c:v>
                </c:pt>
                <c:pt idx="941">
                  <c:v>15778005533.959999</c:v>
                </c:pt>
                <c:pt idx="942">
                  <c:v>15776528854.2223</c:v>
                </c:pt>
                <c:pt idx="943">
                  <c:v>15775477296.2467</c:v>
                </c:pt>
                <c:pt idx="944">
                  <c:v>15778020007.707399</c:v>
                </c:pt>
                <c:pt idx="945">
                  <c:v>15780770251.4706</c:v>
                </c:pt>
                <c:pt idx="946">
                  <c:v>15782360224.568701</c:v>
                </c:pt>
                <c:pt idx="947">
                  <c:v>15779960203.4084</c:v>
                </c:pt>
                <c:pt idx="948">
                  <c:v>15777756274.376801</c:v>
                </c:pt>
                <c:pt idx="949">
                  <c:v>15768980692.929701</c:v>
                </c:pt>
                <c:pt idx="950">
                  <c:v>15759675968.441299</c:v>
                </c:pt>
                <c:pt idx="951">
                  <c:v>15760264321.154499</c:v>
                </c:pt>
                <c:pt idx="952">
                  <c:v>15762432272.6311</c:v>
                </c:pt>
                <c:pt idx="953">
                  <c:v>15769528246.3389</c:v>
                </c:pt>
                <c:pt idx="954">
                  <c:v>15770291726.2917</c:v>
                </c:pt>
                <c:pt idx="955">
                  <c:v>15769858948.039499</c:v>
                </c:pt>
                <c:pt idx="956">
                  <c:v>15766130413.498199</c:v>
                </c:pt>
                <c:pt idx="957">
                  <c:v>15763279838.306499</c:v>
                </c:pt>
                <c:pt idx="958">
                  <c:v>15762231934.123199</c:v>
                </c:pt>
                <c:pt idx="959">
                  <c:v>15757974091.496</c:v>
                </c:pt>
                <c:pt idx="960">
                  <c:v>15756542279.619499</c:v>
                </c:pt>
                <c:pt idx="961">
                  <c:v>15756171211.536301</c:v>
                </c:pt>
                <c:pt idx="962">
                  <c:v>15755381519.9851</c:v>
                </c:pt>
                <c:pt idx="963">
                  <c:v>15752428870.932199</c:v>
                </c:pt>
                <c:pt idx="964">
                  <c:v>15746975402.9762</c:v>
                </c:pt>
                <c:pt idx="965">
                  <c:v>15748021520.472099</c:v>
                </c:pt>
                <c:pt idx="966">
                  <c:v>15748652409.601801</c:v>
                </c:pt>
                <c:pt idx="967">
                  <c:v>15751939700.646099</c:v>
                </c:pt>
                <c:pt idx="968">
                  <c:v>15759518068.9492</c:v>
                </c:pt>
                <c:pt idx="969">
                  <c:v>15760945237.951</c:v>
                </c:pt>
                <c:pt idx="970">
                  <c:v>15767906417.2586</c:v>
                </c:pt>
                <c:pt idx="971">
                  <c:v>15769772211.4515</c:v>
                </c:pt>
                <c:pt idx="972">
                  <c:v>15768274153.4074</c:v>
                </c:pt>
                <c:pt idx="973">
                  <c:v>15761116702.039101</c:v>
                </c:pt>
                <c:pt idx="974">
                  <c:v>15755012365.542299</c:v>
                </c:pt>
                <c:pt idx="975">
                  <c:v>15746127630.782101</c:v>
                </c:pt>
                <c:pt idx="976">
                  <c:v>15744101051.202299</c:v>
                </c:pt>
                <c:pt idx="977">
                  <c:v>15741245230.254299</c:v>
                </c:pt>
                <c:pt idx="978">
                  <c:v>15735132855.1863</c:v>
                </c:pt>
                <c:pt idx="979">
                  <c:v>15734771461.337299</c:v>
                </c:pt>
                <c:pt idx="980">
                  <c:v>15737739965.358299</c:v>
                </c:pt>
                <c:pt idx="981">
                  <c:v>15736869724.925501</c:v>
                </c:pt>
                <c:pt idx="982">
                  <c:v>15733063411.1654</c:v>
                </c:pt>
                <c:pt idx="983">
                  <c:v>15729958111.529499</c:v>
                </c:pt>
                <c:pt idx="984">
                  <c:v>15728688111.714701</c:v>
                </c:pt>
                <c:pt idx="985">
                  <c:v>15732939039.052401</c:v>
                </c:pt>
                <c:pt idx="986">
                  <c:v>15734974187.004499</c:v>
                </c:pt>
                <c:pt idx="987">
                  <c:v>15738332754.169399</c:v>
                </c:pt>
                <c:pt idx="988">
                  <c:v>15742974845.1791</c:v>
                </c:pt>
                <c:pt idx="989">
                  <c:v>15744329967.7334</c:v>
                </c:pt>
                <c:pt idx="990">
                  <c:v>15743703872.3251</c:v>
                </c:pt>
                <c:pt idx="991">
                  <c:v>15738915741.578199</c:v>
                </c:pt>
                <c:pt idx="992">
                  <c:v>15732970297.130899</c:v>
                </c:pt>
                <c:pt idx="993">
                  <c:v>15734787442.8246</c:v>
                </c:pt>
                <c:pt idx="994">
                  <c:v>15736460999.557501</c:v>
                </c:pt>
                <c:pt idx="995">
                  <c:v>15741517018.9377</c:v>
                </c:pt>
                <c:pt idx="996">
                  <c:v>15744502735.4592</c:v>
                </c:pt>
                <c:pt idx="997">
                  <c:v>15746064961.497499</c:v>
                </c:pt>
                <c:pt idx="998">
                  <c:v>15748012594.931999</c:v>
                </c:pt>
                <c:pt idx="999">
                  <c:v>15750866508.8799</c:v>
                </c:pt>
                <c:pt idx="1000">
                  <c:v>15750631976.427999</c:v>
                </c:pt>
                <c:pt idx="1001">
                  <c:v>15749800163.509701</c:v>
                </c:pt>
                <c:pt idx="1002">
                  <c:v>15751086128.966999</c:v>
                </c:pt>
                <c:pt idx="1003">
                  <c:v>15747141910.3661</c:v>
                </c:pt>
                <c:pt idx="1004">
                  <c:v>15741941619.4669</c:v>
                </c:pt>
                <c:pt idx="1005">
                  <c:v>15730263077.6532</c:v>
                </c:pt>
                <c:pt idx="1006">
                  <c:v>15722360570.1754</c:v>
                </c:pt>
                <c:pt idx="1007">
                  <c:v>15733279538.464899</c:v>
                </c:pt>
                <c:pt idx="1008">
                  <c:v>15732758568.954399</c:v>
                </c:pt>
                <c:pt idx="1009">
                  <c:v>15734158553.728399</c:v>
                </c:pt>
                <c:pt idx="1010">
                  <c:v>15733790348.4459</c:v>
                </c:pt>
                <c:pt idx="1011">
                  <c:v>15727588680.768999</c:v>
                </c:pt>
                <c:pt idx="1012">
                  <c:v>15726431075.5277</c:v>
                </c:pt>
                <c:pt idx="1013">
                  <c:v>15726449797.358999</c:v>
                </c:pt>
                <c:pt idx="1014">
                  <c:v>15733129749.417299</c:v>
                </c:pt>
                <c:pt idx="1015">
                  <c:v>15737879455.147699</c:v>
                </c:pt>
                <c:pt idx="1016">
                  <c:v>15737355299.982</c:v>
                </c:pt>
                <c:pt idx="1017">
                  <c:v>15736822700.5208</c:v>
                </c:pt>
                <c:pt idx="1018">
                  <c:v>15728067219.638201</c:v>
                </c:pt>
                <c:pt idx="1019">
                  <c:v>15715184380.9069</c:v>
                </c:pt>
                <c:pt idx="1020">
                  <c:v>15705479307.232401</c:v>
                </c:pt>
                <c:pt idx="1021">
                  <c:v>15708210748.787201</c:v>
                </c:pt>
                <c:pt idx="1022">
                  <c:v>15715008853.153999</c:v>
                </c:pt>
                <c:pt idx="1023">
                  <c:v>15723669637.674601</c:v>
                </c:pt>
                <c:pt idx="1024">
                  <c:v>15731732987.984501</c:v>
                </c:pt>
                <c:pt idx="1025">
                  <c:v>15736937053.8902</c:v>
                </c:pt>
                <c:pt idx="1026">
                  <c:v>15737812673.799</c:v>
                </c:pt>
                <c:pt idx="1027">
                  <c:v>15750939953.132401</c:v>
                </c:pt>
                <c:pt idx="1028">
                  <c:v>15754796915.0427</c:v>
                </c:pt>
                <c:pt idx="1029">
                  <c:v>15759684868.5938</c:v>
                </c:pt>
                <c:pt idx="1030">
                  <c:v>15754267658.032801</c:v>
                </c:pt>
                <c:pt idx="1031">
                  <c:v>15751727087.2311</c:v>
                </c:pt>
                <c:pt idx="1032">
                  <c:v>15749920331.680201</c:v>
                </c:pt>
                <c:pt idx="1033">
                  <c:v>15751024761.7652</c:v>
                </c:pt>
                <c:pt idx="1034">
                  <c:v>15751135252.3162</c:v>
                </c:pt>
                <c:pt idx="1035">
                  <c:v>15757234546.731701</c:v>
                </c:pt>
                <c:pt idx="1036">
                  <c:v>15760516058.6838</c:v>
                </c:pt>
                <c:pt idx="1037">
                  <c:v>15759834313.1159</c:v>
                </c:pt>
                <c:pt idx="1038">
                  <c:v>15755820443.0091</c:v>
                </c:pt>
                <c:pt idx="1039">
                  <c:v>15756332567.2728</c:v>
                </c:pt>
                <c:pt idx="1040">
                  <c:v>15754121368.309</c:v>
                </c:pt>
                <c:pt idx="1041">
                  <c:v>15753686939.681499</c:v>
                </c:pt>
                <c:pt idx="1042">
                  <c:v>15754728385.727501</c:v>
                </c:pt>
                <c:pt idx="1043">
                  <c:v>15755207801.761801</c:v>
                </c:pt>
                <c:pt idx="1044">
                  <c:v>15752127834.0331</c:v>
                </c:pt>
                <c:pt idx="1045">
                  <c:v>15744383144.8134</c:v>
                </c:pt>
                <c:pt idx="1046">
                  <c:v>15731921079.059799</c:v>
                </c:pt>
                <c:pt idx="1047">
                  <c:v>15720267031.851</c:v>
                </c:pt>
                <c:pt idx="1048">
                  <c:v>15719217380.295401</c:v>
                </c:pt>
                <c:pt idx="1049">
                  <c:v>15720303442.2411</c:v>
                </c:pt>
                <c:pt idx="1050">
                  <c:v>15726734388.733101</c:v>
                </c:pt>
                <c:pt idx="1051">
                  <c:v>15730897611.791599</c:v>
                </c:pt>
                <c:pt idx="1052">
                  <c:v>15740962714.639299</c:v>
                </c:pt>
                <c:pt idx="1053">
                  <c:v>15743627825.243299</c:v>
                </c:pt>
                <c:pt idx="1054">
                  <c:v>15745951049.5124</c:v>
                </c:pt>
                <c:pt idx="1055">
                  <c:v>15746549720.2339</c:v>
                </c:pt>
                <c:pt idx="1056">
                  <c:v>15744696382.061399</c:v>
                </c:pt>
                <c:pt idx="1057">
                  <c:v>15747080145.485701</c:v>
                </c:pt>
                <c:pt idx="1058">
                  <c:v>15749757952.7131</c:v>
                </c:pt>
                <c:pt idx="1059">
                  <c:v>15748636353.856001</c:v>
                </c:pt>
                <c:pt idx="1060">
                  <c:v>15745539290.535999</c:v>
                </c:pt>
                <c:pt idx="1061">
                  <c:v>15747352606.1791</c:v>
                </c:pt>
                <c:pt idx="1062">
                  <c:v>15752077578.801201</c:v>
                </c:pt>
                <c:pt idx="1063">
                  <c:v>15754124476.2425</c:v>
                </c:pt>
                <c:pt idx="1064">
                  <c:v>15754951658.121</c:v>
                </c:pt>
                <c:pt idx="1065">
                  <c:v>15752163155.5972</c:v>
                </c:pt>
                <c:pt idx="1066">
                  <c:v>15756270826.3909</c:v>
                </c:pt>
                <c:pt idx="1067">
                  <c:v>15758446553.6674</c:v>
                </c:pt>
                <c:pt idx="1068">
                  <c:v>15763946640.3276</c:v>
                </c:pt>
                <c:pt idx="1069">
                  <c:v>15760059406.717699</c:v>
                </c:pt>
                <c:pt idx="1070">
                  <c:v>15758951485.373199</c:v>
                </c:pt>
                <c:pt idx="1071">
                  <c:v>15757809128.260599</c:v>
                </c:pt>
                <c:pt idx="1072">
                  <c:v>15751975901.574499</c:v>
                </c:pt>
                <c:pt idx="1073">
                  <c:v>15748668376.3356</c:v>
                </c:pt>
                <c:pt idx="1074">
                  <c:v>15742930806.816099</c:v>
                </c:pt>
                <c:pt idx="1075">
                  <c:v>15740912732.5312</c:v>
                </c:pt>
                <c:pt idx="1076">
                  <c:v>15746447700.5385</c:v>
                </c:pt>
                <c:pt idx="1077">
                  <c:v>15751647142.209801</c:v>
                </c:pt>
                <c:pt idx="1078">
                  <c:v>15759270742.6584</c:v>
                </c:pt>
                <c:pt idx="1079">
                  <c:v>15757096481.1737</c:v>
                </c:pt>
                <c:pt idx="1080">
                  <c:v>15756131312.873199</c:v>
                </c:pt>
                <c:pt idx="1081">
                  <c:v>15755933275.9862</c:v>
                </c:pt>
                <c:pt idx="1082">
                  <c:v>15753510891.039801</c:v>
                </c:pt>
                <c:pt idx="1083">
                  <c:v>15751440562.064699</c:v>
                </c:pt>
                <c:pt idx="1084">
                  <c:v>15752849243.066401</c:v>
                </c:pt>
                <c:pt idx="1085">
                  <c:v>15755869125.7437</c:v>
                </c:pt>
                <c:pt idx="1086">
                  <c:v>15759705367.503201</c:v>
                </c:pt>
                <c:pt idx="1087">
                  <c:v>15756006364.364901</c:v>
                </c:pt>
                <c:pt idx="1088">
                  <c:v>15762124951.814301</c:v>
                </c:pt>
                <c:pt idx="1089">
                  <c:v>15752104621.945801</c:v>
                </c:pt>
                <c:pt idx="1090">
                  <c:v>15755469457.499599</c:v>
                </c:pt>
                <c:pt idx="1091">
                  <c:v>15754343093.487101</c:v>
                </c:pt>
                <c:pt idx="1092">
                  <c:v>15753898197.5854</c:v>
                </c:pt>
                <c:pt idx="1093">
                  <c:v>15754038913.987</c:v>
                </c:pt>
                <c:pt idx="1094">
                  <c:v>15758089683.6555</c:v>
                </c:pt>
                <c:pt idx="1095">
                  <c:v>15768748470.3311</c:v>
                </c:pt>
                <c:pt idx="1096">
                  <c:v>15772441803.2404</c:v>
                </c:pt>
                <c:pt idx="1097">
                  <c:v>15777587397.6458</c:v>
                </c:pt>
                <c:pt idx="1098">
                  <c:v>15775595655.278099</c:v>
                </c:pt>
                <c:pt idx="1099">
                  <c:v>15770786054.5977</c:v>
                </c:pt>
                <c:pt idx="1100">
                  <c:v>15762614433.745501</c:v>
                </c:pt>
                <c:pt idx="1101">
                  <c:v>15758578763.563</c:v>
                </c:pt>
                <c:pt idx="1102">
                  <c:v>15761929949.763901</c:v>
                </c:pt>
                <c:pt idx="1103">
                  <c:v>15761981888.884899</c:v>
                </c:pt>
                <c:pt idx="1104">
                  <c:v>15763113750.5306</c:v>
                </c:pt>
                <c:pt idx="1105">
                  <c:v>15766344325.492399</c:v>
                </c:pt>
                <c:pt idx="1106">
                  <c:v>15760762460.710501</c:v>
                </c:pt>
                <c:pt idx="1107">
                  <c:v>15753231009.9599</c:v>
                </c:pt>
                <c:pt idx="1108">
                  <c:v>15750269884.053301</c:v>
                </c:pt>
                <c:pt idx="1109">
                  <c:v>15752406849.978701</c:v>
                </c:pt>
                <c:pt idx="1110">
                  <c:v>15756290082.6443</c:v>
                </c:pt>
                <c:pt idx="1111">
                  <c:v>15758383108.356701</c:v>
                </c:pt>
                <c:pt idx="1112">
                  <c:v>15758573307.516001</c:v>
                </c:pt>
                <c:pt idx="1113">
                  <c:v>15765760431.5336</c:v>
                </c:pt>
                <c:pt idx="1114">
                  <c:v>15765393627.2952</c:v>
                </c:pt>
                <c:pt idx="1115">
                  <c:v>15768924591.278601</c:v>
                </c:pt>
                <c:pt idx="1116">
                  <c:v>15771726818.6231</c:v>
                </c:pt>
                <c:pt idx="1117">
                  <c:v>15764077391.4114</c:v>
                </c:pt>
                <c:pt idx="1118">
                  <c:v>15769107972.755301</c:v>
                </c:pt>
                <c:pt idx="1119">
                  <c:v>15769299978.855101</c:v>
                </c:pt>
                <c:pt idx="1120">
                  <c:v>15770617715.2111</c:v>
                </c:pt>
                <c:pt idx="1121">
                  <c:v>15773426823.3941</c:v>
                </c:pt>
                <c:pt idx="1122">
                  <c:v>15776126948.594299</c:v>
                </c:pt>
                <c:pt idx="1123">
                  <c:v>15780637423.3358</c:v>
                </c:pt>
                <c:pt idx="1124">
                  <c:v>15773596297.523701</c:v>
                </c:pt>
                <c:pt idx="1125">
                  <c:v>15775358537.413</c:v>
                </c:pt>
                <c:pt idx="1126">
                  <c:v>15774046285.0553</c:v>
                </c:pt>
                <c:pt idx="1127">
                  <c:v>15772110551.939699</c:v>
                </c:pt>
                <c:pt idx="1128">
                  <c:v>15771982351.1984</c:v>
                </c:pt>
                <c:pt idx="1129">
                  <c:v>15776393630.577</c:v>
                </c:pt>
                <c:pt idx="1130">
                  <c:v>15775209228.576799</c:v>
                </c:pt>
                <c:pt idx="1131">
                  <c:v>15769547492.895599</c:v>
                </c:pt>
                <c:pt idx="1132">
                  <c:v>15767195643.8703</c:v>
                </c:pt>
                <c:pt idx="1133">
                  <c:v>15767666487.3248</c:v>
                </c:pt>
                <c:pt idx="1134">
                  <c:v>15773359600.058599</c:v>
                </c:pt>
                <c:pt idx="1135">
                  <c:v>15772398362.8286</c:v>
                </c:pt>
                <c:pt idx="1136">
                  <c:v>15772200912.2593</c:v>
                </c:pt>
                <c:pt idx="1137">
                  <c:v>15768551351.6691</c:v>
                </c:pt>
                <c:pt idx="1138">
                  <c:v>15774878371.4333</c:v>
                </c:pt>
                <c:pt idx="1139">
                  <c:v>15775166586.951</c:v>
                </c:pt>
                <c:pt idx="1140">
                  <c:v>15773150415.8557</c:v>
                </c:pt>
                <c:pt idx="1141">
                  <c:v>15767597276.709801</c:v>
                </c:pt>
                <c:pt idx="1142">
                  <c:v>15759908109.841</c:v>
                </c:pt>
                <c:pt idx="1143">
                  <c:v>15759415956.215099</c:v>
                </c:pt>
                <c:pt idx="1144">
                  <c:v>15746416565.8255</c:v>
                </c:pt>
                <c:pt idx="1145">
                  <c:v>15754054411.788401</c:v>
                </c:pt>
                <c:pt idx="1146">
                  <c:v>15760495406.030701</c:v>
                </c:pt>
                <c:pt idx="1147">
                  <c:v>15766934034.994101</c:v>
                </c:pt>
                <c:pt idx="1148">
                  <c:v>15769089568.1653</c:v>
                </c:pt>
                <c:pt idx="1149">
                  <c:v>15815993021.705999</c:v>
                </c:pt>
                <c:pt idx="1150">
                  <c:v>15759476462.0217</c:v>
                </c:pt>
                <c:pt idx="1151">
                  <c:v>15750143295.729099</c:v>
                </c:pt>
                <c:pt idx="1152">
                  <c:v>15747267085.3757</c:v>
                </c:pt>
                <c:pt idx="1153">
                  <c:v>15748144437.737499</c:v>
                </c:pt>
                <c:pt idx="1154">
                  <c:v>15745297478.2822</c:v>
                </c:pt>
                <c:pt idx="1155">
                  <c:v>15744219684.251801</c:v>
                </c:pt>
                <c:pt idx="1156">
                  <c:v>15745200991.455999</c:v>
                </c:pt>
                <c:pt idx="1157">
                  <c:v>15750713313.6154</c:v>
                </c:pt>
                <c:pt idx="1158">
                  <c:v>15744913914.752501</c:v>
                </c:pt>
                <c:pt idx="1159">
                  <c:v>15748414061.337601</c:v>
                </c:pt>
                <c:pt idx="1160">
                  <c:v>15749587478.3111</c:v>
                </c:pt>
                <c:pt idx="1161">
                  <c:v>15753882179.377399</c:v>
                </c:pt>
                <c:pt idx="1162">
                  <c:v>15837778922.7596</c:v>
                </c:pt>
                <c:pt idx="1163">
                  <c:v>15710574060.3071</c:v>
                </c:pt>
                <c:pt idx="1164">
                  <c:v>15734989007.7248</c:v>
                </c:pt>
                <c:pt idx="1165">
                  <c:v>15737232951.032499</c:v>
                </c:pt>
                <c:pt idx="1166">
                  <c:v>15736821059.8048</c:v>
                </c:pt>
                <c:pt idx="1167">
                  <c:v>15738869476.6047</c:v>
                </c:pt>
                <c:pt idx="1168">
                  <c:v>15742076700.968901</c:v>
                </c:pt>
                <c:pt idx="1169">
                  <c:v>15735459953.2031</c:v>
                </c:pt>
                <c:pt idx="1170">
                  <c:v>15733485562.3622</c:v>
                </c:pt>
                <c:pt idx="1171">
                  <c:v>15729424083.8228</c:v>
                </c:pt>
                <c:pt idx="1172">
                  <c:v>15734722612.474501</c:v>
                </c:pt>
                <c:pt idx="1173">
                  <c:v>15737061385.5147</c:v>
                </c:pt>
                <c:pt idx="1174">
                  <c:v>15736094724.1539</c:v>
                </c:pt>
                <c:pt idx="1175">
                  <c:v>15733729268.414301</c:v>
                </c:pt>
                <c:pt idx="1176">
                  <c:v>15725526604.200899</c:v>
                </c:pt>
                <c:pt idx="1177">
                  <c:v>15725204038.5751</c:v>
                </c:pt>
                <c:pt idx="1178">
                  <c:v>15720008697.639799</c:v>
                </c:pt>
                <c:pt idx="1179">
                  <c:v>15726985529.669001</c:v>
                </c:pt>
                <c:pt idx="1180">
                  <c:v>15731926084.0618</c:v>
                </c:pt>
                <c:pt idx="1181">
                  <c:v>15734198682.5494</c:v>
                </c:pt>
                <c:pt idx="1182">
                  <c:v>15734862971.772499</c:v>
                </c:pt>
                <c:pt idx="1183">
                  <c:v>15732831631.2272</c:v>
                </c:pt>
                <c:pt idx="1184">
                  <c:v>15736069073.8442</c:v>
                </c:pt>
                <c:pt idx="1185">
                  <c:v>15736258557.4079</c:v>
                </c:pt>
                <c:pt idx="1186">
                  <c:v>15737174251.716999</c:v>
                </c:pt>
                <c:pt idx="1187">
                  <c:v>15742181702.3146</c:v>
                </c:pt>
                <c:pt idx="1188">
                  <c:v>15742705203.982901</c:v>
                </c:pt>
                <c:pt idx="1189">
                  <c:v>15740290080.4538</c:v>
                </c:pt>
                <c:pt idx="1190">
                  <c:v>15731890109.2682</c:v>
                </c:pt>
                <c:pt idx="1191">
                  <c:v>15721147602.9806</c:v>
                </c:pt>
                <c:pt idx="1192">
                  <c:v>15710468477.256901</c:v>
                </c:pt>
                <c:pt idx="1193">
                  <c:v>15719421175.2757</c:v>
                </c:pt>
                <c:pt idx="1194">
                  <c:v>15720351807.152599</c:v>
                </c:pt>
                <c:pt idx="1195">
                  <c:v>15723982707.096399</c:v>
                </c:pt>
                <c:pt idx="1196">
                  <c:v>15723028854.2794</c:v>
                </c:pt>
                <c:pt idx="1197">
                  <c:v>15725998131.6511</c:v>
                </c:pt>
                <c:pt idx="1198">
                  <c:v>15722077557.9771</c:v>
                </c:pt>
                <c:pt idx="1199">
                  <c:v>15721079646.5436</c:v>
                </c:pt>
                <c:pt idx="1200">
                  <c:v>15720878245.991699</c:v>
                </c:pt>
                <c:pt idx="1201">
                  <c:v>15723810582.0203</c:v>
                </c:pt>
                <c:pt idx="1202">
                  <c:v>15719477094.388901</c:v>
                </c:pt>
                <c:pt idx="1203">
                  <c:v>15714601126.1173</c:v>
                </c:pt>
                <c:pt idx="1204">
                  <c:v>15711740154.949699</c:v>
                </c:pt>
                <c:pt idx="1205">
                  <c:v>15708972226.1478</c:v>
                </c:pt>
                <c:pt idx="1206">
                  <c:v>15701857597.422701</c:v>
                </c:pt>
                <c:pt idx="1207">
                  <c:v>15711632165.479601</c:v>
                </c:pt>
                <c:pt idx="1208">
                  <c:v>15710047736.1126</c:v>
                </c:pt>
                <c:pt idx="1209">
                  <c:v>15712847598.628401</c:v>
                </c:pt>
                <c:pt idx="1210">
                  <c:v>15712262231.9256</c:v>
                </c:pt>
                <c:pt idx="1211">
                  <c:v>15716088972.528601</c:v>
                </c:pt>
                <c:pt idx="1212">
                  <c:v>15714535604.2931</c:v>
                </c:pt>
                <c:pt idx="1213">
                  <c:v>15719302383.371</c:v>
                </c:pt>
                <c:pt idx="1214">
                  <c:v>15718718220.773399</c:v>
                </c:pt>
                <c:pt idx="1215">
                  <c:v>15718730154.250999</c:v>
                </c:pt>
                <c:pt idx="1216">
                  <c:v>15716403580.9093</c:v>
                </c:pt>
                <c:pt idx="1217">
                  <c:v>15708450833.3463</c:v>
                </c:pt>
                <c:pt idx="1218">
                  <c:v>15707479033.332701</c:v>
                </c:pt>
                <c:pt idx="1219">
                  <c:v>15703753715.552</c:v>
                </c:pt>
                <c:pt idx="1220">
                  <c:v>15697746749.705099</c:v>
                </c:pt>
                <c:pt idx="1221">
                  <c:v>15702168713.5221</c:v>
                </c:pt>
                <c:pt idx="1222">
                  <c:v>15698375549.228001</c:v>
                </c:pt>
                <c:pt idx="1223">
                  <c:v>15701701800.6898</c:v>
                </c:pt>
                <c:pt idx="1224">
                  <c:v>15699455100.451401</c:v>
                </c:pt>
                <c:pt idx="1225">
                  <c:v>15693445180.2346</c:v>
                </c:pt>
                <c:pt idx="1226">
                  <c:v>15693521604.698799</c:v>
                </c:pt>
                <c:pt idx="1227">
                  <c:v>15691455798.749399</c:v>
                </c:pt>
                <c:pt idx="1228">
                  <c:v>15688909773.932301</c:v>
                </c:pt>
                <c:pt idx="1229">
                  <c:v>15653686114.952</c:v>
                </c:pt>
                <c:pt idx="1230">
                  <c:v>15662618362.322399</c:v>
                </c:pt>
                <c:pt idx="1231">
                  <c:v>15669184615.890301</c:v>
                </c:pt>
                <c:pt idx="1232">
                  <c:v>15676598758.3391</c:v>
                </c:pt>
                <c:pt idx="1233">
                  <c:v>15680905967.375401</c:v>
                </c:pt>
                <c:pt idx="1234">
                  <c:v>15684765198.9538</c:v>
                </c:pt>
                <c:pt idx="1235">
                  <c:v>15682599205.7561</c:v>
                </c:pt>
                <c:pt idx="1236">
                  <c:v>15690451181.043301</c:v>
                </c:pt>
                <c:pt idx="1237">
                  <c:v>15693014467.893999</c:v>
                </c:pt>
                <c:pt idx="1238">
                  <c:v>15697765602.472</c:v>
                </c:pt>
                <c:pt idx="1239">
                  <c:v>15698776152.334</c:v>
                </c:pt>
                <c:pt idx="1240">
                  <c:v>15702587117.9261</c:v>
                </c:pt>
                <c:pt idx="1241">
                  <c:v>15701514132.422701</c:v>
                </c:pt>
                <c:pt idx="1242">
                  <c:v>15696180740.055201</c:v>
                </c:pt>
                <c:pt idx="1243">
                  <c:v>15686416088.492001</c:v>
                </c:pt>
                <c:pt idx="1244">
                  <c:v>15685758667.609301</c:v>
                </c:pt>
                <c:pt idx="1245">
                  <c:v>15683442250.7395</c:v>
                </c:pt>
                <c:pt idx="1246">
                  <c:v>15668464163.5166</c:v>
                </c:pt>
                <c:pt idx="1247">
                  <c:v>15670771542.041401</c:v>
                </c:pt>
                <c:pt idx="1248">
                  <c:v>15667069395.793699</c:v>
                </c:pt>
                <c:pt idx="1249">
                  <c:v>15667037230.8536</c:v>
                </c:pt>
                <c:pt idx="1250">
                  <c:v>15668226739.0783</c:v>
                </c:pt>
                <c:pt idx="1251">
                  <c:v>15670419873.299101</c:v>
                </c:pt>
                <c:pt idx="1252">
                  <c:v>15665835215.114799</c:v>
                </c:pt>
                <c:pt idx="1253">
                  <c:v>15661649314.8379</c:v>
                </c:pt>
                <c:pt idx="1254">
                  <c:v>15666006552.4797</c:v>
                </c:pt>
                <c:pt idx="1255">
                  <c:v>15663877271.879499</c:v>
                </c:pt>
                <c:pt idx="1256">
                  <c:v>15655772137.410999</c:v>
                </c:pt>
                <c:pt idx="1257">
                  <c:v>15656838985.745701</c:v>
                </c:pt>
                <c:pt idx="1258">
                  <c:v>15657071633.495701</c:v>
                </c:pt>
                <c:pt idx="1259">
                  <c:v>15656922828.8389</c:v>
                </c:pt>
                <c:pt idx="1260">
                  <c:v>15654472873.6814</c:v>
                </c:pt>
                <c:pt idx="1261">
                  <c:v>15656711252.866899</c:v>
                </c:pt>
                <c:pt idx="1262">
                  <c:v>15656886388.774599</c:v>
                </c:pt>
                <c:pt idx="1263">
                  <c:v>15659855761.368401</c:v>
                </c:pt>
                <c:pt idx="1264">
                  <c:v>15656014894.724501</c:v>
                </c:pt>
                <c:pt idx="1265">
                  <c:v>15653759628.6558</c:v>
                </c:pt>
                <c:pt idx="1266">
                  <c:v>15655113975.0865</c:v>
                </c:pt>
                <c:pt idx="1267">
                  <c:v>15656181624.498301</c:v>
                </c:pt>
                <c:pt idx="1268">
                  <c:v>15658797991.2103</c:v>
                </c:pt>
                <c:pt idx="1269">
                  <c:v>15656251476.507999</c:v>
                </c:pt>
                <c:pt idx="1270">
                  <c:v>15649325857.4641</c:v>
                </c:pt>
                <c:pt idx="1271">
                  <c:v>15641424654.229601</c:v>
                </c:pt>
                <c:pt idx="1272">
                  <c:v>15641891910.6635</c:v>
                </c:pt>
                <c:pt idx="1273">
                  <c:v>15631908072.7999</c:v>
                </c:pt>
                <c:pt idx="1274">
                  <c:v>15629402237.638</c:v>
                </c:pt>
                <c:pt idx="1275">
                  <c:v>15627734257.133301</c:v>
                </c:pt>
                <c:pt idx="1276">
                  <c:v>15631961971.7176</c:v>
                </c:pt>
                <c:pt idx="1277">
                  <c:v>15635281482.033701</c:v>
                </c:pt>
                <c:pt idx="1278">
                  <c:v>15628809546.340599</c:v>
                </c:pt>
                <c:pt idx="1279">
                  <c:v>15626356304.182501</c:v>
                </c:pt>
                <c:pt idx="1280">
                  <c:v>15622118889.221399</c:v>
                </c:pt>
                <c:pt idx="1281">
                  <c:v>15624734722.714899</c:v>
                </c:pt>
                <c:pt idx="1282">
                  <c:v>15623097394.297899</c:v>
                </c:pt>
                <c:pt idx="1283">
                  <c:v>15623879584.7505</c:v>
                </c:pt>
                <c:pt idx="1284">
                  <c:v>15623556494.0879</c:v>
                </c:pt>
                <c:pt idx="1285">
                  <c:v>15619937110.419201</c:v>
                </c:pt>
                <c:pt idx="1286">
                  <c:v>15624596523.8132</c:v>
                </c:pt>
                <c:pt idx="1287">
                  <c:v>15623276318.571699</c:v>
                </c:pt>
                <c:pt idx="1288">
                  <c:v>15614089448.972</c:v>
                </c:pt>
                <c:pt idx="1289">
                  <c:v>15616915879.4452</c:v>
                </c:pt>
                <c:pt idx="1290">
                  <c:v>15617281338.458099</c:v>
                </c:pt>
                <c:pt idx="1291">
                  <c:v>15620466637.240999</c:v>
                </c:pt>
                <c:pt idx="1292">
                  <c:v>15620422003.430799</c:v>
                </c:pt>
                <c:pt idx="1293">
                  <c:v>15623689021.833799</c:v>
                </c:pt>
                <c:pt idx="1294">
                  <c:v>15624468847.2309</c:v>
                </c:pt>
                <c:pt idx="1295">
                  <c:v>15622162404.826599</c:v>
                </c:pt>
                <c:pt idx="1296">
                  <c:v>15621018718.995899</c:v>
                </c:pt>
                <c:pt idx="1297">
                  <c:v>15617432912.467899</c:v>
                </c:pt>
                <c:pt idx="1298">
                  <c:v>15606242297.493401</c:v>
                </c:pt>
                <c:pt idx="1299">
                  <c:v>15599013598.629</c:v>
                </c:pt>
                <c:pt idx="1300">
                  <c:v>15598123654.6922</c:v>
                </c:pt>
                <c:pt idx="1301">
                  <c:v>15596818460.8452</c:v>
                </c:pt>
                <c:pt idx="1302">
                  <c:v>15594843317.868</c:v>
                </c:pt>
                <c:pt idx="1303">
                  <c:v>15597087681.920601</c:v>
                </c:pt>
                <c:pt idx="1304">
                  <c:v>15596030328.9552</c:v>
                </c:pt>
                <c:pt idx="1305">
                  <c:v>15573479394.1471</c:v>
                </c:pt>
                <c:pt idx="1306">
                  <c:v>15574543581.2939</c:v>
                </c:pt>
                <c:pt idx="1307">
                  <c:v>15573910262.4897</c:v>
                </c:pt>
                <c:pt idx="1308">
                  <c:v>15573332214.561899</c:v>
                </c:pt>
                <c:pt idx="1309">
                  <c:v>15579174751.4165</c:v>
                </c:pt>
                <c:pt idx="1310">
                  <c:v>15584106282.947201</c:v>
                </c:pt>
                <c:pt idx="1311">
                  <c:v>15588787091.247299</c:v>
                </c:pt>
                <c:pt idx="1312">
                  <c:v>15592694005.118999</c:v>
                </c:pt>
                <c:pt idx="1313">
                  <c:v>15599903027.594299</c:v>
                </c:pt>
                <c:pt idx="1314">
                  <c:v>15589034482.236799</c:v>
                </c:pt>
                <c:pt idx="1315">
                  <c:v>15583169175.6933</c:v>
                </c:pt>
                <c:pt idx="1316">
                  <c:v>15584753160.228701</c:v>
                </c:pt>
                <c:pt idx="1317">
                  <c:v>15589166129.7435</c:v>
                </c:pt>
                <c:pt idx="1318">
                  <c:v>15592145962.614</c:v>
                </c:pt>
                <c:pt idx="1319">
                  <c:v>15594080240.018499</c:v>
                </c:pt>
                <c:pt idx="1320">
                  <c:v>15596488372.9709</c:v>
                </c:pt>
                <c:pt idx="1321">
                  <c:v>15598339845.2941</c:v>
                </c:pt>
                <c:pt idx="1322">
                  <c:v>15595231369.041901</c:v>
                </c:pt>
                <c:pt idx="1323">
                  <c:v>15590910552.0835</c:v>
                </c:pt>
                <c:pt idx="1324">
                  <c:v>15582542899.7479</c:v>
                </c:pt>
                <c:pt idx="1325">
                  <c:v>15579394098.9723</c:v>
                </c:pt>
                <c:pt idx="1326">
                  <c:v>15579234833.639999</c:v>
                </c:pt>
                <c:pt idx="1327">
                  <c:v>15580706562.440701</c:v>
                </c:pt>
                <c:pt idx="1328">
                  <c:v>15577755894.6562</c:v>
                </c:pt>
                <c:pt idx="1329">
                  <c:v>15571759208.087999</c:v>
                </c:pt>
                <c:pt idx="1330">
                  <c:v>15574049074.1761</c:v>
                </c:pt>
                <c:pt idx="1331">
                  <c:v>15573518530.9137</c:v>
                </c:pt>
                <c:pt idx="1332">
                  <c:v>15573346669.8305</c:v>
                </c:pt>
                <c:pt idx="1333">
                  <c:v>15574894859.113899</c:v>
                </c:pt>
                <c:pt idx="1334">
                  <c:v>15577166940.039</c:v>
                </c:pt>
                <c:pt idx="1335">
                  <c:v>15578248553.6019</c:v>
                </c:pt>
                <c:pt idx="1336">
                  <c:v>15571646310.5686</c:v>
                </c:pt>
                <c:pt idx="1337">
                  <c:v>15568828361.7547</c:v>
                </c:pt>
                <c:pt idx="1338">
                  <c:v>15567981391.767401</c:v>
                </c:pt>
                <c:pt idx="1339">
                  <c:v>15569938512.983101</c:v>
                </c:pt>
                <c:pt idx="1340">
                  <c:v>15568492012.439301</c:v>
                </c:pt>
                <c:pt idx="1341">
                  <c:v>15566910925.4792</c:v>
                </c:pt>
                <c:pt idx="1342">
                  <c:v>15562557398.157101</c:v>
                </c:pt>
                <c:pt idx="1343">
                  <c:v>15563719349.051901</c:v>
                </c:pt>
                <c:pt idx="1344">
                  <c:v>15565603462.409599</c:v>
                </c:pt>
                <c:pt idx="1345">
                  <c:v>15565618582.863001</c:v>
                </c:pt>
                <c:pt idx="1346">
                  <c:v>15564662273.002899</c:v>
                </c:pt>
                <c:pt idx="1347">
                  <c:v>15562550523.9662</c:v>
                </c:pt>
                <c:pt idx="1348">
                  <c:v>15555874104.990299</c:v>
                </c:pt>
                <c:pt idx="1349">
                  <c:v>15560399007.161699</c:v>
                </c:pt>
                <c:pt idx="1350">
                  <c:v>15564332307.7934</c:v>
                </c:pt>
                <c:pt idx="1351">
                  <c:v>15565388519.5993</c:v>
                </c:pt>
                <c:pt idx="1352">
                  <c:v>15566194566.063299</c:v>
                </c:pt>
                <c:pt idx="1353">
                  <c:v>15566442121.264601</c:v>
                </c:pt>
                <c:pt idx="1354">
                  <c:v>15565256286.4849</c:v>
                </c:pt>
                <c:pt idx="1355">
                  <c:v>15559344496.634399</c:v>
                </c:pt>
                <c:pt idx="1356">
                  <c:v>15554754712.4629</c:v>
                </c:pt>
                <c:pt idx="1357">
                  <c:v>15550748373.1959</c:v>
                </c:pt>
                <c:pt idx="1358">
                  <c:v>15554813135.0317</c:v>
                </c:pt>
                <c:pt idx="1359">
                  <c:v>15554657989.652</c:v>
                </c:pt>
                <c:pt idx="1360">
                  <c:v>15556648511.2197</c:v>
                </c:pt>
                <c:pt idx="1361">
                  <c:v>15561163214.905199</c:v>
                </c:pt>
                <c:pt idx="1362">
                  <c:v>15562196228.027399</c:v>
                </c:pt>
                <c:pt idx="1363">
                  <c:v>15553824496.6954</c:v>
                </c:pt>
                <c:pt idx="1364">
                  <c:v>15547670343.894199</c:v>
                </c:pt>
                <c:pt idx="1365">
                  <c:v>15543921349.1015</c:v>
                </c:pt>
                <c:pt idx="1366">
                  <c:v>15544318727.2847</c:v>
                </c:pt>
                <c:pt idx="1367">
                  <c:v>15547661132.698</c:v>
                </c:pt>
                <c:pt idx="1368">
                  <c:v>15546034987.4921</c:v>
                </c:pt>
                <c:pt idx="1369">
                  <c:v>15546356448.284201</c:v>
                </c:pt>
                <c:pt idx="1370">
                  <c:v>15549433415.8892</c:v>
                </c:pt>
                <c:pt idx="1371">
                  <c:v>15555013317.6444</c:v>
                </c:pt>
                <c:pt idx="1372">
                  <c:v>15556600855.7136</c:v>
                </c:pt>
                <c:pt idx="1373">
                  <c:v>15558230759.2918</c:v>
                </c:pt>
                <c:pt idx="1374">
                  <c:v>15564222267.001101</c:v>
                </c:pt>
                <c:pt idx="1375">
                  <c:v>15561938263.614</c:v>
                </c:pt>
                <c:pt idx="1376">
                  <c:v>15562579437.9765</c:v>
                </c:pt>
                <c:pt idx="1377">
                  <c:v>15553765287.1168</c:v>
                </c:pt>
                <c:pt idx="1378">
                  <c:v>15550734569.125401</c:v>
                </c:pt>
                <c:pt idx="1379">
                  <c:v>15547547097.155199</c:v>
                </c:pt>
                <c:pt idx="1380">
                  <c:v>15542034330.1957</c:v>
                </c:pt>
                <c:pt idx="1381">
                  <c:v>15537163999.9335</c:v>
                </c:pt>
                <c:pt idx="1382">
                  <c:v>15540106535.944901</c:v>
                </c:pt>
                <c:pt idx="1383">
                  <c:v>15543531323.2176</c:v>
                </c:pt>
                <c:pt idx="1384">
                  <c:v>15539502247.375099</c:v>
                </c:pt>
                <c:pt idx="1385">
                  <c:v>15540100270.569401</c:v>
                </c:pt>
                <c:pt idx="1386">
                  <c:v>15546452819.007401</c:v>
                </c:pt>
                <c:pt idx="1387">
                  <c:v>15553247748.657301</c:v>
                </c:pt>
                <c:pt idx="1388">
                  <c:v>15562220598.8545</c:v>
                </c:pt>
                <c:pt idx="1389">
                  <c:v>15571192825.0597</c:v>
                </c:pt>
                <c:pt idx="1390">
                  <c:v>15573092594.2164</c:v>
                </c:pt>
                <c:pt idx="1391">
                  <c:v>15569575935.4487</c:v>
                </c:pt>
                <c:pt idx="1392">
                  <c:v>15567376600.857201</c:v>
                </c:pt>
                <c:pt idx="1393">
                  <c:v>15570133024.878099</c:v>
                </c:pt>
                <c:pt idx="1394">
                  <c:v>15570915708.757099</c:v>
                </c:pt>
                <c:pt idx="1395">
                  <c:v>15534724197.086599</c:v>
                </c:pt>
                <c:pt idx="1396">
                  <c:v>15569326364.462999</c:v>
                </c:pt>
                <c:pt idx="1397">
                  <c:v>15565832096.070299</c:v>
                </c:pt>
                <c:pt idx="1398">
                  <c:v>15562964126.253</c:v>
                </c:pt>
                <c:pt idx="1399">
                  <c:v>15560181111.4921</c:v>
                </c:pt>
                <c:pt idx="1400">
                  <c:v>15564090121.839899</c:v>
                </c:pt>
                <c:pt idx="1401">
                  <c:v>15562329276.181601</c:v>
                </c:pt>
                <c:pt idx="1402">
                  <c:v>15567777650.652901</c:v>
                </c:pt>
                <c:pt idx="1403">
                  <c:v>15576304719.9491</c:v>
                </c:pt>
                <c:pt idx="1404">
                  <c:v>15579553559.895901</c:v>
                </c:pt>
                <c:pt idx="1405">
                  <c:v>15577028644.681801</c:v>
                </c:pt>
                <c:pt idx="1406">
                  <c:v>15568355195.4667</c:v>
                </c:pt>
                <c:pt idx="1407">
                  <c:v>15558347923.4907</c:v>
                </c:pt>
                <c:pt idx="1408">
                  <c:v>15554291381.849001</c:v>
                </c:pt>
                <c:pt idx="1409">
                  <c:v>15556121679.108601</c:v>
                </c:pt>
                <c:pt idx="1410">
                  <c:v>15565062150.370701</c:v>
                </c:pt>
                <c:pt idx="1411">
                  <c:v>15563396374.2293</c:v>
                </c:pt>
                <c:pt idx="1412">
                  <c:v>15565371062.563499</c:v>
                </c:pt>
                <c:pt idx="1413">
                  <c:v>15572361001.394899</c:v>
                </c:pt>
                <c:pt idx="1414">
                  <c:v>15576544635.0804</c:v>
                </c:pt>
                <c:pt idx="1415">
                  <c:v>15578497089.650499</c:v>
                </c:pt>
                <c:pt idx="1416">
                  <c:v>15581045951.3148</c:v>
                </c:pt>
                <c:pt idx="1417">
                  <c:v>15583157007.8421</c:v>
                </c:pt>
                <c:pt idx="1418">
                  <c:v>15583840781.0163</c:v>
                </c:pt>
                <c:pt idx="1419">
                  <c:v>15579631269.013901</c:v>
                </c:pt>
                <c:pt idx="1420">
                  <c:v>15581750765.9291</c:v>
                </c:pt>
                <c:pt idx="1421">
                  <c:v>15582304414.2805</c:v>
                </c:pt>
                <c:pt idx="1422">
                  <c:v>15579919880.877399</c:v>
                </c:pt>
                <c:pt idx="1423">
                  <c:v>15576533440.8067</c:v>
                </c:pt>
                <c:pt idx="1424">
                  <c:v>15573511470.7827</c:v>
                </c:pt>
                <c:pt idx="1425">
                  <c:v>15570503543.1124</c:v>
                </c:pt>
                <c:pt idx="1426">
                  <c:v>15568961662.3496</c:v>
                </c:pt>
                <c:pt idx="1427">
                  <c:v>15577029043.8955</c:v>
                </c:pt>
                <c:pt idx="1428">
                  <c:v>15587361497.2659</c:v>
                </c:pt>
                <c:pt idx="1429">
                  <c:v>15600417795.774599</c:v>
                </c:pt>
                <c:pt idx="1430">
                  <c:v>15610924547.7777</c:v>
                </c:pt>
                <c:pt idx="1431">
                  <c:v>15611152863.620399</c:v>
                </c:pt>
                <c:pt idx="1432">
                  <c:v>15615024835.820999</c:v>
                </c:pt>
                <c:pt idx="1433">
                  <c:v>15605221940.922701</c:v>
                </c:pt>
                <c:pt idx="1434">
                  <c:v>15597839918.8979</c:v>
                </c:pt>
                <c:pt idx="1435">
                  <c:v>15596323065.580601</c:v>
                </c:pt>
                <c:pt idx="1436">
                  <c:v>15599238836.104099</c:v>
                </c:pt>
                <c:pt idx="1437">
                  <c:v>15602202970.0795</c:v>
                </c:pt>
                <c:pt idx="1438">
                  <c:v>15594667808.8228</c:v>
                </c:pt>
                <c:pt idx="1439">
                  <c:v>15588370202.782301</c:v>
                </c:pt>
                <c:pt idx="1440">
                  <c:v>15582804110.566601</c:v>
                </c:pt>
                <c:pt idx="1441">
                  <c:v>15580468043.1008</c:v>
                </c:pt>
                <c:pt idx="1442">
                  <c:v>15576560497.8731</c:v>
                </c:pt>
                <c:pt idx="1443">
                  <c:v>15575763397.226299</c:v>
                </c:pt>
                <c:pt idx="1444">
                  <c:v>15577167429.5033</c:v>
                </c:pt>
                <c:pt idx="1445">
                  <c:v>15582564529.593599</c:v>
                </c:pt>
                <c:pt idx="1446">
                  <c:v>15589012884.320499</c:v>
                </c:pt>
                <c:pt idx="1447">
                  <c:v>15591030487.957399</c:v>
                </c:pt>
                <c:pt idx="1448">
                  <c:v>15582673791.9228</c:v>
                </c:pt>
                <c:pt idx="1449">
                  <c:v>15570768187.4835</c:v>
                </c:pt>
                <c:pt idx="1450">
                  <c:v>15565539720.464899</c:v>
                </c:pt>
                <c:pt idx="1451">
                  <c:v>15562533950.8524</c:v>
                </c:pt>
                <c:pt idx="1452">
                  <c:v>15553920454.740101</c:v>
                </c:pt>
                <c:pt idx="1453">
                  <c:v>15552555893.153799</c:v>
                </c:pt>
                <c:pt idx="1454">
                  <c:v>15547735947.35</c:v>
                </c:pt>
                <c:pt idx="1455">
                  <c:v>15564769842.2735</c:v>
                </c:pt>
                <c:pt idx="1456">
                  <c:v>15578749016.2959</c:v>
                </c:pt>
                <c:pt idx="1457">
                  <c:v>15589840811.511999</c:v>
                </c:pt>
                <c:pt idx="1458">
                  <c:v>15601093879.258101</c:v>
                </c:pt>
                <c:pt idx="1459">
                  <c:v>15601367174.214001</c:v>
                </c:pt>
                <c:pt idx="1460">
                  <c:v>15605145234.684999</c:v>
                </c:pt>
                <c:pt idx="1461">
                  <c:v>15603179270.9527</c:v>
                </c:pt>
                <c:pt idx="1462">
                  <c:v>15606339404.8575</c:v>
                </c:pt>
                <c:pt idx="1463">
                  <c:v>15608188972.6136</c:v>
                </c:pt>
                <c:pt idx="1464">
                  <c:v>15604016821.6019</c:v>
                </c:pt>
                <c:pt idx="1465">
                  <c:v>15605179269.516399</c:v>
                </c:pt>
                <c:pt idx="1466">
                  <c:v>15600877190.4097</c:v>
                </c:pt>
                <c:pt idx="1467">
                  <c:v>15598534558.392</c:v>
                </c:pt>
                <c:pt idx="1468">
                  <c:v>15600043119.346201</c:v>
                </c:pt>
                <c:pt idx="1469">
                  <c:v>15602019579.448299</c:v>
                </c:pt>
                <c:pt idx="1470">
                  <c:v>15603934549.158899</c:v>
                </c:pt>
                <c:pt idx="1471">
                  <c:v>15604945749.491501</c:v>
                </c:pt>
                <c:pt idx="1472">
                  <c:v>15600712825.2192</c:v>
                </c:pt>
                <c:pt idx="1473">
                  <c:v>15596963368.7945</c:v>
                </c:pt>
                <c:pt idx="1474">
                  <c:v>15598726784.091801</c:v>
                </c:pt>
                <c:pt idx="1475">
                  <c:v>15596582703.435301</c:v>
                </c:pt>
                <c:pt idx="1476">
                  <c:v>15599484187.7939</c:v>
                </c:pt>
                <c:pt idx="1477">
                  <c:v>15593679429.305799</c:v>
                </c:pt>
                <c:pt idx="1478">
                  <c:v>15593526708.123699</c:v>
                </c:pt>
                <c:pt idx="1479">
                  <c:v>15596035363.2913</c:v>
                </c:pt>
                <c:pt idx="1480">
                  <c:v>15598975292.547701</c:v>
                </c:pt>
                <c:pt idx="1481">
                  <c:v>15599644732.554199</c:v>
                </c:pt>
                <c:pt idx="1482">
                  <c:v>15604596950.112301</c:v>
                </c:pt>
                <c:pt idx="1483">
                  <c:v>15607541226.6702</c:v>
                </c:pt>
                <c:pt idx="1484">
                  <c:v>15613813700.1402</c:v>
                </c:pt>
                <c:pt idx="1485">
                  <c:v>15617082797.2903</c:v>
                </c:pt>
                <c:pt idx="1486">
                  <c:v>15609963923.156</c:v>
                </c:pt>
                <c:pt idx="1487">
                  <c:v>15607363453.718901</c:v>
                </c:pt>
                <c:pt idx="1488">
                  <c:v>15608588784.124701</c:v>
                </c:pt>
                <c:pt idx="1489">
                  <c:v>15603857725.806999</c:v>
                </c:pt>
                <c:pt idx="1490">
                  <c:v>15601621743.052099</c:v>
                </c:pt>
                <c:pt idx="1491">
                  <c:v>15595703577.291201</c:v>
                </c:pt>
                <c:pt idx="1492">
                  <c:v>15592224904.570601</c:v>
                </c:pt>
                <c:pt idx="1493">
                  <c:v>15586227115.780199</c:v>
                </c:pt>
                <c:pt idx="1494">
                  <c:v>15583028102.922899</c:v>
                </c:pt>
                <c:pt idx="1495">
                  <c:v>15577397174.6887</c:v>
                </c:pt>
                <c:pt idx="1496">
                  <c:v>15579554201.236</c:v>
                </c:pt>
                <c:pt idx="1497">
                  <c:v>15589373900.948999</c:v>
                </c:pt>
                <c:pt idx="1498">
                  <c:v>15601770915.438299</c:v>
                </c:pt>
                <c:pt idx="1499">
                  <c:v>15604755949.8792</c:v>
                </c:pt>
                <c:pt idx="1500">
                  <c:v>15596539601.0474</c:v>
                </c:pt>
                <c:pt idx="1501">
                  <c:v>15598820765.1028</c:v>
                </c:pt>
                <c:pt idx="1502">
                  <c:v>15600531867.641199</c:v>
                </c:pt>
                <c:pt idx="1503">
                  <c:v>15594074536.351999</c:v>
                </c:pt>
                <c:pt idx="1504">
                  <c:v>15597786710.000401</c:v>
                </c:pt>
                <c:pt idx="1505">
                  <c:v>15601105788.386999</c:v>
                </c:pt>
                <c:pt idx="1506">
                  <c:v>15603267272.591999</c:v>
                </c:pt>
                <c:pt idx="1507">
                  <c:v>15601173860.3829</c:v>
                </c:pt>
                <c:pt idx="1508">
                  <c:v>15604702417.141001</c:v>
                </c:pt>
                <c:pt idx="1509">
                  <c:v>15605635302.2848</c:v>
                </c:pt>
                <c:pt idx="1510">
                  <c:v>15603438822.5637</c:v>
                </c:pt>
                <c:pt idx="1511">
                  <c:v>15604875497.123199</c:v>
                </c:pt>
                <c:pt idx="1512">
                  <c:v>15606395207.330999</c:v>
                </c:pt>
                <c:pt idx="1513">
                  <c:v>15599650052.523701</c:v>
                </c:pt>
                <c:pt idx="1514">
                  <c:v>15598098420.753</c:v>
                </c:pt>
                <c:pt idx="1515">
                  <c:v>15592896304.428699</c:v>
                </c:pt>
                <c:pt idx="1516">
                  <c:v>15591439907.6173</c:v>
                </c:pt>
                <c:pt idx="1517">
                  <c:v>15585356002.377199</c:v>
                </c:pt>
                <c:pt idx="1518">
                  <c:v>15585033933.1313</c:v>
                </c:pt>
                <c:pt idx="1519">
                  <c:v>15586996924.3293</c:v>
                </c:pt>
                <c:pt idx="1520">
                  <c:v>15591629782.055799</c:v>
                </c:pt>
                <c:pt idx="1521">
                  <c:v>15593393830.8234</c:v>
                </c:pt>
                <c:pt idx="1522">
                  <c:v>15601829414.959101</c:v>
                </c:pt>
                <c:pt idx="1523">
                  <c:v>15601944077.3074</c:v>
                </c:pt>
                <c:pt idx="1524">
                  <c:v>15599774370.427601</c:v>
                </c:pt>
                <c:pt idx="1525">
                  <c:v>15593612848.682199</c:v>
                </c:pt>
                <c:pt idx="1526">
                  <c:v>15589895167.2092</c:v>
                </c:pt>
                <c:pt idx="1527">
                  <c:v>15586504570.625601</c:v>
                </c:pt>
                <c:pt idx="1528">
                  <c:v>15583340068.952999</c:v>
                </c:pt>
                <c:pt idx="1529">
                  <c:v>15585785331.251801</c:v>
                </c:pt>
                <c:pt idx="1530">
                  <c:v>15580050859.4352</c:v>
                </c:pt>
                <c:pt idx="1531">
                  <c:v>15572240232.2216</c:v>
                </c:pt>
                <c:pt idx="1532">
                  <c:v>15570791100.716101</c:v>
                </c:pt>
                <c:pt idx="1533">
                  <c:v>15566277146.6514</c:v>
                </c:pt>
                <c:pt idx="1534">
                  <c:v>15555173896.202801</c:v>
                </c:pt>
                <c:pt idx="1535">
                  <c:v>15550802737.8407</c:v>
                </c:pt>
                <c:pt idx="1536">
                  <c:v>15557215449.024599</c:v>
                </c:pt>
                <c:pt idx="1537">
                  <c:v>15562445752.140499</c:v>
                </c:pt>
                <c:pt idx="1538">
                  <c:v>15572992417.937099</c:v>
                </c:pt>
                <c:pt idx="1539">
                  <c:v>15568937378.754999</c:v>
                </c:pt>
                <c:pt idx="1540">
                  <c:v>15574739587.354601</c:v>
                </c:pt>
                <c:pt idx="1541">
                  <c:v>15566046822.133301</c:v>
                </c:pt>
                <c:pt idx="1542">
                  <c:v>15560470577.747999</c:v>
                </c:pt>
                <c:pt idx="1543">
                  <c:v>15551234527.7761</c:v>
                </c:pt>
                <c:pt idx="1544">
                  <c:v>15543132134.3384</c:v>
                </c:pt>
                <c:pt idx="1545">
                  <c:v>15533546728.3615</c:v>
                </c:pt>
                <c:pt idx="1546">
                  <c:v>15540952773.755199</c:v>
                </c:pt>
                <c:pt idx="1547">
                  <c:v>15547909888.5478</c:v>
                </c:pt>
                <c:pt idx="1548">
                  <c:v>15554674019.517401</c:v>
                </c:pt>
                <c:pt idx="1549">
                  <c:v>15549898629.825899</c:v>
                </c:pt>
                <c:pt idx="1550">
                  <c:v>15554949771.461399</c:v>
                </c:pt>
                <c:pt idx="1551">
                  <c:v>15560992599.0821</c:v>
                </c:pt>
                <c:pt idx="1552">
                  <c:v>15564055397.790001</c:v>
                </c:pt>
                <c:pt idx="1553">
                  <c:v>15563415130.5818</c:v>
                </c:pt>
                <c:pt idx="1554">
                  <c:v>15563666360.1793</c:v>
                </c:pt>
                <c:pt idx="1555">
                  <c:v>15560147649.585699</c:v>
                </c:pt>
                <c:pt idx="1556">
                  <c:v>15556510839.314501</c:v>
                </c:pt>
                <c:pt idx="1557">
                  <c:v>15546503022.5186</c:v>
                </c:pt>
                <c:pt idx="1558">
                  <c:v>15528655046.065701</c:v>
                </c:pt>
                <c:pt idx="1559">
                  <c:v>15521864023.381901</c:v>
                </c:pt>
                <c:pt idx="1560">
                  <c:v>15520166405.7421</c:v>
                </c:pt>
                <c:pt idx="1561">
                  <c:v>15528520880.1234</c:v>
                </c:pt>
                <c:pt idx="1562">
                  <c:v>15540646324.7425</c:v>
                </c:pt>
                <c:pt idx="1563">
                  <c:v>15546448537.0229</c:v>
                </c:pt>
                <c:pt idx="1564">
                  <c:v>15556852419.1999</c:v>
                </c:pt>
                <c:pt idx="1565">
                  <c:v>15563895340.917101</c:v>
                </c:pt>
                <c:pt idx="1566">
                  <c:v>15568008394.2346</c:v>
                </c:pt>
                <c:pt idx="1567">
                  <c:v>15566693451.2342</c:v>
                </c:pt>
                <c:pt idx="1568">
                  <c:v>15564628136.579</c:v>
                </c:pt>
                <c:pt idx="1569">
                  <c:v>15561610993.2806</c:v>
                </c:pt>
                <c:pt idx="1570">
                  <c:v>15556831306.0886</c:v>
                </c:pt>
                <c:pt idx="1571">
                  <c:v>15605251822.8641</c:v>
                </c:pt>
                <c:pt idx="1572">
                  <c:v>15541734722.9669</c:v>
                </c:pt>
                <c:pt idx="1573">
                  <c:v>15536849319.471399</c:v>
                </c:pt>
                <c:pt idx="1574">
                  <c:v>15546616222.420099</c:v>
                </c:pt>
                <c:pt idx="1575">
                  <c:v>15548380009.9937</c:v>
                </c:pt>
                <c:pt idx="1576">
                  <c:v>15550441802.2778</c:v>
                </c:pt>
                <c:pt idx="1577">
                  <c:v>15550411268.511101</c:v>
                </c:pt>
                <c:pt idx="1578">
                  <c:v>15542849013.9774</c:v>
                </c:pt>
                <c:pt idx="1579">
                  <c:v>15545894552.5247</c:v>
                </c:pt>
                <c:pt idx="1580">
                  <c:v>15547204715.507601</c:v>
                </c:pt>
                <c:pt idx="1581">
                  <c:v>15552161436.9596</c:v>
                </c:pt>
                <c:pt idx="1582">
                  <c:v>15548033060.4112</c:v>
                </c:pt>
                <c:pt idx="1583">
                  <c:v>15545464066.9846</c:v>
                </c:pt>
                <c:pt idx="1584">
                  <c:v>15544224505.061899</c:v>
                </c:pt>
                <c:pt idx="1585">
                  <c:v>15535560836.4662</c:v>
                </c:pt>
                <c:pt idx="1586">
                  <c:v>15528271531.9055</c:v>
                </c:pt>
                <c:pt idx="1587">
                  <c:v>15519909327.813101</c:v>
                </c:pt>
                <c:pt idx="1588">
                  <c:v>15519587349.082701</c:v>
                </c:pt>
                <c:pt idx="1589">
                  <c:v>15524049186.1332</c:v>
                </c:pt>
                <c:pt idx="1590">
                  <c:v>15538900797.538</c:v>
                </c:pt>
                <c:pt idx="1591">
                  <c:v>15544938005.458799</c:v>
                </c:pt>
                <c:pt idx="1592">
                  <c:v>15553127211.127001</c:v>
                </c:pt>
                <c:pt idx="1593">
                  <c:v>15549589147.093201</c:v>
                </c:pt>
                <c:pt idx="1594">
                  <c:v>15551008683.037901</c:v>
                </c:pt>
                <c:pt idx="1595">
                  <c:v>15542622274.847799</c:v>
                </c:pt>
                <c:pt idx="1596">
                  <c:v>15542319389.895399</c:v>
                </c:pt>
                <c:pt idx="1597">
                  <c:v>15534923916.8601</c:v>
                </c:pt>
                <c:pt idx="1598">
                  <c:v>15525505362.653299</c:v>
                </c:pt>
                <c:pt idx="1599">
                  <c:v>15509724496.3731</c:v>
                </c:pt>
                <c:pt idx="1600">
                  <c:v>15491913073.3125</c:v>
                </c:pt>
                <c:pt idx="1601">
                  <c:v>15486760745.986</c:v>
                </c:pt>
                <c:pt idx="1602">
                  <c:v>15496018498.8939</c:v>
                </c:pt>
                <c:pt idx="1603">
                  <c:v>15495668874.754101</c:v>
                </c:pt>
                <c:pt idx="1604">
                  <c:v>15499148843.3671</c:v>
                </c:pt>
                <c:pt idx="1605">
                  <c:v>15496624533.524</c:v>
                </c:pt>
                <c:pt idx="1606">
                  <c:v>15492044567.409</c:v>
                </c:pt>
                <c:pt idx="1607">
                  <c:v>15486072576.955601</c:v>
                </c:pt>
                <c:pt idx="1608">
                  <c:v>15495040058.235701</c:v>
                </c:pt>
                <c:pt idx="1609">
                  <c:v>15495928980.9128</c:v>
                </c:pt>
                <c:pt idx="1610">
                  <c:v>15499448376.7544</c:v>
                </c:pt>
                <c:pt idx="1611">
                  <c:v>15497993137.649599</c:v>
                </c:pt>
                <c:pt idx="1612">
                  <c:v>15502257820.5294</c:v>
                </c:pt>
                <c:pt idx="1613">
                  <c:v>15498766433.617201</c:v>
                </c:pt>
                <c:pt idx="1614">
                  <c:v>15489048878.8496</c:v>
                </c:pt>
                <c:pt idx="1615">
                  <c:v>15492403193.370701</c:v>
                </c:pt>
                <c:pt idx="1616">
                  <c:v>15496055484.101999</c:v>
                </c:pt>
                <c:pt idx="1617">
                  <c:v>15501407778.5193</c:v>
                </c:pt>
                <c:pt idx="1618">
                  <c:v>15505179035.227501</c:v>
                </c:pt>
                <c:pt idx="1619">
                  <c:v>15509157164</c:v>
                </c:pt>
                <c:pt idx="1620">
                  <c:v>15506232600.2605</c:v>
                </c:pt>
                <c:pt idx="1621">
                  <c:v>15502926922.1458</c:v>
                </c:pt>
                <c:pt idx="1622">
                  <c:v>15499892314.886999</c:v>
                </c:pt>
                <c:pt idx="1623">
                  <c:v>15490478907.8675</c:v>
                </c:pt>
                <c:pt idx="1624">
                  <c:v>15482943875.346399</c:v>
                </c:pt>
                <c:pt idx="1625">
                  <c:v>15480510732.4946</c:v>
                </c:pt>
                <c:pt idx="1626">
                  <c:v>15473053747.2064</c:v>
                </c:pt>
                <c:pt idx="1627">
                  <c:v>15472169309.891701</c:v>
                </c:pt>
                <c:pt idx="1628">
                  <c:v>15465391105.9611</c:v>
                </c:pt>
                <c:pt idx="1629">
                  <c:v>15471212912.9613</c:v>
                </c:pt>
                <c:pt idx="1630">
                  <c:v>15473029320.6395</c:v>
                </c:pt>
                <c:pt idx="1631">
                  <c:v>15467985962.8326</c:v>
                </c:pt>
                <c:pt idx="1632">
                  <c:v>15468907464.9839</c:v>
                </c:pt>
                <c:pt idx="1633">
                  <c:v>15467129863.816299</c:v>
                </c:pt>
                <c:pt idx="1634">
                  <c:v>15460007101.761499</c:v>
                </c:pt>
                <c:pt idx="1635">
                  <c:v>15458114949.9324</c:v>
                </c:pt>
                <c:pt idx="1636">
                  <c:v>15464225927.671499</c:v>
                </c:pt>
                <c:pt idx="1637">
                  <c:v>15465788019.648899</c:v>
                </c:pt>
                <c:pt idx="1638">
                  <c:v>15464734009.003401</c:v>
                </c:pt>
                <c:pt idx="1639">
                  <c:v>15463801717.2535</c:v>
                </c:pt>
                <c:pt idx="1640">
                  <c:v>15468396928.4249</c:v>
                </c:pt>
                <c:pt idx="1641">
                  <c:v>15461953480.4911</c:v>
                </c:pt>
                <c:pt idx="1642">
                  <c:v>15457955743.572901</c:v>
                </c:pt>
                <c:pt idx="1643">
                  <c:v>15459698324.391399</c:v>
                </c:pt>
                <c:pt idx="1644">
                  <c:v>15465048269.1021</c:v>
                </c:pt>
                <c:pt idx="1645">
                  <c:v>15467558941.509899</c:v>
                </c:pt>
                <c:pt idx="1646">
                  <c:v>15466213985.7938</c:v>
                </c:pt>
                <c:pt idx="1647">
                  <c:v>15470696413.0159</c:v>
                </c:pt>
                <c:pt idx="1648">
                  <c:v>15466646431.931499</c:v>
                </c:pt>
                <c:pt idx="1649">
                  <c:v>15464774785.1984</c:v>
                </c:pt>
                <c:pt idx="1650">
                  <c:v>15461874938.7449</c:v>
                </c:pt>
                <c:pt idx="1651">
                  <c:v>15460948342.0529</c:v>
                </c:pt>
                <c:pt idx="1652">
                  <c:v>15450468943.853001</c:v>
                </c:pt>
                <c:pt idx="1653">
                  <c:v>15446338666.253099</c:v>
                </c:pt>
                <c:pt idx="1654">
                  <c:v>15449357110.609501</c:v>
                </c:pt>
                <c:pt idx="1655">
                  <c:v>15444345724.6495</c:v>
                </c:pt>
                <c:pt idx="1656">
                  <c:v>15477979495.167601</c:v>
                </c:pt>
                <c:pt idx="1657">
                  <c:v>15440221944.1577</c:v>
                </c:pt>
                <c:pt idx="1658">
                  <c:v>15445846544.3909</c:v>
                </c:pt>
                <c:pt idx="1659">
                  <c:v>15447169676.620399</c:v>
                </c:pt>
                <c:pt idx="1660">
                  <c:v>15445374747.0334</c:v>
                </c:pt>
                <c:pt idx="1661">
                  <c:v>15450308223.871599</c:v>
                </c:pt>
                <c:pt idx="1662">
                  <c:v>15447848022.2598</c:v>
                </c:pt>
                <c:pt idx="1663">
                  <c:v>15443742703.612499</c:v>
                </c:pt>
                <c:pt idx="1664">
                  <c:v>15443927919.178101</c:v>
                </c:pt>
                <c:pt idx="1665">
                  <c:v>15443085367.701799</c:v>
                </c:pt>
                <c:pt idx="1666">
                  <c:v>15438393265.4207</c:v>
                </c:pt>
                <c:pt idx="1667">
                  <c:v>15437531893.4023</c:v>
                </c:pt>
                <c:pt idx="1668">
                  <c:v>15438666635.9694</c:v>
                </c:pt>
                <c:pt idx="1669">
                  <c:v>15433477962.9872</c:v>
                </c:pt>
                <c:pt idx="1670">
                  <c:v>15434269264.831499</c:v>
                </c:pt>
                <c:pt idx="1671">
                  <c:v>15436135635.974701</c:v>
                </c:pt>
                <c:pt idx="1672">
                  <c:v>15439250290.1038</c:v>
                </c:pt>
                <c:pt idx="1673">
                  <c:v>15433951271.940001</c:v>
                </c:pt>
                <c:pt idx="1674">
                  <c:v>15432141561.5047</c:v>
                </c:pt>
                <c:pt idx="1675">
                  <c:v>15431577270.6528</c:v>
                </c:pt>
                <c:pt idx="1676">
                  <c:v>15428488414.4993</c:v>
                </c:pt>
                <c:pt idx="1677">
                  <c:v>15425722017.993</c:v>
                </c:pt>
                <c:pt idx="1678">
                  <c:v>15424419506.673</c:v>
                </c:pt>
                <c:pt idx="1679">
                  <c:v>15423192694.675699</c:v>
                </c:pt>
                <c:pt idx="1680">
                  <c:v>15415066802.099199</c:v>
                </c:pt>
                <c:pt idx="1681">
                  <c:v>15411235163.4517</c:v>
                </c:pt>
                <c:pt idx="1682">
                  <c:v>15403987855.0291</c:v>
                </c:pt>
                <c:pt idx="1683">
                  <c:v>15402194483.0823</c:v>
                </c:pt>
                <c:pt idx="1684">
                  <c:v>15432978709.5599</c:v>
                </c:pt>
                <c:pt idx="1685">
                  <c:v>15406051268.780701</c:v>
                </c:pt>
                <c:pt idx="1686">
                  <c:v>15411991418.1747</c:v>
                </c:pt>
                <c:pt idx="1687">
                  <c:v>15412159389.6824</c:v>
                </c:pt>
                <c:pt idx="1688">
                  <c:v>15417249523.108299</c:v>
                </c:pt>
                <c:pt idx="1689">
                  <c:v>15413069711.583599</c:v>
                </c:pt>
                <c:pt idx="1690">
                  <c:v>15410533212.427099</c:v>
                </c:pt>
                <c:pt idx="1691">
                  <c:v>15404356729.1036</c:v>
                </c:pt>
                <c:pt idx="1692">
                  <c:v>15406278043.214701</c:v>
                </c:pt>
                <c:pt idx="1693">
                  <c:v>15405121719.3344</c:v>
                </c:pt>
                <c:pt idx="1694">
                  <c:v>15405011524.401699</c:v>
                </c:pt>
                <c:pt idx="1695">
                  <c:v>15403045266.5763</c:v>
                </c:pt>
                <c:pt idx="1696">
                  <c:v>15404015113.963301</c:v>
                </c:pt>
                <c:pt idx="1697">
                  <c:v>15406860663.750099</c:v>
                </c:pt>
                <c:pt idx="1698">
                  <c:v>15408413051.324699</c:v>
                </c:pt>
                <c:pt idx="1699">
                  <c:v>15409424446.317699</c:v>
                </c:pt>
                <c:pt idx="1700">
                  <c:v>15412810237.3395</c:v>
                </c:pt>
                <c:pt idx="1701">
                  <c:v>15408820865.0366</c:v>
                </c:pt>
                <c:pt idx="1702">
                  <c:v>15409830625.7847</c:v>
                </c:pt>
                <c:pt idx="1703">
                  <c:v>15405139544.610001</c:v>
                </c:pt>
                <c:pt idx="1704">
                  <c:v>15403662661.447399</c:v>
                </c:pt>
                <c:pt idx="1705">
                  <c:v>15388900574.3232</c:v>
                </c:pt>
                <c:pt idx="1706">
                  <c:v>15380436403.1098</c:v>
                </c:pt>
                <c:pt idx="1707">
                  <c:v>15377173407.678301</c:v>
                </c:pt>
                <c:pt idx="1708">
                  <c:v>15376697860.154699</c:v>
                </c:pt>
                <c:pt idx="1709">
                  <c:v>15378654190.7848</c:v>
                </c:pt>
                <c:pt idx="1710">
                  <c:v>15385841506.2542</c:v>
                </c:pt>
                <c:pt idx="1711">
                  <c:v>15393610523.430201</c:v>
                </c:pt>
                <c:pt idx="1712">
                  <c:v>15399794852.7071</c:v>
                </c:pt>
                <c:pt idx="1713">
                  <c:v>15406875490.6401</c:v>
                </c:pt>
                <c:pt idx="1714">
                  <c:v>15411499092.078899</c:v>
                </c:pt>
                <c:pt idx="1715">
                  <c:v>15413604372.0655</c:v>
                </c:pt>
                <c:pt idx="1716">
                  <c:v>15411398926.826799</c:v>
                </c:pt>
                <c:pt idx="1717">
                  <c:v>15404722344.417801</c:v>
                </c:pt>
                <c:pt idx="1718">
                  <c:v>15400825511.622999</c:v>
                </c:pt>
                <c:pt idx="1719">
                  <c:v>15392870964.9039</c:v>
                </c:pt>
                <c:pt idx="1720">
                  <c:v>15387862770.9657</c:v>
                </c:pt>
                <c:pt idx="1721">
                  <c:v>15385773840.8437</c:v>
                </c:pt>
                <c:pt idx="1722">
                  <c:v>15378443052.438101</c:v>
                </c:pt>
                <c:pt idx="1723">
                  <c:v>15376969436.0653</c:v>
                </c:pt>
                <c:pt idx="1724">
                  <c:v>15378321081.4743</c:v>
                </c:pt>
                <c:pt idx="1725">
                  <c:v>15382395391.6525</c:v>
                </c:pt>
                <c:pt idx="1726">
                  <c:v>15393019485.3964</c:v>
                </c:pt>
                <c:pt idx="1727">
                  <c:v>15395295855.068399</c:v>
                </c:pt>
                <c:pt idx="1728">
                  <c:v>15395723832.1513</c:v>
                </c:pt>
                <c:pt idx="1729">
                  <c:v>15390369823.759899</c:v>
                </c:pt>
                <c:pt idx="1730">
                  <c:v>15395096164.245399</c:v>
                </c:pt>
                <c:pt idx="1731">
                  <c:v>15388053743.379999</c:v>
                </c:pt>
                <c:pt idx="1732">
                  <c:v>15381500899.634701</c:v>
                </c:pt>
                <c:pt idx="1733">
                  <c:v>15380016598.5282</c:v>
                </c:pt>
                <c:pt idx="1734">
                  <c:v>15384985862.8734</c:v>
                </c:pt>
                <c:pt idx="1735">
                  <c:v>15388310926.5875</c:v>
                </c:pt>
                <c:pt idx="1736">
                  <c:v>15388578334.6264</c:v>
                </c:pt>
                <c:pt idx="1737">
                  <c:v>15391878151.7087</c:v>
                </c:pt>
                <c:pt idx="1738">
                  <c:v>15391614251.685499</c:v>
                </c:pt>
                <c:pt idx="1739">
                  <c:v>15391258812.376499</c:v>
                </c:pt>
                <c:pt idx="1740">
                  <c:v>15391263005.2276</c:v>
                </c:pt>
                <c:pt idx="1741">
                  <c:v>15391478736.5602</c:v>
                </c:pt>
                <c:pt idx="1742">
                  <c:v>15388926525.4065</c:v>
                </c:pt>
                <c:pt idx="1743">
                  <c:v>15396075804.3965</c:v>
                </c:pt>
                <c:pt idx="1744">
                  <c:v>15399113092.9524</c:v>
                </c:pt>
                <c:pt idx="1745">
                  <c:v>15402514191.9032</c:v>
                </c:pt>
                <c:pt idx="1746">
                  <c:v>15409545296.6402</c:v>
                </c:pt>
                <c:pt idx="1747">
                  <c:v>15397869223.216299</c:v>
                </c:pt>
                <c:pt idx="1748">
                  <c:v>15391562963.589001</c:v>
                </c:pt>
                <c:pt idx="1749">
                  <c:v>15392764285.370899</c:v>
                </c:pt>
                <c:pt idx="1750">
                  <c:v>15394674301.792</c:v>
                </c:pt>
                <c:pt idx="1751">
                  <c:v>15394726058.6793</c:v>
                </c:pt>
                <c:pt idx="1752">
                  <c:v>15397565423.9384</c:v>
                </c:pt>
                <c:pt idx="1753">
                  <c:v>15399306180.4512</c:v>
                </c:pt>
                <c:pt idx="1754">
                  <c:v>15400585167.951401</c:v>
                </c:pt>
                <c:pt idx="1755">
                  <c:v>15400141451.5562</c:v>
                </c:pt>
                <c:pt idx="1756">
                  <c:v>15399235073.6929</c:v>
                </c:pt>
                <c:pt idx="1757">
                  <c:v>15399721298.200399</c:v>
                </c:pt>
                <c:pt idx="1758">
                  <c:v>15401669377.1408</c:v>
                </c:pt>
                <c:pt idx="1759">
                  <c:v>15404264409.8713</c:v>
                </c:pt>
                <c:pt idx="1760">
                  <c:v>15400952235.712601</c:v>
                </c:pt>
                <c:pt idx="1761">
                  <c:v>15392713140.2792</c:v>
                </c:pt>
                <c:pt idx="1762">
                  <c:v>15392677968.4932</c:v>
                </c:pt>
                <c:pt idx="1763">
                  <c:v>15395644299.951599</c:v>
                </c:pt>
                <c:pt idx="1764">
                  <c:v>15394066552.9233</c:v>
                </c:pt>
                <c:pt idx="1765">
                  <c:v>15393466710.491501</c:v>
                </c:pt>
                <c:pt idx="1766">
                  <c:v>15394583282.814699</c:v>
                </c:pt>
                <c:pt idx="1767">
                  <c:v>15391272064.366699</c:v>
                </c:pt>
                <c:pt idx="1768">
                  <c:v>15398424562.5243</c:v>
                </c:pt>
                <c:pt idx="1769">
                  <c:v>15402752793.100401</c:v>
                </c:pt>
                <c:pt idx="1770">
                  <c:v>15404559959.867599</c:v>
                </c:pt>
                <c:pt idx="1771">
                  <c:v>15414210094.635099</c:v>
                </c:pt>
                <c:pt idx="1772">
                  <c:v>15415943803.858299</c:v>
                </c:pt>
                <c:pt idx="1773">
                  <c:v>15415057563.5777</c:v>
                </c:pt>
                <c:pt idx="1774">
                  <c:v>15409739313.559401</c:v>
                </c:pt>
                <c:pt idx="1775">
                  <c:v>15412214082.7897</c:v>
                </c:pt>
                <c:pt idx="1776">
                  <c:v>15415290315.2731</c:v>
                </c:pt>
                <c:pt idx="1777">
                  <c:v>15409449420.3034</c:v>
                </c:pt>
                <c:pt idx="1778">
                  <c:v>15409601416.5891</c:v>
                </c:pt>
                <c:pt idx="1779">
                  <c:v>15403423041.8888</c:v>
                </c:pt>
                <c:pt idx="1780">
                  <c:v>15402666793.187099</c:v>
                </c:pt>
                <c:pt idx="1781">
                  <c:v>15401857909.7346</c:v>
                </c:pt>
                <c:pt idx="1782">
                  <c:v>15402596873.121</c:v>
                </c:pt>
                <c:pt idx="1783">
                  <c:v>15407121296.243099</c:v>
                </c:pt>
                <c:pt idx="1784">
                  <c:v>15409913401.2174</c:v>
                </c:pt>
                <c:pt idx="1785">
                  <c:v>15410017396.3668</c:v>
                </c:pt>
                <c:pt idx="1786">
                  <c:v>15413272409.593</c:v>
                </c:pt>
                <c:pt idx="1787">
                  <c:v>15415451749.92</c:v>
                </c:pt>
                <c:pt idx="1788">
                  <c:v>15413376819.899599</c:v>
                </c:pt>
                <c:pt idx="1789">
                  <c:v>15414295993.9037</c:v>
                </c:pt>
                <c:pt idx="1790">
                  <c:v>15414593608.447701</c:v>
                </c:pt>
                <c:pt idx="1791">
                  <c:v>15419421663.987101</c:v>
                </c:pt>
                <c:pt idx="1792">
                  <c:v>15420349696.0882</c:v>
                </c:pt>
                <c:pt idx="1793">
                  <c:v>15424647308.628901</c:v>
                </c:pt>
                <c:pt idx="1794">
                  <c:v>15426004529.812099</c:v>
                </c:pt>
                <c:pt idx="1795">
                  <c:v>15423501759.721201</c:v>
                </c:pt>
                <c:pt idx="1796">
                  <c:v>15422003794.673201</c:v>
                </c:pt>
                <c:pt idx="1797">
                  <c:v>15425434737.1626</c:v>
                </c:pt>
                <c:pt idx="1798">
                  <c:v>15423800587.932699</c:v>
                </c:pt>
                <c:pt idx="1799">
                  <c:v>15425525964.929701</c:v>
                </c:pt>
                <c:pt idx="1800">
                  <c:v>15419332689.215401</c:v>
                </c:pt>
                <c:pt idx="1801">
                  <c:v>15417757285.861401</c:v>
                </c:pt>
                <c:pt idx="1802">
                  <c:v>15412334372.4802</c:v>
                </c:pt>
                <c:pt idx="1803">
                  <c:v>15423643785.3475</c:v>
                </c:pt>
                <c:pt idx="1804">
                  <c:v>15428176111.445</c:v>
                </c:pt>
                <c:pt idx="1805">
                  <c:v>15430599806.120001</c:v>
                </c:pt>
                <c:pt idx="1806">
                  <c:v>15429473713.3167</c:v>
                </c:pt>
                <c:pt idx="1807">
                  <c:v>15426119628.245501</c:v>
                </c:pt>
                <c:pt idx="1808">
                  <c:v>15426094610.1541</c:v>
                </c:pt>
                <c:pt idx="1809">
                  <c:v>15418292796.291401</c:v>
                </c:pt>
                <c:pt idx="1810">
                  <c:v>15409768564.999901</c:v>
                </c:pt>
                <c:pt idx="1811">
                  <c:v>15403970973.0434</c:v>
                </c:pt>
                <c:pt idx="1812">
                  <c:v>15399157099.539</c:v>
                </c:pt>
                <c:pt idx="1813">
                  <c:v>15395640072.245899</c:v>
                </c:pt>
                <c:pt idx="1814">
                  <c:v>15397487720.012199</c:v>
                </c:pt>
                <c:pt idx="1815">
                  <c:v>15405032225.1985</c:v>
                </c:pt>
                <c:pt idx="1816">
                  <c:v>15411491536.827</c:v>
                </c:pt>
                <c:pt idx="1817">
                  <c:v>15419895149.7236</c:v>
                </c:pt>
                <c:pt idx="1818">
                  <c:v>15433732398.339899</c:v>
                </c:pt>
                <c:pt idx="1819">
                  <c:v>15428669469.6737</c:v>
                </c:pt>
                <c:pt idx="1820">
                  <c:v>15432499969.214199</c:v>
                </c:pt>
                <c:pt idx="1821">
                  <c:v>15435096121.7286</c:v>
                </c:pt>
                <c:pt idx="1822">
                  <c:v>15436585298.204</c:v>
                </c:pt>
                <c:pt idx="1823">
                  <c:v>15435067090.931499</c:v>
                </c:pt>
                <c:pt idx="1824">
                  <c:v>15436648986.427401</c:v>
                </c:pt>
                <c:pt idx="1825">
                  <c:v>15432113409.165501</c:v>
                </c:pt>
                <c:pt idx="1826">
                  <c:v>15432951704.412901</c:v>
                </c:pt>
                <c:pt idx="1827">
                  <c:v>15433397489.7332</c:v>
                </c:pt>
                <c:pt idx="1828">
                  <c:v>15430556678.9834</c:v>
                </c:pt>
                <c:pt idx="1829">
                  <c:v>15436124763.5807</c:v>
                </c:pt>
                <c:pt idx="1830">
                  <c:v>15430255915.374201</c:v>
                </c:pt>
                <c:pt idx="1831">
                  <c:v>15433737863.190201</c:v>
                </c:pt>
                <c:pt idx="1832">
                  <c:v>15432686523.3465</c:v>
                </c:pt>
                <c:pt idx="1833">
                  <c:v>15434778445.844299</c:v>
                </c:pt>
                <c:pt idx="1834">
                  <c:v>15438567435.357901</c:v>
                </c:pt>
                <c:pt idx="1835">
                  <c:v>15436526529.6411</c:v>
                </c:pt>
                <c:pt idx="1836">
                  <c:v>15429201665.3181</c:v>
                </c:pt>
                <c:pt idx="1837">
                  <c:v>15424593275.1553</c:v>
                </c:pt>
                <c:pt idx="1838">
                  <c:v>15421565359.7335</c:v>
                </c:pt>
                <c:pt idx="1839">
                  <c:v>15416515039.0872</c:v>
                </c:pt>
                <c:pt idx="1840">
                  <c:v>15418586767.0324</c:v>
                </c:pt>
                <c:pt idx="1841">
                  <c:v>15425386467.9797</c:v>
                </c:pt>
                <c:pt idx="1842">
                  <c:v>15429973810.728701</c:v>
                </c:pt>
                <c:pt idx="1843">
                  <c:v>15439136046.5818</c:v>
                </c:pt>
                <c:pt idx="1844">
                  <c:v>15435209604.2563</c:v>
                </c:pt>
                <c:pt idx="1845">
                  <c:v>15435171514.642</c:v>
                </c:pt>
                <c:pt idx="1846">
                  <c:v>15435521114.7442</c:v>
                </c:pt>
                <c:pt idx="1847">
                  <c:v>15437021600.1931</c:v>
                </c:pt>
                <c:pt idx="1848">
                  <c:v>15438902568.8241</c:v>
                </c:pt>
                <c:pt idx="1849">
                  <c:v>15436364058.197001</c:v>
                </c:pt>
                <c:pt idx="1850">
                  <c:v>15429846734.706499</c:v>
                </c:pt>
                <c:pt idx="1851">
                  <c:v>15432903665.780199</c:v>
                </c:pt>
                <c:pt idx="1852">
                  <c:v>15436475031.8249</c:v>
                </c:pt>
                <c:pt idx="1853">
                  <c:v>15433998145.1975</c:v>
                </c:pt>
                <c:pt idx="1854">
                  <c:v>15425513230.5151</c:v>
                </c:pt>
                <c:pt idx="1855">
                  <c:v>15422851121.438499</c:v>
                </c:pt>
                <c:pt idx="1856">
                  <c:v>15420616599.8615</c:v>
                </c:pt>
                <c:pt idx="1857">
                  <c:v>15425455345.086</c:v>
                </c:pt>
                <c:pt idx="1858">
                  <c:v>15429279892.5735</c:v>
                </c:pt>
                <c:pt idx="1859">
                  <c:v>15435507757.065001</c:v>
                </c:pt>
                <c:pt idx="1860">
                  <c:v>15438276252.323601</c:v>
                </c:pt>
                <c:pt idx="1861">
                  <c:v>15438065779.519699</c:v>
                </c:pt>
                <c:pt idx="1862">
                  <c:v>15441784343.972</c:v>
                </c:pt>
                <c:pt idx="1863">
                  <c:v>15464925915.586399</c:v>
                </c:pt>
                <c:pt idx="1864">
                  <c:v>15440513951.348</c:v>
                </c:pt>
                <c:pt idx="1865">
                  <c:v>15434328023.1994</c:v>
                </c:pt>
                <c:pt idx="1866">
                  <c:v>15438556867.3594</c:v>
                </c:pt>
                <c:pt idx="1867">
                  <c:v>15438474865.1903</c:v>
                </c:pt>
                <c:pt idx="1868">
                  <c:v>15435931904.754499</c:v>
                </c:pt>
                <c:pt idx="1869">
                  <c:v>15432559423.006599</c:v>
                </c:pt>
                <c:pt idx="1870">
                  <c:v>15432302937.1998</c:v>
                </c:pt>
                <c:pt idx="1871">
                  <c:v>15435647441.5916</c:v>
                </c:pt>
                <c:pt idx="1872">
                  <c:v>15485413129.8337</c:v>
                </c:pt>
                <c:pt idx="1873">
                  <c:v>15431008374.9533</c:v>
                </c:pt>
                <c:pt idx="1874">
                  <c:v>15434607235.895599</c:v>
                </c:pt>
                <c:pt idx="1875">
                  <c:v>15436885123.682501</c:v>
                </c:pt>
                <c:pt idx="1876">
                  <c:v>15439459323.841101</c:v>
                </c:pt>
                <c:pt idx="1877">
                  <c:v>15440188656.2698</c:v>
                </c:pt>
                <c:pt idx="1878">
                  <c:v>15436032658.7297</c:v>
                </c:pt>
                <c:pt idx="1879">
                  <c:v>15436381506.4086</c:v>
                </c:pt>
                <c:pt idx="1880">
                  <c:v>15429544138.404301</c:v>
                </c:pt>
                <c:pt idx="1881">
                  <c:v>15421845879.138201</c:v>
                </c:pt>
                <c:pt idx="1882">
                  <c:v>15422927798.438299</c:v>
                </c:pt>
                <c:pt idx="1883">
                  <c:v>15418237165.5723</c:v>
                </c:pt>
                <c:pt idx="1884">
                  <c:v>15416028726.733</c:v>
                </c:pt>
                <c:pt idx="1885">
                  <c:v>15412665395.4706</c:v>
                </c:pt>
                <c:pt idx="1886">
                  <c:v>15403195815.9133</c:v>
                </c:pt>
                <c:pt idx="1887">
                  <c:v>15412193283.997999</c:v>
                </c:pt>
                <c:pt idx="1888">
                  <c:v>15424857764.295601</c:v>
                </c:pt>
                <c:pt idx="1889">
                  <c:v>15425624623.067499</c:v>
                </c:pt>
                <c:pt idx="1890">
                  <c:v>15432169266.3267</c:v>
                </c:pt>
                <c:pt idx="1891">
                  <c:v>15424427157.693899</c:v>
                </c:pt>
                <c:pt idx="1892">
                  <c:v>15418998483.255699</c:v>
                </c:pt>
                <c:pt idx="1893">
                  <c:v>15417493091.844601</c:v>
                </c:pt>
                <c:pt idx="1894">
                  <c:v>15416424471.1189</c:v>
                </c:pt>
                <c:pt idx="1895">
                  <c:v>15416702452.5044</c:v>
                </c:pt>
                <c:pt idx="1896">
                  <c:v>15415553879.8433</c:v>
                </c:pt>
                <c:pt idx="1897">
                  <c:v>15413991789.9774</c:v>
                </c:pt>
                <c:pt idx="1898">
                  <c:v>15414248648.5403</c:v>
                </c:pt>
                <c:pt idx="1899">
                  <c:v>15414096283.667299</c:v>
                </c:pt>
                <c:pt idx="1900">
                  <c:v>15408792264.417801</c:v>
                </c:pt>
                <c:pt idx="1901">
                  <c:v>15406186790.6632</c:v>
                </c:pt>
                <c:pt idx="1902">
                  <c:v>15404649573.3557</c:v>
                </c:pt>
                <c:pt idx="1903">
                  <c:v>15408117320.6535</c:v>
                </c:pt>
                <c:pt idx="1904">
                  <c:v>15404154356.4722</c:v>
                </c:pt>
                <c:pt idx="1905">
                  <c:v>15398866434.307501</c:v>
                </c:pt>
                <c:pt idx="1906">
                  <c:v>15394982971.8536</c:v>
                </c:pt>
                <c:pt idx="1907">
                  <c:v>15396806693.6141</c:v>
                </c:pt>
                <c:pt idx="1908">
                  <c:v>15397940274.267401</c:v>
                </c:pt>
                <c:pt idx="1909">
                  <c:v>15396087991.8241</c:v>
                </c:pt>
                <c:pt idx="1910">
                  <c:v>15395648333.754499</c:v>
                </c:pt>
                <c:pt idx="1911">
                  <c:v>15392434167.646799</c:v>
                </c:pt>
                <c:pt idx="1912">
                  <c:v>15389147327.180099</c:v>
                </c:pt>
                <c:pt idx="1913">
                  <c:v>15390954958.5154</c:v>
                </c:pt>
                <c:pt idx="1914">
                  <c:v>15390419667.647699</c:v>
                </c:pt>
                <c:pt idx="1915">
                  <c:v>15395292067.253799</c:v>
                </c:pt>
                <c:pt idx="1916">
                  <c:v>15395928479.3057</c:v>
                </c:pt>
                <c:pt idx="1917">
                  <c:v>15403041922.195101</c:v>
                </c:pt>
                <c:pt idx="1918">
                  <c:v>15401091219.526899</c:v>
                </c:pt>
                <c:pt idx="1919">
                  <c:v>15401811570.0805</c:v>
                </c:pt>
                <c:pt idx="1920">
                  <c:v>15398014238.8577</c:v>
                </c:pt>
                <c:pt idx="1921">
                  <c:v>15397861678.496201</c:v>
                </c:pt>
                <c:pt idx="1922">
                  <c:v>15398485220.127199</c:v>
                </c:pt>
                <c:pt idx="1923">
                  <c:v>15395958107.637199</c:v>
                </c:pt>
                <c:pt idx="1924">
                  <c:v>15390365407.682199</c:v>
                </c:pt>
                <c:pt idx="1925">
                  <c:v>15389345205.7118</c:v>
                </c:pt>
                <c:pt idx="1926">
                  <c:v>15383368292.0123</c:v>
                </c:pt>
                <c:pt idx="1927">
                  <c:v>15378299190.4771</c:v>
                </c:pt>
                <c:pt idx="1928">
                  <c:v>15366718710.3529</c:v>
                </c:pt>
                <c:pt idx="1929">
                  <c:v>15368027546.029699</c:v>
                </c:pt>
                <c:pt idx="1930">
                  <c:v>15366756576.0348</c:v>
                </c:pt>
                <c:pt idx="1931">
                  <c:v>15378319815.207701</c:v>
                </c:pt>
                <c:pt idx="1932">
                  <c:v>15385176395.813101</c:v>
                </c:pt>
                <c:pt idx="1933">
                  <c:v>15387590016.459999</c:v>
                </c:pt>
                <c:pt idx="1934">
                  <c:v>15391636428.384001</c:v>
                </c:pt>
                <c:pt idx="1935">
                  <c:v>15381468235.8929</c:v>
                </c:pt>
                <c:pt idx="1936">
                  <c:v>15383571922.971399</c:v>
                </c:pt>
                <c:pt idx="1937">
                  <c:v>15377344899.187599</c:v>
                </c:pt>
                <c:pt idx="1938">
                  <c:v>15370181947.560499</c:v>
                </c:pt>
                <c:pt idx="1939">
                  <c:v>15366003530.3778</c:v>
                </c:pt>
                <c:pt idx="1940">
                  <c:v>15365870878.2432</c:v>
                </c:pt>
                <c:pt idx="1941">
                  <c:v>15364816272.361601</c:v>
                </c:pt>
                <c:pt idx="1942">
                  <c:v>15354213042.3398</c:v>
                </c:pt>
                <c:pt idx="1943">
                  <c:v>15362754465.509899</c:v>
                </c:pt>
                <c:pt idx="1944">
                  <c:v>15367184136.608601</c:v>
                </c:pt>
                <c:pt idx="1945">
                  <c:v>15370443610.0205</c:v>
                </c:pt>
                <c:pt idx="1946">
                  <c:v>15368023280.188499</c:v>
                </c:pt>
                <c:pt idx="1947">
                  <c:v>15367721140.879101</c:v>
                </c:pt>
                <c:pt idx="1948">
                  <c:v>15364644560.026899</c:v>
                </c:pt>
                <c:pt idx="1949">
                  <c:v>15358733120.318001</c:v>
                </c:pt>
                <c:pt idx="1950">
                  <c:v>15357569393.2031</c:v>
                </c:pt>
                <c:pt idx="1951">
                  <c:v>15363832823.7824</c:v>
                </c:pt>
                <c:pt idx="1952">
                  <c:v>15364232523.475201</c:v>
                </c:pt>
                <c:pt idx="1953">
                  <c:v>15372639989.738701</c:v>
                </c:pt>
                <c:pt idx="1954">
                  <c:v>15362351655.4002</c:v>
                </c:pt>
                <c:pt idx="1955">
                  <c:v>15422142990.7726</c:v>
                </c:pt>
                <c:pt idx="1956">
                  <c:v>15361085680.0166</c:v>
                </c:pt>
                <c:pt idx="1957">
                  <c:v>15365486956.013399</c:v>
                </c:pt>
                <c:pt idx="1958">
                  <c:v>15363846185.2519</c:v>
                </c:pt>
                <c:pt idx="1959">
                  <c:v>15359982853.886299</c:v>
                </c:pt>
                <c:pt idx="1960">
                  <c:v>15347814951.664801</c:v>
                </c:pt>
                <c:pt idx="1961">
                  <c:v>15346914056.9674</c:v>
                </c:pt>
                <c:pt idx="1962">
                  <c:v>15338112620.198999</c:v>
                </c:pt>
                <c:pt idx="1963">
                  <c:v>15339135536.014099</c:v>
                </c:pt>
                <c:pt idx="1964">
                  <c:v>15342175973.379999</c:v>
                </c:pt>
                <c:pt idx="1965">
                  <c:v>15341621868.4867</c:v>
                </c:pt>
                <c:pt idx="1966">
                  <c:v>15346297094.820999</c:v>
                </c:pt>
                <c:pt idx="1967">
                  <c:v>15345450141.346399</c:v>
                </c:pt>
                <c:pt idx="1968">
                  <c:v>15338153752.526699</c:v>
                </c:pt>
                <c:pt idx="1969">
                  <c:v>15328710267.919001</c:v>
                </c:pt>
                <c:pt idx="1970">
                  <c:v>15334259379.495001</c:v>
                </c:pt>
                <c:pt idx="1971">
                  <c:v>15334250297.538601</c:v>
                </c:pt>
                <c:pt idx="1972">
                  <c:v>15326704516.149799</c:v>
                </c:pt>
                <c:pt idx="1973">
                  <c:v>15323632096.6534</c:v>
                </c:pt>
                <c:pt idx="1974">
                  <c:v>15315689935.4471</c:v>
                </c:pt>
                <c:pt idx="1975">
                  <c:v>15314519601.7747</c:v>
                </c:pt>
                <c:pt idx="1976">
                  <c:v>15314632936.011299</c:v>
                </c:pt>
                <c:pt idx="1977">
                  <c:v>15328703406.1336</c:v>
                </c:pt>
                <c:pt idx="1978">
                  <c:v>15332917169.610399</c:v>
                </c:pt>
                <c:pt idx="1979">
                  <c:v>15332946450.3978</c:v>
                </c:pt>
                <c:pt idx="1980">
                  <c:v>15331347151.981199</c:v>
                </c:pt>
                <c:pt idx="1981">
                  <c:v>15327839574.684799</c:v>
                </c:pt>
                <c:pt idx="1982">
                  <c:v>15324851210.207399</c:v>
                </c:pt>
                <c:pt idx="1983">
                  <c:v>15318832477.3612</c:v>
                </c:pt>
                <c:pt idx="1984">
                  <c:v>15320821213.299999</c:v>
                </c:pt>
                <c:pt idx="1985">
                  <c:v>15320111801.141701</c:v>
                </c:pt>
                <c:pt idx="1986">
                  <c:v>15322925165.1698</c:v>
                </c:pt>
                <c:pt idx="1987">
                  <c:v>15319781255.673</c:v>
                </c:pt>
                <c:pt idx="1988">
                  <c:v>15322935800.242201</c:v>
                </c:pt>
                <c:pt idx="1989">
                  <c:v>15317300658.5492</c:v>
                </c:pt>
                <c:pt idx="1990">
                  <c:v>15309588774.452801</c:v>
                </c:pt>
                <c:pt idx="1991">
                  <c:v>15311691901.319799</c:v>
                </c:pt>
                <c:pt idx="1992">
                  <c:v>15312419529.5958</c:v>
                </c:pt>
                <c:pt idx="1993">
                  <c:v>15313893475.657801</c:v>
                </c:pt>
                <c:pt idx="1994">
                  <c:v>15309224274.196899</c:v>
                </c:pt>
                <c:pt idx="1995">
                  <c:v>15305775609.0348</c:v>
                </c:pt>
                <c:pt idx="1996">
                  <c:v>15295839813.382401</c:v>
                </c:pt>
                <c:pt idx="1997">
                  <c:v>15287912309.5716</c:v>
                </c:pt>
                <c:pt idx="1998">
                  <c:v>15282261014.552601</c:v>
                </c:pt>
                <c:pt idx="1999">
                  <c:v>15277699004.658899</c:v>
                </c:pt>
                <c:pt idx="2000">
                  <c:v>15275211628.7176</c:v>
                </c:pt>
                <c:pt idx="2001">
                  <c:v>15273895629.7012</c:v>
                </c:pt>
                <c:pt idx="2002">
                  <c:v>15287174500.123899</c:v>
                </c:pt>
                <c:pt idx="2003">
                  <c:v>15293499104.901899</c:v>
                </c:pt>
                <c:pt idx="2004">
                  <c:v>15295620110.668301</c:v>
                </c:pt>
                <c:pt idx="2005">
                  <c:v>15301612937.161301</c:v>
                </c:pt>
                <c:pt idx="2006">
                  <c:v>15300659264.085501</c:v>
                </c:pt>
                <c:pt idx="2007">
                  <c:v>15299239588.4132</c:v>
                </c:pt>
                <c:pt idx="2008">
                  <c:v>15293604330.3522</c:v>
                </c:pt>
                <c:pt idx="2011">
                  <c:v>15295337323.5896</c:v>
                </c:pt>
                <c:pt idx="2012">
                  <c:v>15293895087.014</c:v>
                </c:pt>
                <c:pt idx="2013">
                  <c:v>15295101269.8713</c:v>
                </c:pt>
                <c:pt idx="2014">
                  <c:v>15291083912.513399</c:v>
                </c:pt>
                <c:pt idx="2015">
                  <c:v>15285924374.455999</c:v>
                </c:pt>
                <c:pt idx="2016">
                  <c:v>15281511606.686199</c:v>
                </c:pt>
                <c:pt idx="2017">
                  <c:v>15274149545.7348</c:v>
                </c:pt>
                <c:pt idx="2018">
                  <c:v>15269145245.1548</c:v>
                </c:pt>
                <c:pt idx="2019">
                  <c:v>15273842179.745701</c:v>
                </c:pt>
                <c:pt idx="2020">
                  <c:v>15275914995.6681</c:v>
                </c:pt>
                <c:pt idx="2021">
                  <c:v>15272634444.348301</c:v>
                </c:pt>
                <c:pt idx="2022">
                  <c:v>15270433462.704399</c:v>
                </c:pt>
                <c:pt idx="2023">
                  <c:v>15265466858.260201</c:v>
                </c:pt>
                <c:pt idx="2024">
                  <c:v>15247961052.004999</c:v>
                </c:pt>
                <c:pt idx="2025">
                  <c:v>15244857475.559299</c:v>
                </c:pt>
                <c:pt idx="2026">
                  <c:v>15244003947.5779</c:v>
                </c:pt>
                <c:pt idx="2027">
                  <c:v>15248801112.620399</c:v>
                </c:pt>
                <c:pt idx="2028">
                  <c:v>15253199697.320299</c:v>
                </c:pt>
                <c:pt idx="2029">
                  <c:v>15259703005.4128</c:v>
                </c:pt>
                <c:pt idx="2030">
                  <c:v>15268557355.2386</c:v>
                </c:pt>
                <c:pt idx="2031">
                  <c:v>15270847789.9058</c:v>
                </c:pt>
                <c:pt idx="2032">
                  <c:v>15265343550.9412</c:v>
                </c:pt>
                <c:pt idx="2033">
                  <c:v>15264372645.6945</c:v>
                </c:pt>
                <c:pt idx="2034">
                  <c:v>15264015252.0061</c:v>
                </c:pt>
                <c:pt idx="2035">
                  <c:v>15260314360.992599</c:v>
                </c:pt>
                <c:pt idx="2036">
                  <c:v>15262547218.9251</c:v>
                </c:pt>
                <c:pt idx="2037">
                  <c:v>15263149993.3801</c:v>
                </c:pt>
                <c:pt idx="2038">
                  <c:v>15266516578.7272</c:v>
                </c:pt>
                <c:pt idx="2039">
                  <c:v>15264809187.499701</c:v>
                </c:pt>
                <c:pt idx="2040">
                  <c:v>15265120040.563101</c:v>
                </c:pt>
                <c:pt idx="2041">
                  <c:v>15266196279.357599</c:v>
                </c:pt>
                <c:pt idx="2042">
                  <c:v>15262431354.193199</c:v>
                </c:pt>
                <c:pt idx="2043">
                  <c:v>15261018747.483801</c:v>
                </c:pt>
                <c:pt idx="2044">
                  <c:v>15256848920.8633</c:v>
                </c:pt>
                <c:pt idx="2045">
                  <c:v>15246010380.994499</c:v>
                </c:pt>
                <c:pt idx="2046">
                  <c:v>15241619448.2437</c:v>
                </c:pt>
                <c:pt idx="2047">
                  <c:v>15246596466.120199</c:v>
                </c:pt>
                <c:pt idx="2048">
                  <c:v>15252424311.299999</c:v>
                </c:pt>
                <c:pt idx="2049">
                  <c:v>15259089547.2358</c:v>
                </c:pt>
                <c:pt idx="2050">
                  <c:v>15260606535.299101</c:v>
                </c:pt>
                <c:pt idx="2051">
                  <c:v>15258087573.0805</c:v>
                </c:pt>
                <c:pt idx="2052">
                  <c:v>15251388881.7428</c:v>
                </c:pt>
                <c:pt idx="2053">
                  <c:v>15247748850.379601</c:v>
                </c:pt>
                <c:pt idx="2054">
                  <c:v>15245074155.4758</c:v>
                </c:pt>
                <c:pt idx="2055">
                  <c:v>15247373729.047501</c:v>
                </c:pt>
                <c:pt idx="2056">
                  <c:v>15252000995.9753</c:v>
                </c:pt>
                <c:pt idx="2057">
                  <c:v>15252831163.4578</c:v>
                </c:pt>
                <c:pt idx="2058">
                  <c:v>15249367956.266701</c:v>
                </c:pt>
                <c:pt idx="2059">
                  <c:v>15238187740.130301</c:v>
                </c:pt>
                <c:pt idx="2060">
                  <c:v>15227835866.5853</c:v>
                </c:pt>
                <c:pt idx="2061">
                  <c:v>15226116320.903799</c:v>
                </c:pt>
                <c:pt idx="2062">
                  <c:v>15224053618.59</c:v>
                </c:pt>
                <c:pt idx="2063">
                  <c:v>15227787902.532</c:v>
                </c:pt>
                <c:pt idx="2064">
                  <c:v>15230579742.6644</c:v>
                </c:pt>
                <c:pt idx="2065">
                  <c:v>15232806905.6852</c:v>
                </c:pt>
                <c:pt idx="2066">
                  <c:v>15236519526.879101</c:v>
                </c:pt>
                <c:pt idx="2067">
                  <c:v>15237042861.8771</c:v>
                </c:pt>
                <c:pt idx="2068">
                  <c:v>15234073899.0436</c:v>
                </c:pt>
                <c:pt idx="2069">
                  <c:v>15228896936.746599</c:v>
                </c:pt>
                <c:pt idx="2070">
                  <c:v>15229269531.856701</c:v>
                </c:pt>
                <c:pt idx="2071">
                  <c:v>15229029833.523199</c:v>
                </c:pt>
                <c:pt idx="2072">
                  <c:v>15222622950.592199</c:v>
                </c:pt>
                <c:pt idx="2073">
                  <c:v>15220017524.480301</c:v>
                </c:pt>
                <c:pt idx="2074">
                  <c:v>15219110644.584999</c:v>
                </c:pt>
                <c:pt idx="2075">
                  <c:v>15228173429.139999</c:v>
                </c:pt>
                <c:pt idx="2076">
                  <c:v>15233714414.113899</c:v>
                </c:pt>
                <c:pt idx="2077">
                  <c:v>15241072228.492201</c:v>
                </c:pt>
                <c:pt idx="2078">
                  <c:v>15239548133.597401</c:v>
                </c:pt>
                <c:pt idx="2079">
                  <c:v>15239265283.6744</c:v>
                </c:pt>
                <c:pt idx="2080">
                  <c:v>15241886895.8559</c:v>
                </c:pt>
                <c:pt idx="2081">
                  <c:v>15240678000.969</c:v>
                </c:pt>
                <c:pt idx="2082">
                  <c:v>15242772549.054399</c:v>
                </c:pt>
                <c:pt idx="2083">
                  <c:v>15240924141.222</c:v>
                </c:pt>
                <c:pt idx="2084">
                  <c:v>15232452502.563</c:v>
                </c:pt>
                <c:pt idx="2085">
                  <c:v>15219119614.9715</c:v>
                </c:pt>
                <c:pt idx="2086">
                  <c:v>15205255923.6043</c:v>
                </c:pt>
                <c:pt idx="2087">
                  <c:v>15201271427.9097</c:v>
                </c:pt>
                <c:pt idx="2088">
                  <c:v>15190687203.7472</c:v>
                </c:pt>
                <c:pt idx="2089">
                  <c:v>15195425695.7932</c:v>
                </c:pt>
                <c:pt idx="2090">
                  <c:v>15202711718.6719</c:v>
                </c:pt>
                <c:pt idx="2091">
                  <c:v>15214172439.6831</c:v>
                </c:pt>
                <c:pt idx="2092">
                  <c:v>15223959173.5735</c:v>
                </c:pt>
                <c:pt idx="2093">
                  <c:v>15228193441.3755</c:v>
                </c:pt>
                <c:pt idx="2094">
                  <c:v>15231846216.899401</c:v>
                </c:pt>
                <c:pt idx="2095">
                  <c:v>15234527775.885099</c:v>
                </c:pt>
                <c:pt idx="2096">
                  <c:v>15231748704.0585</c:v>
                </c:pt>
                <c:pt idx="2097">
                  <c:v>15233066099.0516</c:v>
                </c:pt>
                <c:pt idx="2098">
                  <c:v>15231481083.661301</c:v>
                </c:pt>
                <c:pt idx="2099">
                  <c:v>15231051974.4272</c:v>
                </c:pt>
                <c:pt idx="2100">
                  <c:v>15227007481.1749</c:v>
                </c:pt>
                <c:pt idx="2101">
                  <c:v>15224581541.0254</c:v>
                </c:pt>
                <c:pt idx="2102">
                  <c:v>15219025387.0665</c:v>
                </c:pt>
                <c:pt idx="2103">
                  <c:v>15223244828.503599</c:v>
                </c:pt>
                <c:pt idx="2104">
                  <c:v>15228557323.5966</c:v>
                </c:pt>
                <c:pt idx="2105">
                  <c:v>15229177211.205999</c:v>
                </c:pt>
                <c:pt idx="2106">
                  <c:v>15234453353.874399</c:v>
                </c:pt>
                <c:pt idx="2107">
                  <c:v>15236509447.635599</c:v>
                </c:pt>
                <c:pt idx="2108">
                  <c:v>15244435874.4704</c:v>
                </c:pt>
                <c:pt idx="2109">
                  <c:v>15245869381.7516</c:v>
                </c:pt>
                <c:pt idx="2110">
                  <c:v>15248373477.837</c:v>
                </c:pt>
                <c:pt idx="2111">
                  <c:v>15246273786.4893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95-485F-9234-F94AAB2DA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94628464"/>
        <c:axId val="-894633904"/>
      </c:lineChart>
      <c:dateAx>
        <c:axId val="-8946284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/>
                  <a:t>Dates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[$-409]mmm&quot;-&quot;yy;@" sourceLinked="0"/>
        <c:majorTickMark val="in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-894633904"/>
        <c:crosses val="autoZero"/>
        <c:auto val="1"/>
        <c:lblOffset val="100"/>
        <c:baseTimeUnit val="days"/>
        <c:majorUnit val="1"/>
        <c:majorTimeUnit val="years"/>
      </c:dateAx>
      <c:valAx>
        <c:axId val="-894633904"/>
        <c:scaling>
          <c:orientation val="minMax"/>
          <c:max val="18000000000"/>
          <c:min val="1300000000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 sz="1050"/>
                  <a:t>Total Digital Counts</a:t>
                </a:r>
                <a:endParaRPr lang="ko-KR" sz="1050"/>
              </a:p>
            </c:rich>
          </c:tx>
          <c:layout>
            <c:manualLayout>
              <c:xMode val="edge"/>
              <c:yMode val="edge"/>
              <c:x val="1.7955408389910062E-2"/>
              <c:y val="0.321612233253452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-894628464"/>
        <c:crosses val="autoZero"/>
        <c:crossBetween val="between"/>
        <c:majorUnit val="1000000000"/>
      </c:valAx>
      <c:spPr>
        <a:noFill/>
        <a:ln>
          <a:solidFill>
            <a:schemeClr val="bg1">
              <a:lumMod val="50000"/>
            </a:schemeClr>
          </a:solidFill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6178829365079364"/>
          <c:y val="0.75873010706739052"/>
          <c:w val="0.18723442464428788"/>
          <c:h val="5.38272308679963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0.83115</cdr:x>
      <cdr:y>0.56221</cdr:y>
    </cdr:from>
    <cdr:to>
      <cdr:x>0.9534</cdr:x>
      <cdr:y>0.64774</cdr:y>
    </cdr:to>
    <cdr:sp macro="" textlink="">
      <cdr:nvSpPr>
        <cdr:cNvPr id="3" name="직사각형 2">
          <a:extLst xmlns:a="http://schemas.openxmlformats.org/drawingml/2006/main">
            <a:ext uri="{FF2B5EF4-FFF2-40B4-BE49-F238E27FC236}">
              <a16:creationId xmlns:a16="http://schemas.microsoft.com/office/drawing/2014/main" id="{EB528AD9-8C91-461A-AB4F-CD633BF192BA}"/>
            </a:ext>
          </a:extLst>
        </cdr:cNvPr>
        <cdr:cNvSpPr/>
      </cdr:nvSpPr>
      <cdr:spPr>
        <a:xfrm xmlns:a="http://schemas.openxmlformats.org/drawingml/2006/main">
          <a:off x="4405537" y="2003739"/>
          <a:ext cx="648000" cy="30480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3">
          <a:schemeClr val="lt1"/>
        </a:lnRef>
        <a:fillRef xmlns:a="http://schemas.openxmlformats.org/drawingml/2006/main" idx="1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200" b="1" dirty="0">
              <a:solidFill>
                <a:schemeClr val="tx1"/>
              </a:solidFill>
              <a:latin typeface="+mn-ea"/>
            </a:rPr>
            <a:t>-8.1%</a:t>
          </a:r>
          <a:endParaRPr lang="ko-KR" altLang="en-US" sz="1200" b="1" dirty="0">
            <a:solidFill>
              <a:schemeClr val="tx1"/>
            </a:solidFill>
            <a:latin typeface="+mn-ea"/>
          </a:endParaRPr>
        </a:p>
      </cdr:txBody>
    </cdr:sp>
  </cdr:relSizeAnchor>
  <cdr:relSizeAnchor xmlns:cdr="http://schemas.openxmlformats.org/drawingml/2006/chartDrawing">
    <cdr:from>
      <cdr:x>0.83115</cdr:x>
      <cdr:y>0.24058</cdr:y>
    </cdr:from>
    <cdr:to>
      <cdr:x>0.9534</cdr:x>
      <cdr:y>0.3261</cdr:y>
    </cdr:to>
    <cdr:sp macro="" textlink="">
      <cdr:nvSpPr>
        <cdr:cNvPr id="4" name="직사각형 3">
          <a:extLst xmlns:a="http://schemas.openxmlformats.org/drawingml/2006/main">
            <a:ext uri="{FF2B5EF4-FFF2-40B4-BE49-F238E27FC236}">
              <a16:creationId xmlns:a16="http://schemas.microsoft.com/office/drawing/2014/main" id="{92104186-1EE3-44F8-B690-62F508F72D81}"/>
            </a:ext>
          </a:extLst>
        </cdr:cNvPr>
        <cdr:cNvSpPr/>
      </cdr:nvSpPr>
      <cdr:spPr>
        <a:xfrm xmlns:a="http://schemas.openxmlformats.org/drawingml/2006/main">
          <a:off x="4405537" y="857420"/>
          <a:ext cx="648000" cy="30480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3">
          <a:schemeClr val="lt1"/>
        </a:lnRef>
        <a:fillRef xmlns:a="http://schemas.openxmlformats.org/drawingml/2006/main" idx="1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ko-KR"/>
          </a:defPPr>
          <a:lvl1pPr marL="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1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200" b="1" dirty="0">
              <a:solidFill>
                <a:schemeClr val="tx1"/>
              </a:solidFill>
              <a:latin typeface="+mn-ea"/>
            </a:rPr>
            <a:t>-2.0%</a:t>
          </a:r>
          <a:endParaRPr lang="ko-KR" altLang="en-US" sz="1200" b="1" dirty="0">
            <a:solidFill>
              <a:schemeClr val="tx1"/>
            </a:solidFill>
            <a:latin typeface="+mn-ea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113FB600-F26D-431A-B893-967119B00B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106C673-A48E-4CF5-A6C9-7B415EA6AE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12A97-7DE9-4BF6-A277-1EF922E76FBF}" type="datetimeFigureOut">
              <a:rPr lang="ko-KR" altLang="en-US" smtClean="0"/>
              <a:t>2026-03-23(Mon)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429EAFB-68A5-4E34-806C-9CCE7B9AD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8D6EA84-4A1D-4EE5-8E54-58D0569FE7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CED7B-24DF-4CA6-82C4-E475F4BC11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25425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2BFF2C-E140-41B6-974D-B50E873AE7CF}" type="datetimeFigureOut">
              <a:rPr lang="ko-KR" altLang="en-US" smtClean="0"/>
              <a:t>2026-03-23(Mon)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89240-EDEC-44DC-BD6A-61E3C36800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9087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4014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u="sng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663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322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8426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2625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989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7318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4783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969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9563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0152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872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14497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1746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7644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4723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389240-EDEC-44DC-BD6A-61E3C36800F5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593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38D04984-C027-4FD3-80AE-D5188F4E3399}"/>
              </a:ext>
            </a:extLst>
          </p:cNvPr>
          <p:cNvSpPr/>
          <p:nvPr userDrawn="1"/>
        </p:nvSpPr>
        <p:spPr>
          <a:xfrm>
            <a:off x="-4688" y="0"/>
            <a:ext cx="12192000" cy="6191338"/>
          </a:xfrm>
          <a:prstGeom prst="rect">
            <a:avLst/>
          </a:prstGeom>
          <a:gradFill flip="none" rotWithShape="1">
            <a:gsLst>
              <a:gs pos="0">
                <a:srgbClr val="014284"/>
              </a:gs>
              <a:gs pos="56000">
                <a:srgbClr val="011E56"/>
              </a:gs>
              <a:gs pos="76000">
                <a:srgbClr val="010938"/>
              </a:gs>
              <a:gs pos="97000">
                <a:srgbClr val="010938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66F0BD9-6E57-40CE-A3C3-AD162F2A92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44150">
            <a:off x="8812082" y="1976982"/>
            <a:ext cx="3239439" cy="223737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D0CC0B2-6203-4575-9841-7A1CBF5A6B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39568" y="3327843"/>
            <a:ext cx="6785809" cy="3721219"/>
          </a:xfrm>
          <a:custGeom>
            <a:avLst/>
            <a:gdLst>
              <a:gd name="connsiteX0" fmla="*/ 0 w 6785809"/>
              <a:gd name="connsiteY0" fmla="*/ 0 h 3721219"/>
              <a:gd name="connsiteX1" fmla="*/ 6785809 w 6785809"/>
              <a:gd name="connsiteY1" fmla="*/ 0 h 3721219"/>
              <a:gd name="connsiteX2" fmla="*/ 6785809 w 6785809"/>
              <a:gd name="connsiteY2" fmla="*/ 3721219 h 3721219"/>
              <a:gd name="connsiteX3" fmla="*/ 6727082 w 6785809"/>
              <a:gd name="connsiteY3" fmla="*/ 3721219 h 3721219"/>
              <a:gd name="connsiteX4" fmla="*/ 6727082 w 6785809"/>
              <a:gd name="connsiteY4" fmla="*/ 2895591 h 3721219"/>
              <a:gd name="connsiteX5" fmla="*/ 6621418 w 6785809"/>
              <a:gd name="connsiteY5" fmla="*/ 2895591 h 3721219"/>
              <a:gd name="connsiteX6" fmla="*/ 6621418 w 6785809"/>
              <a:gd name="connsiteY6" fmla="*/ 2834445 h 3721219"/>
              <a:gd name="connsiteX7" fmla="*/ 333829 w 6785809"/>
              <a:gd name="connsiteY7" fmla="*/ 2834445 h 3721219"/>
              <a:gd name="connsiteX8" fmla="*/ 333829 w 6785809"/>
              <a:gd name="connsiteY8" fmla="*/ 2895591 h 3721219"/>
              <a:gd name="connsiteX9" fmla="*/ 0 w 6785809"/>
              <a:gd name="connsiteY9" fmla="*/ 2895591 h 3721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85809" h="3721219">
                <a:moveTo>
                  <a:pt x="0" y="0"/>
                </a:moveTo>
                <a:lnTo>
                  <a:pt x="6785809" y="0"/>
                </a:lnTo>
                <a:lnTo>
                  <a:pt x="6785809" y="3721219"/>
                </a:lnTo>
                <a:lnTo>
                  <a:pt x="6727082" y="3721219"/>
                </a:lnTo>
                <a:lnTo>
                  <a:pt x="6727082" y="2895591"/>
                </a:lnTo>
                <a:lnTo>
                  <a:pt x="6621418" y="2895591"/>
                </a:lnTo>
                <a:lnTo>
                  <a:pt x="6621418" y="2834445"/>
                </a:lnTo>
                <a:lnTo>
                  <a:pt x="333829" y="2834445"/>
                </a:lnTo>
                <a:lnTo>
                  <a:pt x="333829" y="2895591"/>
                </a:lnTo>
                <a:lnTo>
                  <a:pt x="0" y="2895591"/>
                </a:lnTo>
                <a:close/>
              </a:path>
            </a:pathLst>
          </a:cu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4E63759-631D-4F95-9A6C-7AC9D28501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4989" y="65325"/>
            <a:ext cx="1652324" cy="6158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BFF1DF5-ED01-4EEE-BEA2-4078A76A63A9}"/>
              </a:ext>
            </a:extLst>
          </p:cNvPr>
          <p:cNvSpPr txBox="1"/>
          <p:nvPr userDrawn="1"/>
        </p:nvSpPr>
        <p:spPr>
          <a:xfrm>
            <a:off x="-77018" y="5935664"/>
            <a:ext cx="868979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sz="6800" b="1" dirty="0">
                <a:solidFill>
                  <a:srgbClr val="F0F0F0"/>
                </a:solidFill>
              </a:rPr>
              <a:t>GEMS </a:t>
            </a:r>
            <a:r>
              <a:rPr lang="en-US" altLang="ko-KR" sz="6800" b="1" dirty="0" err="1">
                <a:solidFill>
                  <a:srgbClr val="F0F0F0"/>
                </a:solidFill>
              </a:rPr>
              <a:t>GEMS</a:t>
            </a:r>
            <a:r>
              <a:rPr lang="en-US" altLang="ko-KR" sz="6800" b="1" dirty="0">
                <a:solidFill>
                  <a:srgbClr val="F0F0F0"/>
                </a:solidFill>
              </a:rPr>
              <a:t> </a:t>
            </a:r>
            <a:r>
              <a:rPr lang="en-US" altLang="ko-KR" sz="6800" b="1" dirty="0" err="1">
                <a:solidFill>
                  <a:srgbClr val="F0F0F0"/>
                </a:solidFill>
              </a:rPr>
              <a:t>GEMS</a:t>
            </a:r>
            <a:endParaRPr lang="ko-KR" altLang="en-US" sz="6800" b="1" dirty="0">
              <a:solidFill>
                <a:srgbClr val="F0F0F0"/>
              </a:solidFill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09CBF3A7-042F-4132-AB36-7C670D41BE9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794" y="5355771"/>
            <a:ext cx="1365110" cy="15743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90140B9-F31E-4080-ACC3-89FFFA2B9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752" y="871127"/>
            <a:ext cx="9542417" cy="1270615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</a:t>
            </a:r>
            <a:r>
              <a:rPr lang="en-US" altLang="ko-KR" dirty="0"/>
              <a:t> </a:t>
            </a:r>
            <a:r>
              <a:rPr lang="ko-KR" altLang="en-US" dirty="0"/>
              <a:t>제목</a:t>
            </a:r>
          </a:p>
        </p:txBody>
      </p:sp>
      <p:sp>
        <p:nvSpPr>
          <p:cNvPr id="20" name="텍스트 개체 틀 19">
            <a:extLst>
              <a:ext uri="{FF2B5EF4-FFF2-40B4-BE49-F238E27FC236}">
                <a16:creationId xmlns:a16="http://schemas.microsoft.com/office/drawing/2014/main" id="{928DD424-C910-412B-A0BC-526780E21E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3752" y="2258497"/>
            <a:ext cx="9399016" cy="1138773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C457CDEE-EF1B-4EA6-8ADA-87FA790044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9349" y="3777576"/>
            <a:ext cx="2541663" cy="334963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  <a:lvl2pPr>
              <a:defRPr sz="140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2pPr>
            <a:lvl3pPr>
              <a:defRPr sz="140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3pPr>
            <a:lvl4pPr>
              <a:defRPr sz="140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4pPr>
            <a:lvl5pPr>
              <a:defRPr sz="140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0F92A662-51B9-40CA-8869-2752E1991F3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2775" y="6210000"/>
            <a:ext cx="3513263" cy="7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22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B5CCDA28-58CB-4C9C-939B-4CCA1C8F2CE7}"/>
              </a:ext>
            </a:extLst>
          </p:cNvPr>
          <p:cNvSpPr/>
          <p:nvPr userDrawn="1"/>
        </p:nvSpPr>
        <p:spPr>
          <a:xfrm>
            <a:off x="0" y="-421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AA1033-F3D2-45B0-8C26-5DEFA5AB4B42}"/>
              </a:ext>
            </a:extLst>
          </p:cNvPr>
          <p:cNvSpPr txBox="1"/>
          <p:nvPr userDrawn="1"/>
        </p:nvSpPr>
        <p:spPr>
          <a:xfrm>
            <a:off x="728859" y="515300"/>
            <a:ext cx="23310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>
                <a:solidFill>
                  <a:srgbClr val="02349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Contents</a:t>
            </a:r>
            <a:endParaRPr lang="ko-KR" altLang="en-US" sz="4000" b="1" dirty="0">
              <a:solidFill>
                <a:srgbClr val="023498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15DF28C-92FE-4D4B-B7E4-B782661CA4C8}"/>
              </a:ext>
            </a:extLst>
          </p:cNvPr>
          <p:cNvCxnSpPr>
            <a:cxnSpLocks/>
          </p:cNvCxnSpPr>
          <p:nvPr userDrawn="1"/>
        </p:nvCxnSpPr>
        <p:spPr>
          <a:xfrm>
            <a:off x="3147647" y="947279"/>
            <a:ext cx="7302639" cy="0"/>
          </a:xfrm>
          <a:prstGeom prst="line">
            <a:avLst/>
          </a:prstGeom>
          <a:ln w="38100">
            <a:solidFill>
              <a:srgbClr val="0234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>
            <a:extLst>
              <a:ext uri="{FF2B5EF4-FFF2-40B4-BE49-F238E27FC236}">
                <a16:creationId xmlns:a16="http://schemas.microsoft.com/office/drawing/2014/main" id="{7FD416BE-BBD2-4082-9F46-D65790A690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217775"/>
            <a:ext cx="3147646" cy="166214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CFF5EB4-4991-4FD9-BD8A-330AAFEC0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468" y="1573406"/>
            <a:ext cx="7960996" cy="1993046"/>
          </a:xfrm>
        </p:spPr>
        <p:txBody>
          <a:bodyPr>
            <a:normAutofit/>
          </a:bodyPr>
          <a:lstStyle>
            <a:lvl1pPr>
              <a:lnSpc>
                <a:spcPct val="200000"/>
              </a:lnSpc>
              <a:defRPr sz="3200" b="1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212EB119-6BF5-49FC-97B7-D16E0E0802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2777" y="6210573"/>
            <a:ext cx="3513263" cy="7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27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532FA758-43D1-421F-9122-5A51C076E05F}"/>
              </a:ext>
            </a:extLst>
          </p:cNvPr>
          <p:cNvSpPr/>
          <p:nvPr userDrawn="1"/>
        </p:nvSpPr>
        <p:spPr>
          <a:xfrm>
            <a:off x="0" y="-421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8FFFCEF4-447D-44F7-A38A-80587F42A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8434">
            <a:off x="8943865" y="-286822"/>
            <a:ext cx="3249689" cy="224445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00E1723-6240-417E-B473-D03B94FD7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377" y="2511573"/>
            <a:ext cx="9367248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39901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532FA758-43D1-421F-9122-5A51C076E05F}"/>
              </a:ext>
            </a:extLst>
          </p:cNvPr>
          <p:cNvSpPr/>
          <p:nvPr userDrawn="1"/>
        </p:nvSpPr>
        <p:spPr>
          <a:xfrm>
            <a:off x="0" y="-421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55B9FA1F-2A6C-4B9D-BA67-A2E3FBAA829E}"/>
              </a:ext>
            </a:extLst>
          </p:cNvPr>
          <p:cNvCxnSpPr>
            <a:cxnSpLocks/>
          </p:cNvCxnSpPr>
          <p:nvPr userDrawn="1"/>
        </p:nvCxnSpPr>
        <p:spPr>
          <a:xfrm>
            <a:off x="1419225" y="1237565"/>
            <a:ext cx="95504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>
            <a:extLst>
              <a:ext uri="{FF2B5EF4-FFF2-40B4-BE49-F238E27FC236}">
                <a16:creationId xmlns:a16="http://schemas.microsoft.com/office/drawing/2014/main" id="{8FFFCEF4-447D-44F7-A38A-80587F42A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8434">
            <a:off x="8943865" y="-286822"/>
            <a:ext cx="3249689" cy="224445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00E1723-6240-417E-B473-D03B94FD7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3669" y="2511573"/>
            <a:ext cx="9375956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07F8041-7D31-4407-B1A8-12364DBD34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2777" y="6210573"/>
            <a:ext cx="3513263" cy="7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94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532FA758-43D1-421F-9122-5A51C076E05F}"/>
              </a:ext>
            </a:extLst>
          </p:cNvPr>
          <p:cNvSpPr/>
          <p:nvPr userDrawn="1"/>
        </p:nvSpPr>
        <p:spPr>
          <a:xfrm>
            <a:off x="0" y="-421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55B9FA1F-2A6C-4B9D-BA67-A2E3FBAA829E}"/>
              </a:ext>
            </a:extLst>
          </p:cNvPr>
          <p:cNvCxnSpPr>
            <a:cxnSpLocks/>
          </p:cNvCxnSpPr>
          <p:nvPr userDrawn="1"/>
        </p:nvCxnSpPr>
        <p:spPr>
          <a:xfrm>
            <a:off x="1419225" y="1237565"/>
            <a:ext cx="9550400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>
            <a:extLst>
              <a:ext uri="{FF2B5EF4-FFF2-40B4-BE49-F238E27FC236}">
                <a16:creationId xmlns:a16="http://schemas.microsoft.com/office/drawing/2014/main" id="{8FFFCEF4-447D-44F7-A38A-80587F42AD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58434">
            <a:off x="8943865" y="-286822"/>
            <a:ext cx="3249689" cy="2244452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6F14081-49AC-42AE-9351-8914AF6885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4727" y="6308093"/>
            <a:ext cx="2732645" cy="442612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600E1723-6240-417E-B473-D03B94FD7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2674" y="2511573"/>
            <a:ext cx="9666515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64429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4E704979-613F-4154-A98E-0A79FF59FF1D}"/>
              </a:ext>
            </a:extLst>
          </p:cNvPr>
          <p:cNvSpPr/>
          <p:nvPr userDrawn="1"/>
        </p:nvSpPr>
        <p:spPr>
          <a:xfrm>
            <a:off x="0" y="0"/>
            <a:ext cx="12192000" cy="763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13B7AFC-AE46-4F6E-86FD-3770B25AA5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06152">
            <a:off x="11216507" y="-106527"/>
            <a:ext cx="973354" cy="672263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ABB997F1-C507-48D6-92CD-EACEE1576C13}"/>
              </a:ext>
            </a:extLst>
          </p:cNvPr>
          <p:cNvSpPr/>
          <p:nvPr userDrawn="1"/>
        </p:nvSpPr>
        <p:spPr>
          <a:xfrm>
            <a:off x="0" y="731569"/>
            <a:ext cx="12205219" cy="729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9DEA7E8C-7153-443C-B530-5FB5E45B7663}"/>
              </a:ext>
            </a:extLst>
          </p:cNvPr>
          <p:cNvSpPr/>
          <p:nvPr userDrawn="1"/>
        </p:nvSpPr>
        <p:spPr>
          <a:xfrm rot="5400000">
            <a:off x="40831" y="-40826"/>
            <a:ext cx="731565" cy="813228"/>
          </a:xfrm>
          <a:prstGeom prst="round2SameRect">
            <a:avLst>
              <a:gd name="adj1" fmla="val 38169"/>
              <a:gd name="adj2" fmla="val 0"/>
            </a:avLst>
          </a:prstGeom>
          <a:gradFill>
            <a:gsLst>
              <a:gs pos="0">
                <a:srgbClr val="014284"/>
              </a:gs>
              <a:gs pos="56000">
                <a:srgbClr val="011E56"/>
              </a:gs>
              <a:gs pos="76000">
                <a:srgbClr val="010938"/>
              </a:gs>
              <a:gs pos="97000">
                <a:srgbClr val="010938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1FDBA28C-28BE-4E55-A733-2CE1CB637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4982" y="6544801"/>
            <a:ext cx="561703" cy="248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606060"/>
                </a:solidFill>
              </a:defRPr>
            </a:lvl1pPr>
          </a:lstStyle>
          <a:p>
            <a:fld id="{529DBFE3-915E-4317-AA1D-86725BEA9EC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D5D8F80-BDF3-4475-AE6E-5AC089045F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0505" y="185103"/>
            <a:ext cx="8081833" cy="459160"/>
          </a:xfrm>
        </p:spPr>
        <p:txBody>
          <a:bodyPr/>
          <a:lstStyle>
            <a:lvl1pPr marL="0" indent="0">
              <a:buNone/>
              <a:defRPr b="1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 lvl="0"/>
            <a:r>
              <a:rPr lang="ko-KR" altLang="en-US" dirty="0"/>
              <a:t>마스터 텍스트 스타일을 편집하려면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337A5A33-7575-4668-9F00-1AD57CD8D9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9162" y="201547"/>
            <a:ext cx="442711" cy="473808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dirty="0"/>
              <a:t>마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4DABCFF-A447-4634-8205-B8EF79B9A4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2338" y="145956"/>
            <a:ext cx="2712095" cy="58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490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4E704979-613F-4154-A98E-0A79FF59FF1D}"/>
              </a:ext>
            </a:extLst>
          </p:cNvPr>
          <p:cNvSpPr/>
          <p:nvPr userDrawn="1"/>
        </p:nvSpPr>
        <p:spPr>
          <a:xfrm>
            <a:off x="0" y="0"/>
            <a:ext cx="12192000" cy="7632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013B7AFC-AE46-4F6E-86FD-3770B25AA5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06152">
            <a:off x="11216507" y="-106527"/>
            <a:ext cx="973354" cy="672263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ABB997F1-C507-48D6-92CD-EACEE1576C13}"/>
              </a:ext>
            </a:extLst>
          </p:cNvPr>
          <p:cNvSpPr/>
          <p:nvPr userDrawn="1"/>
        </p:nvSpPr>
        <p:spPr>
          <a:xfrm>
            <a:off x="0" y="731569"/>
            <a:ext cx="12205219" cy="729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9DEA7E8C-7153-443C-B530-5FB5E45B7663}"/>
              </a:ext>
            </a:extLst>
          </p:cNvPr>
          <p:cNvSpPr/>
          <p:nvPr userDrawn="1"/>
        </p:nvSpPr>
        <p:spPr>
          <a:xfrm rot="5400000">
            <a:off x="40831" y="-40826"/>
            <a:ext cx="731565" cy="813228"/>
          </a:xfrm>
          <a:prstGeom prst="round2SameRect">
            <a:avLst>
              <a:gd name="adj1" fmla="val 38169"/>
              <a:gd name="adj2" fmla="val 0"/>
            </a:avLst>
          </a:prstGeom>
          <a:gradFill>
            <a:gsLst>
              <a:gs pos="0">
                <a:srgbClr val="014284"/>
              </a:gs>
              <a:gs pos="56000">
                <a:srgbClr val="011E56"/>
              </a:gs>
              <a:gs pos="76000">
                <a:srgbClr val="010938"/>
              </a:gs>
              <a:gs pos="97000">
                <a:srgbClr val="010938"/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0E405877-9719-4477-B2DB-64116A0C3C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6238" y="240283"/>
            <a:ext cx="2446946" cy="396337"/>
          </a:xfrm>
          <a:prstGeom prst="rect">
            <a:avLst/>
          </a:prstGeom>
        </p:spPr>
      </p:pic>
      <p:sp>
        <p:nvSpPr>
          <p:cNvPr id="14" name="슬라이드 번호 개체 틀 5">
            <a:extLst>
              <a:ext uri="{FF2B5EF4-FFF2-40B4-BE49-F238E27FC236}">
                <a16:creationId xmlns:a16="http://schemas.microsoft.com/office/drawing/2014/main" id="{1FDBA28C-28BE-4E55-A733-2CE1CB637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4982" y="6544801"/>
            <a:ext cx="561703" cy="248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606060"/>
                </a:solidFill>
              </a:defRPr>
            </a:lvl1pPr>
          </a:lstStyle>
          <a:p>
            <a:fld id="{529DBFE3-915E-4317-AA1D-86725BEA9EC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D5D8F80-BDF3-4475-AE6E-5AC089045F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0505" y="185103"/>
            <a:ext cx="8074378" cy="459160"/>
          </a:xfrm>
        </p:spPr>
        <p:txBody>
          <a:bodyPr/>
          <a:lstStyle>
            <a:lvl1pPr marL="0" indent="0">
              <a:buNone/>
              <a:defRPr b="1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</a:defRPr>
            </a:lvl1pPr>
          </a:lstStyle>
          <a:p>
            <a:pPr lvl="0"/>
            <a:r>
              <a:rPr lang="ko-KR" altLang="en-US" dirty="0"/>
              <a:t>마스터 텍스트 스타일을 편집하려면</a:t>
            </a:r>
          </a:p>
        </p:txBody>
      </p:sp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337A5A33-7575-4668-9F00-1AD57CD8D9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9162" y="201547"/>
            <a:ext cx="442711" cy="473808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ko-KR" altLang="en-US" dirty="0"/>
              <a:t>마</a:t>
            </a:r>
          </a:p>
        </p:txBody>
      </p:sp>
    </p:spTree>
    <p:extLst>
      <p:ext uri="{BB962C8B-B14F-4D97-AF65-F5344CB8AC3E}">
        <p14:creationId xmlns:p14="http://schemas.microsoft.com/office/powerpoint/2010/main" val="931902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C515566-A3F1-4955-8208-39C84B1D5B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459A0ACA-C7A7-4771-9C82-F5CCFCAA92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5597">
              <a:alpha val="6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B6D8A8-36AB-4576-A137-CDA469B77B3E}"/>
              </a:ext>
            </a:extLst>
          </p:cNvPr>
          <p:cNvSpPr txBox="1"/>
          <p:nvPr userDrawn="1"/>
        </p:nvSpPr>
        <p:spPr>
          <a:xfrm>
            <a:off x="4244363" y="1468091"/>
            <a:ext cx="4294663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6000" b="1" dirty="0">
                <a:solidFill>
                  <a:schemeClr val="bg1"/>
                </a:solidFill>
              </a:rPr>
              <a:t>Thank you</a:t>
            </a:r>
            <a:endParaRPr lang="ko-KR" altLang="en-US" sz="6000" b="1" dirty="0">
              <a:solidFill>
                <a:schemeClr val="bg1"/>
              </a:solidFill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6B50FB4B-CF22-4D70-8351-A4891931C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6538" y="4547736"/>
            <a:ext cx="6785809" cy="3013885"/>
          </a:xfrm>
          <a:custGeom>
            <a:avLst/>
            <a:gdLst>
              <a:gd name="connsiteX0" fmla="*/ 0 w 6785809"/>
              <a:gd name="connsiteY0" fmla="*/ 0 h 3721219"/>
              <a:gd name="connsiteX1" fmla="*/ 6785809 w 6785809"/>
              <a:gd name="connsiteY1" fmla="*/ 0 h 3721219"/>
              <a:gd name="connsiteX2" fmla="*/ 6785809 w 6785809"/>
              <a:gd name="connsiteY2" fmla="*/ 3721219 h 3721219"/>
              <a:gd name="connsiteX3" fmla="*/ 6727082 w 6785809"/>
              <a:gd name="connsiteY3" fmla="*/ 3721219 h 3721219"/>
              <a:gd name="connsiteX4" fmla="*/ 6727082 w 6785809"/>
              <a:gd name="connsiteY4" fmla="*/ 2895591 h 3721219"/>
              <a:gd name="connsiteX5" fmla="*/ 6621418 w 6785809"/>
              <a:gd name="connsiteY5" fmla="*/ 2895591 h 3721219"/>
              <a:gd name="connsiteX6" fmla="*/ 6621418 w 6785809"/>
              <a:gd name="connsiteY6" fmla="*/ 2834445 h 3721219"/>
              <a:gd name="connsiteX7" fmla="*/ 333829 w 6785809"/>
              <a:gd name="connsiteY7" fmla="*/ 2834445 h 3721219"/>
              <a:gd name="connsiteX8" fmla="*/ 333829 w 6785809"/>
              <a:gd name="connsiteY8" fmla="*/ 2895591 h 3721219"/>
              <a:gd name="connsiteX9" fmla="*/ 0 w 6785809"/>
              <a:gd name="connsiteY9" fmla="*/ 2895591 h 3721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85809" h="3721219">
                <a:moveTo>
                  <a:pt x="0" y="0"/>
                </a:moveTo>
                <a:lnTo>
                  <a:pt x="6785809" y="0"/>
                </a:lnTo>
                <a:lnTo>
                  <a:pt x="6785809" y="3721219"/>
                </a:lnTo>
                <a:lnTo>
                  <a:pt x="6727082" y="3721219"/>
                </a:lnTo>
                <a:lnTo>
                  <a:pt x="6727082" y="2895591"/>
                </a:lnTo>
                <a:lnTo>
                  <a:pt x="6621418" y="2895591"/>
                </a:lnTo>
                <a:lnTo>
                  <a:pt x="6621418" y="2834445"/>
                </a:lnTo>
                <a:lnTo>
                  <a:pt x="333829" y="2834445"/>
                </a:lnTo>
                <a:lnTo>
                  <a:pt x="333829" y="2895591"/>
                </a:lnTo>
                <a:lnTo>
                  <a:pt x="0" y="2895591"/>
                </a:lnTo>
                <a:close/>
              </a:path>
            </a:pathLst>
          </a:cu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0B2C8AA-E235-4B0C-B2C3-AD3CEF1F5B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61300">
            <a:off x="2524896" y="4048884"/>
            <a:ext cx="2369501" cy="163653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7082364-26DA-448D-9E4C-A3545878B77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9922" y="3305812"/>
            <a:ext cx="3623543" cy="78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87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C515566-A3F1-4955-8208-39C84B1D5B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459A0ACA-C7A7-4771-9C82-F5CCFCAA92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5597">
              <a:alpha val="6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B6D8A8-36AB-4576-A137-CDA469B77B3E}"/>
              </a:ext>
            </a:extLst>
          </p:cNvPr>
          <p:cNvSpPr txBox="1"/>
          <p:nvPr userDrawn="1"/>
        </p:nvSpPr>
        <p:spPr>
          <a:xfrm>
            <a:off x="4244363" y="1468091"/>
            <a:ext cx="4294663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6000" b="1" dirty="0">
                <a:solidFill>
                  <a:schemeClr val="bg1"/>
                </a:solidFill>
              </a:rPr>
              <a:t>감사합니다</a:t>
            </a:r>
            <a:r>
              <a:rPr lang="en-US" altLang="ko-KR" sz="6000" b="1" dirty="0">
                <a:solidFill>
                  <a:schemeClr val="bg1"/>
                </a:solidFill>
              </a:rPr>
              <a:t>.</a:t>
            </a:r>
            <a:endParaRPr lang="ko-KR" altLang="en-US" sz="6000" b="1" dirty="0">
              <a:solidFill>
                <a:schemeClr val="bg1"/>
              </a:solidFill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6B50FB4B-CF22-4D70-8351-A4891931C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6538" y="4547736"/>
            <a:ext cx="6785809" cy="3013885"/>
          </a:xfrm>
          <a:custGeom>
            <a:avLst/>
            <a:gdLst>
              <a:gd name="connsiteX0" fmla="*/ 0 w 6785809"/>
              <a:gd name="connsiteY0" fmla="*/ 0 h 3721219"/>
              <a:gd name="connsiteX1" fmla="*/ 6785809 w 6785809"/>
              <a:gd name="connsiteY1" fmla="*/ 0 h 3721219"/>
              <a:gd name="connsiteX2" fmla="*/ 6785809 w 6785809"/>
              <a:gd name="connsiteY2" fmla="*/ 3721219 h 3721219"/>
              <a:gd name="connsiteX3" fmla="*/ 6727082 w 6785809"/>
              <a:gd name="connsiteY3" fmla="*/ 3721219 h 3721219"/>
              <a:gd name="connsiteX4" fmla="*/ 6727082 w 6785809"/>
              <a:gd name="connsiteY4" fmla="*/ 2895591 h 3721219"/>
              <a:gd name="connsiteX5" fmla="*/ 6621418 w 6785809"/>
              <a:gd name="connsiteY5" fmla="*/ 2895591 h 3721219"/>
              <a:gd name="connsiteX6" fmla="*/ 6621418 w 6785809"/>
              <a:gd name="connsiteY6" fmla="*/ 2834445 h 3721219"/>
              <a:gd name="connsiteX7" fmla="*/ 333829 w 6785809"/>
              <a:gd name="connsiteY7" fmla="*/ 2834445 h 3721219"/>
              <a:gd name="connsiteX8" fmla="*/ 333829 w 6785809"/>
              <a:gd name="connsiteY8" fmla="*/ 2895591 h 3721219"/>
              <a:gd name="connsiteX9" fmla="*/ 0 w 6785809"/>
              <a:gd name="connsiteY9" fmla="*/ 2895591 h 3721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85809" h="3721219">
                <a:moveTo>
                  <a:pt x="0" y="0"/>
                </a:moveTo>
                <a:lnTo>
                  <a:pt x="6785809" y="0"/>
                </a:lnTo>
                <a:lnTo>
                  <a:pt x="6785809" y="3721219"/>
                </a:lnTo>
                <a:lnTo>
                  <a:pt x="6727082" y="3721219"/>
                </a:lnTo>
                <a:lnTo>
                  <a:pt x="6727082" y="2895591"/>
                </a:lnTo>
                <a:lnTo>
                  <a:pt x="6621418" y="2895591"/>
                </a:lnTo>
                <a:lnTo>
                  <a:pt x="6621418" y="2834445"/>
                </a:lnTo>
                <a:lnTo>
                  <a:pt x="333829" y="2834445"/>
                </a:lnTo>
                <a:lnTo>
                  <a:pt x="333829" y="2895591"/>
                </a:lnTo>
                <a:lnTo>
                  <a:pt x="0" y="2895591"/>
                </a:lnTo>
                <a:close/>
              </a:path>
            </a:pathLst>
          </a:cu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0B2C8AA-E235-4B0C-B2C3-AD3CEF1F5B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61300">
            <a:off x="2524896" y="4048884"/>
            <a:ext cx="2369501" cy="1636537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79096ABF-E616-4CFF-AC57-D5F6BCE22AF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2638" y="3258687"/>
            <a:ext cx="3013608" cy="58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315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3C515566-A3F1-4955-8208-39C84B1D5B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459A0ACA-C7A7-4771-9C82-F5CCFCAA92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5597">
              <a:alpha val="6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6B50FB4B-CF22-4D70-8351-A4891931C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6538" y="4547736"/>
            <a:ext cx="6785809" cy="3013885"/>
          </a:xfrm>
          <a:custGeom>
            <a:avLst/>
            <a:gdLst>
              <a:gd name="connsiteX0" fmla="*/ 0 w 6785809"/>
              <a:gd name="connsiteY0" fmla="*/ 0 h 3721219"/>
              <a:gd name="connsiteX1" fmla="*/ 6785809 w 6785809"/>
              <a:gd name="connsiteY1" fmla="*/ 0 h 3721219"/>
              <a:gd name="connsiteX2" fmla="*/ 6785809 w 6785809"/>
              <a:gd name="connsiteY2" fmla="*/ 3721219 h 3721219"/>
              <a:gd name="connsiteX3" fmla="*/ 6727082 w 6785809"/>
              <a:gd name="connsiteY3" fmla="*/ 3721219 h 3721219"/>
              <a:gd name="connsiteX4" fmla="*/ 6727082 w 6785809"/>
              <a:gd name="connsiteY4" fmla="*/ 2895591 h 3721219"/>
              <a:gd name="connsiteX5" fmla="*/ 6621418 w 6785809"/>
              <a:gd name="connsiteY5" fmla="*/ 2895591 h 3721219"/>
              <a:gd name="connsiteX6" fmla="*/ 6621418 w 6785809"/>
              <a:gd name="connsiteY6" fmla="*/ 2834445 h 3721219"/>
              <a:gd name="connsiteX7" fmla="*/ 333829 w 6785809"/>
              <a:gd name="connsiteY7" fmla="*/ 2834445 h 3721219"/>
              <a:gd name="connsiteX8" fmla="*/ 333829 w 6785809"/>
              <a:gd name="connsiteY8" fmla="*/ 2895591 h 3721219"/>
              <a:gd name="connsiteX9" fmla="*/ 0 w 6785809"/>
              <a:gd name="connsiteY9" fmla="*/ 2895591 h 3721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85809" h="3721219">
                <a:moveTo>
                  <a:pt x="0" y="0"/>
                </a:moveTo>
                <a:lnTo>
                  <a:pt x="6785809" y="0"/>
                </a:lnTo>
                <a:lnTo>
                  <a:pt x="6785809" y="3721219"/>
                </a:lnTo>
                <a:lnTo>
                  <a:pt x="6727082" y="3721219"/>
                </a:lnTo>
                <a:lnTo>
                  <a:pt x="6727082" y="2895591"/>
                </a:lnTo>
                <a:lnTo>
                  <a:pt x="6621418" y="2895591"/>
                </a:lnTo>
                <a:lnTo>
                  <a:pt x="6621418" y="2834445"/>
                </a:lnTo>
                <a:lnTo>
                  <a:pt x="333829" y="2834445"/>
                </a:lnTo>
                <a:lnTo>
                  <a:pt x="333829" y="2895591"/>
                </a:lnTo>
                <a:lnTo>
                  <a:pt x="0" y="2895591"/>
                </a:lnTo>
                <a:close/>
              </a:path>
            </a:pathLst>
          </a:cu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0B2C8AA-E235-4B0C-B2C3-AD3CEF1F5B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61300">
            <a:off x="2524896" y="4048884"/>
            <a:ext cx="2369501" cy="163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2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0709F3F-FEB3-4458-9B88-BACBE4512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F21E8EF-5931-4153-862D-5E0A3F3AA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D4C786-8ECC-420D-9B1F-C6FED88F1A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5DDC99-BD3D-45CC-8D1A-8F9A97CDA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C48A84A-0744-4D46-A9FE-C621EBB33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58500" y="6369050"/>
            <a:ext cx="1181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DBFE3-915E-4317-AA1D-86725BEA9EC9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4197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5" r:id="rId3"/>
    <p:sldLayoutId id="2147483659" r:id="rId4"/>
    <p:sldLayoutId id="2147483651" r:id="rId5"/>
    <p:sldLayoutId id="2147483660" r:id="rId6"/>
    <p:sldLayoutId id="2147483652" r:id="rId7"/>
    <p:sldLayoutId id="2147483661" r:id="rId8"/>
    <p:sldLayoutId id="2147483653" r:id="rId9"/>
    <p:sldLayoutId id="2147483654" r:id="rId10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image" Target="../media/image1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17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13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31.gif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1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tif"/><Relationship Id="rId9" Type="http://schemas.openxmlformats.org/officeDocument/2006/relationships/image" Target="../media/image53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2F4F09-A46E-41FB-A123-B6E4C2DD6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552" y="797729"/>
            <a:ext cx="10034781" cy="127061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GEMS Status and Calibration Update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79D48C4-7008-48A3-9589-2A7E741574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552" y="2944300"/>
            <a:ext cx="9399016" cy="704833"/>
          </a:xfrm>
        </p:spPr>
        <p:txBody>
          <a:bodyPr>
            <a:normAutofit/>
          </a:bodyPr>
          <a:lstStyle/>
          <a:p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eostationary </a:t>
            </a:r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nvironmental </a:t>
            </a:r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onitoring </a:t>
            </a:r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pectrometer 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953FCF9-AA85-4F4C-8C57-4C08D32D3C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9349" y="3980777"/>
            <a:ext cx="2541663" cy="334963"/>
          </a:xfrm>
        </p:spPr>
        <p:txBody>
          <a:bodyPr/>
          <a:lstStyle/>
          <a:p>
            <a:r>
              <a:rPr lang="en-US" altLang="ko-KR" sz="1800" b="1" dirty="0">
                <a:latin typeface="Arial" panose="020B0604020202020204" pitchFamily="34" charset="0"/>
                <a:cs typeface="Arial" panose="020B0604020202020204" pitchFamily="34" charset="0"/>
              </a:rPr>
              <a:t>March</a:t>
            </a:r>
            <a:r>
              <a:rPr lang="ko-KR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800" b="1" dirty="0">
                <a:latin typeface="Arial" panose="020B0604020202020204" pitchFamily="34" charset="0"/>
                <a:cs typeface="Arial" panose="020B0604020202020204" pitchFamily="34" charset="0"/>
              </a:rPr>
              <a:t>25,</a:t>
            </a:r>
            <a:r>
              <a:rPr lang="ko-KR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800" b="1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ko-KR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F90C4B9C-271B-43BB-8390-9AB0F6EB8455}"/>
              </a:ext>
            </a:extLst>
          </p:cNvPr>
          <p:cNvSpPr txBox="1">
            <a:spLocks/>
          </p:cNvSpPr>
          <p:nvPr/>
        </p:nvSpPr>
        <p:spPr>
          <a:xfrm>
            <a:off x="328323" y="549201"/>
            <a:ext cx="6445963" cy="309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j-cs"/>
              </a:defRPr>
            </a:lvl1pPr>
          </a:lstStyle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GSICS Annual and Executive Panel Meeting 2026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950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2B89CC-E20E-460A-BC58-B312ABDBC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860" y="1239298"/>
            <a:ext cx="7960996" cy="3614056"/>
          </a:xfrm>
        </p:spPr>
        <p:txBody>
          <a:bodyPr>
            <a:normAutofit/>
          </a:bodyPr>
          <a:lstStyle/>
          <a:p>
            <a:r>
              <a:rPr lang="en-US" altLang="ko-KR" dirty="0">
                <a:solidFill>
                  <a:srgbClr val="606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GEMS Status</a:t>
            </a:r>
            <a:br>
              <a:rPr lang="en-US" altLang="ko-KR" dirty="0">
                <a:solidFill>
                  <a:srgbClr val="606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606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Analysis of Radiometric correction</a:t>
            </a:r>
            <a:br>
              <a:rPr lang="en-US" altLang="ko-KR" dirty="0">
                <a:solidFill>
                  <a:srgbClr val="606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606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Analysis of Geometric correction</a:t>
            </a:r>
            <a:endParaRPr lang="ko-KR" altLang="en-US" dirty="0">
              <a:solidFill>
                <a:srgbClr val="606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10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5CDD65-E18C-4000-8942-8C43B3EA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663" y="2529075"/>
            <a:ext cx="6166674" cy="1325563"/>
          </a:xfrm>
        </p:spPr>
        <p:txBody>
          <a:bodyPr>
            <a:normAutofit/>
          </a:bodyPr>
          <a:lstStyle/>
          <a:p>
            <a:r>
              <a:rPr lang="en-US" altLang="ko-KR" sz="4300" dirty="0">
                <a:latin typeface="Arial" panose="020B0604020202020204" pitchFamily="34" charset="0"/>
                <a:cs typeface="Arial" panose="020B0604020202020204" pitchFamily="34" charset="0"/>
              </a:rPr>
              <a:t>1. GEMS Status</a:t>
            </a:r>
            <a:endParaRPr lang="ko-KR" altLang="en-US" sz="4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292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D2DF09F-6BBA-427E-84E1-6DE3EBA5A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4</a:t>
            </a:fld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199D0C7-896D-4148-B4F8-0F5BED3A95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텍스트 개체 틀 3">
            <a:extLst>
              <a:ext uri="{FF2B5EF4-FFF2-40B4-BE49-F238E27FC236}">
                <a16:creationId xmlns:a16="http://schemas.microsoft.com/office/drawing/2014/main" id="{4D30D539-739D-46C9-905D-4507BC6E6BAF}"/>
              </a:ext>
            </a:extLst>
          </p:cNvPr>
          <p:cNvSpPr txBox="1">
            <a:spLocks/>
          </p:cNvSpPr>
          <p:nvPr/>
        </p:nvSpPr>
        <p:spPr>
          <a:xfrm>
            <a:off x="932105" y="172073"/>
            <a:ext cx="3890169" cy="45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600" dirty="0">
                <a:latin typeface="Arial" panose="020B0604020202020204" pitchFamily="34" charset="0"/>
                <a:cs typeface="Arial" panose="020B0604020202020204" pitchFamily="34" charset="0"/>
              </a:rPr>
              <a:t>GEMS Status</a:t>
            </a:r>
            <a:endParaRPr lang="ko-KR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사각형: 둥근 위쪽 모서리 76">
            <a:extLst>
              <a:ext uri="{FF2B5EF4-FFF2-40B4-BE49-F238E27FC236}">
                <a16:creationId xmlns:a16="http://schemas.microsoft.com/office/drawing/2014/main" id="{29B7155A-23D5-4A51-B41B-E9A482B84DC0}"/>
              </a:ext>
            </a:extLst>
          </p:cNvPr>
          <p:cNvSpPr/>
          <p:nvPr/>
        </p:nvSpPr>
        <p:spPr>
          <a:xfrm rot="5400000">
            <a:off x="4756584" y="-3672507"/>
            <a:ext cx="473808" cy="9639502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100000">
                <a:srgbClr val="DCDCDC"/>
              </a:gs>
              <a:gs pos="1000">
                <a:schemeClr val="bg1">
                  <a:lumMod val="75000"/>
                </a:schemeClr>
              </a:gs>
              <a:gs pos="75000">
                <a:schemeClr val="bg1">
                  <a:lumMod val="85000"/>
                </a:schemeClr>
              </a:gs>
              <a:gs pos="100000">
                <a:srgbClr val="E0E0E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C8647D0A-9203-4288-820B-31A8ABA2C5D5}"/>
              </a:ext>
            </a:extLst>
          </p:cNvPr>
          <p:cNvSpPr/>
          <p:nvPr/>
        </p:nvSpPr>
        <p:spPr>
          <a:xfrm>
            <a:off x="327397" y="1097247"/>
            <a:ext cx="109511" cy="7696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7D23A5-743C-4228-BB12-4B32E9C55700}"/>
              </a:ext>
            </a:extLst>
          </p:cNvPr>
          <p:cNvSpPr txBox="1"/>
          <p:nvPr/>
        </p:nvSpPr>
        <p:spPr>
          <a:xfrm>
            <a:off x="406613" y="960057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GEMS L0 monitoring</a:t>
            </a:r>
            <a:endParaRPr lang="ko-KR" altLang="en-US" b="1" dirty="0">
              <a:solidFill>
                <a:srgbClr val="0000F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2" name="이등변 삼각형 81">
            <a:extLst>
              <a:ext uri="{FF2B5EF4-FFF2-40B4-BE49-F238E27FC236}">
                <a16:creationId xmlns:a16="http://schemas.microsoft.com/office/drawing/2014/main" id="{1CA6D547-E7DE-48E2-A723-4E214527F5ED}"/>
              </a:ext>
            </a:extLst>
          </p:cNvPr>
          <p:cNvSpPr/>
          <p:nvPr/>
        </p:nvSpPr>
        <p:spPr>
          <a:xfrm rot="10800000">
            <a:off x="173736" y="1385093"/>
            <a:ext cx="224463" cy="202427"/>
          </a:xfrm>
          <a:prstGeom prst="triangle">
            <a:avLst>
              <a:gd name="adj" fmla="val 0"/>
            </a:avLst>
          </a:prstGeom>
          <a:solidFill>
            <a:srgbClr val="114B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2736AFE-6504-4D6A-B1B8-98E1F4B4A65F}"/>
              </a:ext>
            </a:extLst>
          </p:cNvPr>
          <p:cNvSpPr txBox="1"/>
          <p:nvPr/>
        </p:nvSpPr>
        <p:spPr>
          <a:xfrm>
            <a:off x="925111" y="1687140"/>
            <a:ext cx="75608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Solar irradiance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(WSD) : total 2110 obs.(1/day) -&gt; approx.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8.14% reduce(linear) 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84" name="그림 83">
            <a:extLst>
              <a:ext uri="{FF2B5EF4-FFF2-40B4-BE49-F238E27FC236}">
                <a16:creationId xmlns:a16="http://schemas.microsoft.com/office/drawing/2014/main" id="{A2B7897D-2EDB-4085-B8F2-32738B6C46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687140"/>
            <a:ext cx="419466" cy="338554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CD0E0B18-3C2E-45EA-B848-9C9C808E2DCD}"/>
              </a:ext>
            </a:extLst>
          </p:cNvPr>
          <p:cNvSpPr txBox="1"/>
          <p:nvPr/>
        </p:nvSpPr>
        <p:spPr>
          <a:xfrm>
            <a:off x="925111" y="2184492"/>
            <a:ext cx="6389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Solar irradiance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(RSD) : total 14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obs. (2/year)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-&gt;  approx.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2% reduce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98D31A3D-1763-44F5-913E-C4B28EB69E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2184492"/>
            <a:ext cx="419466" cy="338554"/>
          </a:xfrm>
          <a:prstGeom prst="rect">
            <a:avLst/>
          </a:prstGeom>
        </p:spPr>
      </p:pic>
      <p:pic>
        <p:nvPicPr>
          <p:cNvPr id="87" name="그림 86">
            <a:extLst>
              <a:ext uri="{FF2B5EF4-FFF2-40B4-BE49-F238E27FC236}">
                <a16:creationId xmlns:a16="http://schemas.microsoft.com/office/drawing/2014/main" id="{4E023152-FB22-4EC7-BEEE-EB26488D8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4" b="3704"/>
          <a:stretch/>
        </p:blipFill>
        <p:spPr>
          <a:xfrm>
            <a:off x="436908" y="3404439"/>
            <a:ext cx="7200000" cy="3333300"/>
          </a:xfrm>
          <a:prstGeom prst="rect">
            <a:avLst/>
          </a:prstGeom>
        </p:spPr>
      </p:pic>
      <p:sp>
        <p:nvSpPr>
          <p:cNvPr id="88" name="직사각형 87">
            <a:extLst>
              <a:ext uri="{FF2B5EF4-FFF2-40B4-BE49-F238E27FC236}">
                <a16:creationId xmlns:a16="http://schemas.microsoft.com/office/drawing/2014/main" id="{3C2E9E65-54CA-486A-8EE1-87C0B04C841B}"/>
              </a:ext>
            </a:extLst>
          </p:cNvPr>
          <p:cNvSpPr/>
          <p:nvPr/>
        </p:nvSpPr>
        <p:spPr>
          <a:xfrm>
            <a:off x="1152525" y="4264724"/>
            <a:ext cx="7668000" cy="1150374"/>
          </a:xfrm>
          <a:prstGeom prst="rect">
            <a:avLst/>
          </a:prstGeom>
          <a:noFill/>
          <a:ln w="19050">
            <a:solidFill>
              <a:srgbClr val="2E8B57"/>
            </a:solidFill>
            <a:prstDash val="sysDash"/>
          </a:ln>
        </p:spPr>
        <p:txBody>
          <a:bodyPr rot="0" spcFirstLastPara="0" vert="horz" wrap="none" lIns="0" tIns="0" rIns="10800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 latinLnBrk="1"/>
            <a:r>
              <a:rPr lang="en-US" altLang="ko-KR" sz="1600" b="1" kern="0" spc="-11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WSD: -8.14%</a:t>
            </a:r>
            <a:endParaRPr lang="ko-KR" altLang="en-US" sz="1600" b="1" kern="0" spc="-11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B328426C-2EDF-4E00-A7EA-E48FD633A9D4}"/>
              </a:ext>
            </a:extLst>
          </p:cNvPr>
          <p:cNvSpPr/>
          <p:nvPr/>
        </p:nvSpPr>
        <p:spPr>
          <a:xfrm>
            <a:off x="1152523" y="4127862"/>
            <a:ext cx="7668000" cy="468816"/>
          </a:xfrm>
          <a:prstGeom prst="rect">
            <a:avLst/>
          </a:prstGeom>
          <a:noFill/>
          <a:ln w="19050">
            <a:solidFill>
              <a:srgbClr val="FF0A8E"/>
            </a:solidFill>
          </a:ln>
        </p:spPr>
        <p:txBody>
          <a:bodyPr rot="0" spcFirstLastPara="0" vert="horz" wrap="none" lIns="0" tIns="0" rIns="10800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 latinLnBrk="1"/>
            <a:r>
              <a:rPr lang="en-US" altLang="ko-KR" sz="1600" b="1" kern="0" spc="-11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RSD: -2.02%</a:t>
            </a:r>
            <a:endParaRPr lang="ko-KR" altLang="en-US" sz="1600" b="1" kern="0" spc="-11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99" name="그림 98">
            <a:extLst>
              <a:ext uri="{FF2B5EF4-FFF2-40B4-BE49-F238E27FC236}">
                <a16:creationId xmlns:a16="http://schemas.microsoft.com/office/drawing/2014/main" id="{E477B7FE-FB58-4C03-ADC3-CF34E533D8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7880"/>
          <a:stretch/>
        </p:blipFill>
        <p:spPr>
          <a:xfrm>
            <a:off x="9450990" y="3989499"/>
            <a:ext cx="2635737" cy="2487501"/>
          </a:xfrm>
          <a:prstGeom prst="rect">
            <a:avLst/>
          </a:prstGeom>
        </p:spPr>
      </p:pic>
      <p:pic>
        <p:nvPicPr>
          <p:cNvPr id="100" name="그림 99">
            <a:extLst>
              <a:ext uri="{FF2B5EF4-FFF2-40B4-BE49-F238E27FC236}">
                <a16:creationId xmlns:a16="http://schemas.microsoft.com/office/drawing/2014/main" id="{EFDB61E3-9C5F-41CB-8489-6E39A5AFF06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885"/>
          <a:stretch/>
        </p:blipFill>
        <p:spPr>
          <a:xfrm>
            <a:off x="9813337" y="1650225"/>
            <a:ext cx="1642535" cy="2526446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D2F6D11F-EED8-46F1-9D69-32B5B4E559AE}"/>
              </a:ext>
            </a:extLst>
          </p:cNvPr>
          <p:cNvSpPr txBox="1"/>
          <p:nvPr/>
        </p:nvSpPr>
        <p:spPr>
          <a:xfrm>
            <a:off x="7606566" y="5434244"/>
            <a:ext cx="169936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0066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Diffuser +</a:t>
            </a:r>
            <a:br>
              <a:rPr lang="en-US" altLang="ko-KR" sz="1200" b="1" dirty="0">
                <a:solidFill>
                  <a:srgbClr val="0066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en-US" altLang="ko-KR" sz="1200" b="1" dirty="0">
                <a:solidFill>
                  <a:srgbClr val="0066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Optical part</a:t>
            </a:r>
            <a:endParaRPr lang="ko-KR" altLang="en-US" sz="1200" b="1" dirty="0">
              <a:solidFill>
                <a:srgbClr val="0066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EEF38B4-9CE0-44C6-A842-20374DD6F036}"/>
              </a:ext>
            </a:extLst>
          </p:cNvPr>
          <p:cNvSpPr txBox="1"/>
          <p:nvPr/>
        </p:nvSpPr>
        <p:spPr>
          <a:xfrm>
            <a:off x="7606566" y="4618840"/>
            <a:ext cx="1101043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0066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Optical part</a:t>
            </a:r>
            <a:endParaRPr lang="ko-KR" altLang="en-US" sz="1200" b="1" dirty="0">
              <a:solidFill>
                <a:srgbClr val="FF0066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CB7CA5F-E2D2-408A-A460-B216F506CED5}"/>
              </a:ext>
            </a:extLst>
          </p:cNvPr>
          <p:cNvSpPr txBox="1"/>
          <p:nvPr/>
        </p:nvSpPr>
        <p:spPr>
          <a:xfrm>
            <a:off x="1179596" y="2641393"/>
            <a:ext cx="645731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*</a:t>
            </a:r>
            <a:r>
              <a:rPr lang="en-US" altLang="ko-KR" sz="1200" dirty="0">
                <a:latin typeface="Arial" panose="020B0604020202020204" pitchFamily="34" charset="0"/>
                <a:ea typeface="Arial Unicode MS" panose="020B0604020202020204" pitchFamily="50" charset="-127"/>
                <a:cs typeface="Arial" panose="020B0604020202020204" pitchFamily="34" charset="0"/>
              </a:rPr>
              <a:t>WSD: Working Solar Diffuser, RSD: Reference Solar Diffuser</a:t>
            </a:r>
            <a:endParaRPr lang="ko-KR" altLang="en-US" sz="1200" dirty="0">
              <a:latin typeface="Arial" panose="020B0604020202020204" pitchFamily="34" charset="0"/>
              <a:ea typeface="Arial Unicode MS" panose="020B06040202020202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785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D2DF09F-6BBA-427E-84E1-6DE3EBA5A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5</a:t>
            </a:fld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199D0C7-896D-4148-B4F8-0F5BED3A95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텍스트 개체 틀 3">
            <a:extLst>
              <a:ext uri="{FF2B5EF4-FFF2-40B4-BE49-F238E27FC236}">
                <a16:creationId xmlns:a16="http://schemas.microsoft.com/office/drawing/2014/main" id="{4D30D539-739D-46C9-905D-4507BC6E6BAF}"/>
              </a:ext>
            </a:extLst>
          </p:cNvPr>
          <p:cNvSpPr txBox="1">
            <a:spLocks/>
          </p:cNvSpPr>
          <p:nvPr/>
        </p:nvSpPr>
        <p:spPr>
          <a:xfrm>
            <a:off x="932105" y="172073"/>
            <a:ext cx="3890169" cy="45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600" dirty="0">
                <a:latin typeface="Arial" panose="020B0604020202020204" pitchFamily="34" charset="0"/>
                <a:cs typeface="Arial" panose="020B0604020202020204" pitchFamily="34" charset="0"/>
              </a:rPr>
              <a:t>GEMS Status</a:t>
            </a:r>
            <a:endParaRPr lang="ko-KR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사각형: 둥근 위쪽 모서리 76">
            <a:extLst>
              <a:ext uri="{FF2B5EF4-FFF2-40B4-BE49-F238E27FC236}">
                <a16:creationId xmlns:a16="http://schemas.microsoft.com/office/drawing/2014/main" id="{29B7155A-23D5-4A51-B41B-E9A482B84DC0}"/>
              </a:ext>
            </a:extLst>
          </p:cNvPr>
          <p:cNvSpPr/>
          <p:nvPr/>
        </p:nvSpPr>
        <p:spPr>
          <a:xfrm rot="5400000">
            <a:off x="4756584" y="-3672507"/>
            <a:ext cx="473808" cy="9639502"/>
          </a:xfrm>
          <a:prstGeom prst="round2SameRect">
            <a:avLst>
              <a:gd name="adj1" fmla="val 50000"/>
              <a:gd name="adj2" fmla="val 0"/>
            </a:avLst>
          </a:prstGeom>
          <a:gradFill>
            <a:gsLst>
              <a:gs pos="100000">
                <a:srgbClr val="DCDCDC"/>
              </a:gs>
              <a:gs pos="1000">
                <a:schemeClr val="bg1">
                  <a:lumMod val="75000"/>
                </a:schemeClr>
              </a:gs>
              <a:gs pos="75000">
                <a:schemeClr val="bg1">
                  <a:lumMod val="85000"/>
                </a:schemeClr>
              </a:gs>
              <a:gs pos="100000">
                <a:srgbClr val="E0E0E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타원 78">
            <a:extLst>
              <a:ext uri="{FF2B5EF4-FFF2-40B4-BE49-F238E27FC236}">
                <a16:creationId xmlns:a16="http://schemas.microsoft.com/office/drawing/2014/main" id="{C8647D0A-9203-4288-820B-31A8ABA2C5D5}"/>
              </a:ext>
            </a:extLst>
          </p:cNvPr>
          <p:cNvSpPr/>
          <p:nvPr/>
        </p:nvSpPr>
        <p:spPr>
          <a:xfrm>
            <a:off x="327397" y="1097247"/>
            <a:ext cx="109511" cy="7696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7D23A5-743C-4228-BB12-4B32E9C55700}"/>
              </a:ext>
            </a:extLst>
          </p:cNvPr>
          <p:cNvSpPr txBox="1"/>
          <p:nvPr/>
        </p:nvSpPr>
        <p:spPr>
          <a:xfrm>
            <a:off x="406613" y="960057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GEMS L0 monitoring</a:t>
            </a:r>
            <a:endParaRPr lang="ko-KR" altLang="en-US" b="1" dirty="0">
              <a:solidFill>
                <a:srgbClr val="0000F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2" name="이등변 삼각형 81">
            <a:extLst>
              <a:ext uri="{FF2B5EF4-FFF2-40B4-BE49-F238E27FC236}">
                <a16:creationId xmlns:a16="http://schemas.microsoft.com/office/drawing/2014/main" id="{1CA6D547-E7DE-48E2-A723-4E214527F5ED}"/>
              </a:ext>
            </a:extLst>
          </p:cNvPr>
          <p:cNvSpPr/>
          <p:nvPr/>
        </p:nvSpPr>
        <p:spPr>
          <a:xfrm rot="10800000">
            <a:off x="173736" y="1385093"/>
            <a:ext cx="224463" cy="202427"/>
          </a:xfrm>
          <a:prstGeom prst="triangle">
            <a:avLst>
              <a:gd name="adj" fmla="val 0"/>
            </a:avLst>
          </a:prstGeom>
          <a:solidFill>
            <a:srgbClr val="114B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6A6E65-2ABF-47F9-984F-7A4EA424D021}"/>
              </a:ext>
            </a:extLst>
          </p:cNvPr>
          <p:cNvSpPr txBox="1"/>
          <p:nvPr/>
        </p:nvSpPr>
        <p:spPr>
          <a:xfrm>
            <a:off x="925111" y="1687140"/>
            <a:ext cx="103404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Attenuation prediction for operation until 2033</a:t>
            </a:r>
            <a:r>
              <a:rPr lang="en-US" altLang="ko-KR" sz="1600" baseline="30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*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: RSD 3.4%. WSD 11.5% (Conservative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attenuation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approx.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15%)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D5ACAD9A-ADE9-4765-B494-27A86E4D23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687140"/>
            <a:ext cx="419466" cy="33855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C1B82D0-B1FE-49A2-99A6-882AEB64C2E5}"/>
              </a:ext>
            </a:extLst>
          </p:cNvPr>
          <p:cNvSpPr txBox="1"/>
          <p:nvPr/>
        </p:nvSpPr>
        <p:spPr>
          <a:xfrm>
            <a:off x="925111" y="2402528"/>
            <a:ext cx="95101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Adjustment solar obs. cycle(daily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-&gt; weekly) attenuation: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attenuation delay from 11.5% to approx. 8.9%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1E9D4189-0825-43A0-AC39-C824C14F77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2402528"/>
            <a:ext cx="419466" cy="338554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F6F6C867-519C-4BB0-A5D9-AF7B1D071A92}"/>
              </a:ext>
            </a:extLst>
          </p:cNvPr>
          <p:cNvGrpSpPr/>
          <p:nvPr/>
        </p:nvGrpSpPr>
        <p:grpSpPr>
          <a:xfrm>
            <a:off x="5501572" y="3388851"/>
            <a:ext cx="6120000" cy="3564017"/>
            <a:chOff x="5565525" y="2832604"/>
            <a:chExt cx="6120000" cy="3564017"/>
          </a:xfrm>
        </p:grpSpPr>
        <p:graphicFrame>
          <p:nvGraphicFramePr>
            <p:cNvPr id="30" name="차트 29">
              <a:extLst>
                <a:ext uri="{FF2B5EF4-FFF2-40B4-BE49-F238E27FC236}">
                  <a16:creationId xmlns:a16="http://schemas.microsoft.com/office/drawing/2014/main" id="{223C3ED2-18E3-46AB-9239-13930A2192D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44519947"/>
                </p:ext>
              </p:extLst>
            </p:nvPr>
          </p:nvGraphicFramePr>
          <p:xfrm>
            <a:off x="5565525" y="2832604"/>
            <a:ext cx="6120000" cy="35640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BF5DCB9-4AC0-43F9-AE51-FAB8770CE0DB}"/>
                </a:ext>
              </a:extLst>
            </p:cNvPr>
            <p:cNvSpPr/>
            <p:nvPr/>
          </p:nvSpPr>
          <p:spPr>
            <a:xfrm>
              <a:off x="10757662" y="3833422"/>
              <a:ext cx="648000" cy="304800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-3.4%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94BC8989-75C3-4115-8B61-2DB02F419735}"/>
                </a:ext>
              </a:extLst>
            </p:cNvPr>
            <p:cNvSpPr/>
            <p:nvPr/>
          </p:nvSpPr>
          <p:spPr>
            <a:xfrm>
              <a:off x="10757662" y="5052718"/>
              <a:ext cx="648000" cy="304800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-11.5%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354E20F-12E1-4BBC-ADE8-E048E8F518E7}"/>
                </a:ext>
              </a:extLst>
            </p:cNvPr>
            <p:cNvSpPr/>
            <p:nvPr/>
          </p:nvSpPr>
          <p:spPr>
            <a:xfrm>
              <a:off x="10757662" y="4352973"/>
              <a:ext cx="648000" cy="304800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-8.9%</a:t>
              </a:r>
              <a:endParaRPr lang="ko-KR" alt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92BA391-6E08-4DEE-B50E-2A98FC9759CA}"/>
              </a:ext>
            </a:extLst>
          </p:cNvPr>
          <p:cNvSpPr txBox="1"/>
          <p:nvPr/>
        </p:nvSpPr>
        <p:spPr>
          <a:xfrm>
            <a:off x="925111" y="2898237"/>
            <a:ext cx="11073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Adjusting the solar obs. Cycle when designing follow-up GEMS missions is expected to extend the sensor’s lifespan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E081C438-8C08-4061-BC03-BACB64F18F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2898237"/>
            <a:ext cx="419466" cy="33855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706576D-B20D-4EB6-8B6E-9BB19FE79B0E}"/>
              </a:ext>
            </a:extLst>
          </p:cNvPr>
          <p:cNvSpPr txBox="1"/>
          <p:nvPr/>
        </p:nvSpPr>
        <p:spPr>
          <a:xfrm>
            <a:off x="925110" y="2020355"/>
            <a:ext cx="100622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*extended operation considering follow-up GEMS development schedule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0" name="차트 39">
            <a:extLst>
              <a:ext uri="{FF2B5EF4-FFF2-40B4-BE49-F238E27FC236}">
                <a16:creationId xmlns:a16="http://schemas.microsoft.com/office/drawing/2014/main" id="{AA428E7C-2765-4C93-B0DF-D2DEB4E5D0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8396831"/>
              </p:ext>
            </p:extLst>
          </p:nvPr>
        </p:nvGraphicFramePr>
        <p:xfrm>
          <a:off x="245097" y="3385267"/>
          <a:ext cx="5300548" cy="3564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47821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D2DF09F-6BBA-427E-84E1-6DE3EBA5A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6</a:t>
            </a:fld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EB94AC0-C4BD-4FD1-9853-E2385FB505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7BBEF34-5969-4818-BFA2-F3E2C7929639}"/>
              </a:ext>
            </a:extLst>
          </p:cNvPr>
          <p:cNvGrpSpPr/>
          <p:nvPr/>
        </p:nvGrpSpPr>
        <p:grpSpPr>
          <a:xfrm>
            <a:off x="173736" y="910340"/>
            <a:ext cx="7611615" cy="668215"/>
            <a:chOff x="173736" y="910340"/>
            <a:chExt cx="7611615" cy="668215"/>
          </a:xfrm>
        </p:grpSpPr>
        <p:sp>
          <p:nvSpPr>
            <p:cNvPr id="81" name="사각형: 둥근 위쪽 모서리 80">
              <a:extLst>
                <a:ext uri="{FF2B5EF4-FFF2-40B4-BE49-F238E27FC236}">
                  <a16:creationId xmlns:a16="http://schemas.microsoft.com/office/drawing/2014/main" id="{52EAD0EF-8D4D-423C-8508-3C1C6B28E484}"/>
                </a:ext>
              </a:extLst>
            </p:cNvPr>
            <p:cNvSpPr/>
            <p:nvPr/>
          </p:nvSpPr>
          <p:spPr>
            <a:xfrm rot="5400000">
              <a:off x="3742640" y="-2658563"/>
              <a:ext cx="473808" cy="7611614"/>
            </a:xfrm>
            <a:prstGeom prst="round2SameRect">
              <a:avLst>
                <a:gd name="adj1" fmla="val 42852"/>
                <a:gd name="adj2" fmla="val 0"/>
              </a:avLst>
            </a:prstGeom>
            <a:gradFill>
              <a:gsLst>
                <a:gs pos="100000">
                  <a:srgbClr val="DCDCDC"/>
                </a:gs>
                <a:gs pos="1000">
                  <a:schemeClr val="bg1">
                    <a:lumMod val="75000"/>
                  </a:schemeClr>
                </a:gs>
                <a:gs pos="75000">
                  <a:schemeClr val="bg1">
                    <a:lumMod val="85000"/>
                  </a:schemeClr>
                </a:gs>
                <a:gs pos="100000">
                  <a:srgbClr val="E0E0E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2" name="이등변 삼각형 81">
              <a:extLst>
                <a:ext uri="{FF2B5EF4-FFF2-40B4-BE49-F238E27FC236}">
                  <a16:creationId xmlns:a16="http://schemas.microsoft.com/office/drawing/2014/main" id="{7B0D1919-3B0F-47BF-8FAF-BA1E430E65B1}"/>
                </a:ext>
              </a:extLst>
            </p:cNvPr>
            <p:cNvSpPr/>
            <p:nvPr/>
          </p:nvSpPr>
          <p:spPr>
            <a:xfrm rot="10800000">
              <a:off x="173736" y="1376128"/>
              <a:ext cx="224463" cy="202427"/>
            </a:xfrm>
            <a:prstGeom prst="triangle">
              <a:avLst>
                <a:gd name="adj" fmla="val 0"/>
              </a:avLst>
            </a:prstGeom>
            <a:solidFill>
              <a:srgbClr val="114B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0" name="타원 79">
              <a:extLst>
                <a:ext uri="{FF2B5EF4-FFF2-40B4-BE49-F238E27FC236}">
                  <a16:creationId xmlns:a16="http://schemas.microsoft.com/office/drawing/2014/main" id="{E4F9870B-EE29-47EE-9FDC-551082A017E6}"/>
                </a:ext>
              </a:extLst>
            </p:cNvPr>
            <p:cNvSpPr/>
            <p:nvPr/>
          </p:nvSpPr>
          <p:spPr>
            <a:xfrm>
              <a:off x="327398" y="1097247"/>
              <a:ext cx="76968" cy="7696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B1B6BAA-9A94-4559-8739-DF64A95E6534}"/>
                </a:ext>
              </a:extLst>
            </p:cNvPr>
            <p:cNvSpPr txBox="1"/>
            <p:nvPr/>
          </p:nvSpPr>
          <p:spPr>
            <a:xfrm>
              <a:off x="406613" y="960057"/>
              <a:ext cx="2467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GEMS L0 monitoring</a:t>
              </a:r>
              <a:endParaRPr lang="ko-KR" altLang="en-US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5" name="텍스트 개체 틀 3">
            <a:extLst>
              <a:ext uri="{FF2B5EF4-FFF2-40B4-BE49-F238E27FC236}">
                <a16:creationId xmlns:a16="http://schemas.microsoft.com/office/drawing/2014/main" id="{AAC7CB15-0E7D-49AF-8D2D-4EC47ABC522B}"/>
              </a:ext>
            </a:extLst>
          </p:cNvPr>
          <p:cNvSpPr txBox="1">
            <a:spLocks/>
          </p:cNvSpPr>
          <p:nvPr/>
        </p:nvSpPr>
        <p:spPr>
          <a:xfrm>
            <a:off x="932400" y="172800"/>
            <a:ext cx="3890169" cy="45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600" dirty="0">
                <a:latin typeface="Arial" panose="020B0604020202020204" pitchFamily="34" charset="0"/>
                <a:cs typeface="Arial" panose="020B0604020202020204" pitchFamily="34" charset="0"/>
              </a:rPr>
              <a:t>GEMS Status</a:t>
            </a:r>
            <a:endParaRPr lang="ko-KR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그림 118">
            <a:extLst>
              <a:ext uri="{FF2B5EF4-FFF2-40B4-BE49-F238E27FC236}">
                <a16:creationId xmlns:a16="http://schemas.microsoft.com/office/drawing/2014/main" id="{D635F3B6-4205-418E-BB91-93F94AE33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825" y="5178878"/>
            <a:ext cx="3742500" cy="1440000"/>
          </a:xfrm>
          <a:prstGeom prst="rect">
            <a:avLst/>
          </a:prstGeom>
        </p:spPr>
      </p:pic>
      <p:pic>
        <p:nvPicPr>
          <p:cNvPr id="120" name="그림 119">
            <a:extLst>
              <a:ext uri="{FF2B5EF4-FFF2-40B4-BE49-F238E27FC236}">
                <a16:creationId xmlns:a16="http://schemas.microsoft.com/office/drawing/2014/main" id="{5297F00C-9D2E-4F9E-8704-1DA148157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0825" y="3932195"/>
            <a:ext cx="3746250" cy="1440000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3B7CD1D6-19DE-49D0-A751-6B80296FCA41}"/>
              </a:ext>
            </a:extLst>
          </p:cNvPr>
          <p:cNvSpPr txBox="1"/>
          <p:nvPr/>
        </p:nvSpPr>
        <p:spPr>
          <a:xfrm>
            <a:off x="925111" y="1687140"/>
            <a:ext cx="61334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(WSD) Difference analysis by observation data</a:t>
            </a:r>
          </a:p>
          <a:p>
            <a:pPr marL="285750" indent="-285750">
              <a:buFontTx/>
              <a:buChar char="-"/>
            </a:pP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There are seasonal differences, but the larger the difference</a:t>
            </a:r>
          </a:p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in observation dates, the greater the difference.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22" name="그림 121">
            <a:extLst>
              <a:ext uri="{FF2B5EF4-FFF2-40B4-BE49-F238E27FC236}">
                <a16:creationId xmlns:a16="http://schemas.microsoft.com/office/drawing/2014/main" id="{6B2B98F4-CBB9-4362-B545-B3ED8D5856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687140"/>
            <a:ext cx="419466" cy="338554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FBABEA34-8319-42B8-9434-89EB636AC241}"/>
              </a:ext>
            </a:extLst>
          </p:cNvPr>
          <p:cNvSpPr txBox="1"/>
          <p:nvPr/>
        </p:nvSpPr>
        <p:spPr>
          <a:xfrm>
            <a:off x="920606" y="2549517"/>
            <a:ext cx="67037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As a result of correcting for influence of the obs. Date(SAA, BTDF, etc.),</a:t>
            </a:r>
            <a:b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the difference due to the adj of solar obs. Cycle(daily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 weekly) was </a:t>
            </a:r>
            <a:b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reduced, confirming the possibility of using as input data.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24" name="그림 123">
            <a:extLst>
              <a:ext uri="{FF2B5EF4-FFF2-40B4-BE49-F238E27FC236}">
                <a16:creationId xmlns:a16="http://schemas.microsoft.com/office/drawing/2014/main" id="{08BC97E1-8C20-44AE-BC0A-0A958FEE446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140" y="2580112"/>
            <a:ext cx="419466" cy="338554"/>
          </a:xfrm>
          <a:prstGeom prst="rect">
            <a:avLst/>
          </a:prstGeom>
        </p:spPr>
      </p:pic>
      <p:pic>
        <p:nvPicPr>
          <p:cNvPr id="125" name="그림 124">
            <a:extLst>
              <a:ext uri="{FF2B5EF4-FFF2-40B4-BE49-F238E27FC236}">
                <a16:creationId xmlns:a16="http://schemas.microsoft.com/office/drawing/2014/main" id="{C11E8737-39D6-423E-B5D5-0D4AA24CE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645" y="3345425"/>
            <a:ext cx="2086490" cy="3495972"/>
          </a:xfrm>
          <a:prstGeom prst="rect">
            <a:avLst/>
          </a:prstGeom>
        </p:spPr>
      </p:pic>
      <p:pic>
        <p:nvPicPr>
          <p:cNvPr id="126" name="그림 125">
            <a:extLst>
              <a:ext uri="{FF2B5EF4-FFF2-40B4-BE49-F238E27FC236}">
                <a16:creationId xmlns:a16="http://schemas.microsoft.com/office/drawing/2014/main" id="{E0218B5E-7D73-4AF6-B407-5247D7DB6CE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98"/>
          <a:stretch/>
        </p:blipFill>
        <p:spPr>
          <a:xfrm>
            <a:off x="3617244" y="3345425"/>
            <a:ext cx="1877888" cy="3495972"/>
          </a:xfrm>
          <a:prstGeom prst="rect">
            <a:avLst/>
          </a:prstGeom>
        </p:spPr>
      </p:pic>
      <p:pic>
        <p:nvPicPr>
          <p:cNvPr id="127" name="그림 126">
            <a:extLst>
              <a:ext uri="{FF2B5EF4-FFF2-40B4-BE49-F238E27FC236}">
                <a16:creationId xmlns:a16="http://schemas.microsoft.com/office/drawing/2014/main" id="{588EB4EE-7F61-4D5B-8B87-47CCFF8F6BD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76"/>
          <a:stretch/>
        </p:blipFill>
        <p:spPr>
          <a:xfrm>
            <a:off x="1847707" y="3345425"/>
            <a:ext cx="1895025" cy="3495972"/>
          </a:xfrm>
          <a:prstGeom prst="rect">
            <a:avLst/>
          </a:prstGeom>
        </p:spPr>
      </p:pic>
      <p:pic>
        <p:nvPicPr>
          <p:cNvPr id="128" name="그림 127">
            <a:extLst>
              <a:ext uri="{FF2B5EF4-FFF2-40B4-BE49-F238E27FC236}">
                <a16:creationId xmlns:a16="http://schemas.microsoft.com/office/drawing/2014/main" id="{1BA8EABA-2743-4F7F-9A3E-8ED68DC0D22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26"/>
          <a:stretch/>
        </p:blipFill>
        <p:spPr>
          <a:xfrm>
            <a:off x="91730" y="3345425"/>
            <a:ext cx="1881465" cy="3495972"/>
          </a:xfrm>
          <a:prstGeom prst="rect">
            <a:avLst/>
          </a:prstGeom>
        </p:spPr>
      </p:pic>
      <p:pic>
        <p:nvPicPr>
          <p:cNvPr id="129" name="그림 128">
            <a:extLst>
              <a:ext uri="{FF2B5EF4-FFF2-40B4-BE49-F238E27FC236}">
                <a16:creationId xmlns:a16="http://schemas.microsoft.com/office/drawing/2014/main" id="{494EB6CD-16D5-45E9-B610-17334ECFA0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80825" y="2685513"/>
            <a:ext cx="3739506" cy="1440000"/>
          </a:xfrm>
          <a:prstGeom prst="rect">
            <a:avLst/>
          </a:prstGeom>
        </p:spPr>
      </p:pic>
      <p:pic>
        <p:nvPicPr>
          <p:cNvPr id="130" name="그림 129">
            <a:extLst>
              <a:ext uri="{FF2B5EF4-FFF2-40B4-BE49-F238E27FC236}">
                <a16:creationId xmlns:a16="http://schemas.microsoft.com/office/drawing/2014/main" id="{BA938791-C929-49CD-9E0C-894D378348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80825" y="1438831"/>
            <a:ext cx="3737634" cy="1440000"/>
          </a:xfrm>
          <a:prstGeom prst="rect">
            <a:avLst/>
          </a:prstGeom>
        </p:spPr>
      </p:pic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84F01255-1C6C-47ED-89F5-8E9B9F600CD9}"/>
              </a:ext>
            </a:extLst>
          </p:cNvPr>
          <p:cNvSpPr/>
          <p:nvPr/>
        </p:nvSpPr>
        <p:spPr>
          <a:xfrm>
            <a:off x="7767027" y="1486456"/>
            <a:ext cx="4151432" cy="13514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직사각형 131">
            <a:extLst>
              <a:ext uri="{FF2B5EF4-FFF2-40B4-BE49-F238E27FC236}">
                <a16:creationId xmlns:a16="http://schemas.microsoft.com/office/drawing/2014/main" id="{7B3E5D40-C1D1-441B-A4F9-10A3B0DF2968}"/>
              </a:ext>
            </a:extLst>
          </p:cNvPr>
          <p:cNvSpPr/>
          <p:nvPr/>
        </p:nvSpPr>
        <p:spPr>
          <a:xfrm>
            <a:off x="7767027" y="2845504"/>
            <a:ext cx="4151432" cy="12390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9508C762-9ED3-4813-B189-433539366E43}"/>
              </a:ext>
            </a:extLst>
          </p:cNvPr>
          <p:cNvSpPr/>
          <p:nvPr/>
        </p:nvSpPr>
        <p:spPr>
          <a:xfrm>
            <a:off x="7767027" y="4092581"/>
            <a:ext cx="4151432" cy="12390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294D7502-2C4D-4E9D-88CB-A37C1EB2F185}"/>
              </a:ext>
            </a:extLst>
          </p:cNvPr>
          <p:cNvSpPr/>
          <p:nvPr/>
        </p:nvSpPr>
        <p:spPr>
          <a:xfrm>
            <a:off x="7767027" y="5322900"/>
            <a:ext cx="4151432" cy="12390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2E0EA21B-F847-4CB2-B0E1-ACF3FDC38EE8}"/>
              </a:ext>
            </a:extLst>
          </p:cNvPr>
          <p:cNvSpPr txBox="1"/>
          <p:nvPr/>
        </p:nvSpPr>
        <p:spPr>
          <a:xfrm>
            <a:off x="7765155" y="1509079"/>
            <a:ext cx="54105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Mar.</a:t>
            </a:r>
            <a:endParaRPr lang="ko-KR" altLang="en-US" sz="1200" b="1" dirty="0">
              <a:solidFill>
                <a:srgbClr val="0000F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35F3B02D-C782-4560-A7DC-334315728E43}"/>
              </a:ext>
            </a:extLst>
          </p:cNvPr>
          <p:cNvSpPr txBox="1"/>
          <p:nvPr/>
        </p:nvSpPr>
        <p:spPr>
          <a:xfrm>
            <a:off x="7767027" y="2870909"/>
            <a:ext cx="54105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200" b="1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Jun.</a:t>
            </a:r>
            <a:endParaRPr lang="ko-KR" altLang="en-US" sz="1200" b="1" dirty="0">
              <a:solidFill>
                <a:srgbClr val="0000F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27E683A5-0BF9-422C-BD59-9BC8B629B1D7}"/>
              </a:ext>
            </a:extLst>
          </p:cNvPr>
          <p:cNvSpPr txBox="1"/>
          <p:nvPr/>
        </p:nvSpPr>
        <p:spPr>
          <a:xfrm>
            <a:off x="7765155" y="4109150"/>
            <a:ext cx="54105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200" b="1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Sep.</a:t>
            </a:r>
            <a:endParaRPr lang="ko-KR" altLang="en-US" sz="1200" b="1" dirty="0">
              <a:solidFill>
                <a:srgbClr val="0000F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32DE05F7-6223-4A00-B4B1-4555CE06C62D}"/>
              </a:ext>
            </a:extLst>
          </p:cNvPr>
          <p:cNvSpPr txBox="1"/>
          <p:nvPr/>
        </p:nvSpPr>
        <p:spPr>
          <a:xfrm>
            <a:off x="7765155" y="5347391"/>
            <a:ext cx="54105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Dec.</a:t>
            </a:r>
            <a:endParaRPr lang="ko-KR" altLang="en-US" sz="1200" b="1" dirty="0">
              <a:solidFill>
                <a:srgbClr val="0000F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F19FF44F-D1FB-492B-AF30-87718F974B16}"/>
              </a:ext>
            </a:extLst>
          </p:cNvPr>
          <p:cNvSpPr txBox="1"/>
          <p:nvPr/>
        </p:nvSpPr>
        <p:spPr>
          <a:xfrm>
            <a:off x="8450313" y="1551537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+day1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AF92FD68-5A1E-4D61-9A14-2156C11C5A89}"/>
              </a:ext>
            </a:extLst>
          </p:cNvPr>
          <p:cNvSpPr txBox="1"/>
          <p:nvPr/>
        </p:nvSpPr>
        <p:spPr>
          <a:xfrm>
            <a:off x="9362728" y="1551537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+day3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7322EF41-471E-4A16-8921-4FFFA0EA97A2}"/>
              </a:ext>
            </a:extLst>
          </p:cNvPr>
          <p:cNvSpPr txBox="1"/>
          <p:nvPr/>
        </p:nvSpPr>
        <p:spPr>
          <a:xfrm>
            <a:off x="10275143" y="1551537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+day5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B8D3234B-896F-42C2-AD0D-3BD422F65B7A}"/>
              </a:ext>
            </a:extLst>
          </p:cNvPr>
          <p:cNvSpPr txBox="1"/>
          <p:nvPr/>
        </p:nvSpPr>
        <p:spPr>
          <a:xfrm>
            <a:off x="11187557" y="1551537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+day7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8" name="오른쪽 화살표 10">
            <a:extLst>
              <a:ext uri="{FF2B5EF4-FFF2-40B4-BE49-F238E27FC236}">
                <a16:creationId xmlns:a16="http://schemas.microsoft.com/office/drawing/2014/main" id="{5699F43C-83DE-457A-81F5-545653E0E97A}"/>
              </a:ext>
            </a:extLst>
          </p:cNvPr>
          <p:cNvSpPr/>
          <p:nvPr/>
        </p:nvSpPr>
        <p:spPr>
          <a:xfrm>
            <a:off x="7212956" y="1912138"/>
            <a:ext cx="445118" cy="381000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9" name="직사각형 258">
            <a:extLst>
              <a:ext uri="{FF2B5EF4-FFF2-40B4-BE49-F238E27FC236}">
                <a16:creationId xmlns:a16="http://schemas.microsoft.com/office/drawing/2014/main" id="{41794B82-1151-42D4-9597-26F244E17BAB}"/>
              </a:ext>
            </a:extLst>
          </p:cNvPr>
          <p:cNvSpPr/>
          <p:nvPr/>
        </p:nvSpPr>
        <p:spPr>
          <a:xfrm>
            <a:off x="327397" y="3364475"/>
            <a:ext cx="6959228" cy="3125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D3E393E5-E8E4-4FEE-8C34-C29E1F821B7E}"/>
              </a:ext>
            </a:extLst>
          </p:cNvPr>
          <p:cNvSpPr txBox="1"/>
          <p:nvPr/>
        </p:nvSpPr>
        <p:spPr>
          <a:xfrm>
            <a:off x="501140" y="3653384"/>
            <a:ext cx="1409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Day 7 – Day 0</a:t>
            </a:r>
            <a:endParaRPr lang="ko-KR" altLang="en-US" sz="14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E12C6E29-0E1D-4C87-ABBB-51E2604E6381}"/>
              </a:ext>
            </a:extLst>
          </p:cNvPr>
          <p:cNvSpPr txBox="1"/>
          <p:nvPr/>
        </p:nvSpPr>
        <p:spPr>
          <a:xfrm>
            <a:off x="947820" y="3394275"/>
            <a:ext cx="6843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Mar.</a:t>
            </a:r>
            <a:endParaRPr lang="ko-KR" altLang="en-US" sz="1600" b="1" dirty="0">
              <a:solidFill>
                <a:srgbClr val="0000F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8C7DB66B-CB60-4CB8-BCA4-408A731F0654}"/>
              </a:ext>
            </a:extLst>
          </p:cNvPr>
          <p:cNvSpPr txBox="1"/>
          <p:nvPr/>
        </p:nvSpPr>
        <p:spPr>
          <a:xfrm>
            <a:off x="2707624" y="3394275"/>
            <a:ext cx="6843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Jun.</a:t>
            </a:r>
            <a:endParaRPr lang="ko-KR" altLang="en-US" sz="1600" b="1" dirty="0">
              <a:solidFill>
                <a:srgbClr val="0000F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1BF39162-8E53-46B9-8D04-CAFC9DFC2B44}"/>
              </a:ext>
            </a:extLst>
          </p:cNvPr>
          <p:cNvSpPr txBox="1"/>
          <p:nvPr/>
        </p:nvSpPr>
        <p:spPr>
          <a:xfrm>
            <a:off x="4467428" y="3394275"/>
            <a:ext cx="6843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Sep.</a:t>
            </a:r>
            <a:endParaRPr lang="ko-KR" altLang="en-US" sz="1600" b="1" dirty="0">
              <a:solidFill>
                <a:srgbClr val="0000F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4E8F8DE0-38E3-4BD4-B6EE-141F4D21348A}"/>
              </a:ext>
            </a:extLst>
          </p:cNvPr>
          <p:cNvSpPr txBox="1"/>
          <p:nvPr/>
        </p:nvSpPr>
        <p:spPr>
          <a:xfrm>
            <a:off x="6227233" y="3394275"/>
            <a:ext cx="6843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Dec.</a:t>
            </a:r>
            <a:endParaRPr lang="ko-KR" altLang="en-US" sz="1600" b="1" dirty="0">
              <a:solidFill>
                <a:srgbClr val="0000FF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E9C9872-4019-4E6F-9D19-C25344889579}"/>
              </a:ext>
            </a:extLst>
          </p:cNvPr>
          <p:cNvSpPr txBox="1"/>
          <p:nvPr/>
        </p:nvSpPr>
        <p:spPr>
          <a:xfrm>
            <a:off x="8450313" y="2837406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+day1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EFA440E-E9DA-4938-998D-A0663B3FEBE4}"/>
              </a:ext>
            </a:extLst>
          </p:cNvPr>
          <p:cNvSpPr txBox="1"/>
          <p:nvPr/>
        </p:nvSpPr>
        <p:spPr>
          <a:xfrm>
            <a:off x="9362728" y="2837406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+day3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092C723-957E-46C4-9EF2-15D28232FD83}"/>
              </a:ext>
            </a:extLst>
          </p:cNvPr>
          <p:cNvSpPr txBox="1"/>
          <p:nvPr/>
        </p:nvSpPr>
        <p:spPr>
          <a:xfrm>
            <a:off x="10275143" y="2837406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+day5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9F9878F-3049-4327-94A8-6AA4E9B2B897}"/>
              </a:ext>
            </a:extLst>
          </p:cNvPr>
          <p:cNvSpPr txBox="1"/>
          <p:nvPr/>
        </p:nvSpPr>
        <p:spPr>
          <a:xfrm>
            <a:off x="11187557" y="2837406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+day7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40C4473-BC9C-4E9B-9B5F-1D5AB00F0C8D}"/>
              </a:ext>
            </a:extLst>
          </p:cNvPr>
          <p:cNvSpPr txBox="1"/>
          <p:nvPr/>
        </p:nvSpPr>
        <p:spPr>
          <a:xfrm>
            <a:off x="8450313" y="4085417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+day1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05B6A9A-D1FD-45FC-8AA6-56C2F08D0805}"/>
              </a:ext>
            </a:extLst>
          </p:cNvPr>
          <p:cNvSpPr txBox="1"/>
          <p:nvPr/>
        </p:nvSpPr>
        <p:spPr>
          <a:xfrm>
            <a:off x="9362728" y="4085417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+day3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34864F8-CEB8-4CF9-967B-DE6A23A89365}"/>
              </a:ext>
            </a:extLst>
          </p:cNvPr>
          <p:cNvSpPr txBox="1"/>
          <p:nvPr/>
        </p:nvSpPr>
        <p:spPr>
          <a:xfrm>
            <a:off x="10275143" y="4085417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+day5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F657AFD-B778-4D61-AA96-9A5B79BB493E}"/>
              </a:ext>
            </a:extLst>
          </p:cNvPr>
          <p:cNvSpPr txBox="1"/>
          <p:nvPr/>
        </p:nvSpPr>
        <p:spPr>
          <a:xfrm>
            <a:off x="11187557" y="4085417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+day7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163D8C9-1463-4A07-9AA2-880D8A7D8525}"/>
              </a:ext>
            </a:extLst>
          </p:cNvPr>
          <p:cNvSpPr txBox="1"/>
          <p:nvPr/>
        </p:nvSpPr>
        <p:spPr>
          <a:xfrm>
            <a:off x="8450313" y="5360631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+day1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94C666A-C1F5-4132-96C2-80278B3C0B71}"/>
              </a:ext>
            </a:extLst>
          </p:cNvPr>
          <p:cNvSpPr txBox="1"/>
          <p:nvPr/>
        </p:nvSpPr>
        <p:spPr>
          <a:xfrm>
            <a:off x="9362728" y="5360631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+day3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E0FF0FA-11F5-4531-9697-66B372A885A8}"/>
              </a:ext>
            </a:extLst>
          </p:cNvPr>
          <p:cNvSpPr txBox="1"/>
          <p:nvPr/>
        </p:nvSpPr>
        <p:spPr>
          <a:xfrm>
            <a:off x="10275143" y="5360631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+day5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69C7DB6-5F78-48A2-9FCD-313AED60AEA7}"/>
              </a:ext>
            </a:extLst>
          </p:cNvPr>
          <p:cNvSpPr txBox="1"/>
          <p:nvPr/>
        </p:nvSpPr>
        <p:spPr>
          <a:xfrm>
            <a:off x="11187557" y="5360631"/>
            <a:ext cx="69409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+day7</a:t>
            </a:r>
            <a:endParaRPr lang="ko-KR" altLang="en-US" sz="11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8B14B84-D172-4C01-9DCB-EB09D23EF3B2}"/>
              </a:ext>
            </a:extLst>
          </p:cNvPr>
          <p:cNvSpPr txBox="1"/>
          <p:nvPr/>
        </p:nvSpPr>
        <p:spPr>
          <a:xfrm>
            <a:off x="2273583" y="3653384"/>
            <a:ext cx="1409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Day 7 – Day 0</a:t>
            </a:r>
            <a:endParaRPr lang="ko-KR" altLang="en-US" sz="14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A074180-9A5E-49A1-A120-FBFED99A97BF}"/>
              </a:ext>
            </a:extLst>
          </p:cNvPr>
          <p:cNvSpPr txBox="1"/>
          <p:nvPr/>
        </p:nvSpPr>
        <p:spPr>
          <a:xfrm>
            <a:off x="4031040" y="3653384"/>
            <a:ext cx="1409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Day 7 – Day 0</a:t>
            </a:r>
            <a:endParaRPr lang="ko-KR" altLang="en-US" sz="14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4120D1D-AB0B-4A52-8E5E-9BB1E4B20070}"/>
              </a:ext>
            </a:extLst>
          </p:cNvPr>
          <p:cNvSpPr txBox="1"/>
          <p:nvPr/>
        </p:nvSpPr>
        <p:spPr>
          <a:xfrm>
            <a:off x="5803819" y="3653384"/>
            <a:ext cx="1409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Day 7 – Day 0</a:t>
            </a:r>
            <a:endParaRPr lang="ko-KR" altLang="en-US" sz="1400" b="1" dirty="0">
              <a:solidFill>
                <a:srgbClr val="FF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344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D2DF09F-6BBA-427E-84E1-6DE3EBA5A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7</a:t>
            </a:fld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EB94AC0-C4BD-4FD1-9853-E2385FB505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7BBEF34-5969-4818-BFA2-F3E2C7929639}"/>
              </a:ext>
            </a:extLst>
          </p:cNvPr>
          <p:cNvGrpSpPr/>
          <p:nvPr/>
        </p:nvGrpSpPr>
        <p:grpSpPr>
          <a:xfrm>
            <a:off x="173736" y="910340"/>
            <a:ext cx="7611615" cy="668215"/>
            <a:chOff x="173736" y="910340"/>
            <a:chExt cx="7611615" cy="668215"/>
          </a:xfrm>
        </p:grpSpPr>
        <p:sp>
          <p:nvSpPr>
            <p:cNvPr id="81" name="사각형: 둥근 위쪽 모서리 80">
              <a:extLst>
                <a:ext uri="{FF2B5EF4-FFF2-40B4-BE49-F238E27FC236}">
                  <a16:creationId xmlns:a16="http://schemas.microsoft.com/office/drawing/2014/main" id="{52EAD0EF-8D4D-423C-8508-3C1C6B28E484}"/>
                </a:ext>
              </a:extLst>
            </p:cNvPr>
            <p:cNvSpPr/>
            <p:nvPr/>
          </p:nvSpPr>
          <p:spPr>
            <a:xfrm rot="5400000">
              <a:off x="3742640" y="-2658563"/>
              <a:ext cx="473808" cy="7611614"/>
            </a:xfrm>
            <a:prstGeom prst="round2SameRect">
              <a:avLst>
                <a:gd name="adj1" fmla="val 42852"/>
                <a:gd name="adj2" fmla="val 0"/>
              </a:avLst>
            </a:prstGeom>
            <a:gradFill>
              <a:gsLst>
                <a:gs pos="100000">
                  <a:srgbClr val="DCDCDC"/>
                </a:gs>
                <a:gs pos="1000">
                  <a:schemeClr val="bg1">
                    <a:lumMod val="75000"/>
                  </a:schemeClr>
                </a:gs>
                <a:gs pos="75000">
                  <a:schemeClr val="bg1">
                    <a:lumMod val="85000"/>
                  </a:schemeClr>
                </a:gs>
                <a:gs pos="100000">
                  <a:srgbClr val="E0E0E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2" name="이등변 삼각형 81">
              <a:extLst>
                <a:ext uri="{FF2B5EF4-FFF2-40B4-BE49-F238E27FC236}">
                  <a16:creationId xmlns:a16="http://schemas.microsoft.com/office/drawing/2014/main" id="{7B0D1919-3B0F-47BF-8FAF-BA1E430E65B1}"/>
                </a:ext>
              </a:extLst>
            </p:cNvPr>
            <p:cNvSpPr/>
            <p:nvPr/>
          </p:nvSpPr>
          <p:spPr>
            <a:xfrm rot="10800000">
              <a:off x="173736" y="1376128"/>
              <a:ext cx="224463" cy="202427"/>
            </a:xfrm>
            <a:prstGeom prst="triangle">
              <a:avLst>
                <a:gd name="adj" fmla="val 0"/>
              </a:avLst>
            </a:prstGeom>
            <a:solidFill>
              <a:srgbClr val="114B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0" name="타원 79">
              <a:extLst>
                <a:ext uri="{FF2B5EF4-FFF2-40B4-BE49-F238E27FC236}">
                  <a16:creationId xmlns:a16="http://schemas.microsoft.com/office/drawing/2014/main" id="{E4F9870B-EE29-47EE-9FDC-551082A017E6}"/>
                </a:ext>
              </a:extLst>
            </p:cNvPr>
            <p:cNvSpPr/>
            <p:nvPr/>
          </p:nvSpPr>
          <p:spPr>
            <a:xfrm>
              <a:off x="327398" y="1097247"/>
              <a:ext cx="76968" cy="7696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B1B6BAA-9A94-4559-8739-DF64A95E6534}"/>
                </a:ext>
              </a:extLst>
            </p:cNvPr>
            <p:cNvSpPr txBox="1"/>
            <p:nvPr/>
          </p:nvSpPr>
          <p:spPr>
            <a:xfrm>
              <a:off x="406613" y="960057"/>
              <a:ext cx="2467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GEMS L0 monitoring</a:t>
              </a:r>
              <a:endParaRPr lang="ko-KR" altLang="en-US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5" name="텍스트 개체 틀 3">
            <a:extLst>
              <a:ext uri="{FF2B5EF4-FFF2-40B4-BE49-F238E27FC236}">
                <a16:creationId xmlns:a16="http://schemas.microsoft.com/office/drawing/2014/main" id="{AAC7CB15-0E7D-49AF-8D2D-4EC47ABC522B}"/>
              </a:ext>
            </a:extLst>
          </p:cNvPr>
          <p:cNvSpPr txBox="1">
            <a:spLocks/>
          </p:cNvSpPr>
          <p:nvPr/>
        </p:nvSpPr>
        <p:spPr>
          <a:xfrm>
            <a:off x="932400" y="172800"/>
            <a:ext cx="3890169" cy="45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600" dirty="0">
                <a:latin typeface="Arial" panose="020B0604020202020204" pitchFamily="34" charset="0"/>
                <a:cs typeface="Arial" panose="020B0604020202020204" pitchFamily="34" charset="0"/>
              </a:rPr>
              <a:t>GEMS Status</a:t>
            </a:r>
            <a:endParaRPr lang="ko-KR" alt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3331D7A-7AD3-4DEA-8FE0-AAF3821F2447}"/>
              </a:ext>
            </a:extLst>
          </p:cNvPr>
          <p:cNvSpPr txBox="1"/>
          <p:nvPr/>
        </p:nvSpPr>
        <p:spPr>
          <a:xfrm>
            <a:off x="925111" y="1687140"/>
            <a:ext cx="10437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err="1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Longterm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change analysis of 34 temperature sensors</a:t>
            </a:r>
          </a:p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analysis of the entire operation period showed seasonal fluctuations in the appropriate temperature(-36~65℃)</a:t>
            </a:r>
            <a:r>
              <a:rPr lang="en-US" altLang="ko-KR" sz="1600" baseline="30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*</a:t>
            </a:r>
            <a:endParaRPr lang="ko-KR" altLang="en-US" sz="1600" baseline="300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57" name="그림 56">
            <a:extLst>
              <a:ext uri="{FF2B5EF4-FFF2-40B4-BE49-F238E27FC236}">
                <a16:creationId xmlns:a16="http://schemas.microsoft.com/office/drawing/2014/main" id="{C6B98A43-DCBD-488D-98B5-2524F9629A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687140"/>
            <a:ext cx="419466" cy="338554"/>
          </a:xfrm>
          <a:prstGeom prst="rect">
            <a:avLst/>
          </a:prstGeom>
        </p:spPr>
      </p:pic>
      <p:sp>
        <p:nvSpPr>
          <p:cNvPr id="58" name="내용 개체 틀 2">
            <a:extLst>
              <a:ext uri="{FF2B5EF4-FFF2-40B4-BE49-F238E27FC236}">
                <a16:creationId xmlns:a16="http://schemas.microsoft.com/office/drawing/2014/main" id="{905A4E31-A00D-45CB-B952-B06F75BD10D4}"/>
              </a:ext>
            </a:extLst>
          </p:cNvPr>
          <p:cNvSpPr txBox="1">
            <a:spLocks/>
          </p:cNvSpPr>
          <p:nvPr/>
        </p:nvSpPr>
        <p:spPr bwMode="auto">
          <a:xfrm>
            <a:off x="669209" y="2701818"/>
            <a:ext cx="57290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533400" indent="-533400" algn="l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kumimoji="1" sz="2600" b="1" baseline="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  <a:cs typeface="+mn-cs"/>
              </a:defRPr>
            </a:lvl1pPr>
            <a:lvl2pPr marL="914400" indent="-457200" algn="l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Blip>
                <a:blip r:embed="rId5"/>
              </a:buBlip>
              <a:defRPr kumimoji="1" sz="2000" baseline="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2pPr>
            <a:lvl3pPr marL="1295400" indent="-381000" algn="l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Font typeface="맑은 고딕" pitchFamily="50" charset="-127"/>
              <a:buChar char="–"/>
              <a:defRPr kumimoji="1" sz="1600" baseline="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3pPr>
            <a:lvl4pPr marL="1752600" indent="-381000" algn="l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Blip>
                <a:blip r:embed="rId6"/>
              </a:buBlip>
              <a:defRPr kumimoji="1" sz="1600" baseline="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4pPr>
            <a:lvl5pPr marL="2209800" indent="-381000" algn="l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 sz="1600" baseline="0">
                <a:solidFill>
                  <a:schemeClr val="tx1"/>
                </a:solidFill>
                <a:latin typeface="Calibri" panose="020F0502020204030204" pitchFamily="34" charset="0"/>
                <a:ea typeface="맑은 고딕" panose="020B0503020000020004" pitchFamily="50" charset="-127"/>
              </a:defRPr>
            </a:lvl5pPr>
            <a:lvl6pPr marL="2667000" indent="-381000" algn="l" rtl="0" fontAlgn="base" latinLnBrk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6pPr>
            <a:lvl7pPr marL="3124200" indent="-381000" algn="l" rtl="0" fontAlgn="base" latinLnBrk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7pPr>
            <a:lvl8pPr marL="3581400" indent="-381000" algn="l" rtl="0" fontAlgn="base" latinLnBrk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8pPr>
            <a:lvl9pPr marL="4038600" indent="-381000" algn="l" rtl="0" fontAlgn="base" latinLnBrk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174625" indent="-17462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ko-KR" sz="1400" b="0" kern="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The order of the light incident path within the GEMS</a:t>
            </a:r>
          </a:p>
        </p:txBody>
      </p:sp>
      <p:graphicFrame>
        <p:nvGraphicFramePr>
          <p:cNvPr id="59" name="표 58">
            <a:extLst>
              <a:ext uri="{FF2B5EF4-FFF2-40B4-BE49-F238E27FC236}">
                <a16:creationId xmlns:a16="http://schemas.microsoft.com/office/drawing/2014/main" id="{0147E05F-E813-47A5-92F3-10F21F295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513793"/>
              </p:ext>
            </p:extLst>
          </p:nvPr>
        </p:nvGraphicFramePr>
        <p:xfrm>
          <a:off x="715378" y="3039663"/>
          <a:ext cx="5078316" cy="1781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93396">
                  <a:extLst>
                    <a:ext uri="{9D8B030D-6E8A-4147-A177-3AD203B41FA5}">
                      <a16:colId xmlns:a16="http://schemas.microsoft.com/office/drawing/2014/main" val="1516853892"/>
                    </a:ext>
                  </a:extLst>
                </a:gridCol>
                <a:gridCol w="1984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375"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en-US" altLang="ko-KR" sz="1200" b="1" kern="1200" spc="-70" dirty="0">
                          <a:ln>
                            <a:solidFill>
                              <a:srgbClr val="7593B5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Location</a:t>
                      </a:r>
                      <a:endParaRPr kumimoji="1" lang="ko-KR" altLang="en-US" sz="1200" b="1" kern="1200" spc="-70" dirty="0">
                        <a:ln>
                          <a:solidFill>
                            <a:srgbClr val="7593B5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en-US" altLang="ko-KR" sz="1200" b="1" kern="1200" spc="-70" dirty="0">
                          <a:ln>
                            <a:solidFill>
                              <a:srgbClr val="7593B5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Temperature</a:t>
                      </a:r>
                      <a:r>
                        <a:rPr kumimoji="1" lang="en-US" altLang="ko-KR" sz="1200" b="1" kern="1200" spc="-70" baseline="0" dirty="0">
                          <a:ln>
                            <a:solidFill>
                              <a:srgbClr val="7593B5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Sensor number</a:t>
                      </a:r>
                      <a:endParaRPr kumimoji="1" lang="ko-KR" altLang="en-US" sz="1200" b="1" kern="1200" spc="-70" dirty="0">
                        <a:ln>
                          <a:solidFill>
                            <a:srgbClr val="7593B5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Calibration Mechanism Assembly (CMA)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3,4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87037361"/>
                  </a:ext>
                </a:extLst>
              </a:tr>
              <a:tr h="2095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Scan Mirror Assembly (SMA)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5,6,14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Telescope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10-13,15-22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Spectrometer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7-8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60440"/>
                  </a:ext>
                </a:extLst>
              </a:tr>
              <a:tr h="2095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Focal Plane Array (FPA)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0-2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Focal Plane Electronics (FPE)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8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Radiator Support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0" dirty="0"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14813" marR="14813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0" name="내용 개체 틀 4">
            <a:extLst>
              <a:ext uri="{FF2B5EF4-FFF2-40B4-BE49-F238E27FC236}">
                <a16:creationId xmlns:a16="http://schemas.microsoft.com/office/drawing/2014/main" id="{4F16D08D-0CC8-4A8C-93B9-EB435B3680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65779" y="4970875"/>
            <a:ext cx="2986391" cy="1493195"/>
          </a:xfrm>
          <a:prstGeom prst="rect">
            <a:avLst/>
          </a:prstGeom>
        </p:spPr>
      </p:pic>
      <p:pic>
        <p:nvPicPr>
          <p:cNvPr id="61" name="내용 개체 틀 4">
            <a:extLst>
              <a:ext uri="{FF2B5EF4-FFF2-40B4-BE49-F238E27FC236}">
                <a16:creationId xmlns:a16="http://schemas.microsoft.com/office/drawing/2014/main" id="{65F03777-39A0-4C8C-927E-E24180592A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6555" y="4967473"/>
            <a:ext cx="3000000" cy="1500000"/>
          </a:xfrm>
          <a:prstGeom prst="rect">
            <a:avLst/>
          </a:prstGeom>
        </p:spPr>
      </p:pic>
      <p:sp>
        <p:nvSpPr>
          <p:cNvPr id="62" name="오른쪽 화살표 27">
            <a:extLst>
              <a:ext uri="{FF2B5EF4-FFF2-40B4-BE49-F238E27FC236}">
                <a16:creationId xmlns:a16="http://schemas.microsoft.com/office/drawing/2014/main" id="{FFB4AA2F-5215-4211-9F3E-5ADFC668A345}"/>
              </a:ext>
            </a:extLst>
          </p:cNvPr>
          <p:cNvSpPr/>
          <p:nvPr/>
        </p:nvSpPr>
        <p:spPr>
          <a:xfrm rot="5400000">
            <a:off x="-195800" y="3736328"/>
            <a:ext cx="1440000" cy="252000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그림 62">
            <a:extLst>
              <a:ext uri="{FF2B5EF4-FFF2-40B4-BE49-F238E27FC236}">
                <a16:creationId xmlns:a16="http://schemas.microsoft.com/office/drawing/2014/main" id="{93753CEC-6B50-42C0-A35E-D5F3D482B8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3835" y="2986979"/>
            <a:ext cx="2908335" cy="1745000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096588BC-9580-4747-ADD4-2F4AA58386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85467" y="2959479"/>
            <a:ext cx="3000000" cy="1799999"/>
          </a:xfrm>
          <a:prstGeom prst="rect">
            <a:avLst/>
          </a:prstGeom>
        </p:spPr>
      </p:pic>
      <p:grpSp>
        <p:nvGrpSpPr>
          <p:cNvPr id="65" name="그룹 64">
            <a:extLst>
              <a:ext uri="{FF2B5EF4-FFF2-40B4-BE49-F238E27FC236}">
                <a16:creationId xmlns:a16="http://schemas.microsoft.com/office/drawing/2014/main" id="{DF19B98C-18CF-4243-A758-D966A01030A3}"/>
              </a:ext>
            </a:extLst>
          </p:cNvPr>
          <p:cNvGrpSpPr/>
          <p:nvPr/>
        </p:nvGrpSpPr>
        <p:grpSpPr>
          <a:xfrm>
            <a:off x="130778" y="5024497"/>
            <a:ext cx="2246483" cy="1611619"/>
            <a:chOff x="6558624" y="1950100"/>
            <a:chExt cx="3387977" cy="2207290"/>
          </a:xfrm>
        </p:grpSpPr>
        <p:sp>
          <p:nvSpPr>
            <p:cNvPr id="66" name="모서리가 둥근 직사각형 31">
              <a:extLst>
                <a:ext uri="{FF2B5EF4-FFF2-40B4-BE49-F238E27FC236}">
                  <a16:creationId xmlns:a16="http://schemas.microsoft.com/office/drawing/2014/main" id="{9CED5E1F-1E74-43FF-BD36-3C2390201039}"/>
                </a:ext>
              </a:extLst>
            </p:cNvPr>
            <p:cNvSpPr/>
            <p:nvPr/>
          </p:nvSpPr>
          <p:spPr>
            <a:xfrm>
              <a:off x="6558624" y="3791282"/>
              <a:ext cx="3387977" cy="366108"/>
            </a:xfrm>
            <a:prstGeom prst="roundRect">
              <a:avLst>
                <a:gd name="adj" fmla="val 2660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0"/>
            <a:lstStyle/>
            <a:p>
              <a:pPr algn="ctr"/>
              <a:r>
                <a:rPr lang="en-US" altLang="ko-KR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Location of sensor near CCD</a:t>
              </a:r>
              <a:endPara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DCC77EDF-4B16-4362-9DCA-52FE2A01AE10}"/>
                </a:ext>
              </a:extLst>
            </p:cNvPr>
            <p:cNvGrpSpPr/>
            <p:nvPr/>
          </p:nvGrpSpPr>
          <p:grpSpPr>
            <a:xfrm>
              <a:off x="6803367" y="1950100"/>
              <a:ext cx="3143234" cy="1832896"/>
              <a:chOff x="7519437" y="3438779"/>
              <a:chExt cx="4468324" cy="2524431"/>
            </a:xfrm>
          </p:grpSpPr>
          <p:pic>
            <p:nvPicPr>
              <p:cNvPr id="68" name="그림 67">
                <a:extLst>
                  <a:ext uri="{FF2B5EF4-FFF2-40B4-BE49-F238E27FC236}">
                    <a16:creationId xmlns:a16="http://schemas.microsoft.com/office/drawing/2014/main" id="{5C4BC6DF-94D0-4D44-9338-FA1BEE65C9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18712" t="27168" r="22499" b="11516"/>
              <a:stretch/>
            </p:blipFill>
            <p:spPr>
              <a:xfrm>
                <a:off x="7519437" y="3438779"/>
                <a:ext cx="4468324" cy="2524431"/>
              </a:xfrm>
              <a:prstGeom prst="rect">
                <a:avLst/>
              </a:prstGeom>
            </p:spPr>
          </p:pic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EBFBE507-0556-4E9A-8592-5051DC204BE1}"/>
                  </a:ext>
                </a:extLst>
              </p:cNvPr>
              <p:cNvSpPr/>
              <p:nvPr/>
            </p:nvSpPr>
            <p:spPr>
              <a:xfrm>
                <a:off x="9444637" y="3801329"/>
                <a:ext cx="489779" cy="18617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CE473E8E-580E-4E00-9FC9-ED9BA763579D}"/>
              </a:ext>
            </a:extLst>
          </p:cNvPr>
          <p:cNvGrpSpPr/>
          <p:nvPr/>
        </p:nvGrpSpPr>
        <p:grpSpPr>
          <a:xfrm>
            <a:off x="2449476" y="5182390"/>
            <a:ext cx="3215864" cy="1453726"/>
            <a:chOff x="8247570" y="4387174"/>
            <a:chExt cx="4445816" cy="2186000"/>
          </a:xfrm>
        </p:grpSpPr>
        <p:pic>
          <p:nvPicPr>
            <p:cNvPr id="71" name="그림 70">
              <a:extLst>
                <a:ext uri="{FF2B5EF4-FFF2-40B4-BE49-F238E27FC236}">
                  <a16:creationId xmlns:a16="http://schemas.microsoft.com/office/drawing/2014/main" id="{43F04EB8-96C9-434A-9008-A3EB90AAFF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25000" t="21294" r="45606" b="35916"/>
            <a:stretch/>
          </p:blipFill>
          <p:spPr>
            <a:xfrm>
              <a:off x="10529096" y="4387174"/>
              <a:ext cx="2164290" cy="1706578"/>
            </a:xfrm>
            <a:prstGeom prst="rect">
              <a:avLst/>
            </a:prstGeom>
          </p:spPr>
        </p:pic>
        <p:pic>
          <p:nvPicPr>
            <p:cNvPr id="72" name="그림 71">
              <a:extLst>
                <a:ext uri="{FF2B5EF4-FFF2-40B4-BE49-F238E27FC236}">
                  <a16:creationId xmlns:a16="http://schemas.microsoft.com/office/drawing/2014/main" id="{DC2B2E65-BD19-4B35-AD41-21F1BA5EF8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22447" t="32283" r="28064" b="17201"/>
            <a:stretch/>
          </p:blipFill>
          <p:spPr>
            <a:xfrm>
              <a:off x="8247570" y="4603582"/>
              <a:ext cx="2081855" cy="1388884"/>
            </a:xfrm>
            <a:prstGeom prst="rect">
              <a:avLst/>
            </a:prstGeom>
          </p:spPr>
        </p:pic>
        <p:sp>
          <p:nvSpPr>
            <p:cNvPr id="73" name="타원 72">
              <a:extLst>
                <a:ext uri="{FF2B5EF4-FFF2-40B4-BE49-F238E27FC236}">
                  <a16:creationId xmlns:a16="http://schemas.microsoft.com/office/drawing/2014/main" id="{A6FCB3B0-1FE8-4AEA-B984-4F88DB99FCDD}"/>
                </a:ext>
              </a:extLst>
            </p:cNvPr>
            <p:cNvSpPr/>
            <p:nvPr/>
          </p:nvSpPr>
          <p:spPr>
            <a:xfrm>
              <a:off x="11293768" y="5564887"/>
              <a:ext cx="348645" cy="41429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4" name="꺾인 연결선 54">
              <a:extLst>
                <a:ext uri="{FF2B5EF4-FFF2-40B4-BE49-F238E27FC236}">
                  <a16:creationId xmlns:a16="http://schemas.microsoft.com/office/drawing/2014/main" id="{1519E5B7-F15D-43B0-B8DA-ACD7F52BEC24}"/>
                </a:ext>
              </a:extLst>
            </p:cNvPr>
            <p:cNvCxnSpPr>
              <a:endCxn id="72" idx="3"/>
            </p:cNvCxnSpPr>
            <p:nvPr/>
          </p:nvCxnSpPr>
          <p:spPr>
            <a:xfrm rot="10800000">
              <a:off x="10329425" y="5298027"/>
              <a:ext cx="972138" cy="401955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모서리가 둥근 직사각형 55">
              <a:extLst>
                <a:ext uri="{FF2B5EF4-FFF2-40B4-BE49-F238E27FC236}">
                  <a16:creationId xmlns:a16="http://schemas.microsoft.com/office/drawing/2014/main" id="{DD7046D3-2716-4832-8104-E7B0E4585AB1}"/>
                </a:ext>
              </a:extLst>
            </p:cNvPr>
            <p:cNvSpPr/>
            <p:nvPr/>
          </p:nvSpPr>
          <p:spPr>
            <a:xfrm>
              <a:off x="8928642" y="6171217"/>
              <a:ext cx="2969458" cy="401957"/>
            </a:xfrm>
            <a:prstGeom prst="roundRect">
              <a:avLst>
                <a:gd name="adj" fmla="val 2660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Location of sensor in FPE</a:t>
              </a:r>
              <a:endPara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8DE9F79C-5FCC-4214-8BD2-DED109622AB0}"/>
              </a:ext>
            </a:extLst>
          </p:cNvPr>
          <p:cNvSpPr txBox="1"/>
          <p:nvPr/>
        </p:nvSpPr>
        <p:spPr>
          <a:xfrm>
            <a:off x="1191049" y="2237810"/>
            <a:ext cx="100622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*provided by the BATC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64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A94B0BF-D7FE-44CB-8707-0371D35854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GEMS Status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A57DC7B-706A-4944-BD4F-5E134DCB12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456F923-0F99-434C-871C-AEFEE1487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62" y="1881000"/>
            <a:ext cx="5760000" cy="309600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E6B9905-18AF-41EB-8298-93F374260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559" y="1881000"/>
            <a:ext cx="5760000" cy="30960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A7D48CD-0DB0-492E-BB65-A7EB4CFF7B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8</a:t>
            </a:fld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BBD96BC1-06DC-46C7-B5B3-EEAEE9A9E6E7}"/>
              </a:ext>
            </a:extLst>
          </p:cNvPr>
          <p:cNvGrpSpPr/>
          <p:nvPr/>
        </p:nvGrpSpPr>
        <p:grpSpPr>
          <a:xfrm>
            <a:off x="173736" y="910340"/>
            <a:ext cx="7611615" cy="668215"/>
            <a:chOff x="173736" y="910340"/>
            <a:chExt cx="7611615" cy="668215"/>
          </a:xfrm>
        </p:grpSpPr>
        <p:sp>
          <p:nvSpPr>
            <p:cNvPr id="9" name="사각형: 둥근 위쪽 모서리 8">
              <a:extLst>
                <a:ext uri="{FF2B5EF4-FFF2-40B4-BE49-F238E27FC236}">
                  <a16:creationId xmlns:a16="http://schemas.microsoft.com/office/drawing/2014/main" id="{A5ADE5A4-EE85-4FA3-96CA-90DA3F1041B5}"/>
                </a:ext>
              </a:extLst>
            </p:cNvPr>
            <p:cNvSpPr/>
            <p:nvPr/>
          </p:nvSpPr>
          <p:spPr>
            <a:xfrm rot="5400000">
              <a:off x="3742640" y="-2658563"/>
              <a:ext cx="473808" cy="7611614"/>
            </a:xfrm>
            <a:prstGeom prst="round2SameRect">
              <a:avLst>
                <a:gd name="adj1" fmla="val 42852"/>
                <a:gd name="adj2" fmla="val 0"/>
              </a:avLst>
            </a:prstGeom>
            <a:gradFill>
              <a:gsLst>
                <a:gs pos="100000">
                  <a:srgbClr val="DCDCDC"/>
                </a:gs>
                <a:gs pos="1000">
                  <a:schemeClr val="bg1">
                    <a:lumMod val="75000"/>
                  </a:schemeClr>
                </a:gs>
                <a:gs pos="75000">
                  <a:schemeClr val="bg1">
                    <a:lumMod val="85000"/>
                  </a:schemeClr>
                </a:gs>
                <a:gs pos="100000">
                  <a:srgbClr val="E0E0E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" name="이등변 삼각형 9">
              <a:extLst>
                <a:ext uri="{FF2B5EF4-FFF2-40B4-BE49-F238E27FC236}">
                  <a16:creationId xmlns:a16="http://schemas.microsoft.com/office/drawing/2014/main" id="{8B53F06D-CA49-4F14-AF09-0390FACDDB65}"/>
                </a:ext>
              </a:extLst>
            </p:cNvPr>
            <p:cNvSpPr/>
            <p:nvPr/>
          </p:nvSpPr>
          <p:spPr>
            <a:xfrm rot="10800000">
              <a:off x="173736" y="1376128"/>
              <a:ext cx="224463" cy="202427"/>
            </a:xfrm>
            <a:prstGeom prst="triangle">
              <a:avLst>
                <a:gd name="adj" fmla="val 0"/>
              </a:avLst>
            </a:prstGeom>
            <a:solidFill>
              <a:srgbClr val="114B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BD6DC95D-9712-4690-B495-CBBE84BE6100}"/>
                </a:ext>
              </a:extLst>
            </p:cNvPr>
            <p:cNvSpPr/>
            <p:nvPr/>
          </p:nvSpPr>
          <p:spPr>
            <a:xfrm>
              <a:off x="327398" y="1097247"/>
              <a:ext cx="76968" cy="7696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59B8FD-0A4B-4FBE-A833-218E7D3E7A24}"/>
                </a:ext>
              </a:extLst>
            </p:cNvPr>
            <p:cNvSpPr txBox="1"/>
            <p:nvPr/>
          </p:nvSpPr>
          <p:spPr>
            <a:xfrm>
              <a:off x="406613" y="960057"/>
              <a:ext cx="26725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GEMS DPS monitoring</a:t>
              </a:r>
              <a:endParaRPr lang="ko-KR" altLang="en-US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6033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5CDD65-E18C-4000-8942-8C43B3EA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257" y="2511291"/>
            <a:ext cx="9492252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2. Analysis of Radiometric</a:t>
            </a:r>
            <a:r>
              <a:rPr lang="ko-K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correction 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161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슬라이드 번호 개체 틀 1">
            <a:extLst>
              <a:ext uri="{FF2B5EF4-FFF2-40B4-BE49-F238E27FC236}">
                <a16:creationId xmlns:a16="http://schemas.microsoft.com/office/drawing/2014/main" id="{DDCCE10C-8115-43CA-A315-FDA72A93D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10</a:t>
            </a:fld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9E32F11-0D24-4E5D-9AC3-205F65D21D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텍스트 개체 틀 3">
            <a:extLst>
              <a:ext uri="{FF2B5EF4-FFF2-40B4-BE49-F238E27FC236}">
                <a16:creationId xmlns:a16="http://schemas.microsoft.com/office/drawing/2014/main" id="{84778F6B-BB8B-43E5-9666-DEDA96D81B7D}"/>
              </a:ext>
            </a:extLst>
          </p:cNvPr>
          <p:cNvSpPr txBox="1">
            <a:spLocks/>
          </p:cNvSpPr>
          <p:nvPr/>
        </p:nvSpPr>
        <p:spPr>
          <a:xfrm>
            <a:off x="771526" y="172800"/>
            <a:ext cx="5578467" cy="459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spc="-150" dirty="0">
                <a:latin typeface="Arial" panose="020B0604020202020204" pitchFamily="34" charset="0"/>
                <a:cs typeface="Arial" panose="020B0604020202020204" pitchFamily="34" charset="0"/>
              </a:rPr>
              <a:t>Analysis of Radio. correction</a:t>
            </a:r>
            <a:endParaRPr lang="ko-KR" altLang="en-US" sz="240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" name="Picture 7">
            <a:extLst>
              <a:ext uri="{FF2B5EF4-FFF2-40B4-BE49-F238E27FC236}">
                <a16:creationId xmlns:a16="http://schemas.microsoft.com/office/drawing/2014/main" id="{35311CA6-5AA5-4418-AE45-E22EA536E2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55983" y="3164399"/>
            <a:ext cx="5443602" cy="3629069"/>
          </a:xfrm>
          <a:prstGeom prst="rect">
            <a:avLst/>
          </a:prstGeom>
        </p:spPr>
      </p:pic>
      <p:pic>
        <p:nvPicPr>
          <p:cNvPr id="154" name="Picture 12">
            <a:extLst>
              <a:ext uri="{FF2B5EF4-FFF2-40B4-BE49-F238E27FC236}">
                <a16:creationId xmlns:a16="http://schemas.microsoft.com/office/drawing/2014/main" id="{0815D8D7-1CBD-439F-B592-72E78CB604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1873" y="3168086"/>
            <a:ext cx="5443602" cy="3629069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6DEF2E87-A547-4157-9585-762EA1145C4E}"/>
              </a:ext>
            </a:extLst>
          </p:cNvPr>
          <p:cNvSpPr txBox="1"/>
          <p:nvPr/>
        </p:nvSpPr>
        <p:spPr>
          <a:xfrm>
            <a:off x="2179607" y="2745635"/>
            <a:ext cx="286267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Radiance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01BCF1A0-8B14-44CA-A516-EAA2DD88DE5E}"/>
              </a:ext>
            </a:extLst>
          </p:cNvPr>
          <p:cNvSpPr txBox="1"/>
          <p:nvPr/>
        </p:nvSpPr>
        <p:spPr>
          <a:xfrm>
            <a:off x="4623592" y="2638567"/>
            <a:ext cx="286267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latin typeface="Arial" panose="020B0604020202020204" pitchFamily="34" charset="0"/>
                <a:cs typeface="Arial" panose="020B0604020202020204" pitchFamily="34" charset="0"/>
              </a:rPr>
              <a:t>March 20, 2022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9D156FE9-061A-4256-ACEF-F4B52B0AF937}"/>
                  </a:ext>
                </a:extLst>
              </p:cNvPr>
              <p:cNvSpPr txBox="1"/>
              <p:nvPr/>
            </p:nvSpPr>
            <p:spPr>
              <a:xfrm>
                <a:off x="6580659" y="2669515"/>
                <a:ext cx="4507132" cy="696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Reflectance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altLang="ko-KR" sz="1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𝑬𝒂𝒓𝒕𝒉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𝑹𝒂𝒅</m:t>
                        </m:r>
                      </m:num>
                      <m:den>
                        <m:r>
                          <a:rPr lang="en-US" altLang="ko-KR" sz="1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𝑺𝒐𝒍𝒂𝒓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 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𝒊𝒓𝒓𝒂𝒅</m:t>
                        </m:r>
                      </m:den>
                    </m:f>
                  </m:oMath>
                </a14:m>
                <a:endParaRPr lang="en-US" altLang="ko-KR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9D156FE9-061A-4256-ACEF-F4B52B0AF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659" y="2669515"/>
                <a:ext cx="4507132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8722EF0F-D84C-42FF-AC9D-BA0B0DF183D8}"/>
              </a:ext>
            </a:extLst>
          </p:cNvPr>
          <p:cNvGrpSpPr/>
          <p:nvPr/>
        </p:nvGrpSpPr>
        <p:grpSpPr>
          <a:xfrm>
            <a:off x="173736" y="910340"/>
            <a:ext cx="7611615" cy="668215"/>
            <a:chOff x="173736" y="910340"/>
            <a:chExt cx="7611615" cy="668215"/>
          </a:xfrm>
        </p:grpSpPr>
        <p:sp>
          <p:nvSpPr>
            <p:cNvPr id="163" name="사각형: 둥근 위쪽 모서리 162">
              <a:extLst>
                <a:ext uri="{FF2B5EF4-FFF2-40B4-BE49-F238E27FC236}">
                  <a16:creationId xmlns:a16="http://schemas.microsoft.com/office/drawing/2014/main" id="{76E9B41C-3435-4E85-887D-06A4733D53A7}"/>
                </a:ext>
              </a:extLst>
            </p:cNvPr>
            <p:cNvSpPr/>
            <p:nvPr/>
          </p:nvSpPr>
          <p:spPr>
            <a:xfrm rot="5400000">
              <a:off x="3742640" y="-2658563"/>
              <a:ext cx="473808" cy="7611614"/>
            </a:xfrm>
            <a:prstGeom prst="round2SameRect">
              <a:avLst>
                <a:gd name="adj1" fmla="val 42852"/>
                <a:gd name="adj2" fmla="val 0"/>
              </a:avLst>
            </a:prstGeom>
            <a:gradFill>
              <a:gsLst>
                <a:gs pos="100000">
                  <a:srgbClr val="DCDCDC"/>
                </a:gs>
                <a:gs pos="1000">
                  <a:schemeClr val="bg1">
                    <a:lumMod val="75000"/>
                  </a:schemeClr>
                </a:gs>
                <a:gs pos="75000">
                  <a:schemeClr val="bg1">
                    <a:lumMod val="85000"/>
                  </a:schemeClr>
                </a:gs>
                <a:gs pos="100000">
                  <a:srgbClr val="E0E0E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4" name="이등변 삼각형 163">
              <a:extLst>
                <a:ext uri="{FF2B5EF4-FFF2-40B4-BE49-F238E27FC236}">
                  <a16:creationId xmlns:a16="http://schemas.microsoft.com/office/drawing/2014/main" id="{165D319A-3E42-4E04-AFBC-F3ED92B35258}"/>
                </a:ext>
              </a:extLst>
            </p:cNvPr>
            <p:cNvSpPr/>
            <p:nvPr/>
          </p:nvSpPr>
          <p:spPr>
            <a:xfrm rot="10800000">
              <a:off x="173736" y="1376128"/>
              <a:ext cx="224463" cy="202427"/>
            </a:xfrm>
            <a:prstGeom prst="triangle">
              <a:avLst>
                <a:gd name="adj" fmla="val 0"/>
              </a:avLst>
            </a:prstGeom>
            <a:solidFill>
              <a:srgbClr val="114B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5" name="타원 164">
              <a:extLst>
                <a:ext uri="{FF2B5EF4-FFF2-40B4-BE49-F238E27FC236}">
                  <a16:creationId xmlns:a16="http://schemas.microsoft.com/office/drawing/2014/main" id="{9E4FEF4D-60AF-4838-8D7E-D47548DC1055}"/>
                </a:ext>
              </a:extLst>
            </p:cNvPr>
            <p:cNvSpPr/>
            <p:nvPr/>
          </p:nvSpPr>
          <p:spPr>
            <a:xfrm>
              <a:off x="327398" y="1097247"/>
              <a:ext cx="76968" cy="7696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CD0CF4A-90FE-4B6E-8A7E-C441E68E127A}"/>
                </a:ext>
              </a:extLst>
            </p:cNvPr>
            <p:cNvSpPr txBox="1"/>
            <p:nvPr/>
          </p:nvSpPr>
          <p:spPr>
            <a:xfrm>
              <a:off x="406613" y="960057"/>
              <a:ext cx="52809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Unusual stripe pattern (N-S direction) on CCD</a:t>
              </a:r>
              <a:endParaRPr lang="ko-KR" altLang="en-US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C0664805-008B-46FC-9F20-EA90E8875AD6}"/>
              </a:ext>
            </a:extLst>
          </p:cNvPr>
          <p:cNvSpPr txBox="1"/>
          <p:nvPr/>
        </p:nvSpPr>
        <p:spPr>
          <a:xfrm>
            <a:off x="925111" y="1513592"/>
            <a:ext cx="6319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Clearly appear in weak signals about 2% variation (i.e., dark ocean)</a:t>
            </a:r>
          </a:p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 Occurs irregularly when GEMS reboots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68" name="그림 167">
            <a:extLst>
              <a:ext uri="{FF2B5EF4-FFF2-40B4-BE49-F238E27FC236}">
                <a16:creationId xmlns:a16="http://schemas.microsoft.com/office/drawing/2014/main" id="{C8C3E134-FC45-4182-978A-32A28304E41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513592"/>
            <a:ext cx="419466" cy="338554"/>
          </a:xfrm>
          <a:prstGeom prst="rect">
            <a:avLst/>
          </a:prstGeom>
        </p:spPr>
      </p:pic>
      <p:sp>
        <p:nvSpPr>
          <p:cNvPr id="169" name="TextBox 168">
            <a:extLst>
              <a:ext uri="{FF2B5EF4-FFF2-40B4-BE49-F238E27FC236}">
                <a16:creationId xmlns:a16="http://schemas.microsoft.com/office/drawing/2014/main" id="{4B9F91A4-19E0-4641-A812-6BC05D8567C1}"/>
              </a:ext>
            </a:extLst>
          </p:cNvPr>
          <p:cNvSpPr txBox="1"/>
          <p:nvPr/>
        </p:nvSpPr>
        <p:spPr>
          <a:xfrm>
            <a:off x="925111" y="2111696"/>
            <a:ext cx="71811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Testing the feasibility of applying TEMPO gain correction method to GEMS</a:t>
            </a:r>
          </a:p>
        </p:txBody>
      </p:sp>
      <p:pic>
        <p:nvPicPr>
          <p:cNvPr id="170" name="그림 169">
            <a:extLst>
              <a:ext uri="{FF2B5EF4-FFF2-40B4-BE49-F238E27FC236}">
                <a16:creationId xmlns:a16="http://schemas.microsoft.com/office/drawing/2014/main" id="{3A5A97A9-83FC-48EF-AD66-BDD15799E95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2111696"/>
            <a:ext cx="419466" cy="3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79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슬라이드 번호 개체 틀 1">
            <a:extLst>
              <a:ext uri="{FF2B5EF4-FFF2-40B4-BE49-F238E27FC236}">
                <a16:creationId xmlns:a16="http://schemas.microsoft.com/office/drawing/2014/main" id="{DDCCE10C-8115-43CA-A315-FDA72A93D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11</a:t>
            </a:fld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9E32F11-0D24-4E5D-9AC3-205F65D21D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텍스트 개체 틀 3">
            <a:extLst>
              <a:ext uri="{FF2B5EF4-FFF2-40B4-BE49-F238E27FC236}">
                <a16:creationId xmlns:a16="http://schemas.microsoft.com/office/drawing/2014/main" id="{84778F6B-BB8B-43E5-9666-DEDA96D81B7D}"/>
              </a:ext>
            </a:extLst>
          </p:cNvPr>
          <p:cNvSpPr txBox="1">
            <a:spLocks/>
          </p:cNvSpPr>
          <p:nvPr/>
        </p:nvSpPr>
        <p:spPr>
          <a:xfrm>
            <a:off x="771526" y="172800"/>
            <a:ext cx="5578467" cy="459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spc="-150" dirty="0">
                <a:latin typeface="Arial" panose="020B0604020202020204" pitchFamily="34" charset="0"/>
                <a:cs typeface="Arial" panose="020B0604020202020204" pitchFamily="34" charset="0"/>
              </a:rPr>
              <a:t>Analysis of Radio. correction</a:t>
            </a:r>
            <a:endParaRPr lang="ko-KR" altLang="en-US" sz="240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8722EF0F-D84C-42FF-AC9D-BA0B0DF183D8}"/>
              </a:ext>
            </a:extLst>
          </p:cNvPr>
          <p:cNvGrpSpPr/>
          <p:nvPr/>
        </p:nvGrpSpPr>
        <p:grpSpPr>
          <a:xfrm>
            <a:off x="173736" y="910340"/>
            <a:ext cx="7611615" cy="668215"/>
            <a:chOff x="173736" y="910340"/>
            <a:chExt cx="7611615" cy="668215"/>
          </a:xfrm>
        </p:grpSpPr>
        <p:sp>
          <p:nvSpPr>
            <p:cNvPr id="163" name="사각형: 둥근 위쪽 모서리 162">
              <a:extLst>
                <a:ext uri="{FF2B5EF4-FFF2-40B4-BE49-F238E27FC236}">
                  <a16:creationId xmlns:a16="http://schemas.microsoft.com/office/drawing/2014/main" id="{76E9B41C-3435-4E85-887D-06A4733D53A7}"/>
                </a:ext>
              </a:extLst>
            </p:cNvPr>
            <p:cNvSpPr/>
            <p:nvPr/>
          </p:nvSpPr>
          <p:spPr>
            <a:xfrm rot="5400000">
              <a:off x="3742640" y="-2658563"/>
              <a:ext cx="473808" cy="7611614"/>
            </a:xfrm>
            <a:prstGeom prst="round2SameRect">
              <a:avLst>
                <a:gd name="adj1" fmla="val 42852"/>
                <a:gd name="adj2" fmla="val 0"/>
              </a:avLst>
            </a:prstGeom>
            <a:gradFill>
              <a:gsLst>
                <a:gs pos="100000">
                  <a:srgbClr val="DCDCDC"/>
                </a:gs>
                <a:gs pos="1000">
                  <a:schemeClr val="bg1">
                    <a:lumMod val="75000"/>
                  </a:schemeClr>
                </a:gs>
                <a:gs pos="75000">
                  <a:schemeClr val="bg1">
                    <a:lumMod val="85000"/>
                  </a:schemeClr>
                </a:gs>
                <a:gs pos="100000">
                  <a:srgbClr val="E0E0E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4" name="이등변 삼각형 163">
              <a:extLst>
                <a:ext uri="{FF2B5EF4-FFF2-40B4-BE49-F238E27FC236}">
                  <a16:creationId xmlns:a16="http://schemas.microsoft.com/office/drawing/2014/main" id="{165D319A-3E42-4E04-AFBC-F3ED92B35258}"/>
                </a:ext>
              </a:extLst>
            </p:cNvPr>
            <p:cNvSpPr/>
            <p:nvPr/>
          </p:nvSpPr>
          <p:spPr>
            <a:xfrm rot="10800000">
              <a:off x="173736" y="1376128"/>
              <a:ext cx="224463" cy="202427"/>
            </a:xfrm>
            <a:prstGeom prst="triangle">
              <a:avLst>
                <a:gd name="adj" fmla="val 0"/>
              </a:avLst>
            </a:prstGeom>
            <a:solidFill>
              <a:srgbClr val="114B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5" name="타원 164">
              <a:extLst>
                <a:ext uri="{FF2B5EF4-FFF2-40B4-BE49-F238E27FC236}">
                  <a16:creationId xmlns:a16="http://schemas.microsoft.com/office/drawing/2014/main" id="{9E4FEF4D-60AF-4838-8D7E-D47548DC1055}"/>
                </a:ext>
              </a:extLst>
            </p:cNvPr>
            <p:cNvSpPr/>
            <p:nvPr/>
          </p:nvSpPr>
          <p:spPr>
            <a:xfrm>
              <a:off x="327398" y="1097247"/>
              <a:ext cx="76968" cy="7696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CD0CF4A-90FE-4B6E-8A7E-C441E68E127A}"/>
                </a:ext>
              </a:extLst>
            </p:cNvPr>
            <p:cNvSpPr txBox="1"/>
            <p:nvPr/>
          </p:nvSpPr>
          <p:spPr>
            <a:xfrm>
              <a:off x="406613" y="960057"/>
              <a:ext cx="5134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Unusual stripe pattern(N-S direction) on CCD</a:t>
              </a:r>
              <a:endParaRPr lang="ko-KR" altLang="en-US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C0664805-008B-46FC-9F20-EA90E8875AD6}"/>
              </a:ext>
            </a:extLst>
          </p:cNvPr>
          <p:cNvSpPr txBox="1"/>
          <p:nvPr/>
        </p:nvSpPr>
        <p:spPr>
          <a:xfrm>
            <a:off x="925111" y="1513592"/>
            <a:ext cx="74895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Correction is performed using the error ratio by gain of the radiometric correction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68" name="그림 167">
            <a:extLst>
              <a:ext uri="{FF2B5EF4-FFF2-40B4-BE49-F238E27FC236}">
                <a16:creationId xmlns:a16="http://schemas.microsoft.com/office/drawing/2014/main" id="{C8C3E134-FC45-4182-978A-32A28304E4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513592"/>
            <a:ext cx="419466" cy="338554"/>
          </a:xfrm>
          <a:prstGeom prst="rect">
            <a:avLst/>
          </a:prstGeom>
        </p:spPr>
      </p:pic>
      <p:sp>
        <p:nvSpPr>
          <p:cNvPr id="169" name="TextBox 168">
            <a:extLst>
              <a:ext uri="{FF2B5EF4-FFF2-40B4-BE49-F238E27FC236}">
                <a16:creationId xmlns:a16="http://schemas.microsoft.com/office/drawing/2014/main" id="{4B9F91A4-19E0-4641-A812-6BC05D8567C1}"/>
              </a:ext>
            </a:extLst>
          </p:cNvPr>
          <p:cNvSpPr txBox="1"/>
          <p:nvPr/>
        </p:nvSpPr>
        <p:spPr>
          <a:xfrm>
            <a:off x="925111" y="2111696"/>
            <a:ext cx="97994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Abnormal differences between adjacent pixels during time series analysis are reduced after correction.</a:t>
            </a:r>
          </a:p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 Earth and solar observation each need to be applied</a:t>
            </a:r>
            <a:endParaRPr lang="en-US" altLang="ko-KR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70" name="그림 169">
            <a:extLst>
              <a:ext uri="{FF2B5EF4-FFF2-40B4-BE49-F238E27FC236}">
                <a16:creationId xmlns:a16="http://schemas.microsoft.com/office/drawing/2014/main" id="{3A5A97A9-83FC-48EF-AD66-BDD15799E9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2111696"/>
            <a:ext cx="419466" cy="338554"/>
          </a:xfrm>
          <a:prstGeom prst="rect">
            <a:avLst/>
          </a:prstGeom>
        </p:spPr>
      </p:pic>
      <p:pic>
        <p:nvPicPr>
          <p:cNvPr id="19" name="Picture 14">
            <a:extLst>
              <a:ext uri="{FF2B5EF4-FFF2-40B4-BE49-F238E27FC236}">
                <a16:creationId xmlns:a16="http://schemas.microsoft.com/office/drawing/2014/main" id="{33A89264-8B4B-4B1C-8DC8-6B3D3178A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136" y="3601335"/>
            <a:ext cx="6320337" cy="2809039"/>
          </a:xfrm>
          <a:prstGeom prst="rect">
            <a:avLst/>
          </a:prstGeom>
        </p:spPr>
      </p:pic>
      <p:pic>
        <p:nvPicPr>
          <p:cNvPr id="20" name="Picture 16">
            <a:extLst>
              <a:ext uri="{FF2B5EF4-FFF2-40B4-BE49-F238E27FC236}">
                <a16:creationId xmlns:a16="http://schemas.microsoft.com/office/drawing/2014/main" id="{027EE747-A71A-4DF3-9E04-2D7536F2F0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1335"/>
            <a:ext cx="6320337" cy="28090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30D7233-5F0C-497C-997C-EB695CE5AD7C}"/>
              </a:ext>
            </a:extLst>
          </p:cNvPr>
          <p:cNvSpPr txBox="1"/>
          <p:nvPr/>
        </p:nvSpPr>
        <p:spPr>
          <a:xfrm>
            <a:off x="1900453" y="3224791"/>
            <a:ext cx="286267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endParaRPr lang="en-US" altLang="ko-KR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55468A-B440-4793-9791-2851D75A7598}"/>
              </a:ext>
            </a:extLst>
          </p:cNvPr>
          <p:cNvSpPr txBox="1"/>
          <p:nvPr/>
        </p:nvSpPr>
        <p:spPr>
          <a:xfrm>
            <a:off x="3763694" y="2882838"/>
            <a:ext cx="469279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latin typeface="Arial" panose="020B0604020202020204" pitchFamily="34" charset="0"/>
                <a:cs typeface="Arial" panose="020B0604020202020204" pitchFamily="34" charset="0"/>
              </a:rPr>
              <a:t>Quadrant D (WV index = 100)</a:t>
            </a:r>
            <a:r>
              <a:rPr lang="ko-KR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altLang="ko-KR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D861FF-F974-46F0-B648-77EB15C43CBB}"/>
              </a:ext>
            </a:extLst>
          </p:cNvPr>
          <p:cNvSpPr txBox="1"/>
          <p:nvPr/>
        </p:nvSpPr>
        <p:spPr>
          <a:xfrm>
            <a:off x="6619411" y="3231051"/>
            <a:ext cx="52384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 Gain &amp; Radiometric calibration </a:t>
            </a:r>
            <a:r>
              <a:rPr lang="en-US" altLang="ko-KR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coeff</a:t>
            </a:r>
            <a:r>
              <a:rPr lang="en-US" altLang="ko-KR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4" name="Right Arrow 20">
            <a:extLst>
              <a:ext uri="{FF2B5EF4-FFF2-40B4-BE49-F238E27FC236}">
                <a16:creationId xmlns:a16="http://schemas.microsoft.com/office/drawing/2014/main" id="{664D0662-206B-4B07-9E7B-B7D28800F759}"/>
              </a:ext>
            </a:extLst>
          </p:cNvPr>
          <p:cNvSpPr/>
          <p:nvPr/>
        </p:nvSpPr>
        <p:spPr>
          <a:xfrm>
            <a:off x="6113680" y="4585745"/>
            <a:ext cx="307540" cy="61004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 sz="1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082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슬라이드 번호 개체 틀 1">
            <a:extLst>
              <a:ext uri="{FF2B5EF4-FFF2-40B4-BE49-F238E27FC236}">
                <a16:creationId xmlns:a16="http://schemas.microsoft.com/office/drawing/2014/main" id="{DDCCE10C-8115-43CA-A315-FDA72A93D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12</a:t>
            </a:fld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9E32F11-0D24-4E5D-9AC3-205F65D21D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텍스트 개체 틀 3">
            <a:extLst>
              <a:ext uri="{FF2B5EF4-FFF2-40B4-BE49-F238E27FC236}">
                <a16:creationId xmlns:a16="http://schemas.microsoft.com/office/drawing/2014/main" id="{84778F6B-BB8B-43E5-9666-DEDA96D81B7D}"/>
              </a:ext>
            </a:extLst>
          </p:cNvPr>
          <p:cNvSpPr txBox="1">
            <a:spLocks/>
          </p:cNvSpPr>
          <p:nvPr/>
        </p:nvSpPr>
        <p:spPr>
          <a:xfrm>
            <a:off x="771526" y="172800"/>
            <a:ext cx="5578467" cy="459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spc="-150" dirty="0">
                <a:latin typeface="Arial" panose="020B0604020202020204" pitchFamily="34" charset="0"/>
                <a:cs typeface="Arial" panose="020B0604020202020204" pitchFamily="34" charset="0"/>
              </a:rPr>
              <a:t>Analysis of Radio. correction</a:t>
            </a:r>
            <a:endParaRPr lang="ko-KR" altLang="en-US" sz="240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2" name="그룹 161">
            <a:extLst>
              <a:ext uri="{FF2B5EF4-FFF2-40B4-BE49-F238E27FC236}">
                <a16:creationId xmlns:a16="http://schemas.microsoft.com/office/drawing/2014/main" id="{8722EF0F-D84C-42FF-AC9D-BA0B0DF183D8}"/>
              </a:ext>
            </a:extLst>
          </p:cNvPr>
          <p:cNvGrpSpPr/>
          <p:nvPr/>
        </p:nvGrpSpPr>
        <p:grpSpPr>
          <a:xfrm>
            <a:off x="173736" y="910340"/>
            <a:ext cx="7611615" cy="668215"/>
            <a:chOff x="173736" y="910340"/>
            <a:chExt cx="7611615" cy="668215"/>
          </a:xfrm>
        </p:grpSpPr>
        <p:sp>
          <p:nvSpPr>
            <p:cNvPr id="163" name="사각형: 둥근 위쪽 모서리 162">
              <a:extLst>
                <a:ext uri="{FF2B5EF4-FFF2-40B4-BE49-F238E27FC236}">
                  <a16:creationId xmlns:a16="http://schemas.microsoft.com/office/drawing/2014/main" id="{76E9B41C-3435-4E85-887D-06A4733D53A7}"/>
                </a:ext>
              </a:extLst>
            </p:cNvPr>
            <p:cNvSpPr/>
            <p:nvPr/>
          </p:nvSpPr>
          <p:spPr>
            <a:xfrm rot="5400000">
              <a:off x="3742640" y="-2658563"/>
              <a:ext cx="473808" cy="7611614"/>
            </a:xfrm>
            <a:prstGeom prst="round2SameRect">
              <a:avLst>
                <a:gd name="adj1" fmla="val 42852"/>
                <a:gd name="adj2" fmla="val 0"/>
              </a:avLst>
            </a:prstGeom>
            <a:gradFill>
              <a:gsLst>
                <a:gs pos="100000">
                  <a:srgbClr val="DCDCDC"/>
                </a:gs>
                <a:gs pos="1000">
                  <a:schemeClr val="bg1">
                    <a:lumMod val="75000"/>
                  </a:schemeClr>
                </a:gs>
                <a:gs pos="75000">
                  <a:schemeClr val="bg1">
                    <a:lumMod val="85000"/>
                  </a:schemeClr>
                </a:gs>
                <a:gs pos="100000">
                  <a:srgbClr val="E0E0E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4" name="이등변 삼각형 163">
              <a:extLst>
                <a:ext uri="{FF2B5EF4-FFF2-40B4-BE49-F238E27FC236}">
                  <a16:creationId xmlns:a16="http://schemas.microsoft.com/office/drawing/2014/main" id="{165D319A-3E42-4E04-AFBC-F3ED92B35258}"/>
                </a:ext>
              </a:extLst>
            </p:cNvPr>
            <p:cNvSpPr/>
            <p:nvPr/>
          </p:nvSpPr>
          <p:spPr>
            <a:xfrm rot="10800000">
              <a:off x="173736" y="1376128"/>
              <a:ext cx="224463" cy="202427"/>
            </a:xfrm>
            <a:prstGeom prst="triangle">
              <a:avLst>
                <a:gd name="adj" fmla="val 0"/>
              </a:avLst>
            </a:prstGeom>
            <a:solidFill>
              <a:srgbClr val="114B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5" name="타원 164">
              <a:extLst>
                <a:ext uri="{FF2B5EF4-FFF2-40B4-BE49-F238E27FC236}">
                  <a16:creationId xmlns:a16="http://schemas.microsoft.com/office/drawing/2014/main" id="{9E4FEF4D-60AF-4838-8D7E-D47548DC1055}"/>
                </a:ext>
              </a:extLst>
            </p:cNvPr>
            <p:cNvSpPr/>
            <p:nvPr/>
          </p:nvSpPr>
          <p:spPr>
            <a:xfrm>
              <a:off x="327398" y="1097247"/>
              <a:ext cx="76968" cy="7696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CD0CF4A-90FE-4B6E-8A7E-C441E68E127A}"/>
                </a:ext>
              </a:extLst>
            </p:cNvPr>
            <p:cNvSpPr txBox="1"/>
            <p:nvPr/>
          </p:nvSpPr>
          <p:spPr>
            <a:xfrm>
              <a:off x="406613" y="960057"/>
              <a:ext cx="5134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Unusual stripe pattern(N-S direction) on CCD</a:t>
              </a:r>
              <a:endParaRPr lang="ko-KR" altLang="en-US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C0664805-008B-46FC-9F20-EA90E8875AD6}"/>
              </a:ext>
            </a:extLst>
          </p:cNvPr>
          <p:cNvSpPr txBox="1"/>
          <p:nvPr/>
        </p:nvSpPr>
        <p:spPr>
          <a:xfrm>
            <a:off x="925111" y="1513592"/>
            <a:ext cx="76033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Correction is performed using the error ration by gain of the radiometric correction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68" name="그림 167">
            <a:extLst>
              <a:ext uri="{FF2B5EF4-FFF2-40B4-BE49-F238E27FC236}">
                <a16:creationId xmlns:a16="http://schemas.microsoft.com/office/drawing/2014/main" id="{C8C3E134-FC45-4182-978A-32A28304E4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513592"/>
            <a:ext cx="419466" cy="338554"/>
          </a:xfrm>
          <a:prstGeom prst="rect">
            <a:avLst/>
          </a:prstGeom>
        </p:spPr>
      </p:pic>
      <p:sp>
        <p:nvSpPr>
          <p:cNvPr id="169" name="TextBox 168">
            <a:extLst>
              <a:ext uri="{FF2B5EF4-FFF2-40B4-BE49-F238E27FC236}">
                <a16:creationId xmlns:a16="http://schemas.microsoft.com/office/drawing/2014/main" id="{4B9F91A4-19E0-4641-A812-6BC05D8567C1}"/>
              </a:ext>
            </a:extLst>
          </p:cNvPr>
          <p:cNvSpPr txBox="1"/>
          <p:nvPr/>
        </p:nvSpPr>
        <p:spPr>
          <a:xfrm>
            <a:off x="925111" y="2111696"/>
            <a:ext cx="91590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Spatial distribution analysis</a:t>
            </a:r>
          </a:p>
          <a:p>
            <a:pPr marL="285750" indent="-285750">
              <a:buFontTx/>
              <a:buChar char="-"/>
            </a:pP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To verify the </a:t>
            </a:r>
            <a:r>
              <a:rPr lang="en-US" altLang="ko-KR" sz="160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correction results, compare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with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the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earth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reflectance with the striped pattern offset</a:t>
            </a:r>
          </a:p>
          <a:p>
            <a:pPr marL="285750" indent="-285750">
              <a:buFontTx/>
              <a:buChar char="-"/>
            </a:pP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After correction irradiance shows a similar spatial distribution with Earth reflectance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endParaRPr lang="en-US" altLang="ko-KR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70" name="그림 169">
            <a:extLst>
              <a:ext uri="{FF2B5EF4-FFF2-40B4-BE49-F238E27FC236}">
                <a16:creationId xmlns:a16="http://schemas.microsoft.com/office/drawing/2014/main" id="{3A5A97A9-83FC-48EF-AD66-BDD15799E9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2111696"/>
            <a:ext cx="419466" cy="338554"/>
          </a:xfrm>
          <a:prstGeom prst="rect">
            <a:avLst/>
          </a:prstGeom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69398E4-FC40-421F-9609-3194444B26A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-172446" y="3398107"/>
            <a:ext cx="4571622" cy="3047748"/>
          </a:xfrm>
          <a:prstGeom prst="rect">
            <a:avLst/>
          </a:prstGeom>
        </p:spPr>
      </p:pic>
      <p:pic>
        <p:nvPicPr>
          <p:cNvPr id="26" name="Picture 8">
            <a:extLst>
              <a:ext uri="{FF2B5EF4-FFF2-40B4-BE49-F238E27FC236}">
                <a16:creationId xmlns:a16="http://schemas.microsoft.com/office/drawing/2014/main" id="{5F9A6EEF-3924-47CD-A04D-DAB859BC795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4217857" y="3398105"/>
            <a:ext cx="4571622" cy="3047748"/>
          </a:xfrm>
          <a:prstGeom prst="rect">
            <a:avLst/>
          </a:prstGeom>
        </p:spPr>
      </p:pic>
      <p:pic>
        <p:nvPicPr>
          <p:cNvPr id="27" name="Picture 9">
            <a:extLst>
              <a:ext uri="{FF2B5EF4-FFF2-40B4-BE49-F238E27FC236}">
                <a16:creationId xmlns:a16="http://schemas.microsoft.com/office/drawing/2014/main" id="{E8FACBC4-B5C9-4104-AC4D-CD1127CBCFF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>
          <a:xfrm>
            <a:off x="8629584" y="3771848"/>
            <a:ext cx="3450393" cy="230026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FAAFB59-A2E0-4DEA-B853-A364D7B81DF9}"/>
              </a:ext>
            </a:extLst>
          </p:cNvPr>
          <p:cNvSpPr txBox="1"/>
          <p:nvPr/>
        </p:nvSpPr>
        <p:spPr>
          <a:xfrm>
            <a:off x="9395269" y="3446477"/>
            <a:ext cx="233953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Earth reflectance</a:t>
            </a:r>
            <a:endParaRPr lang="en-US" altLang="ko-KR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4306F59-DC55-49EF-9C79-86996BC9D74F}"/>
              </a:ext>
            </a:extLst>
          </p:cNvPr>
          <p:cNvSpPr txBox="1"/>
          <p:nvPr/>
        </p:nvSpPr>
        <p:spPr>
          <a:xfrm>
            <a:off x="1221227" y="3065200"/>
            <a:ext cx="233953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endParaRPr lang="en-US" altLang="ko-KR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502193C-4470-4431-92D7-52D4EDE4475C}"/>
              </a:ext>
            </a:extLst>
          </p:cNvPr>
          <p:cNvSpPr txBox="1"/>
          <p:nvPr/>
        </p:nvSpPr>
        <p:spPr>
          <a:xfrm>
            <a:off x="5445819" y="3065200"/>
            <a:ext cx="2339532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endParaRPr lang="en-US" altLang="ko-KR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타원 1">
            <a:extLst>
              <a:ext uri="{FF2B5EF4-FFF2-40B4-BE49-F238E27FC236}">
                <a16:creationId xmlns:a16="http://schemas.microsoft.com/office/drawing/2014/main" id="{F4C152F9-3E39-4300-8BC4-0BD8402F017B}"/>
              </a:ext>
            </a:extLst>
          </p:cNvPr>
          <p:cNvSpPr/>
          <p:nvPr/>
        </p:nvSpPr>
        <p:spPr>
          <a:xfrm>
            <a:off x="1551706" y="4475021"/>
            <a:ext cx="1316182" cy="30142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C72F2B47-0B37-40A5-BB46-C160D4AED479}"/>
              </a:ext>
            </a:extLst>
          </p:cNvPr>
          <p:cNvSpPr/>
          <p:nvPr/>
        </p:nvSpPr>
        <p:spPr>
          <a:xfrm>
            <a:off x="2390993" y="5186728"/>
            <a:ext cx="1316182" cy="301420"/>
          </a:xfrm>
          <a:prstGeom prst="ellipse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636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5CDD65-E18C-4000-8942-8C43B3EA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257" y="2511291"/>
            <a:ext cx="9076616" cy="132556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3. Analysis of Geometric correction 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509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8C690BE-2CD7-46BD-816D-CEAC38095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14</a:t>
            </a:fld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3" name="텍스트 개체 틀 42">
            <a:extLst>
              <a:ext uri="{FF2B5EF4-FFF2-40B4-BE49-F238E27FC236}">
                <a16:creationId xmlns:a16="http://schemas.microsoft.com/office/drawing/2014/main" id="{2287390F-0AB5-4197-A06A-771C7402B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텍스트 개체 틀 3">
            <a:extLst>
              <a:ext uri="{FF2B5EF4-FFF2-40B4-BE49-F238E27FC236}">
                <a16:creationId xmlns:a16="http://schemas.microsoft.com/office/drawing/2014/main" id="{4D24C32B-E701-4640-9348-7150FC88A08C}"/>
              </a:ext>
            </a:extLst>
          </p:cNvPr>
          <p:cNvSpPr txBox="1">
            <a:spLocks/>
          </p:cNvSpPr>
          <p:nvPr/>
        </p:nvSpPr>
        <p:spPr>
          <a:xfrm>
            <a:off x="772694" y="172801"/>
            <a:ext cx="6009104" cy="459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spc="-150" dirty="0">
                <a:latin typeface="Arial" panose="020B0604020202020204" pitchFamily="34" charset="0"/>
                <a:cs typeface="Arial" panose="020B0604020202020204" pitchFamily="34" charset="0"/>
              </a:rPr>
              <a:t>Analysis of Geo. correction</a:t>
            </a:r>
            <a:endParaRPr lang="ko-KR" altLang="en-US" sz="240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그룹 74">
            <a:extLst>
              <a:ext uri="{FF2B5EF4-FFF2-40B4-BE49-F238E27FC236}">
                <a16:creationId xmlns:a16="http://schemas.microsoft.com/office/drawing/2014/main" id="{EDE8C5A6-D6EF-4431-95E6-1BCC2947F0B0}"/>
              </a:ext>
            </a:extLst>
          </p:cNvPr>
          <p:cNvGrpSpPr/>
          <p:nvPr/>
        </p:nvGrpSpPr>
        <p:grpSpPr>
          <a:xfrm>
            <a:off x="173736" y="910340"/>
            <a:ext cx="7804180" cy="668215"/>
            <a:chOff x="173736" y="910340"/>
            <a:chExt cx="7804180" cy="668215"/>
          </a:xfrm>
        </p:grpSpPr>
        <p:sp>
          <p:nvSpPr>
            <p:cNvPr id="76" name="사각형: 둥근 위쪽 모서리 75">
              <a:extLst>
                <a:ext uri="{FF2B5EF4-FFF2-40B4-BE49-F238E27FC236}">
                  <a16:creationId xmlns:a16="http://schemas.microsoft.com/office/drawing/2014/main" id="{43BB6320-BC99-4995-B8C9-11EB934F54D2}"/>
                </a:ext>
              </a:extLst>
            </p:cNvPr>
            <p:cNvSpPr/>
            <p:nvPr/>
          </p:nvSpPr>
          <p:spPr>
            <a:xfrm rot="5400000">
              <a:off x="3742640" y="-2658563"/>
              <a:ext cx="473808" cy="7611614"/>
            </a:xfrm>
            <a:prstGeom prst="round2SameRect">
              <a:avLst>
                <a:gd name="adj1" fmla="val 42852"/>
                <a:gd name="adj2" fmla="val 0"/>
              </a:avLst>
            </a:prstGeom>
            <a:gradFill>
              <a:gsLst>
                <a:gs pos="100000">
                  <a:srgbClr val="DCDCDC"/>
                </a:gs>
                <a:gs pos="1000">
                  <a:schemeClr val="bg1">
                    <a:lumMod val="75000"/>
                  </a:schemeClr>
                </a:gs>
                <a:gs pos="75000">
                  <a:schemeClr val="bg1">
                    <a:lumMod val="85000"/>
                  </a:schemeClr>
                </a:gs>
                <a:gs pos="100000">
                  <a:srgbClr val="E0E0E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7" name="이등변 삼각형 76">
              <a:extLst>
                <a:ext uri="{FF2B5EF4-FFF2-40B4-BE49-F238E27FC236}">
                  <a16:creationId xmlns:a16="http://schemas.microsoft.com/office/drawing/2014/main" id="{2490E769-8781-4264-A543-17EBD38FD365}"/>
                </a:ext>
              </a:extLst>
            </p:cNvPr>
            <p:cNvSpPr/>
            <p:nvPr/>
          </p:nvSpPr>
          <p:spPr>
            <a:xfrm rot="10800000">
              <a:off x="173736" y="1376128"/>
              <a:ext cx="224463" cy="202427"/>
            </a:xfrm>
            <a:prstGeom prst="triangle">
              <a:avLst>
                <a:gd name="adj" fmla="val 0"/>
              </a:avLst>
            </a:prstGeom>
            <a:solidFill>
              <a:srgbClr val="114B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8" name="타원 77">
              <a:extLst>
                <a:ext uri="{FF2B5EF4-FFF2-40B4-BE49-F238E27FC236}">
                  <a16:creationId xmlns:a16="http://schemas.microsoft.com/office/drawing/2014/main" id="{F5E37913-17BD-4E24-B764-D3C8AE1B294D}"/>
                </a:ext>
              </a:extLst>
            </p:cNvPr>
            <p:cNvSpPr/>
            <p:nvPr/>
          </p:nvSpPr>
          <p:spPr>
            <a:xfrm>
              <a:off x="327398" y="1097247"/>
              <a:ext cx="76968" cy="7696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98417B0-A33B-43DB-86FB-432E1EF3DE07}"/>
                </a:ext>
              </a:extLst>
            </p:cNvPr>
            <p:cNvSpPr txBox="1"/>
            <p:nvPr/>
          </p:nvSpPr>
          <p:spPr>
            <a:xfrm>
              <a:off x="406613" y="960057"/>
              <a:ext cx="75713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Analysis of Geometric accuracy through matching based on GK-2A</a:t>
              </a:r>
              <a:endParaRPr lang="ko-KR" altLang="en-US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65CE109D-610C-4966-BD75-69E621333E7F}"/>
              </a:ext>
            </a:extLst>
          </p:cNvPr>
          <p:cNvSpPr txBox="1"/>
          <p:nvPr/>
        </p:nvSpPr>
        <p:spPr>
          <a:xfrm>
            <a:off x="920606" y="1433865"/>
            <a:ext cx="1120607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Due to observation characteristic of GEMS(spatial/radiometric resolution, wavelength), to difficult for extracting features and acquiring landmarks 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using other sat data with guaranteed geometric correction quality(GK-2A/AMI)</a:t>
            </a:r>
            <a:b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 considering scan pattern: GEMS: East Asia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E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W during 30min / AMI: full disk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N S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during10min</a:t>
            </a:r>
          </a:p>
          <a:p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- spectral coincidence: fitting the GEMS wavelength according to AMI blue band SRF</a:t>
            </a:r>
          </a:p>
          <a:p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 - spatial matching: average of AMI pixel values contained in GEMS pixel</a:t>
            </a:r>
            <a:endParaRPr lang="ko-KR" altLang="en-US" sz="14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81" name="그림 80">
            <a:extLst>
              <a:ext uri="{FF2B5EF4-FFF2-40B4-BE49-F238E27FC236}">
                <a16:creationId xmlns:a16="http://schemas.microsoft.com/office/drawing/2014/main" id="{A1711128-5E7F-4903-8809-4E800F499B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140" y="1464460"/>
            <a:ext cx="419466" cy="338554"/>
          </a:xfrm>
          <a:prstGeom prst="rect">
            <a:avLst/>
          </a:prstGeom>
        </p:spPr>
      </p:pic>
      <p:sp>
        <p:nvSpPr>
          <p:cNvPr id="82" name="모서리가 둥근 직사각형 33">
            <a:extLst>
              <a:ext uri="{FF2B5EF4-FFF2-40B4-BE49-F238E27FC236}">
                <a16:creationId xmlns:a16="http://schemas.microsoft.com/office/drawing/2014/main" id="{23ACE591-D30B-44F5-9AFB-5C0C249758FE}"/>
              </a:ext>
            </a:extLst>
          </p:cNvPr>
          <p:cNvSpPr/>
          <p:nvPr/>
        </p:nvSpPr>
        <p:spPr>
          <a:xfrm>
            <a:off x="7728887" y="2807092"/>
            <a:ext cx="4077331" cy="4016183"/>
          </a:xfrm>
          <a:prstGeom prst="roundRect">
            <a:avLst>
              <a:gd name="adj" fmla="val 6621"/>
            </a:avLst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 latinLnBrk="1"/>
            <a:endParaRPr lang="ko-KR" altLang="en-US" b="1" kern="0" spc="-11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고양덕양 B" pitchFamily="2" charset="-127"/>
              <a:cs typeface="Arial" panose="020B0604020202020204" pitchFamily="34" charset="0"/>
            </a:endParaRPr>
          </a:p>
        </p:txBody>
      </p:sp>
      <p:sp>
        <p:nvSpPr>
          <p:cNvPr id="83" name="모서리가 둥근 직사각형 30">
            <a:extLst>
              <a:ext uri="{FF2B5EF4-FFF2-40B4-BE49-F238E27FC236}">
                <a16:creationId xmlns:a16="http://schemas.microsoft.com/office/drawing/2014/main" id="{15C29727-6461-4092-907E-46EF443D3B62}"/>
              </a:ext>
            </a:extLst>
          </p:cNvPr>
          <p:cNvSpPr/>
          <p:nvPr/>
        </p:nvSpPr>
        <p:spPr>
          <a:xfrm>
            <a:off x="564917" y="4834176"/>
            <a:ext cx="6957164" cy="1989100"/>
          </a:xfrm>
          <a:prstGeom prst="roundRect">
            <a:avLst>
              <a:gd name="adj" fmla="val 6621"/>
            </a:avLst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 latinLnBrk="1"/>
            <a:endParaRPr lang="ko-KR" altLang="en-US" b="1" kern="0" spc="-11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고양덕양 B" pitchFamily="2" charset="-127"/>
              <a:cs typeface="Arial" panose="020B0604020202020204" pitchFamily="34" charset="0"/>
            </a:endParaRPr>
          </a:p>
        </p:txBody>
      </p:sp>
      <p:sp>
        <p:nvSpPr>
          <p:cNvPr id="84" name="모서리가 둥근 직사각형 28">
            <a:extLst>
              <a:ext uri="{FF2B5EF4-FFF2-40B4-BE49-F238E27FC236}">
                <a16:creationId xmlns:a16="http://schemas.microsoft.com/office/drawing/2014/main" id="{F6FB9CC1-6421-48C5-A503-BD3072BD4457}"/>
              </a:ext>
            </a:extLst>
          </p:cNvPr>
          <p:cNvSpPr/>
          <p:nvPr/>
        </p:nvSpPr>
        <p:spPr>
          <a:xfrm>
            <a:off x="579418" y="2807093"/>
            <a:ext cx="6957164" cy="1989100"/>
          </a:xfrm>
          <a:prstGeom prst="roundRect">
            <a:avLst>
              <a:gd name="adj" fmla="val 6621"/>
            </a:avLst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 latinLnBrk="1"/>
            <a:endParaRPr lang="ko-KR" altLang="en-US" b="1" kern="0" spc="-119" dirty="0">
              <a:ln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고양덕양 B" pitchFamily="2" charset="-127"/>
              <a:cs typeface="Arial" panose="020B0604020202020204" pitchFamily="34" charset="0"/>
            </a:endParaRPr>
          </a:p>
        </p:txBody>
      </p:sp>
      <p:sp>
        <p:nvSpPr>
          <p:cNvPr id="85" name="모서리가 둥근 직사각형 29">
            <a:extLst>
              <a:ext uri="{FF2B5EF4-FFF2-40B4-BE49-F238E27FC236}">
                <a16:creationId xmlns:a16="http://schemas.microsoft.com/office/drawing/2014/main" id="{7E0B41DD-D461-4DD0-B352-B2951996B7D8}"/>
              </a:ext>
            </a:extLst>
          </p:cNvPr>
          <p:cNvSpPr/>
          <p:nvPr/>
        </p:nvSpPr>
        <p:spPr>
          <a:xfrm>
            <a:off x="591874" y="2800769"/>
            <a:ext cx="2517086" cy="359019"/>
          </a:xfrm>
          <a:prstGeom prst="roundRect">
            <a:avLst>
              <a:gd name="adj" fmla="val 26605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GEMS vs AMI comparison</a:t>
            </a:r>
          </a:p>
        </p:txBody>
      </p: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EB33E8E-830C-498F-A772-F97E2FA2ED0D}"/>
              </a:ext>
            </a:extLst>
          </p:cNvPr>
          <p:cNvGrpSpPr/>
          <p:nvPr/>
        </p:nvGrpSpPr>
        <p:grpSpPr>
          <a:xfrm>
            <a:off x="7907843" y="3248416"/>
            <a:ext cx="3763478" cy="2864428"/>
            <a:chOff x="131987" y="2420869"/>
            <a:chExt cx="4374020" cy="3891087"/>
          </a:xfrm>
          <a:solidFill>
            <a:srgbClr val="C00000"/>
          </a:solidFill>
        </p:grpSpPr>
        <p:pic>
          <p:nvPicPr>
            <p:cNvPr id="87" name="Picture 1">
              <a:extLst>
                <a:ext uri="{FF2B5EF4-FFF2-40B4-BE49-F238E27FC236}">
                  <a16:creationId xmlns:a16="http://schemas.microsoft.com/office/drawing/2014/main" id="{67D53007-3164-4ABD-86E5-1687A587F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1987" y="2420869"/>
              <a:ext cx="1320800" cy="3891087"/>
            </a:xfrm>
            <a:prstGeom prst="rect">
              <a:avLst/>
            </a:prstGeom>
            <a:grpFill/>
            <a:ln>
              <a:solidFill>
                <a:srgbClr val="FF0066"/>
              </a:solidFill>
            </a:ln>
            <a:effectLst/>
          </p:spPr>
        </p:pic>
        <p:pic>
          <p:nvPicPr>
            <p:cNvPr id="88" name="Picture 1">
              <a:extLst>
                <a:ext uri="{FF2B5EF4-FFF2-40B4-BE49-F238E27FC236}">
                  <a16:creationId xmlns:a16="http://schemas.microsoft.com/office/drawing/2014/main" id="{9403E97F-6996-4C2F-83A6-72822B8044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655" b="80266"/>
            <a:stretch/>
          </p:blipFill>
          <p:spPr>
            <a:xfrm>
              <a:off x="1576725" y="2420869"/>
              <a:ext cx="2929282" cy="1301277"/>
            </a:xfrm>
            <a:prstGeom prst="rect">
              <a:avLst/>
            </a:prstGeom>
            <a:grpFill/>
            <a:ln>
              <a:solidFill>
                <a:srgbClr val="FF0066"/>
              </a:solidFill>
            </a:ln>
            <a:effectLst/>
          </p:spPr>
        </p:pic>
        <p:pic>
          <p:nvPicPr>
            <p:cNvPr id="89" name="Picture 1">
              <a:extLst>
                <a:ext uri="{FF2B5EF4-FFF2-40B4-BE49-F238E27FC236}">
                  <a16:creationId xmlns:a16="http://schemas.microsoft.com/office/drawing/2014/main" id="{5136844F-ECB2-4A59-93A9-2642FFF301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8547" b="56374"/>
            <a:stretch/>
          </p:blipFill>
          <p:spPr>
            <a:xfrm>
              <a:off x="1576725" y="3800106"/>
              <a:ext cx="2929282" cy="1301277"/>
            </a:xfrm>
            <a:prstGeom prst="rect">
              <a:avLst/>
            </a:prstGeom>
            <a:grpFill/>
            <a:ln>
              <a:solidFill>
                <a:srgbClr val="FF0066"/>
              </a:solidFill>
            </a:ln>
            <a:effectLst/>
          </p:spPr>
        </p:pic>
        <p:pic>
          <p:nvPicPr>
            <p:cNvPr id="90" name="Picture 1">
              <a:extLst>
                <a:ext uri="{FF2B5EF4-FFF2-40B4-BE49-F238E27FC236}">
                  <a16:creationId xmlns:a16="http://schemas.microsoft.com/office/drawing/2014/main" id="{EA413135-3B7D-45A7-AA4D-B4079109BB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6097" b="10778"/>
            <a:stretch/>
          </p:blipFill>
          <p:spPr>
            <a:xfrm>
              <a:off x="1576726" y="5179343"/>
              <a:ext cx="2929281" cy="1132613"/>
            </a:xfrm>
            <a:prstGeom prst="rect">
              <a:avLst/>
            </a:prstGeom>
            <a:grpFill/>
            <a:ln>
              <a:solidFill>
                <a:srgbClr val="FF0066"/>
              </a:solidFill>
            </a:ln>
            <a:effectLst/>
          </p:spPr>
        </p:pic>
      </p:grpSp>
      <p:pic>
        <p:nvPicPr>
          <p:cNvPr id="91" name="그림 90">
            <a:extLst>
              <a:ext uri="{FF2B5EF4-FFF2-40B4-BE49-F238E27FC236}">
                <a16:creationId xmlns:a16="http://schemas.microsoft.com/office/drawing/2014/main" id="{6FEC311E-F476-4D38-95DA-EFE1C71700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9934" y="3197771"/>
            <a:ext cx="1554358" cy="1554812"/>
          </a:xfrm>
          <a:prstGeom prst="rect">
            <a:avLst/>
          </a:prstGeom>
        </p:spPr>
      </p:pic>
      <p:pic>
        <p:nvPicPr>
          <p:cNvPr id="92" name="그림 91">
            <a:extLst>
              <a:ext uri="{FF2B5EF4-FFF2-40B4-BE49-F238E27FC236}">
                <a16:creationId xmlns:a16="http://schemas.microsoft.com/office/drawing/2014/main" id="{C99E8C7B-0C91-42A9-9CC6-52B420753F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" b="83"/>
          <a:stretch/>
        </p:blipFill>
        <p:spPr>
          <a:xfrm>
            <a:off x="2460930" y="3185202"/>
            <a:ext cx="1582569" cy="1579949"/>
          </a:xfrm>
          <a:prstGeom prst="rect">
            <a:avLst/>
          </a:prstGeom>
        </p:spPr>
      </p:pic>
      <p:pic>
        <p:nvPicPr>
          <p:cNvPr id="93" name="그림 92">
            <a:extLst>
              <a:ext uri="{FF2B5EF4-FFF2-40B4-BE49-F238E27FC236}">
                <a16:creationId xmlns:a16="http://schemas.microsoft.com/office/drawing/2014/main" id="{64B303D3-A08C-4BD9-9975-1E5D1E64123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029"/>
          <a:stretch/>
        </p:blipFill>
        <p:spPr>
          <a:xfrm>
            <a:off x="4235805" y="2880911"/>
            <a:ext cx="3145812" cy="1871672"/>
          </a:xfrm>
          <a:prstGeom prst="rect">
            <a:avLst/>
          </a:prstGeom>
        </p:spPr>
      </p:pic>
      <p:pic>
        <p:nvPicPr>
          <p:cNvPr id="94" name="그림 93">
            <a:extLst>
              <a:ext uri="{FF2B5EF4-FFF2-40B4-BE49-F238E27FC236}">
                <a16:creationId xmlns:a16="http://schemas.microsoft.com/office/drawing/2014/main" id="{9F11D1F1-5D3E-4E11-93C1-FEC4CE766C2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23" b="1526"/>
          <a:stretch/>
        </p:blipFill>
        <p:spPr>
          <a:xfrm>
            <a:off x="1673837" y="4917080"/>
            <a:ext cx="5707780" cy="18282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5" name="모서리가 둥근 직사각형 31">
            <a:extLst>
              <a:ext uri="{FF2B5EF4-FFF2-40B4-BE49-F238E27FC236}">
                <a16:creationId xmlns:a16="http://schemas.microsoft.com/office/drawing/2014/main" id="{6599FB99-304A-4B94-9643-AB4DE29EF116}"/>
              </a:ext>
            </a:extLst>
          </p:cNvPr>
          <p:cNvSpPr/>
          <p:nvPr/>
        </p:nvSpPr>
        <p:spPr>
          <a:xfrm>
            <a:off x="561607" y="4827852"/>
            <a:ext cx="1005591" cy="649104"/>
          </a:xfrm>
          <a:prstGeom prst="roundRect">
            <a:avLst>
              <a:gd name="adj" fmla="val 26605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AMI 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accuracy</a:t>
            </a:r>
          </a:p>
        </p:txBody>
      </p:sp>
      <p:pic>
        <p:nvPicPr>
          <p:cNvPr id="96" name="그림 95" descr="지구, 대기권 밖, 우주, 행성이(가) 표시된 사진&#10;&#10;자동 생성된 설명">
            <a:extLst>
              <a:ext uri="{FF2B5EF4-FFF2-40B4-BE49-F238E27FC236}">
                <a16:creationId xmlns:a16="http://schemas.microsoft.com/office/drawing/2014/main" id="{2C8327C0-B009-47CC-92A0-450ABA32F0A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7" t="24250" r="31131" b="52436"/>
          <a:stretch/>
        </p:blipFill>
        <p:spPr>
          <a:xfrm>
            <a:off x="9980836" y="4539595"/>
            <a:ext cx="1584146" cy="2205728"/>
          </a:xfrm>
          <a:prstGeom prst="rect">
            <a:avLst/>
          </a:prstGeom>
          <a:ln w="28575">
            <a:solidFill>
              <a:srgbClr val="FF0066"/>
            </a:solidFill>
          </a:ln>
        </p:spPr>
      </p:pic>
      <p:sp>
        <p:nvSpPr>
          <p:cNvPr id="97" name="모서리가 둥근 직사각형 40">
            <a:extLst>
              <a:ext uri="{FF2B5EF4-FFF2-40B4-BE49-F238E27FC236}">
                <a16:creationId xmlns:a16="http://schemas.microsoft.com/office/drawing/2014/main" id="{44E95BCA-56DD-4FC1-B793-D0723229F31D}"/>
              </a:ext>
            </a:extLst>
          </p:cNvPr>
          <p:cNvSpPr/>
          <p:nvPr/>
        </p:nvSpPr>
        <p:spPr>
          <a:xfrm>
            <a:off x="7725854" y="2800769"/>
            <a:ext cx="2351797" cy="359019"/>
          </a:xfrm>
          <a:prstGeom prst="roundRect">
            <a:avLst>
              <a:gd name="adj" fmla="val 26605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GEMS vs AMI matching</a:t>
            </a:r>
          </a:p>
        </p:txBody>
      </p:sp>
    </p:spTree>
    <p:extLst>
      <p:ext uri="{BB962C8B-B14F-4D97-AF65-F5344CB8AC3E}">
        <p14:creationId xmlns:p14="http://schemas.microsoft.com/office/powerpoint/2010/main" val="704659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493EF562-E498-499D-B93B-F4A7C8486EA3}"/>
              </a:ext>
            </a:extLst>
          </p:cNvPr>
          <p:cNvGrpSpPr/>
          <p:nvPr/>
        </p:nvGrpSpPr>
        <p:grpSpPr>
          <a:xfrm>
            <a:off x="9024566" y="867812"/>
            <a:ext cx="3130731" cy="2261650"/>
            <a:chOff x="9024566" y="867812"/>
            <a:chExt cx="3130731" cy="2261650"/>
          </a:xfrm>
        </p:grpSpPr>
        <p:sp>
          <p:nvSpPr>
            <p:cNvPr id="167" name="모서리가 둥근 직사각형 15">
              <a:extLst>
                <a:ext uri="{FF2B5EF4-FFF2-40B4-BE49-F238E27FC236}">
                  <a16:creationId xmlns:a16="http://schemas.microsoft.com/office/drawing/2014/main" id="{5DDDDCE2-9063-4DEB-81CD-D14F1E72CCE0}"/>
                </a:ext>
              </a:extLst>
            </p:cNvPr>
            <p:cNvSpPr/>
            <p:nvPr/>
          </p:nvSpPr>
          <p:spPr>
            <a:xfrm>
              <a:off x="9024567" y="898271"/>
              <a:ext cx="3130730" cy="2231191"/>
            </a:xfrm>
            <a:prstGeom prst="roundRect">
              <a:avLst>
                <a:gd name="adj" fmla="val 8958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8" name="그림 167">
              <a:extLst>
                <a:ext uri="{FF2B5EF4-FFF2-40B4-BE49-F238E27FC236}">
                  <a16:creationId xmlns:a16="http://schemas.microsoft.com/office/drawing/2014/main" id="{832E9842-099C-426E-B841-662F4CCBD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86307" y="1243670"/>
              <a:ext cx="2272131" cy="1766017"/>
            </a:xfrm>
            <a:prstGeom prst="rect">
              <a:avLst/>
            </a:prstGeom>
          </p:spPr>
        </p:pic>
        <p:pic>
          <p:nvPicPr>
            <p:cNvPr id="169" name="그림 168">
              <a:extLst>
                <a:ext uri="{FF2B5EF4-FFF2-40B4-BE49-F238E27FC236}">
                  <a16:creationId xmlns:a16="http://schemas.microsoft.com/office/drawing/2014/main" id="{9BC47957-F7F8-411C-98C9-7F2193599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868007" y="2117201"/>
              <a:ext cx="1044122" cy="89248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70" name="덧셈 기호 19">
              <a:extLst>
                <a:ext uri="{FF2B5EF4-FFF2-40B4-BE49-F238E27FC236}">
                  <a16:creationId xmlns:a16="http://schemas.microsoft.com/office/drawing/2014/main" id="{3BC00EDD-00A7-4E7B-9389-F1F417F8E594}"/>
                </a:ext>
              </a:extLst>
            </p:cNvPr>
            <p:cNvSpPr/>
            <p:nvPr/>
          </p:nvSpPr>
          <p:spPr>
            <a:xfrm>
              <a:off x="10461589" y="2472078"/>
              <a:ext cx="344958" cy="358406"/>
            </a:xfrm>
            <a:prstGeom prst="mathPlus">
              <a:avLst/>
            </a:prstGeom>
            <a:gradFill>
              <a:gsLst>
                <a:gs pos="88991">
                  <a:srgbClr val="1578AF"/>
                </a:gs>
                <a:gs pos="42000">
                  <a:srgbClr val="2090AE"/>
                </a:gs>
              </a:gsLst>
              <a:lin ang="8400000" scaled="0"/>
            </a:gra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 latinLnBrk="1"/>
              <a:endParaRPr lang="ko-KR" altLang="en-US" b="1" kern="0" spc="-119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Arial" panose="020B0604020202020204" pitchFamily="34" charset="0"/>
                <a:ea typeface="고양덕양 B" pitchFamily="2" charset="-127"/>
                <a:cs typeface="Arial" panose="020B0604020202020204" pitchFamily="34" charset="0"/>
              </a:endParaRPr>
            </a:p>
          </p:txBody>
        </p:sp>
        <p:sp>
          <p:nvSpPr>
            <p:cNvPr id="171" name="모서리가 둥근 직사각형 20">
              <a:extLst>
                <a:ext uri="{FF2B5EF4-FFF2-40B4-BE49-F238E27FC236}">
                  <a16:creationId xmlns:a16="http://schemas.microsoft.com/office/drawing/2014/main" id="{8E95B93F-8F08-4043-9564-B71428A6CD3D}"/>
                </a:ext>
              </a:extLst>
            </p:cNvPr>
            <p:cNvSpPr/>
            <p:nvPr/>
          </p:nvSpPr>
          <p:spPr>
            <a:xfrm>
              <a:off x="9024566" y="878699"/>
              <a:ext cx="3130730" cy="316189"/>
            </a:xfrm>
            <a:prstGeom prst="roundRect">
              <a:avLst>
                <a:gd name="adj" fmla="val 26605"/>
              </a:avLst>
            </a:prstGeom>
            <a:solidFill>
              <a:srgbClr val="0071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a아메리카노L" panose="02020600000000000000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6946E422-E6A5-408A-BE69-157CCE5C113D}"/>
                </a:ext>
              </a:extLst>
            </p:cNvPr>
            <p:cNvSpPr txBox="1"/>
            <p:nvPr/>
          </p:nvSpPr>
          <p:spPr>
            <a:xfrm>
              <a:off x="9152452" y="867812"/>
              <a:ext cx="28677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bg1"/>
                  </a:solidFill>
                  <a:latin typeface="Arial" panose="020B0604020202020204" pitchFamily="34" charset="0"/>
                  <a:ea typeface="a아메리카노L" panose="02020600000000000000" pitchFamily="18" charset="-127"/>
                  <a:cs typeface="Arial" panose="020B0604020202020204" pitchFamily="34" charset="0"/>
                </a:rPr>
                <a:t>Star tracker attitude control</a:t>
              </a:r>
            </a:p>
          </p:txBody>
        </p:sp>
      </p:grpSp>
      <p:sp>
        <p:nvSpPr>
          <p:cNvPr id="147" name="슬라이드 번호 개체 틀 1">
            <a:extLst>
              <a:ext uri="{FF2B5EF4-FFF2-40B4-BE49-F238E27FC236}">
                <a16:creationId xmlns:a16="http://schemas.microsoft.com/office/drawing/2014/main" id="{45C70B31-7D59-45F3-BD76-EE8A339AC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992D685A-82E3-46B7-AC16-FDBF6E89A0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텍스트 개체 틀 3">
            <a:extLst>
              <a:ext uri="{FF2B5EF4-FFF2-40B4-BE49-F238E27FC236}">
                <a16:creationId xmlns:a16="http://schemas.microsoft.com/office/drawing/2014/main" id="{80C315A8-9DA5-452B-A9D2-B5EC905C0D67}"/>
              </a:ext>
            </a:extLst>
          </p:cNvPr>
          <p:cNvSpPr txBox="1">
            <a:spLocks/>
          </p:cNvSpPr>
          <p:nvPr/>
        </p:nvSpPr>
        <p:spPr>
          <a:xfrm>
            <a:off x="771526" y="172800"/>
            <a:ext cx="5578467" cy="459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spc="-150" dirty="0">
                <a:latin typeface="Arial" panose="020B0604020202020204" pitchFamily="34" charset="0"/>
                <a:cs typeface="Arial" panose="020B0604020202020204" pitchFamily="34" charset="0"/>
              </a:rPr>
              <a:t>Analysis of Geo. correction</a:t>
            </a:r>
            <a:endParaRPr lang="ko-KR" altLang="en-US" sz="240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14D18AE8-01EC-4535-B81D-BF51FA64F544}"/>
              </a:ext>
            </a:extLst>
          </p:cNvPr>
          <p:cNvGrpSpPr/>
          <p:nvPr/>
        </p:nvGrpSpPr>
        <p:grpSpPr>
          <a:xfrm>
            <a:off x="173736" y="910340"/>
            <a:ext cx="7611615" cy="668215"/>
            <a:chOff x="173736" y="910340"/>
            <a:chExt cx="7611615" cy="668215"/>
          </a:xfrm>
        </p:grpSpPr>
        <p:sp>
          <p:nvSpPr>
            <p:cNvPr id="131" name="사각형: 둥근 위쪽 모서리 130">
              <a:extLst>
                <a:ext uri="{FF2B5EF4-FFF2-40B4-BE49-F238E27FC236}">
                  <a16:creationId xmlns:a16="http://schemas.microsoft.com/office/drawing/2014/main" id="{77C0AD8C-64E4-4228-B21B-3FBE960A5DB8}"/>
                </a:ext>
              </a:extLst>
            </p:cNvPr>
            <p:cNvSpPr/>
            <p:nvPr/>
          </p:nvSpPr>
          <p:spPr>
            <a:xfrm rot="5400000">
              <a:off x="3742640" y="-2658563"/>
              <a:ext cx="473808" cy="7611614"/>
            </a:xfrm>
            <a:prstGeom prst="round2SameRect">
              <a:avLst>
                <a:gd name="adj1" fmla="val 42852"/>
                <a:gd name="adj2" fmla="val 0"/>
              </a:avLst>
            </a:prstGeom>
            <a:gradFill>
              <a:gsLst>
                <a:gs pos="100000">
                  <a:srgbClr val="DCDCDC"/>
                </a:gs>
                <a:gs pos="1000">
                  <a:schemeClr val="bg1">
                    <a:lumMod val="75000"/>
                  </a:schemeClr>
                </a:gs>
                <a:gs pos="75000">
                  <a:schemeClr val="bg1">
                    <a:lumMod val="85000"/>
                  </a:schemeClr>
                </a:gs>
                <a:gs pos="100000">
                  <a:srgbClr val="E0E0E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2" name="이등변 삼각형 131">
              <a:extLst>
                <a:ext uri="{FF2B5EF4-FFF2-40B4-BE49-F238E27FC236}">
                  <a16:creationId xmlns:a16="http://schemas.microsoft.com/office/drawing/2014/main" id="{2157C7F2-B863-4E67-86CB-7CA083BF9BAB}"/>
                </a:ext>
              </a:extLst>
            </p:cNvPr>
            <p:cNvSpPr/>
            <p:nvPr/>
          </p:nvSpPr>
          <p:spPr>
            <a:xfrm rot="10800000">
              <a:off x="173736" y="1376128"/>
              <a:ext cx="224463" cy="202427"/>
            </a:xfrm>
            <a:prstGeom prst="triangle">
              <a:avLst>
                <a:gd name="adj" fmla="val 0"/>
              </a:avLst>
            </a:prstGeom>
            <a:solidFill>
              <a:srgbClr val="114B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87464742-5812-4CB5-A7F3-ECF1AE8FF2DB}"/>
                </a:ext>
              </a:extLst>
            </p:cNvPr>
            <p:cNvSpPr/>
            <p:nvPr/>
          </p:nvSpPr>
          <p:spPr>
            <a:xfrm>
              <a:off x="327398" y="1097247"/>
              <a:ext cx="76968" cy="7696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4A99DDF-7BDA-4721-A70E-E2D18338DD04}"/>
                </a:ext>
              </a:extLst>
            </p:cNvPr>
            <p:cNvSpPr txBox="1"/>
            <p:nvPr/>
          </p:nvSpPr>
          <p:spPr>
            <a:xfrm>
              <a:off x="406613" y="960057"/>
              <a:ext cx="68788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Analysis of Geo. accuracy through matching based on GK-2A</a:t>
              </a:r>
              <a:endParaRPr lang="ko-KR" altLang="en-US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A47C6347-3A33-4785-85B8-80D78557F840}"/>
              </a:ext>
            </a:extLst>
          </p:cNvPr>
          <p:cNvGrpSpPr/>
          <p:nvPr/>
        </p:nvGrpSpPr>
        <p:grpSpPr>
          <a:xfrm>
            <a:off x="9052" y="2787850"/>
            <a:ext cx="10692763" cy="3982483"/>
            <a:chOff x="429505" y="2513146"/>
            <a:chExt cx="10692763" cy="3982483"/>
          </a:xfrm>
        </p:grpSpPr>
        <p:pic>
          <p:nvPicPr>
            <p:cNvPr id="143" name="그림 142">
              <a:extLst>
                <a:ext uri="{FF2B5EF4-FFF2-40B4-BE49-F238E27FC236}">
                  <a16:creationId xmlns:a16="http://schemas.microsoft.com/office/drawing/2014/main" id="{2B48959B-70DE-4BA6-BFCD-A5A0CA967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3" r="4173"/>
            <a:stretch/>
          </p:blipFill>
          <p:spPr>
            <a:xfrm>
              <a:off x="429644" y="2862489"/>
              <a:ext cx="10689208" cy="1913505"/>
            </a:xfrm>
            <a:prstGeom prst="rect">
              <a:avLst/>
            </a:prstGeom>
          </p:spPr>
        </p:pic>
        <p:pic>
          <p:nvPicPr>
            <p:cNvPr id="144" name="그림 143">
              <a:extLst>
                <a:ext uri="{FF2B5EF4-FFF2-40B4-BE49-F238E27FC236}">
                  <a16:creationId xmlns:a16="http://schemas.microsoft.com/office/drawing/2014/main" id="{1747E700-C159-4DC7-A2E1-D0EB69E96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09" r="4309"/>
            <a:stretch/>
          </p:blipFill>
          <p:spPr>
            <a:xfrm>
              <a:off x="429505" y="4575795"/>
              <a:ext cx="10692763" cy="1919834"/>
            </a:xfrm>
            <a:prstGeom prst="rect">
              <a:avLst/>
            </a:prstGeom>
          </p:spPr>
        </p:pic>
        <p:cxnSp>
          <p:nvCxnSpPr>
            <p:cNvPr id="145" name="직선 연결선 144">
              <a:extLst>
                <a:ext uri="{FF2B5EF4-FFF2-40B4-BE49-F238E27FC236}">
                  <a16:creationId xmlns:a16="http://schemas.microsoft.com/office/drawing/2014/main" id="{26348EB3-B3D5-4857-A697-D14D54B020B0}"/>
                </a:ext>
              </a:extLst>
            </p:cNvPr>
            <p:cNvCxnSpPr>
              <a:cxnSpLocks/>
            </p:cNvCxnSpPr>
            <p:nvPr/>
          </p:nvCxnSpPr>
          <p:spPr>
            <a:xfrm>
              <a:off x="1087040" y="3688331"/>
              <a:ext cx="1980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908714E6-42B5-411C-B0BB-DCD63AA0B9F4}"/>
                </a:ext>
              </a:extLst>
            </p:cNvPr>
            <p:cNvCxnSpPr>
              <a:cxnSpLocks/>
            </p:cNvCxnSpPr>
            <p:nvPr/>
          </p:nvCxnSpPr>
          <p:spPr>
            <a:xfrm>
              <a:off x="1087040" y="5303580"/>
              <a:ext cx="9972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직선 연결선 147">
              <a:extLst>
                <a:ext uri="{FF2B5EF4-FFF2-40B4-BE49-F238E27FC236}">
                  <a16:creationId xmlns:a16="http://schemas.microsoft.com/office/drawing/2014/main" id="{64AB5C13-ACCD-4ECB-A164-E14470D70639}"/>
                </a:ext>
              </a:extLst>
            </p:cNvPr>
            <p:cNvCxnSpPr>
              <a:cxnSpLocks/>
            </p:cNvCxnSpPr>
            <p:nvPr/>
          </p:nvCxnSpPr>
          <p:spPr>
            <a:xfrm>
              <a:off x="1087040" y="3588308"/>
              <a:ext cx="9972000" cy="0"/>
            </a:xfrm>
            <a:prstGeom prst="line">
              <a:avLst/>
            </a:prstGeom>
            <a:ln w="19050">
              <a:solidFill>
                <a:srgbClr val="0000FF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직선 연결선 148">
              <a:extLst>
                <a:ext uri="{FF2B5EF4-FFF2-40B4-BE49-F238E27FC236}">
                  <a16:creationId xmlns:a16="http://schemas.microsoft.com/office/drawing/2014/main" id="{425B4A88-A93D-4031-8149-8F515E41981F}"/>
                </a:ext>
              </a:extLst>
            </p:cNvPr>
            <p:cNvCxnSpPr>
              <a:cxnSpLocks/>
            </p:cNvCxnSpPr>
            <p:nvPr/>
          </p:nvCxnSpPr>
          <p:spPr>
            <a:xfrm>
              <a:off x="1087040" y="5303580"/>
              <a:ext cx="9972000" cy="0"/>
            </a:xfrm>
            <a:prstGeom prst="line">
              <a:avLst/>
            </a:prstGeom>
            <a:ln w="19050">
              <a:solidFill>
                <a:srgbClr val="0000FF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E0E5F8DA-B148-4F13-8AB4-EBB6BE45BA89}"/>
                </a:ext>
              </a:extLst>
            </p:cNvPr>
            <p:cNvSpPr/>
            <p:nvPr/>
          </p:nvSpPr>
          <p:spPr>
            <a:xfrm>
              <a:off x="9898380" y="3033063"/>
              <a:ext cx="1169513" cy="295254"/>
            </a:xfrm>
            <a:prstGeom prst="rect">
              <a:avLst/>
            </a:prstGeom>
            <a:solidFill>
              <a:srgbClr val="FFFF00"/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 latinLnBrk="1"/>
              <a:r>
                <a:rPr lang="en-US" altLang="ko-KR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North-South</a:t>
              </a:r>
              <a:endParaRPr lang="ko-KR" altLang="en-US" sz="1400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1" name="직사각형 150">
              <a:extLst>
                <a:ext uri="{FF2B5EF4-FFF2-40B4-BE49-F238E27FC236}">
                  <a16:creationId xmlns:a16="http://schemas.microsoft.com/office/drawing/2014/main" id="{BA72FB70-71D2-487D-B57B-17C4EE4381CF}"/>
                </a:ext>
              </a:extLst>
            </p:cNvPr>
            <p:cNvSpPr/>
            <p:nvPr/>
          </p:nvSpPr>
          <p:spPr>
            <a:xfrm>
              <a:off x="9898380" y="4737223"/>
              <a:ext cx="1169513" cy="295254"/>
            </a:xfrm>
            <a:prstGeom prst="rect">
              <a:avLst/>
            </a:prstGeom>
            <a:solidFill>
              <a:srgbClr val="FFFF00"/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 latinLnBrk="1"/>
              <a:r>
                <a:rPr lang="en-US" altLang="ko-KR" sz="140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rgbClr val="FF0000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East-West</a:t>
              </a:r>
              <a:endParaRPr lang="ko-KR" altLang="en-US" sz="1400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D49E2294-9DC5-440E-AC48-07C8828FC506}"/>
                </a:ext>
              </a:extLst>
            </p:cNvPr>
            <p:cNvCxnSpPr/>
            <p:nvPr/>
          </p:nvCxnSpPr>
          <p:spPr>
            <a:xfrm>
              <a:off x="2004641" y="2999102"/>
              <a:ext cx="0" cy="288000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직선 연결선 152">
              <a:extLst>
                <a:ext uri="{FF2B5EF4-FFF2-40B4-BE49-F238E27FC236}">
                  <a16:creationId xmlns:a16="http://schemas.microsoft.com/office/drawing/2014/main" id="{86A3E392-F909-4E85-8441-42361966EEA6}"/>
                </a:ext>
              </a:extLst>
            </p:cNvPr>
            <p:cNvCxnSpPr/>
            <p:nvPr/>
          </p:nvCxnSpPr>
          <p:spPr>
            <a:xfrm>
              <a:off x="1798393" y="2996044"/>
              <a:ext cx="0" cy="288000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528169E8-26FD-4266-A370-5C9FA0D69D87}"/>
                </a:ext>
              </a:extLst>
            </p:cNvPr>
            <p:cNvSpPr/>
            <p:nvPr/>
          </p:nvSpPr>
          <p:spPr>
            <a:xfrm>
              <a:off x="2430358" y="3040732"/>
              <a:ext cx="1002153" cy="274007"/>
            </a:xfrm>
            <a:prstGeom prst="rect">
              <a:avLst/>
            </a:prstGeom>
            <a:solidFill>
              <a:srgbClr val="FFCC99"/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 latinLnBrk="1"/>
              <a:r>
                <a:rPr lang="en-US" altLang="ko-KR" sz="1200" b="1" kern="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Reboot(‘23.7.17)</a:t>
              </a:r>
              <a:endParaRPr lang="ko-KR" altLang="en-US" sz="1200" b="1" kern="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56" name="직선 연결선 155">
              <a:extLst>
                <a:ext uri="{FF2B5EF4-FFF2-40B4-BE49-F238E27FC236}">
                  <a16:creationId xmlns:a16="http://schemas.microsoft.com/office/drawing/2014/main" id="{5FE002B8-31CE-4F55-BAD6-B29710436E55}"/>
                </a:ext>
              </a:extLst>
            </p:cNvPr>
            <p:cNvCxnSpPr/>
            <p:nvPr/>
          </p:nvCxnSpPr>
          <p:spPr>
            <a:xfrm>
              <a:off x="3610437" y="2999102"/>
              <a:ext cx="0" cy="288000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직사각형 156">
              <a:extLst>
                <a:ext uri="{FF2B5EF4-FFF2-40B4-BE49-F238E27FC236}">
                  <a16:creationId xmlns:a16="http://schemas.microsoft.com/office/drawing/2014/main" id="{E736A5DC-7E12-484D-B598-6564A20A2DAE}"/>
                </a:ext>
              </a:extLst>
            </p:cNvPr>
            <p:cNvSpPr/>
            <p:nvPr/>
          </p:nvSpPr>
          <p:spPr>
            <a:xfrm>
              <a:off x="1068459" y="2513146"/>
              <a:ext cx="1511533" cy="489437"/>
            </a:xfrm>
            <a:prstGeom prst="rect">
              <a:avLst/>
            </a:prstGeom>
            <a:solidFill>
              <a:srgbClr val="0000FF"/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 latinLnBrk="1"/>
              <a:r>
                <a:rPr lang="en-US" altLang="ko-KR" sz="105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Applying attitude </a:t>
              </a:r>
            </a:p>
            <a:p>
              <a:pPr algn="ctr" fontAlgn="base" latinLnBrk="1"/>
              <a:r>
                <a:rPr lang="en-US" altLang="ko-KR" sz="105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control(’23.4.3~24)</a:t>
              </a:r>
              <a:endParaRPr lang="ko-KR" altLang="en-US" sz="1050" b="1" kern="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8" name="직사각형 157">
              <a:extLst>
                <a:ext uri="{FF2B5EF4-FFF2-40B4-BE49-F238E27FC236}">
                  <a16:creationId xmlns:a16="http://schemas.microsoft.com/office/drawing/2014/main" id="{F8986243-C1D7-45FF-B51B-C89E33F71321}"/>
                </a:ext>
              </a:extLst>
            </p:cNvPr>
            <p:cNvSpPr/>
            <p:nvPr/>
          </p:nvSpPr>
          <p:spPr>
            <a:xfrm>
              <a:off x="2876768" y="2513146"/>
              <a:ext cx="1296904" cy="489437"/>
            </a:xfrm>
            <a:prstGeom prst="rect">
              <a:avLst/>
            </a:prstGeom>
            <a:solidFill>
              <a:srgbClr val="0000FF"/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 latinLnBrk="1"/>
              <a:r>
                <a:rPr lang="en-US" altLang="ko-KR" sz="105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Applying attitude </a:t>
              </a:r>
            </a:p>
            <a:p>
              <a:pPr algn="ctr" fontAlgn="base" latinLnBrk="1"/>
              <a:r>
                <a:rPr lang="en-US" altLang="ko-KR" sz="1050" b="1" kern="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control</a:t>
              </a:r>
              <a:r>
                <a:rPr lang="en-US" altLang="ko-KR" sz="1050" b="1" kern="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(’23.9.24~)</a:t>
              </a:r>
              <a:endParaRPr lang="ko-KR" altLang="en-US" sz="1050" b="1" kern="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60" name="직선 연결선 159">
              <a:extLst>
                <a:ext uri="{FF2B5EF4-FFF2-40B4-BE49-F238E27FC236}">
                  <a16:creationId xmlns:a16="http://schemas.microsoft.com/office/drawing/2014/main" id="{5FFB637A-1EFD-4605-A8E1-1550D8AC278A}"/>
                </a:ext>
              </a:extLst>
            </p:cNvPr>
            <p:cNvCxnSpPr>
              <a:cxnSpLocks/>
            </p:cNvCxnSpPr>
            <p:nvPr/>
          </p:nvCxnSpPr>
          <p:spPr>
            <a:xfrm>
              <a:off x="8122844" y="3688331"/>
              <a:ext cx="2916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직선 연결선 160">
              <a:extLst>
                <a:ext uri="{FF2B5EF4-FFF2-40B4-BE49-F238E27FC236}">
                  <a16:creationId xmlns:a16="http://schemas.microsoft.com/office/drawing/2014/main" id="{C24A22A2-AC5A-4415-91AB-4477B508148E}"/>
                </a:ext>
              </a:extLst>
            </p:cNvPr>
            <p:cNvCxnSpPr>
              <a:cxnSpLocks/>
            </p:cNvCxnSpPr>
            <p:nvPr/>
          </p:nvCxnSpPr>
          <p:spPr>
            <a:xfrm>
              <a:off x="3087290" y="3480776"/>
              <a:ext cx="5040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직사각형 161">
              <a:extLst>
                <a:ext uri="{FF2B5EF4-FFF2-40B4-BE49-F238E27FC236}">
                  <a16:creationId xmlns:a16="http://schemas.microsoft.com/office/drawing/2014/main" id="{D0CCFAC8-B76E-4E7F-A89C-0E3578CBB988}"/>
                </a:ext>
              </a:extLst>
            </p:cNvPr>
            <p:cNvSpPr/>
            <p:nvPr/>
          </p:nvSpPr>
          <p:spPr>
            <a:xfrm>
              <a:off x="6916297" y="3040732"/>
              <a:ext cx="1002153" cy="274007"/>
            </a:xfrm>
            <a:prstGeom prst="rect">
              <a:avLst/>
            </a:prstGeom>
            <a:solidFill>
              <a:srgbClr val="FFCC99"/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 latinLnBrk="1"/>
              <a:r>
                <a:rPr lang="en-US" altLang="ko-KR" sz="1200" b="1" kern="0" spc="-150" dirty="0"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Reboot(‘25.1.13)</a:t>
              </a:r>
              <a:endParaRPr lang="ko-KR" altLang="en-US" sz="1200" b="1" kern="0" spc="-150" dirty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18C8F50F-53AA-4C34-80AC-0B362C0D899E}"/>
              </a:ext>
            </a:extLst>
          </p:cNvPr>
          <p:cNvSpPr txBox="1"/>
          <p:nvPr/>
        </p:nvSpPr>
        <p:spPr>
          <a:xfrm>
            <a:off x="925111" y="1513592"/>
            <a:ext cx="8446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Results of Geo. Correction accuracy analysis (’23.1~’26.2)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-&gt; ± 1pixel error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N-S</a:t>
            </a:r>
            <a:r>
              <a:rPr lang="ko-KR" altLang="en-US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direction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64" name="그림 163">
            <a:extLst>
              <a:ext uri="{FF2B5EF4-FFF2-40B4-BE49-F238E27FC236}">
                <a16:creationId xmlns:a16="http://schemas.microsoft.com/office/drawing/2014/main" id="{7A091363-0572-4AAF-81CC-0F54DED9D2F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513592"/>
            <a:ext cx="419466" cy="338554"/>
          </a:xfrm>
          <a:prstGeom prst="rect">
            <a:avLst/>
          </a:prstGeom>
        </p:spPr>
      </p:pic>
      <p:sp>
        <p:nvSpPr>
          <p:cNvPr id="165" name="TextBox 164">
            <a:extLst>
              <a:ext uri="{FF2B5EF4-FFF2-40B4-BE49-F238E27FC236}">
                <a16:creationId xmlns:a16="http://schemas.microsoft.com/office/drawing/2014/main" id="{89A983C1-6010-4AEA-8E93-FDE0C814925D}"/>
              </a:ext>
            </a:extLst>
          </p:cNvPr>
          <p:cNvSpPr txBox="1"/>
          <p:nvPr/>
        </p:nvSpPr>
        <p:spPr>
          <a:xfrm>
            <a:off x="925111" y="1931433"/>
            <a:ext cx="4055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Geo. Correction error due to GEMS reboot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66" name="그림 165">
            <a:extLst>
              <a:ext uri="{FF2B5EF4-FFF2-40B4-BE49-F238E27FC236}">
                <a16:creationId xmlns:a16="http://schemas.microsoft.com/office/drawing/2014/main" id="{DF599A4E-6C10-473A-A782-83382855EC2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931433"/>
            <a:ext cx="419466" cy="338554"/>
          </a:xfrm>
          <a:prstGeom prst="rect">
            <a:avLst/>
          </a:prstGeom>
        </p:spPr>
      </p:pic>
      <p:sp>
        <p:nvSpPr>
          <p:cNvPr id="173" name="TextBox 172">
            <a:extLst>
              <a:ext uri="{FF2B5EF4-FFF2-40B4-BE49-F238E27FC236}">
                <a16:creationId xmlns:a16="http://schemas.microsoft.com/office/drawing/2014/main" id="{47E44DB4-8512-43B6-A7EF-9BB33E8C397A}"/>
              </a:ext>
            </a:extLst>
          </p:cNvPr>
          <p:cNvSpPr txBox="1"/>
          <p:nvPr/>
        </p:nvSpPr>
        <p:spPr>
          <a:xfrm>
            <a:off x="925111" y="2370009"/>
            <a:ext cx="74639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Change to attitude control methods in preparation for extended GEMS operation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74" name="그림 173">
            <a:extLst>
              <a:ext uri="{FF2B5EF4-FFF2-40B4-BE49-F238E27FC236}">
                <a16:creationId xmlns:a16="http://schemas.microsoft.com/office/drawing/2014/main" id="{0F5E676B-514A-415A-84ED-752A97B0692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2370009"/>
            <a:ext cx="419466" cy="3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63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슬라이드 번호 개체 틀 1">
            <a:extLst>
              <a:ext uri="{FF2B5EF4-FFF2-40B4-BE49-F238E27FC236}">
                <a16:creationId xmlns:a16="http://schemas.microsoft.com/office/drawing/2014/main" id="{45C70B31-7D59-45F3-BD76-EE8A339AC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9DBFE3-915E-4317-AA1D-86725BEA9EC9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992D685A-82E3-46B7-AC16-FDBF6E89A0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텍스트 개체 틀 3">
            <a:extLst>
              <a:ext uri="{FF2B5EF4-FFF2-40B4-BE49-F238E27FC236}">
                <a16:creationId xmlns:a16="http://schemas.microsoft.com/office/drawing/2014/main" id="{80C315A8-9DA5-452B-A9D2-B5EC905C0D67}"/>
              </a:ext>
            </a:extLst>
          </p:cNvPr>
          <p:cNvSpPr txBox="1">
            <a:spLocks/>
          </p:cNvSpPr>
          <p:nvPr/>
        </p:nvSpPr>
        <p:spPr>
          <a:xfrm>
            <a:off x="771526" y="172800"/>
            <a:ext cx="5578467" cy="459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kern="1200">
                <a:solidFill>
                  <a:srgbClr val="606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spc="-150" dirty="0">
                <a:latin typeface="Arial" panose="020B0604020202020204" pitchFamily="34" charset="0"/>
                <a:cs typeface="Arial" panose="020B0604020202020204" pitchFamily="34" charset="0"/>
              </a:rPr>
              <a:t>Analysis of Geo. correction</a:t>
            </a:r>
            <a:endParaRPr lang="ko-KR" altLang="en-US" sz="2400" spc="-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14D18AE8-01EC-4535-B81D-BF51FA64F544}"/>
              </a:ext>
            </a:extLst>
          </p:cNvPr>
          <p:cNvGrpSpPr/>
          <p:nvPr/>
        </p:nvGrpSpPr>
        <p:grpSpPr>
          <a:xfrm>
            <a:off x="173736" y="910340"/>
            <a:ext cx="7611615" cy="668215"/>
            <a:chOff x="173736" y="910340"/>
            <a:chExt cx="7611615" cy="668215"/>
          </a:xfrm>
        </p:grpSpPr>
        <p:sp>
          <p:nvSpPr>
            <p:cNvPr id="131" name="사각형: 둥근 위쪽 모서리 130">
              <a:extLst>
                <a:ext uri="{FF2B5EF4-FFF2-40B4-BE49-F238E27FC236}">
                  <a16:creationId xmlns:a16="http://schemas.microsoft.com/office/drawing/2014/main" id="{77C0AD8C-64E4-4228-B21B-3FBE960A5DB8}"/>
                </a:ext>
              </a:extLst>
            </p:cNvPr>
            <p:cNvSpPr/>
            <p:nvPr/>
          </p:nvSpPr>
          <p:spPr>
            <a:xfrm rot="5400000">
              <a:off x="3742640" y="-2658563"/>
              <a:ext cx="473808" cy="7611614"/>
            </a:xfrm>
            <a:prstGeom prst="round2SameRect">
              <a:avLst>
                <a:gd name="adj1" fmla="val 42852"/>
                <a:gd name="adj2" fmla="val 0"/>
              </a:avLst>
            </a:prstGeom>
            <a:gradFill>
              <a:gsLst>
                <a:gs pos="100000">
                  <a:srgbClr val="DCDCDC"/>
                </a:gs>
                <a:gs pos="1000">
                  <a:schemeClr val="bg1">
                    <a:lumMod val="75000"/>
                  </a:schemeClr>
                </a:gs>
                <a:gs pos="75000">
                  <a:schemeClr val="bg1">
                    <a:lumMod val="85000"/>
                  </a:schemeClr>
                </a:gs>
                <a:gs pos="100000">
                  <a:srgbClr val="E0E0E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2" name="이등변 삼각형 131">
              <a:extLst>
                <a:ext uri="{FF2B5EF4-FFF2-40B4-BE49-F238E27FC236}">
                  <a16:creationId xmlns:a16="http://schemas.microsoft.com/office/drawing/2014/main" id="{2157C7F2-B863-4E67-86CB-7CA083BF9BAB}"/>
                </a:ext>
              </a:extLst>
            </p:cNvPr>
            <p:cNvSpPr/>
            <p:nvPr/>
          </p:nvSpPr>
          <p:spPr>
            <a:xfrm rot="10800000">
              <a:off x="173736" y="1376128"/>
              <a:ext cx="224463" cy="202427"/>
            </a:xfrm>
            <a:prstGeom prst="triangle">
              <a:avLst>
                <a:gd name="adj" fmla="val 0"/>
              </a:avLst>
            </a:prstGeom>
            <a:solidFill>
              <a:srgbClr val="114B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87464742-5812-4CB5-A7F3-ECF1AE8FF2DB}"/>
                </a:ext>
              </a:extLst>
            </p:cNvPr>
            <p:cNvSpPr/>
            <p:nvPr/>
          </p:nvSpPr>
          <p:spPr>
            <a:xfrm>
              <a:off x="327398" y="1097247"/>
              <a:ext cx="76968" cy="7696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34A99DDF-7BDA-4721-A70E-E2D18338DD04}"/>
                </a:ext>
              </a:extLst>
            </p:cNvPr>
            <p:cNvSpPr txBox="1"/>
            <p:nvPr/>
          </p:nvSpPr>
          <p:spPr>
            <a:xfrm>
              <a:off x="406613" y="960057"/>
              <a:ext cx="68788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Analysis of Geo. accuracy through matching based on GK-2A</a:t>
              </a:r>
              <a:endParaRPr lang="ko-KR" altLang="en-US" b="1" dirty="0">
                <a:solidFill>
                  <a:srgbClr val="0000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18C8F50F-53AA-4C34-80AC-0B362C0D899E}"/>
              </a:ext>
            </a:extLst>
          </p:cNvPr>
          <p:cNvSpPr txBox="1"/>
          <p:nvPr/>
        </p:nvSpPr>
        <p:spPr>
          <a:xfrm>
            <a:off x="925111" y="1513592"/>
            <a:ext cx="52929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Offset adjustment using spatiotemporal matching results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64" name="그림 163">
            <a:extLst>
              <a:ext uri="{FF2B5EF4-FFF2-40B4-BE49-F238E27FC236}">
                <a16:creationId xmlns:a16="http://schemas.microsoft.com/office/drawing/2014/main" id="{7A091363-0572-4AAF-81CC-0F54DED9D2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513592"/>
            <a:ext cx="419466" cy="338554"/>
          </a:xfrm>
          <a:prstGeom prst="rect">
            <a:avLst/>
          </a:prstGeom>
        </p:spPr>
      </p:pic>
      <p:sp>
        <p:nvSpPr>
          <p:cNvPr id="165" name="TextBox 164">
            <a:extLst>
              <a:ext uri="{FF2B5EF4-FFF2-40B4-BE49-F238E27FC236}">
                <a16:creationId xmlns:a16="http://schemas.microsoft.com/office/drawing/2014/main" id="{89A983C1-6010-4AEA-8E93-FDE0C814925D}"/>
              </a:ext>
            </a:extLst>
          </p:cNvPr>
          <p:cNvSpPr txBox="1"/>
          <p:nvPr/>
        </p:nvSpPr>
        <p:spPr>
          <a:xfrm>
            <a:off x="925111" y="1931433"/>
            <a:ext cx="52870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INR bias improved from 1~1.5pixels to within 0.65 pixels</a:t>
            </a:r>
            <a:endParaRPr lang="ko-KR" altLang="en-US" sz="16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66" name="그림 165">
            <a:extLst>
              <a:ext uri="{FF2B5EF4-FFF2-40B4-BE49-F238E27FC236}">
                <a16:creationId xmlns:a16="http://schemas.microsoft.com/office/drawing/2014/main" id="{DF599A4E-6C10-473A-A782-83382855EC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45" y="1931433"/>
            <a:ext cx="419466" cy="338554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716D43BE-A71B-4CCB-85A8-E65C45BFA0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449614"/>
            <a:ext cx="7900992" cy="42768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3A8B892C-7974-4E2B-9F3C-0FF7F2C7DF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rcRect b="6571"/>
          <a:stretch/>
        </p:blipFill>
        <p:spPr>
          <a:xfrm>
            <a:off x="8717791" y="1513592"/>
            <a:ext cx="2800227" cy="221561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D663251-E55C-4101-A5D3-550864F5733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4"/>
          <a:stretch/>
        </p:blipFill>
        <p:spPr>
          <a:xfrm>
            <a:off x="8876851" y="4379645"/>
            <a:ext cx="2688131" cy="2172013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12FEDDF-862E-4125-B16E-0E21B6F65C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586711" y="3729202"/>
            <a:ext cx="3268409" cy="82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5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048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X6PPVAVDZMSZ-613157859-13542</_dlc_DocId>
    <_dlc_DocIdUrl xmlns="cfab5f87-ed30-4dbb-a820-4234a14babf6">
      <Url>https://wmoomm.sharepoint.com/sites/Collaboration/_layouts/15/DocIdRedir.aspx?ID=X6PPVAVDZMSZ-613157859-13542</Url>
      <Description>X6PPVAVDZMSZ-613157859-13542</Description>
    </_dlc_DocIdUrl>
  </documentManagement>
</p:properties>
</file>

<file path=customXml/itemProps1.xml><?xml version="1.0" encoding="utf-8"?>
<ds:datastoreItem xmlns:ds="http://schemas.openxmlformats.org/officeDocument/2006/customXml" ds:itemID="{0D15E6CE-C285-4245-9B5C-9A2CEF418C44}"/>
</file>

<file path=customXml/itemProps2.xml><?xml version="1.0" encoding="utf-8"?>
<ds:datastoreItem xmlns:ds="http://schemas.openxmlformats.org/officeDocument/2006/customXml" ds:itemID="{4808FDA0-500A-4BAB-9CAE-57565512E883}"/>
</file>

<file path=customXml/itemProps3.xml><?xml version="1.0" encoding="utf-8"?>
<ds:datastoreItem xmlns:ds="http://schemas.openxmlformats.org/officeDocument/2006/customXml" ds:itemID="{AF4B0CCB-D2CA-4EFA-B625-0824C210F1EA}"/>
</file>

<file path=customXml/itemProps4.xml><?xml version="1.0" encoding="utf-8"?>
<ds:datastoreItem xmlns:ds="http://schemas.openxmlformats.org/officeDocument/2006/customXml" ds:itemID="{8EA4E92B-4AAD-409A-9BA4-AB8FAC2A65A7}"/>
</file>

<file path=customXml/itemProps5.xml><?xml version="1.0" encoding="utf-8"?>
<ds:datastoreItem xmlns:ds="http://schemas.openxmlformats.org/officeDocument/2006/customXml" ds:itemID="{3F6E2C68-410F-475F-9D78-76DCB7E356A1}"/>
</file>

<file path=docProps/app.xml><?xml version="1.0" encoding="utf-8"?>
<Properties xmlns="http://schemas.openxmlformats.org/officeDocument/2006/extended-properties" xmlns:vt="http://schemas.openxmlformats.org/officeDocument/2006/docPropsVTypes">
  <TotalTime>7910</TotalTime>
  <Words>947</Words>
  <Application>Microsoft Office PowerPoint</Application>
  <PresentationFormat>와이드스크린</PresentationFormat>
  <Paragraphs>185</Paragraphs>
  <Slides>17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Wingdings</vt:lpstr>
      <vt:lpstr>맑은 고딕</vt:lpstr>
      <vt:lpstr>나눔고딕</vt:lpstr>
      <vt:lpstr>Arial</vt:lpstr>
      <vt:lpstr>Cambria Math</vt:lpstr>
      <vt:lpstr>Calibri</vt:lpstr>
      <vt:lpstr>Office 테마</vt:lpstr>
      <vt:lpstr>GEMS Status and Calibration Update</vt:lpstr>
      <vt:lpstr>1. GEMS Status 2. Analysis of Radiometric correction 3. Analysis of Geometric correction</vt:lpstr>
      <vt:lpstr>1. GEMS Status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2. Analysis of Radiometric correction </vt:lpstr>
      <vt:lpstr>PowerPoint 프레젠테이션</vt:lpstr>
      <vt:lpstr>PowerPoint 프레젠테이션</vt:lpstr>
      <vt:lpstr>PowerPoint 프레젠테이션</vt:lpstr>
      <vt:lpstr>3. Analysis of Geometric correction 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NIER</dc:creator>
  <cp:lastModifiedBy>NIER</cp:lastModifiedBy>
  <cp:revision>265</cp:revision>
  <dcterms:created xsi:type="dcterms:W3CDTF">2025-09-29T01:11:24Z</dcterms:created>
  <dcterms:modified xsi:type="dcterms:W3CDTF">2026-03-23T06:58:45Z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23476821-9986-4cff-9c44-468e2e4d528a</vt:lpwstr>
  </property>
</Properties>
</file>