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diagrams/data1.xml" ContentType="application/vnd.openxmlformats-officedocument.drawingml.diagramData+xml"/>
  <Override PartName="/ppt/presentation.xml" ContentType="application/vnd.openxmlformats-officedocument.presentationml.presentation.main+xml"/>
  <Override PartName="/ppt/notesSlides/notesSlide10.xml" ContentType="application/vnd.openxmlformats-officedocument.presentationml.notesSlide+xml"/>
  <Override PartName="/ppt/notesSlides/notesSlide8.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13.xml" ContentType="application/vnd.openxmlformats-officedocument.presentationml.notesSlide+xml"/>
  <Override PartName="/ppt/notesSlides/notesSlide3.xml" ContentType="application/vnd.openxmlformats-officedocument.presentationml.notesSlide+xml"/>
  <Override PartName="/ppt/notesSlides/notesSlide15.xml" ContentType="application/vnd.openxmlformats-officedocument.presentationml.notesSlide+xml"/>
  <Override PartName="/ppt/notesSlides/notesSlide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14.xml" ContentType="application/vnd.openxmlformats-officedocument.presentationml.notesSlide+xml"/>
  <Override PartName="/ppt/slideMasters/slideMaster1.xml" ContentType="application/vnd.openxmlformats-officedocument.presentationml.slideMaster+xml"/>
  <Override PartName="/ppt/notesSlides/notesSlide6.xml" ContentType="application/vnd.openxmlformats-officedocument.presentationml.notesSlide+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2.xml" ContentType="application/vnd.openxmlformats-officedocument.presentationml.notes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handoutMasters/handoutMaster1.xml" ContentType="application/vnd.openxmlformats-officedocument.presentationml.handoutMaster+xml"/>
  <Override PartName="/ppt/authors.xml" ContentType="application/vnd.ms-powerpoint.authors+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ppt/tags/tag11.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1.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3.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2.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p:sldMasterIdLst>
    <p:sldMasterId id="2147483648" r:id="rId1"/>
  </p:sldMasterIdLst>
  <p:notesMasterIdLst>
    <p:notesMasterId r:id="rId25"/>
  </p:notesMasterIdLst>
  <p:handoutMasterIdLst>
    <p:handoutMasterId r:id="rId26"/>
  </p:handoutMasterIdLst>
  <p:sldIdLst>
    <p:sldId id="256" r:id="rId2"/>
    <p:sldId id="486" r:id="rId3"/>
    <p:sldId id="11480" r:id="rId4"/>
    <p:sldId id="11481" r:id="rId5"/>
    <p:sldId id="11487" r:id="rId6"/>
    <p:sldId id="11482" r:id="rId7"/>
    <p:sldId id="11483" r:id="rId8"/>
    <p:sldId id="11484" r:id="rId9"/>
    <p:sldId id="11485" r:id="rId10"/>
    <p:sldId id="11486" r:id="rId11"/>
    <p:sldId id="11488" r:id="rId12"/>
    <p:sldId id="11491" r:id="rId13"/>
    <p:sldId id="11492" r:id="rId14"/>
    <p:sldId id="11493" r:id="rId15"/>
    <p:sldId id="11494" r:id="rId16"/>
    <p:sldId id="11495" r:id="rId17"/>
    <p:sldId id="11496" r:id="rId18"/>
    <p:sldId id="11497" r:id="rId19"/>
    <p:sldId id="11498" r:id="rId20"/>
    <p:sldId id="11499" r:id="rId21"/>
    <p:sldId id="11500" r:id="rId22"/>
    <p:sldId id="11501" r:id="rId23"/>
    <p:sldId id="11502" r:id="rId24"/>
  </p:sldIdLst>
  <p:sldSz cx="9906000" cy="6858000" type="A4"/>
  <p:notesSz cx="7010400" cy="9296400"/>
  <p:custDataLst>
    <p:tags r:id="rId27"/>
  </p:custDataLst>
  <p:defaultTextStyle>
    <a:defPPr>
      <a:defRPr lang="en-GB"/>
    </a:defPPr>
    <a:lvl1pPr algn="l" rtl="0" fontAlgn="base">
      <a:spcBef>
        <a:spcPct val="0"/>
      </a:spcBef>
      <a:spcAft>
        <a:spcPct val="0"/>
      </a:spcAft>
      <a:defRPr sz="900" b="1" kern="1200">
        <a:solidFill>
          <a:schemeClr val="bg1"/>
        </a:solidFill>
        <a:latin typeface="Tahoma" panose="020B0604030504040204" pitchFamily="34" charset="0"/>
        <a:ea typeface="+mn-ea"/>
        <a:cs typeface="+mn-cs"/>
      </a:defRPr>
    </a:lvl1pPr>
    <a:lvl2pPr marL="457200" algn="l" rtl="0" fontAlgn="base">
      <a:spcBef>
        <a:spcPct val="0"/>
      </a:spcBef>
      <a:spcAft>
        <a:spcPct val="0"/>
      </a:spcAft>
      <a:defRPr sz="900" b="1" kern="1200">
        <a:solidFill>
          <a:schemeClr val="bg1"/>
        </a:solidFill>
        <a:latin typeface="Tahoma" panose="020B0604030504040204" pitchFamily="34" charset="0"/>
        <a:ea typeface="+mn-ea"/>
        <a:cs typeface="+mn-cs"/>
      </a:defRPr>
    </a:lvl2pPr>
    <a:lvl3pPr marL="914400" algn="l" rtl="0" fontAlgn="base">
      <a:spcBef>
        <a:spcPct val="0"/>
      </a:spcBef>
      <a:spcAft>
        <a:spcPct val="0"/>
      </a:spcAft>
      <a:defRPr sz="900" b="1" kern="1200">
        <a:solidFill>
          <a:schemeClr val="bg1"/>
        </a:solidFill>
        <a:latin typeface="Tahoma" panose="020B0604030504040204" pitchFamily="34" charset="0"/>
        <a:ea typeface="+mn-ea"/>
        <a:cs typeface="+mn-cs"/>
      </a:defRPr>
    </a:lvl3pPr>
    <a:lvl4pPr marL="1371600" algn="l" rtl="0" fontAlgn="base">
      <a:spcBef>
        <a:spcPct val="0"/>
      </a:spcBef>
      <a:spcAft>
        <a:spcPct val="0"/>
      </a:spcAft>
      <a:defRPr sz="900" b="1" kern="1200">
        <a:solidFill>
          <a:schemeClr val="bg1"/>
        </a:solidFill>
        <a:latin typeface="Tahoma" panose="020B0604030504040204" pitchFamily="34" charset="0"/>
        <a:ea typeface="+mn-ea"/>
        <a:cs typeface="+mn-cs"/>
      </a:defRPr>
    </a:lvl4pPr>
    <a:lvl5pPr marL="1828800" algn="l" rtl="0" fontAlgn="base">
      <a:spcBef>
        <a:spcPct val="0"/>
      </a:spcBef>
      <a:spcAft>
        <a:spcPct val="0"/>
      </a:spcAft>
      <a:defRPr sz="900" b="1" kern="1200">
        <a:solidFill>
          <a:schemeClr val="bg1"/>
        </a:solidFill>
        <a:latin typeface="Tahoma" panose="020B0604030504040204" pitchFamily="34" charset="0"/>
        <a:ea typeface="+mn-ea"/>
        <a:cs typeface="+mn-cs"/>
      </a:defRPr>
    </a:lvl5pPr>
    <a:lvl6pPr marL="2286000" algn="l" defTabSz="914400" rtl="0" eaLnBrk="1" latinLnBrk="0" hangingPunct="1">
      <a:defRPr sz="900" b="1" kern="1200">
        <a:solidFill>
          <a:schemeClr val="bg1"/>
        </a:solidFill>
        <a:latin typeface="Tahoma" panose="020B0604030504040204" pitchFamily="34" charset="0"/>
        <a:ea typeface="+mn-ea"/>
        <a:cs typeface="+mn-cs"/>
      </a:defRPr>
    </a:lvl6pPr>
    <a:lvl7pPr marL="2743200" algn="l" defTabSz="914400" rtl="0" eaLnBrk="1" latinLnBrk="0" hangingPunct="1">
      <a:defRPr sz="900" b="1" kern="1200">
        <a:solidFill>
          <a:schemeClr val="bg1"/>
        </a:solidFill>
        <a:latin typeface="Tahoma" panose="020B0604030504040204" pitchFamily="34" charset="0"/>
        <a:ea typeface="+mn-ea"/>
        <a:cs typeface="+mn-cs"/>
      </a:defRPr>
    </a:lvl7pPr>
    <a:lvl8pPr marL="3200400" algn="l" defTabSz="914400" rtl="0" eaLnBrk="1" latinLnBrk="0" hangingPunct="1">
      <a:defRPr sz="900" b="1" kern="1200">
        <a:solidFill>
          <a:schemeClr val="bg1"/>
        </a:solidFill>
        <a:latin typeface="Tahoma" panose="020B0604030504040204" pitchFamily="34" charset="0"/>
        <a:ea typeface="+mn-ea"/>
        <a:cs typeface="+mn-cs"/>
      </a:defRPr>
    </a:lvl8pPr>
    <a:lvl9pPr marL="3657600" algn="l" defTabSz="914400" rtl="0" eaLnBrk="1" latinLnBrk="0" hangingPunct="1">
      <a:defRPr sz="900" b="1" kern="1200">
        <a:solidFill>
          <a:schemeClr val="bg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146" userDrawn="1">
          <p15:clr>
            <a:srgbClr val="A4A3A4"/>
          </p15:clr>
        </p15:guide>
        <p15:guide id="2" orient="horz" pos="1344" userDrawn="1">
          <p15:clr>
            <a:srgbClr val="A4A3A4"/>
          </p15:clr>
        </p15:guide>
        <p15:guide id="3" orient="horz" pos="2452" userDrawn="1">
          <p15:clr>
            <a:srgbClr val="A4A3A4"/>
          </p15:clr>
        </p15:guide>
        <p15:guide id="5" orient="horz" pos="2125" userDrawn="1">
          <p15:clr>
            <a:srgbClr val="A4A3A4"/>
          </p15:clr>
        </p15:guide>
        <p15:guide id="6" orient="horz" pos="1756" userDrawn="1">
          <p15:clr>
            <a:srgbClr val="A4A3A4"/>
          </p15:clr>
        </p15:guide>
        <p15:guide id="7" orient="horz" pos="3289" userDrawn="1">
          <p15:clr>
            <a:srgbClr val="A4A3A4"/>
          </p15:clr>
        </p15:guide>
        <p15:guide id="8" orient="horz" pos="3647" userDrawn="1">
          <p15:clr>
            <a:srgbClr val="A4A3A4"/>
          </p15:clr>
        </p15:guide>
        <p15:guide id="9" pos="4306" userDrawn="1">
          <p15:clr>
            <a:srgbClr val="A4A3A4"/>
          </p15:clr>
        </p15:guide>
        <p15:guide id="11" pos="950" userDrawn="1">
          <p15:clr>
            <a:srgbClr val="A4A3A4"/>
          </p15:clr>
        </p15:guide>
        <p15:guide id="12" pos="4803" userDrawn="1">
          <p15:clr>
            <a:srgbClr val="A4A3A4"/>
          </p15:clr>
        </p15:guide>
        <p15:guide id="13" pos="5444" userDrawn="1">
          <p15:clr>
            <a:srgbClr val="A4A3A4"/>
          </p15:clr>
        </p15:guide>
        <p15:guide id="14" pos="1506" userDrawn="1">
          <p15:clr>
            <a:srgbClr val="A4A3A4"/>
          </p15:clr>
        </p15:guide>
        <p15:guide id="15" pos="312" userDrawn="1">
          <p15:clr>
            <a:srgbClr val="A4A3A4"/>
          </p15:clr>
        </p15:guide>
        <p15:guide id="16" pos="1782" userDrawn="1">
          <p15:clr>
            <a:srgbClr val="A4A3A4"/>
          </p15:clr>
        </p15:guide>
        <p15:guide id="17" userDrawn="1">
          <p15:clr>
            <a:srgbClr val="A4A3A4"/>
          </p15:clr>
        </p15:guide>
      </p15:sldGuideLst>
    </p:ext>
    <p:ext uri="{2D200454-40CA-4A62-9FC3-DE9A4176ACB9}">
      <p15:notesGuideLst xmlns:p15="http://schemas.microsoft.com/office/powerpoint/2012/main">
        <p15:guide id="1" orient="horz" pos="2974">
          <p15:clr>
            <a:srgbClr val="A4A3A4"/>
          </p15:clr>
        </p15:guide>
        <p15:guide id="2"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1310CC-954C-20C0-2A88-1441F7A971EC}" name="renne st" initials="rs" userId="8946a9c424207d52"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19B861"/>
    <a:srgbClr val="FF9900"/>
    <a:srgbClr val="00B5EF"/>
    <a:srgbClr val="009900"/>
    <a:srgbClr val="FFFFFF"/>
    <a:srgbClr val="4E0B55"/>
    <a:srgbClr val="EE2D24"/>
    <a:srgbClr val="A2DADE"/>
    <a:srgbClr val="C7A7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77" autoAdjust="0"/>
    <p:restoredTop sz="95130" autoAdjust="0"/>
  </p:normalViewPr>
  <p:slideViewPr>
    <p:cSldViewPr snapToGrid="0" showGuides="1">
      <p:cViewPr varScale="1">
        <p:scale>
          <a:sx n="109" d="100"/>
          <a:sy n="109" d="100"/>
        </p:scale>
        <p:origin x="804" y="102"/>
      </p:cViewPr>
      <p:guideLst>
        <p:guide orient="horz" pos="1146"/>
        <p:guide orient="horz" pos="1344"/>
        <p:guide orient="horz" pos="2452"/>
        <p:guide orient="horz" pos="2125"/>
        <p:guide orient="horz" pos="1756"/>
        <p:guide orient="horz" pos="3289"/>
        <p:guide orient="horz" pos="3647"/>
        <p:guide pos="4306"/>
        <p:guide pos="950"/>
        <p:guide pos="4803"/>
        <p:guide pos="5444"/>
        <p:guide pos="1506"/>
        <p:guide pos="312"/>
        <p:guide pos="1782"/>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0"/>
    </p:cViewPr>
  </p:sorterViewPr>
  <p:notesViewPr>
    <p:cSldViewPr snapToGrid="0">
      <p:cViewPr varScale="1">
        <p:scale>
          <a:sx n="61" d="100"/>
          <a:sy n="61" d="100"/>
        </p:scale>
        <p:origin x="1968" y="72"/>
      </p:cViewPr>
      <p:guideLst>
        <p:guide orient="horz" pos="2974"/>
        <p:guide pos="2208"/>
      </p:guideLst>
    </p:cSldViewPr>
  </p:notesViewPr>
  <p:gridSpacing cx="90012" cy="90012"/>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8/10/relationships/authors" Target="authors.xml"/><Relationship Id="rId37" Type="http://schemas.openxmlformats.org/officeDocument/2006/relationships/customXml" Target="../customXml/item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36" Type="http://schemas.openxmlformats.org/officeDocument/2006/relationships/customXml" Target="../customXml/item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 Id="rId35"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4D9AE6-A0F7-4C31-BD8E-9FF47D509D5C}" type="doc">
      <dgm:prSet loTypeId="urn:microsoft.com/office/officeart/2005/8/layout/hierarchy2" loCatId="hierarchy" qsTypeId="urn:microsoft.com/office/officeart/2005/8/quickstyle/simple3" qsCatId="simple" csTypeId="urn:microsoft.com/office/officeart/2005/8/colors/colorful4" csCatId="colorful" phldr="1"/>
      <dgm:spPr/>
      <dgm:t>
        <a:bodyPr/>
        <a:lstStyle/>
        <a:p>
          <a:endParaRPr lang="zh-CN" altLang="en-US"/>
        </a:p>
      </dgm:t>
    </dgm:pt>
    <dgm:pt modelId="{D02C996D-A31C-491D-9C34-FBF245BDEC7E}">
      <dgm:prSet phldrT="[文本]" phldr="0" custT="1"/>
      <dgm:spPr/>
      <dgm:t>
        <a:bodyPr/>
        <a:lstStyle/>
        <a:p>
          <a:r>
            <a:rPr lang="en-US" altLang="zh-CN" sz="1800" b="1" dirty="0">
              <a:latin typeface="Times New Roman" panose="02020603050405020304" pitchFamily="18" charset="0"/>
              <a:cs typeface="Times New Roman" panose="02020603050405020304" pitchFamily="18" charset="0"/>
            </a:rPr>
            <a:t>L2 Product Validation</a:t>
          </a:r>
          <a:endParaRPr lang="zh-CN" altLang="en-US" sz="1800" b="1" dirty="0">
            <a:latin typeface="Times New Roman" panose="02020603050405020304" pitchFamily="18" charset="0"/>
            <a:cs typeface="Times New Roman" panose="02020603050405020304" pitchFamily="18" charset="0"/>
          </a:endParaRPr>
        </a:p>
      </dgm:t>
    </dgm:pt>
    <dgm:pt modelId="{AF900F13-4453-4A25-9002-7BA7E9E0F8C7}" type="parTrans" cxnId="{4FFC1517-08BA-49A2-A03A-8D1A9EA3E63C}">
      <dgm:prSet/>
      <dgm:spPr/>
      <dgm:t>
        <a:bodyPr/>
        <a:lstStyle/>
        <a:p>
          <a:endParaRPr lang="zh-CN" altLang="en-US" sz="1800" b="1">
            <a:latin typeface="Times New Roman" panose="02020603050405020304" pitchFamily="18" charset="0"/>
            <a:cs typeface="Times New Roman" panose="02020603050405020304" pitchFamily="18" charset="0"/>
          </a:endParaRPr>
        </a:p>
      </dgm:t>
    </dgm:pt>
    <dgm:pt modelId="{97A51EDA-5BF8-45FE-AFBC-EF3399AF9667}" type="sibTrans" cxnId="{4FFC1517-08BA-49A2-A03A-8D1A9EA3E63C}">
      <dgm:prSet/>
      <dgm:spPr/>
      <dgm:t>
        <a:bodyPr/>
        <a:lstStyle/>
        <a:p>
          <a:endParaRPr lang="zh-CN" altLang="en-US" sz="1800" b="1">
            <a:latin typeface="Times New Roman" panose="02020603050405020304" pitchFamily="18" charset="0"/>
            <a:cs typeface="Times New Roman" panose="02020603050405020304" pitchFamily="18" charset="0"/>
          </a:endParaRPr>
        </a:p>
      </dgm:t>
    </dgm:pt>
    <dgm:pt modelId="{272730E8-0DC4-4DDE-A04B-3144D6E00432}">
      <dgm:prSet phldrT="[文本]" phldr="0" custT="1"/>
      <dgm:spPr/>
      <dgm:t>
        <a:bodyPr/>
        <a:lstStyle/>
        <a:p>
          <a:r>
            <a:rPr lang="en-US" altLang="zh-CN" sz="1800" b="1" dirty="0">
              <a:latin typeface="Times New Roman" panose="02020603050405020304" pitchFamily="18" charset="0"/>
              <a:cs typeface="Times New Roman" panose="02020603050405020304" pitchFamily="18" charset="0"/>
            </a:rPr>
            <a:t>AOD&amp;AAI</a:t>
          </a:r>
          <a:endParaRPr lang="zh-CN" altLang="en-US" sz="1800" b="1" dirty="0">
            <a:latin typeface="Times New Roman" panose="02020603050405020304" pitchFamily="18" charset="0"/>
            <a:cs typeface="Times New Roman" panose="02020603050405020304" pitchFamily="18" charset="0"/>
          </a:endParaRPr>
        </a:p>
      </dgm:t>
    </dgm:pt>
    <dgm:pt modelId="{A74AF330-33ED-480E-A583-497D4CA7220D}" type="parTrans" cxnId="{92CCFF78-A248-4D2F-BD20-FB000EA7D5CD}">
      <dgm:prSet custT="1"/>
      <dgm:spPr/>
      <dgm:t>
        <a:bodyPr/>
        <a:lstStyle/>
        <a:p>
          <a:endParaRPr lang="zh-CN" altLang="en-US" sz="1800" b="1">
            <a:latin typeface="Times New Roman" panose="02020603050405020304" pitchFamily="18" charset="0"/>
            <a:cs typeface="Times New Roman" panose="02020603050405020304" pitchFamily="18" charset="0"/>
          </a:endParaRPr>
        </a:p>
      </dgm:t>
    </dgm:pt>
    <dgm:pt modelId="{0EB34EE5-66C9-4557-93F4-F14AF2F0F046}" type="sibTrans" cxnId="{92CCFF78-A248-4D2F-BD20-FB000EA7D5CD}">
      <dgm:prSet/>
      <dgm:spPr/>
      <dgm:t>
        <a:bodyPr/>
        <a:lstStyle/>
        <a:p>
          <a:endParaRPr lang="zh-CN" altLang="en-US" sz="1800" b="1">
            <a:latin typeface="Times New Roman" panose="02020603050405020304" pitchFamily="18" charset="0"/>
            <a:cs typeface="Times New Roman" panose="02020603050405020304" pitchFamily="18" charset="0"/>
          </a:endParaRPr>
        </a:p>
      </dgm:t>
    </dgm:pt>
    <dgm:pt modelId="{A516AA96-8295-4E3F-9C92-E44BE2674A9B}">
      <dgm:prSet phldrT="[文本]" phldr="0" custT="1"/>
      <dgm:spPr/>
      <dgm:t>
        <a:bodyPr/>
        <a:lstStyle/>
        <a:p>
          <a:r>
            <a:rPr lang="en-US" altLang="zh-CN" sz="1800" b="1" dirty="0">
              <a:latin typeface="Times New Roman" panose="02020603050405020304" pitchFamily="18" charset="0"/>
              <a:cs typeface="Times New Roman" panose="02020603050405020304" pitchFamily="18" charset="0"/>
            </a:rPr>
            <a:t>NO</a:t>
          </a:r>
          <a:r>
            <a:rPr lang="en-US" altLang="zh-CN" sz="1800" b="1" baseline="-25000" dirty="0">
              <a:latin typeface="Times New Roman" panose="02020603050405020304" pitchFamily="18" charset="0"/>
              <a:cs typeface="Times New Roman" panose="02020603050405020304" pitchFamily="18" charset="0"/>
            </a:rPr>
            <a:t>2</a:t>
          </a:r>
          <a:endParaRPr lang="zh-CN" altLang="en-US" sz="1800" b="1" baseline="-25000" dirty="0">
            <a:latin typeface="Times New Roman" panose="02020603050405020304" pitchFamily="18" charset="0"/>
            <a:cs typeface="Times New Roman" panose="02020603050405020304" pitchFamily="18" charset="0"/>
          </a:endParaRPr>
        </a:p>
      </dgm:t>
    </dgm:pt>
    <dgm:pt modelId="{E0D1600F-9D28-4C84-B420-68F6E3B69726}" type="parTrans" cxnId="{03C5157C-6AA5-4920-BCD2-561B6F05B783}">
      <dgm:prSet custT="1"/>
      <dgm:spPr/>
      <dgm:t>
        <a:bodyPr/>
        <a:lstStyle/>
        <a:p>
          <a:endParaRPr lang="zh-CN" altLang="en-US" sz="1800" b="1">
            <a:latin typeface="Times New Roman" panose="02020603050405020304" pitchFamily="18" charset="0"/>
            <a:cs typeface="Times New Roman" panose="02020603050405020304" pitchFamily="18" charset="0"/>
          </a:endParaRPr>
        </a:p>
      </dgm:t>
    </dgm:pt>
    <dgm:pt modelId="{CA2B0C78-84DE-4027-83D4-492D786EB30B}" type="sibTrans" cxnId="{03C5157C-6AA5-4920-BCD2-561B6F05B783}">
      <dgm:prSet/>
      <dgm:spPr/>
      <dgm:t>
        <a:bodyPr/>
        <a:lstStyle/>
        <a:p>
          <a:endParaRPr lang="zh-CN" altLang="en-US" sz="1800" b="1">
            <a:latin typeface="Times New Roman" panose="02020603050405020304" pitchFamily="18" charset="0"/>
            <a:cs typeface="Times New Roman" panose="02020603050405020304" pitchFamily="18" charset="0"/>
          </a:endParaRPr>
        </a:p>
      </dgm:t>
    </dgm:pt>
    <dgm:pt modelId="{3938CFF3-1733-44F8-B2EC-4E56074AFF17}">
      <dgm:prSet phldrT="[文本]" phldr="0" custT="1"/>
      <dgm:spPr/>
      <dgm:t>
        <a:bodyPr/>
        <a:lstStyle/>
        <a:p>
          <a:r>
            <a:rPr lang="en-US" altLang="zh-CN" sz="1800" b="1" baseline="0" dirty="0">
              <a:latin typeface="Times New Roman" panose="02020603050405020304" pitchFamily="18" charset="0"/>
              <a:cs typeface="Times New Roman" panose="02020603050405020304" pitchFamily="18" charset="0"/>
            </a:rPr>
            <a:t>CLOUD</a:t>
          </a:r>
          <a:endParaRPr lang="zh-CN" altLang="en-US" sz="1800" b="1" baseline="0" dirty="0">
            <a:latin typeface="Times New Roman" panose="02020603050405020304" pitchFamily="18" charset="0"/>
            <a:cs typeface="Times New Roman" panose="02020603050405020304" pitchFamily="18" charset="0"/>
          </a:endParaRPr>
        </a:p>
      </dgm:t>
    </dgm:pt>
    <dgm:pt modelId="{5223F45D-C1F3-45DB-AB3A-88BB8854E478}" type="parTrans" cxnId="{03BF8ADE-7614-4183-89B2-958F41AA8AD7}">
      <dgm:prSet custT="1"/>
      <dgm:spPr/>
      <dgm:t>
        <a:bodyPr/>
        <a:lstStyle/>
        <a:p>
          <a:endParaRPr lang="zh-CN" altLang="en-US" sz="1800" b="1">
            <a:latin typeface="Times New Roman" panose="02020603050405020304" pitchFamily="18" charset="0"/>
            <a:cs typeface="Times New Roman" panose="02020603050405020304" pitchFamily="18" charset="0"/>
          </a:endParaRPr>
        </a:p>
      </dgm:t>
    </dgm:pt>
    <dgm:pt modelId="{DBE23FE3-91C4-481D-856B-DDC3CA104043}" type="sibTrans" cxnId="{03BF8ADE-7614-4183-89B2-958F41AA8AD7}">
      <dgm:prSet/>
      <dgm:spPr/>
      <dgm:t>
        <a:bodyPr/>
        <a:lstStyle/>
        <a:p>
          <a:endParaRPr lang="zh-CN" altLang="en-US" sz="1800" b="1">
            <a:latin typeface="Times New Roman" panose="02020603050405020304" pitchFamily="18" charset="0"/>
            <a:cs typeface="Times New Roman" panose="02020603050405020304" pitchFamily="18" charset="0"/>
          </a:endParaRPr>
        </a:p>
      </dgm:t>
    </dgm:pt>
    <dgm:pt modelId="{CBCB631B-3F6B-4484-9576-5FBB2468A581}" type="pres">
      <dgm:prSet presAssocID="{224D9AE6-A0F7-4C31-BD8E-9FF47D509D5C}" presName="diagram" presStyleCnt="0">
        <dgm:presLayoutVars>
          <dgm:chPref val="1"/>
          <dgm:dir/>
          <dgm:animOne val="branch"/>
          <dgm:animLvl val="lvl"/>
          <dgm:resizeHandles val="exact"/>
        </dgm:presLayoutVars>
      </dgm:prSet>
      <dgm:spPr/>
    </dgm:pt>
    <dgm:pt modelId="{F1F40103-8567-4027-9B06-43190E82245C}" type="pres">
      <dgm:prSet presAssocID="{D02C996D-A31C-491D-9C34-FBF245BDEC7E}" presName="root1" presStyleCnt="0"/>
      <dgm:spPr/>
    </dgm:pt>
    <dgm:pt modelId="{7BED8C42-1BDF-46CD-868D-B42378C0559A}" type="pres">
      <dgm:prSet presAssocID="{D02C996D-A31C-491D-9C34-FBF245BDEC7E}" presName="LevelOneTextNode" presStyleLbl="node0" presStyleIdx="0" presStyleCnt="1">
        <dgm:presLayoutVars>
          <dgm:chPref val="3"/>
        </dgm:presLayoutVars>
      </dgm:prSet>
      <dgm:spPr/>
    </dgm:pt>
    <dgm:pt modelId="{06144ADC-7787-4C35-BEEA-EF700A8BB035}" type="pres">
      <dgm:prSet presAssocID="{D02C996D-A31C-491D-9C34-FBF245BDEC7E}" presName="level2hierChild" presStyleCnt="0"/>
      <dgm:spPr/>
    </dgm:pt>
    <dgm:pt modelId="{8CF34AA7-2699-4E6A-B1D1-81CF6BACDF0F}" type="pres">
      <dgm:prSet presAssocID="{A74AF330-33ED-480E-A583-497D4CA7220D}" presName="conn2-1" presStyleLbl="parChTrans1D2" presStyleIdx="0" presStyleCnt="3"/>
      <dgm:spPr/>
    </dgm:pt>
    <dgm:pt modelId="{FD181E9F-083A-4B7C-BF70-6AB7D3BCC0E4}" type="pres">
      <dgm:prSet presAssocID="{A74AF330-33ED-480E-A583-497D4CA7220D}" presName="connTx" presStyleLbl="parChTrans1D2" presStyleIdx="0" presStyleCnt="3"/>
      <dgm:spPr/>
    </dgm:pt>
    <dgm:pt modelId="{DFCBDDBB-C8BF-41C0-8AEE-BCFCAE2F69FE}" type="pres">
      <dgm:prSet presAssocID="{272730E8-0DC4-4DDE-A04B-3144D6E00432}" presName="root2" presStyleCnt="0"/>
      <dgm:spPr/>
    </dgm:pt>
    <dgm:pt modelId="{C6F2F4D8-B8D4-48DC-A0A7-55075B97895E}" type="pres">
      <dgm:prSet presAssocID="{272730E8-0DC4-4DDE-A04B-3144D6E00432}" presName="LevelTwoTextNode" presStyleLbl="node2" presStyleIdx="0" presStyleCnt="3">
        <dgm:presLayoutVars>
          <dgm:chPref val="3"/>
        </dgm:presLayoutVars>
      </dgm:prSet>
      <dgm:spPr/>
    </dgm:pt>
    <dgm:pt modelId="{36A8508C-CE1F-4425-BB14-A367C8066C40}" type="pres">
      <dgm:prSet presAssocID="{272730E8-0DC4-4DDE-A04B-3144D6E00432}" presName="level3hierChild" presStyleCnt="0"/>
      <dgm:spPr/>
    </dgm:pt>
    <dgm:pt modelId="{DE8D087B-E485-4464-A778-AC0B954B39BD}" type="pres">
      <dgm:prSet presAssocID="{E0D1600F-9D28-4C84-B420-68F6E3B69726}" presName="conn2-1" presStyleLbl="parChTrans1D2" presStyleIdx="1" presStyleCnt="3"/>
      <dgm:spPr/>
    </dgm:pt>
    <dgm:pt modelId="{5F649329-6611-49BF-9961-B85324861C12}" type="pres">
      <dgm:prSet presAssocID="{E0D1600F-9D28-4C84-B420-68F6E3B69726}" presName="connTx" presStyleLbl="parChTrans1D2" presStyleIdx="1" presStyleCnt="3"/>
      <dgm:spPr/>
    </dgm:pt>
    <dgm:pt modelId="{1268FE2B-9FAA-457D-9902-AEF72AA61250}" type="pres">
      <dgm:prSet presAssocID="{A516AA96-8295-4E3F-9C92-E44BE2674A9B}" presName="root2" presStyleCnt="0"/>
      <dgm:spPr/>
    </dgm:pt>
    <dgm:pt modelId="{CF7B640A-7FFF-460E-8FDF-EB199DE59A26}" type="pres">
      <dgm:prSet presAssocID="{A516AA96-8295-4E3F-9C92-E44BE2674A9B}" presName="LevelTwoTextNode" presStyleLbl="node2" presStyleIdx="1" presStyleCnt="3">
        <dgm:presLayoutVars>
          <dgm:chPref val="3"/>
        </dgm:presLayoutVars>
      </dgm:prSet>
      <dgm:spPr/>
    </dgm:pt>
    <dgm:pt modelId="{7E6D1278-9C60-4E5F-B338-57D72DB4338B}" type="pres">
      <dgm:prSet presAssocID="{A516AA96-8295-4E3F-9C92-E44BE2674A9B}" presName="level3hierChild" presStyleCnt="0"/>
      <dgm:spPr/>
    </dgm:pt>
    <dgm:pt modelId="{DFBEB771-BA3D-4DE3-B623-2E2A80711181}" type="pres">
      <dgm:prSet presAssocID="{5223F45D-C1F3-45DB-AB3A-88BB8854E478}" presName="conn2-1" presStyleLbl="parChTrans1D2" presStyleIdx="2" presStyleCnt="3"/>
      <dgm:spPr/>
    </dgm:pt>
    <dgm:pt modelId="{47E1CEF1-9073-4CEA-99DD-1C1B61F26803}" type="pres">
      <dgm:prSet presAssocID="{5223F45D-C1F3-45DB-AB3A-88BB8854E478}" presName="connTx" presStyleLbl="parChTrans1D2" presStyleIdx="2" presStyleCnt="3"/>
      <dgm:spPr/>
    </dgm:pt>
    <dgm:pt modelId="{BBB2AA59-060D-43AD-9F0B-64E17CF274C1}" type="pres">
      <dgm:prSet presAssocID="{3938CFF3-1733-44F8-B2EC-4E56074AFF17}" presName="root2" presStyleCnt="0"/>
      <dgm:spPr/>
    </dgm:pt>
    <dgm:pt modelId="{DD308B4D-8605-463E-AAD7-551D8F5DD3B2}" type="pres">
      <dgm:prSet presAssocID="{3938CFF3-1733-44F8-B2EC-4E56074AFF17}" presName="LevelTwoTextNode" presStyleLbl="node2" presStyleIdx="2" presStyleCnt="3">
        <dgm:presLayoutVars>
          <dgm:chPref val="3"/>
        </dgm:presLayoutVars>
      </dgm:prSet>
      <dgm:spPr/>
    </dgm:pt>
    <dgm:pt modelId="{5CD3D4DD-761E-4C47-BA01-16EA1791EE60}" type="pres">
      <dgm:prSet presAssocID="{3938CFF3-1733-44F8-B2EC-4E56074AFF17}" presName="level3hierChild" presStyleCnt="0"/>
      <dgm:spPr/>
    </dgm:pt>
  </dgm:ptLst>
  <dgm:cxnLst>
    <dgm:cxn modelId="{1C182C07-1788-475C-B16A-A87842EF4EF5}" type="presOf" srcId="{272730E8-0DC4-4DDE-A04B-3144D6E00432}" destId="{C6F2F4D8-B8D4-48DC-A0A7-55075B97895E}" srcOrd="0" destOrd="0" presId="urn:microsoft.com/office/officeart/2005/8/layout/hierarchy2"/>
    <dgm:cxn modelId="{4FFC1517-08BA-49A2-A03A-8D1A9EA3E63C}" srcId="{224D9AE6-A0F7-4C31-BD8E-9FF47D509D5C}" destId="{D02C996D-A31C-491D-9C34-FBF245BDEC7E}" srcOrd="0" destOrd="0" parTransId="{AF900F13-4453-4A25-9002-7BA7E9E0F8C7}" sibTransId="{97A51EDA-5BF8-45FE-AFBC-EF3399AF9667}"/>
    <dgm:cxn modelId="{5B34DF21-46B4-4068-A24D-5D851AEA9583}" type="presOf" srcId="{3938CFF3-1733-44F8-B2EC-4E56074AFF17}" destId="{DD308B4D-8605-463E-AAD7-551D8F5DD3B2}" srcOrd="0" destOrd="0" presId="urn:microsoft.com/office/officeart/2005/8/layout/hierarchy2"/>
    <dgm:cxn modelId="{6E8A8B34-4159-471F-89EA-0A53A445DFB0}" type="presOf" srcId="{224D9AE6-A0F7-4C31-BD8E-9FF47D509D5C}" destId="{CBCB631B-3F6B-4484-9576-5FBB2468A581}" srcOrd="0" destOrd="0" presId="urn:microsoft.com/office/officeart/2005/8/layout/hierarchy2"/>
    <dgm:cxn modelId="{65417060-2C67-41B6-8B6D-BC9AE1EC75C1}" type="presOf" srcId="{A74AF330-33ED-480E-A583-497D4CA7220D}" destId="{8CF34AA7-2699-4E6A-B1D1-81CF6BACDF0F}" srcOrd="0" destOrd="0" presId="urn:microsoft.com/office/officeart/2005/8/layout/hierarchy2"/>
    <dgm:cxn modelId="{362E704C-79CF-4D03-BDF7-A5F6640BE9B3}" type="presOf" srcId="{E0D1600F-9D28-4C84-B420-68F6E3B69726}" destId="{5F649329-6611-49BF-9961-B85324861C12}" srcOrd="1" destOrd="0" presId="urn:microsoft.com/office/officeart/2005/8/layout/hierarchy2"/>
    <dgm:cxn modelId="{E6563372-6A1E-4E24-8B9F-845A60EB40E6}" type="presOf" srcId="{E0D1600F-9D28-4C84-B420-68F6E3B69726}" destId="{DE8D087B-E485-4464-A778-AC0B954B39BD}" srcOrd="0" destOrd="0" presId="urn:microsoft.com/office/officeart/2005/8/layout/hierarchy2"/>
    <dgm:cxn modelId="{DFC2A774-00C5-43FB-BDA3-DF9923B40022}" type="presOf" srcId="{A74AF330-33ED-480E-A583-497D4CA7220D}" destId="{FD181E9F-083A-4B7C-BF70-6AB7D3BCC0E4}" srcOrd="1" destOrd="0" presId="urn:microsoft.com/office/officeart/2005/8/layout/hierarchy2"/>
    <dgm:cxn modelId="{53AE8858-3AD9-425E-A654-5057C68E21D5}" type="presOf" srcId="{D02C996D-A31C-491D-9C34-FBF245BDEC7E}" destId="{7BED8C42-1BDF-46CD-868D-B42378C0559A}" srcOrd="0" destOrd="0" presId="urn:microsoft.com/office/officeart/2005/8/layout/hierarchy2"/>
    <dgm:cxn modelId="{92CCFF78-A248-4D2F-BD20-FB000EA7D5CD}" srcId="{D02C996D-A31C-491D-9C34-FBF245BDEC7E}" destId="{272730E8-0DC4-4DDE-A04B-3144D6E00432}" srcOrd="0" destOrd="0" parTransId="{A74AF330-33ED-480E-A583-497D4CA7220D}" sibTransId="{0EB34EE5-66C9-4557-93F4-F14AF2F0F046}"/>
    <dgm:cxn modelId="{4C7E087B-4ADA-4606-8C6D-A5BAEAB181AB}" type="presOf" srcId="{5223F45D-C1F3-45DB-AB3A-88BB8854E478}" destId="{47E1CEF1-9073-4CEA-99DD-1C1B61F26803}" srcOrd="1" destOrd="0" presId="urn:microsoft.com/office/officeart/2005/8/layout/hierarchy2"/>
    <dgm:cxn modelId="{03C5157C-6AA5-4920-BCD2-561B6F05B783}" srcId="{D02C996D-A31C-491D-9C34-FBF245BDEC7E}" destId="{A516AA96-8295-4E3F-9C92-E44BE2674A9B}" srcOrd="1" destOrd="0" parTransId="{E0D1600F-9D28-4C84-B420-68F6E3B69726}" sibTransId="{CA2B0C78-84DE-4027-83D4-492D786EB30B}"/>
    <dgm:cxn modelId="{1A08BF7F-F1FE-46B1-B9F8-F42BB2CB3A93}" type="presOf" srcId="{A516AA96-8295-4E3F-9C92-E44BE2674A9B}" destId="{CF7B640A-7FFF-460E-8FDF-EB199DE59A26}" srcOrd="0" destOrd="0" presId="urn:microsoft.com/office/officeart/2005/8/layout/hierarchy2"/>
    <dgm:cxn modelId="{CA71A0A3-FCFA-4DAD-87DD-AF84D5465FDC}" type="presOf" srcId="{5223F45D-C1F3-45DB-AB3A-88BB8854E478}" destId="{DFBEB771-BA3D-4DE3-B623-2E2A80711181}" srcOrd="0" destOrd="0" presId="urn:microsoft.com/office/officeart/2005/8/layout/hierarchy2"/>
    <dgm:cxn modelId="{03BF8ADE-7614-4183-89B2-958F41AA8AD7}" srcId="{D02C996D-A31C-491D-9C34-FBF245BDEC7E}" destId="{3938CFF3-1733-44F8-B2EC-4E56074AFF17}" srcOrd="2" destOrd="0" parTransId="{5223F45D-C1F3-45DB-AB3A-88BB8854E478}" sibTransId="{DBE23FE3-91C4-481D-856B-DDC3CA104043}"/>
    <dgm:cxn modelId="{79CE858D-3ECD-461C-AD7C-6671128C9ACE}" type="presParOf" srcId="{CBCB631B-3F6B-4484-9576-5FBB2468A581}" destId="{F1F40103-8567-4027-9B06-43190E82245C}" srcOrd="0" destOrd="0" presId="urn:microsoft.com/office/officeart/2005/8/layout/hierarchy2"/>
    <dgm:cxn modelId="{6C40B2DD-C539-4355-8C35-B21396F63FBF}" type="presParOf" srcId="{F1F40103-8567-4027-9B06-43190E82245C}" destId="{7BED8C42-1BDF-46CD-868D-B42378C0559A}" srcOrd="0" destOrd="0" presId="urn:microsoft.com/office/officeart/2005/8/layout/hierarchy2"/>
    <dgm:cxn modelId="{F9B6343D-C5ED-4460-BF3B-699219543A1A}" type="presParOf" srcId="{F1F40103-8567-4027-9B06-43190E82245C}" destId="{06144ADC-7787-4C35-BEEA-EF700A8BB035}" srcOrd="1" destOrd="0" presId="urn:microsoft.com/office/officeart/2005/8/layout/hierarchy2"/>
    <dgm:cxn modelId="{BD833B2D-4EBD-42D1-9864-3536388110C8}" type="presParOf" srcId="{06144ADC-7787-4C35-BEEA-EF700A8BB035}" destId="{8CF34AA7-2699-4E6A-B1D1-81CF6BACDF0F}" srcOrd="0" destOrd="0" presId="urn:microsoft.com/office/officeart/2005/8/layout/hierarchy2"/>
    <dgm:cxn modelId="{7B32772F-C670-40B6-AFF9-1B2F6FE08B14}" type="presParOf" srcId="{8CF34AA7-2699-4E6A-B1D1-81CF6BACDF0F}" destId="{FD181E9F-083A-4B7C-BF70-6AB7D3BCC0E4}" srcOrd="0" destOrd="0" presId="urn:microsoft.com/office/officeart/2005/8/layout/hierarchy2"/>
    <dgm:cxn modelId="{BF27DB86-645C-4436-A969-67934DCBCBD2}" type="presParOf" srcId="{06144ADC-7787-4C35-BEEA-EF700A8BB035}" destId="{DFCBDDBB-C8BF-41C0-8AEE-BCFCAE2F69FE}" srcOrd="1" destOrd="0" presId="urn:microsoft.com/office/officeart/2005/8/layout/hierarchy2"/>
    <dgm:cxn modelId="{19C97255-F652-42B6-9FFD-526D3C940FA2}" type="presParOf" srcId="{DFCBDDBB-C8BF-41C0-8AEE-BCFCAE2F69FE}" destId="{C6F2F4D8-B8D4-48DC-A0A7-55075B97895E}" srcOrd="0" destOrd="0" presId="urn:microsoft.com/office/officeart/2005/8/layout/hierarchy2"/>
    <dgm:cxn modelId="{1E29AE28-A1C0-432B-97C7-B44BA3E9A7EB}" type="presParOf" srcId="{DFCBDDBB-C8BF-41C0-8AEE-BCFCAE2F69FE}" destId="{36A8508C-CE1F-4425-BB14-A367C8066C40}" srcOrd="1" destOrd="0" presId="urn:microsoft.com/office/officeart/2005/8/layout/hierarchy2"/>
    <dgm:cxn modelId="{30A9B4B5-ABF4-4B44-A109-86BBFD04BAD4}" type="presParOf" srcId="{06144ADC-7787-4C35-BEEA-EF700A8BB035}" destId="{DE8D087B-E485-4464-A778-AC0B954B39BD}" srcOrd="2" destOrd="0" presId="urn:microsoft.com/office/officeart/2005/8/layout/hierarchy2"/>
    <dgm:cxn modelId="{950A7424-069A-4283-808C-8D68E6633A54}" type="presParOf" srcId="{DE8D087B-E485-4464-A778-AC0B954B39BD}" destId="{5F649329-6611-49BF-9961-B85324861C12}" srcOrd="0" destOrd="0" presId="urn:microsoft.com/office/officeart/2005/8/layout/hierarchy2"/>
    <dgm:cxn modelId="{198DFE3E-CA0A-493F-BD70-797659984449}" type="presParOf" srcId="{06144ADC-7787-4C35-BEEA-EF700A8BB035}" destId="{1268FE2B-9FAA-457D-9902-AEF72AA61250}" srcOrd="3" destOrd="0" presId="urn:microsoft.com/office/officeart/2005/8/layout/hierarchy2"/>
    <dgm:cxn modelId="{BE9DC18D-6BBA-48F8-93D0-83F1C0EE063D}" type="presParOf" srcId="{1268FE2B-9FAA-457D-9902-AEF72AA61250}" destId="{CF7B640A-7FFF-460E-8FDF-EB199DE59A26}" srcOrd="0" destOrd="0" presId="urn:microsoft.com/office/officeart/2005/8/layout/hierarchy2"/>
    <dgm:cxn modelId="{7A54B319-407F-4B29-B23A-208ACBEF3241}" type="presParOf" srcId="{1268FE2B-9FAA-457D-9902-AEF72AA61250}" destId="{7E6D1278-9C60-4E5F-B338-57D72DB4338B}" srcOrd="1" destOrd="0" presId="urn:microsoft.com/office/officeart/2005/8/layout/hierarchy2"/>
    <dgm:cxn modelId="{C79FA877-C35F-41F8-89D0-61C3F7F0452E}" type="presParOf" srcId="{06144ADC-7787-4C35-BEEA-EF700A8BB035}" destId="{DFBEB771-BA3D-4DE3-B623-2E2A80711181}" srcOrd="4" destOrd="0" presId="urn:microsoft.com/office/officeart/2005/8/layout/hierarchy2"/>
    <dgm:cxn modelId="{32378AA2-E548-4D5E-8058-79A1C8644A6D}" type="presParOf" srcId="{DFBEB771-BA3D-4DE3-B623-2E2A80711181}" destId="{47E1CEF1-9073-4CEA-99DD-1C1B61F26803}" srcOrd="0" destOrd="0" presId="urn:microsoft.com/office/officeart/2005/8/layout/hierarchy2"/>
    <dgm:cxn modelId="{F9196D0E-D584-4BE0-AE12-866298F46A84}" type="presParOf" srcId="{06144ADC-7787-4C35-BEEA-EF700A8BB035}" destId="{BBB2AA59-060D-43AD-9F0B-64E17CF274C1}" srcOrd="5" destOrd="0" presId="urn:microsoft.com/office/officeart/2005/8/layout/hierarchy2"/>
    <dgm:cxn modelId="{87838F6B-19B8-4E26-A1E5-1C2DF2616F55}" type="presParOf" srcId="{BBB2AA59-060D-43AD-9F0B-64E17CF274C1}" destId="{DD308B4D-8605-463E-AAD7-551D8F5DD3B2}" srcOrd="0" destOrd="0" presId="urn:microsoft.com/office/officeart/2005/8/layout/hierarchy2"/>
    <dgm:cxn modelId="{E8871288-C57C-4D61-BAB0-5AB86FC8BBCA}" type="presParOf" srcId="{BBB2AA59-060D-43AD-9F0B-64E17CF274C1}" destId="{5CD3D4DD-761E-4C47-BA01-16EA1791EE60}"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D8C42-1BDF-46CD-868D-B42378C0559A}">
      <dsp:nvSpPr>
        <dsp:cNvPr id="0" name=""/>
        <dsp:cNvSpPr/>
      </dsp:nvSpPr>
      <dsp:spPr>
        <a:xfrm>
          <a:off x="1904" y="1242885"/>
          <a:ext cx="1880220" cy="940110"/>
        </a:xfrm>
        <a:prstGeom prst="roundRect">
          <a:avLst>
            <a:gd name="adj" fmla="val 10000"/>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altLang="zh-CN" sz="1800" b="1" kern="1200" dirty="0">
              <a:latin typeface="Times New Roman" panose="02020603050405020304" pitchFamily="18" charset="0"/>
              <a:cs typeface="Times New Roman" panose="02020603050405020304" pitchFamily="18" charset="0"/>
            </a:rPr>
            <a:t>L2 Product Validation</a:t>
          </a:r>
          <a:endParaRPr lang="zh-CN" altLang="en-US" sz="1800" b="1" kern="1200" dirty="0">
            <a:latin typeface="Times New Roman" panose="02020603050405020304" pitchFamily="18" charset="0"/>
            <a:cs typeface="Times New Roman" panose="02020603050405020304" pitchFamily="18" charset="0"/>
          </a:endParaRPr>
        </a:p>
      </dsp:txBody>
      <dsp:txXfrm>
        <a:off x="29439" y="1270420"/>
        <a:ext cx="1825150" cy="885040"/>
      </dsp:txXfrm>
    </dsp:sp>
    <dsp:sp modelId="{8CF34AA7-2699-4E6A-B1D1-81CF6BACDF0F}">
      <dsp:nvSpPr>
        <dsp:cNvPr id="0" name=""/>
        <dsp:cNvSpPr/>
      </dsp:nvSpPr>
      <dsp:spPr>
        <a:xfrm rot="18289469">
          <a:off x="1599671" y="1147680"/>
          <a:ext cx="1316993" cy="49394"/>
        </a:xfrm>
        <a:custGeom>
          <a:avLst/>
          <a:gdLst/>
          <a:ahLst/>
          <a:cxnLst/>
          <a:rect l="0" t="0" r="0" b="0"/>
          <a:pathLst>
            <a:path>
              <a:moveTo>
                <a:pt x="0" y="24697"/>
              </a:moveTo>
              <a:lnTo>
                <a:pt x="1316993" y="2469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zh-CN" altLang="en-US" sz="1800" b="1" kern="1200">
            <a:latin typeface="Times New Roman" panose="02020603050405020304" pitchFamily="18" charset="0"/>
            <a:cs typeface="Times New Roman" panose="02020603050405020304" pitchFamily="18" charset="0"/>
          </a:endParaRPr>
        </a:p>
      </dsp:txBody>
      <dsp:txXfrm>
        <a:off x="2225243" y="1139452"/>
        <a:ext cx="65849" cy="65849"/>
      </dsp:txXfrm>
    </dsp:sp>
    <dsp:sp modelId="{C6F2F4D8-B8D4-48DC-A0A7-55075B97895E}">
      <dsp:nvSpPr>
        <dsp:cNvPr id="0" name=""/>
        <dsp:cNvSpPr/>
      </dsp:nvSpPr>
      <dsp:spPr>
        <a:xfrm>
          <a:off x="2634212" y="161759"/>
          <a:ext cx="1880220" cy="940110"/>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altLang="zh-CN" sz="1800" b="1" kern="1200" dirty="0">
              <a:latin typeface="Times New Roman" panose="02020603050405020304" pitchFamily="18" charset="0"/>
              <a:cs typeface="Times New Roman" panose="02020603050405020304" pitchFamily="18" charset="0"/>
            </a:rPr>
            <a:t>AOD&amp;AAI</a:t>
          </a:r>
          <a:endParaRPr lang="zh-CN" altLang="en-US" sz="1800" b="1" kern="1200" dirty="0">
            <a:latin typeface="Times New Roman" panose="02020603050405020304" pitchFamily="18" charset="0"/>
            <a:cs typeface="Times New Roman" panose="02020603050405020304" pitchFamily="18" charset="0"/>
          </a:endParaRPr>
        </a:p>
      </dsp:txBody>
      <dsp:txXfrm>
        <a:off x="2661747" y="189294"/>
        <a:ext cx="1825150" cy="885040"/>
      </dsp:txXfrm>
    </dsp:sp>
    <dsp:sp modelId="{DE8D087B-E485-4464-A778-AC0B954B39BD}">
      <dsp:nvSpPr>
        <dsp:cNvPr id="0" name=""/>
        <dsp:cNvSpPr/>
      </dsp:nvSpPr>
      <dsp:spPr>
        <a:xfrm>
          <a:off x="1882124" y="1688243"/>
          <a:ext cx="752088" cy="49394"/>
        </a:xfrm>
        <a:custGeom>
          <a:avLst/>
          <a:gdLst/>
          <a:ahLst/>
          <a:cxnLst/>
          <a:rect l="0" t="0" r="0" b="0"/>
          <a:pathLst>
            <a:path>
              <a:moveTo>
                <a:pt x="0" y="24697"/>
              </a:moveTo>
              <a:lnTo>
                <a:pt x="752088" y="2469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zh-CN" altLang="en-US" sz="1800" b="1" kern="1200">
            <a:latin typeface="Times New Roman" panose="02020603050405020304" pitchFamily="18" charset="0"/>
            <a:cs typeface="Times New Roman" panose="02020603050405020304" pitchFamily="18" charset="0"/>
          </a:endParaRPr>
        </a:p>
      </dsp:txBody>
      <dsp:txXfrm>
        <a:off x="2239366" y="1694138"/>
        <a:ext cx="37604" cy="37604"/>
      </dsp:txXfrm>
    </dsp:sp>
    <dsp:sp modelId="{CF7B640A-7FFF-460E-8FDF-EB199DE59A26}">
      <dsp:nvSpPr>
        <dsp:cNvPr id="0" name=""/>
        <dsp:cNvSpPr/>
      </dsp:nvSpPr>
      <dsp:spPr>
        <a:xfrm>
          <a:off x="2634212" y="1242885"/>
          <a:ext cx="1880220" cy="940110"/>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altLang="zh-CN" sz="1800" b="1" kern="1200" dirty="0">
              <a:latin typeface="Times New Roman" panose="02020603050405020304" pitchFamily="18" charset="0"/>
              <a:cs typeface="Times New Roman" panose="02020603050405020304" pitchFamily="18" charset="0"/>
            </a:rPr>
            <a:t>NO</a:t>
          </a:r>
          <a:r>
            <a:rPr lang="en-US" altLang="zh-CN" sz="1800" b="1" kern="1200" baseline="-25000" dirty="0">
              <a:latin typeface="Times New Roman" panose="02020603050405020304" pitchFamily="18" charset="0"/>
              <a:cs typeface="Times New Roman" panose="02020603050405020304" pitchFamily="18" charset="0"/>
            </a:rPr>
            <a:t>2</a:t>
          </a:r>
          <a:endParaRPr lang="zh-CN" altLang="en-US" sz="1800" b="1" kern="1200" baseline="-25000" dirty="0">
            <a:latin typeface="Times New Roman" panose="02020603050405020304" pitchFamily="18" charset="0"/>
            <a:cs typeface="Times New Roman" panose="02020603050405020304" pitchFamily="18" charset="0"/>
          </a:endParaRPr>
        </a:p>
      </dsp:txBody>
      <dsp:txXfrm>
        <a:off x="2661747" y="1270420"/>
        <a:ext cx="1825150" cy="885040"/>
      </dsp:txXfrm>
    </dsp:sp>
    <dsp:sp modelId="{DFBEB771-BA3D-4DE3-B623-2E2A80711181}">
      <dsp:nvSpPr>
        <dsp:cNvPr id="0" name=""/>
        <dsp:cNvSpPr/>
      </dsp:nvSpPr>
      <dsp:spPr>
        <a:xfrm rot="3310531">
          <a:off x="1599671" y="2228807"/>
          <a:ext cx="1316993" cy="49394"/>
        </a:xfrm>
        <a:custGeom>
          <a:avLst/>
          <a:gdLst/>
          <a:ahLst/>
          <a:cxnLst/>
          <a:rect l="0" t="0" r="0" b="0"/>
          <a:pathLst>
            <a:path>
              <a:moveTo>
                <a:pt x="0" y="24697"/>
              </a:moveTo>
              <a:lnTo>
                <a:pt x="1316993" y="24697"/>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00100">
            <a:lnSpc>
              <a:spcPct val="90000"/>
            </a:lnSpc>
            <a:spcBef>
              <a:spcPct val="0"/>
            </a:spcBef>
            <a:spcAft>
              <a:spcPct val="35000"/>
            </a:spcAft>
            <a:buNone/>
          </a:pPr>
          <a:endParaRPr lang="zh-CN" altLang="en-US" sz="1800" b="1" kern="1200">
            <a:latin typeface="Times New Roman" panose="02020603050405020304" pitchFamily="18" charset="0"/>
            <a:cs typeface="Times New Roman" panose="02020603050405020304" pitchFamily="18" charset="0"/>
          </a:endParaRPr>
        </a:p>
      </dsp:txBody>
      <dsp:txXfrm>
        <a:off x="2225243" y="2220579"/>
        <a:ext cx="65849" cy="65849"/>
      </dsp:txXfrm>
    </dsp:sp>
    <dsp:sp modelId="{DD308B4D-8605-463E-AAD7-551D8F5DD3B2}">
      <dsp:nvSpPr>
        <dsp:cNvPr id="0" name=""/>
        <dsp:cNvSpPr/>
      </dsp:nvSpPr>
      <dsp:spPr>
        <a:xfrm>
          <a:off x="2634212" y="2324012"/>
          <a:ext cx="1880220" cy="940110"/>
        </a:xfrm>
        <a:prstGeom prst="roundRect">
          <a:avLst>
            <a:gd name="adj" fmla="val 1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altLang="zh-CN" sz="1800" b="1" kern="1200" baseline="0" dirty="0">
              <a:latin typeface="Times New Roman" panose="02020603050405020304" pitchFamily="18" charset="0"/>
              <a:cs typeface="Times New Roman" panose="02020603050405020304" pitchFamily="18" charset="0"/>
            </a:rPr>
            <a:t>CLOUD</a:t>
          </a:r>
          <a:endParaRPr lang="zh-CN" altLang="en-US" sz="1800" b="1" kern="1200" baseline="0" dirty="0">
            <a:latin typeface="Times New Roman" panose="02020603050405020304" pitchFamily="18" charset="0"/>
            <a:cs typeface="Times New Roman" panose="02020603050405020304" pitchFamily="18" charset="0"/>
          </a:endParaRPr>
        </a:p>
      </dsp:txBody>
      <dsp:txXfrm>
        <a:off x="2661747" y="2351547"/>
        <a:ext cx="1825150" cy="88504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6978" name="Rectangle 2"/>
          <p:cNvSpPr>
            <a:spLocks noGrp="1" noChangeArrowheads="1"/>
          </p:cNvSpPr>
          <p:nvPr>
            <p:ph type="hdr" sz="quarter"/>
          </p:nvPr>
        </p:nvSpPr>
        <p:spPr bwMode="auto">
          <a:xfrm>
            <a:off x="0" y="0"/>
            <a:ext cx="65" cy="184666"/>
          </a:xfrm>
          <a:prstGeom prst="rect">
            <a:avLst/>
          </a:prstGeom>
          <a:noFill/>
          <a:ln w="9525">
            <a:noFill/>
            <a:miter lim="800000"/>
          </a:ln>
          <a:effectLst/>
        </p:spPr>
        <p:txBody>
          <a:bodyPr vert="horz" wrap="none" lIns="0" tIns="0" rIns="0" bIns="0" numCol="1" anchor="t" anchorCtr="0" compatLnSpc="1">
            <a:spAutoFit/>
          </a:bodyPr>
          <a:lstStyle>
            <a:lvl1pPr defTabSz="919480" eaLnBrk="0" hangingPunct="0">
              <a:spcBef>
                <a:spcPct val="0"/>
              </a:spcBef>
              <a:defRPr sz="1200" b="0">
                <a:solidFill>
                  <a:srgbClr val="000000"/>
                </a:solidFill>
                <a:latin typeface="Helvetica" pitchFamily="2" charset="0"/>
              </a:defRPr>
            </a:lvl1pPr>
          </a:lstStyle>
          <a:p>
            <a:pPr>
              <a:defRPr/>
            </a:pPr>
            <a:endParaRPr lang="de-DE"/>
          </a:p>
        </p:txBody>
      </p:sp>
      <p:sp>
        <p:nvSpPr>
          <p:cNvPr id="126979" name="Rectangle 3"/>
          <p:cNvSpPr>
            <a:spLocks noGrp="1" noChangeArrowheads="1"/>
          </p:cNvSpPr>
          <p:nvPr>
            <p:ph type="dt" sz="quarter" idx="1"/>
          </p:nvPr>
        </p:nvSpPr>
        <p:spPr bwMode="auto">
          <a:xfrm>
            <a:off x="6024396" y="0"/>
            <a:ext cx="1022716" cy="184666"/>
          </a:xfrm>
          <a:prstGeom prst="rect">
            <a:avLst/>
          </a:prstGeom>
          <a:noFill/>
          <a:ln w="9525">
            <a:noFill/>
            <a:miter lim="800000"/>
          </a:ln>
          <a:effectLst/>
        </p:spPr>
        <p:txBody>
          <a:bodyPr vert="horz" wrap="none" lIns="0" tIns="0" rIns="0" bIns="0" numCol="1" anchor="t" anchorCtr="0" compatLnSpc="1">
            <a:spAutoFit/>
          </a:bodyPr>
          <a:lstStyle>
            <a:lvl1pPr algn="r" defTabSz="919480" eaLnBrk="0" hangingPunct="0">
              <a:spcBef>
                <a:spcPct val="0"/>
              </a:spcBef>
              <a:defRPr sz="1200" b="0">
                <a:solidFill>
                  <a:srgbClr val="000000"/>
                </a:solidFill>
                <a:latin typeface="Helvetica" pitchFamily="2" charset="0"/>
              </a:defRPr>
            </a:lvl1pPr>
          </a:lstStyle>
          <a:p>
            <a:pPr>
              <a:defRPr/>
            </a:pPr>
            <a:fld id="{9BDA86A5-C3F8-4600-8CE3-C04B72EF9C2F}" type="datetime4">
              <a:rPr lang="en-GB" smtClean="0"/>
              <a:t>24 March 2026</a:t>
            </a:fld>
            <a:endParaRPr lang="de-DE"/>
          </a:p>
        </p:txBody>
      </p:sp>
      <p:sp>
        <p:nvSpPr>
          <p:cNvPr id="126980" name="Rectangle 4"/>
          <p:cNvSpPr>
            <a:spLocks noGrp="1" noChangeArrowheads="1"/>
          </p:cNvSpPr>
          <p:nvPr>
            <p:ph type="ftr" sz="quarter" idx="2"/>
          </p:nvPr>
        </p:nvSpPr>
        <p:spPr bwMode="auto">
          <a:xfrm>
            <a:off x="0" y="9104302"/>
            <a:ext cx="65" cy="184666"/>
          </a:xfrm>
          <a:prstGeom prst="rect">
            <a:avLst/>
          </a:prstGeom>
          <a:noFill/>
          <a:ln w="9525">
            <a:noFill/>
            <a:miter lim="800000"/>
          </a:ln>
          <a:effectLst/>
        </p:spPr>
        <p:txBody>
          <a:bodyPr vert="horz" wrap="none" lIns="0" tIns="0" rIns="0" bIns="0" numCol="1" anchor="b" anchorCtr="0" compatLnSpc="1">
            <a:spAutoFit/>
          </a:bodyPr>
          <a:lstStyle>
            <a:lvl1pPr defTabSz="919480" eaLnBrk="0" hangingPunct="0">
              <a:spcBef>
                <a:spcPct val="0"/>
              </a:spcBef>
              <a:defRPr sz="1200" b="0">
                <a:solidFill>
                  <a:srgbClr val="000000"/>
                </a:solidFill>
                <a:latin typeface="Helvetica" pitchFamily="2" charset="0"/>
              </a:defRPr>
            </a:lvl1pPr>
          </a:lstStyle>
          <a:p>
            <a:pPr>
              <a:defRPr/>
            </a:pPr>
            <a:endParaRPr lang="de-DE"/>
          </a:p>
        </p:txBody>
      </p:sp>
      <p:sp>
        <p:nvSpPr>
          <p:cNvPr id="126981" name="Rectangle 5"/>
          <p:cNvSpPr>
            <a:spLocks noGrp="1" noChangeArrowheads="1"/>
          </p:cNvSpPr>
          <p:nvPr>
            <p:ph type="sldNum" sz="quarter" idx="3"/>
          </p:nvPr>
        </p:nvSpPr>
        <p:spPr bwMode="auto">
          <a:xfrm>
            <a:off x="6859562" y="9104302"/>
            <a:ext cx="187551" cy="184666"/>
          </a:xfrm>
          <a:prstGeom prst="rect">
            <a:avLst/>
          </a:prstGeom>
          <a:noFill/>
          <a:ln w="9525">
            <a:noFill/>
            <a:miter lim="800000"/>
          </a:ln>
          <a:effectLst/>
        </p:spPr>
        <p:txBody>
          <a:bodyPr vert="horz" wrap="none" lIns="0" tIns="0" rIns="0" bIns="0" numCol="1" anchor="b" anchorCtr="0" compatLnSpc="1">
            <a:spAutoFit/>
          </a:bodyPr>
          <a:lstStyle>
            <a:lvl1pPr algn="r" defTabSz="919480" eaLnBrk="0" hangingPunct="0">
              <a:spcBef>
                <a:spcPct val="0"/>
              </a:spcBef>
              <a:defRPr sz="1200" b="0">
                <a:solidFill>
                  <a:srgbClr val="000000"/>
                </a:solidFill>
                <a:latin typeface="Helvetica" pitchFamily="2" charset="0"/>
              </a:defRPr>
            </a:lvl1pPr>
          </a:lstStyle>
          <a:p>
            <a:pPr>
              <a:defRPr/>
            </a:pPr>
            <a:fld id="{173C6697-A4F6-43B0-B68C-324E1280CAFB}" type="slidenum">
              <a:rPr lang="de-DE"/>
              <a:t>‹#›</a:t>
            </a:fld>
            <a:endParaRPr 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7117" cy="465266"/>
          </a:xfrm>
          <a:prstGeom prst="rect">
            <a:avLst/>
          </a:prstGeom>
          <a:noFill/>
          <a:ln w="9525">
            <a:noFill/>
            <a:miter lim="800000"/>
          </a:ln>
          <a:effectLst/>
        </p:spPr>
        <p:txBody>
          <a:bodyPr vert="horz" wrap="square" lIns="91851" tIns="45926" rIns="91851" bIns="45926" numCol="1" anchor="t" anchorCtr="0" compatLnSpc="1"/>
          <a:lstStyle>
            <a:lvl1pPr defTabSz="919480" eaLnBrk="0" hangingPunct="0">
              <a:spcBef>
                <a:spcPct val="0"/>
              </a:spcBef>
              <a:defRPr sz="1200" b="0">
                <a:solidFill>
                  <a:schemeClr val="tx1"/>
                </a:solidFill>
                <a:latin typeface="Times New Roman" panose="02020603050405020304" pitchFamily="18" charset="0"/>
              </a:defRPr>
            </a:lvl1pPr>
          </a:lstStyle>
          <a:p>
            <a:pPr>
              <a:defRPr/>
            </a:pPr>
            <a:endParaRPr lang="de-DE"/>
          </a:p>
        </p:txBody>
      </p:sp>
      <p:sp>
        <p:nvSpPr>
          <p:cNvPr id="3075" name="Rectangle 3"/>
          <p:cNvSpPr>
            <a:spLocks noGrp="1" noChangeArrowheads="1"/>
          </p:cNvSpPr>
          <p:nvPr>
            <p:ph type="dt" idx="1"/>
          </p:nvPr>
        </p:nvSpPr>
        <p:spPr bwMode="auto">
          <a:xfrm>
            <a:off x="3973283" y="0"/>
            <a:ext cx="3037117" cy="465266"/>
          </a:xfrm>
          <a:prstGeom prst="rect">
            <a:avLst/>
          </a:prstGeom>
          <a:noFill/>
          <a:ln w="9525">
            <a:noFill/>
            <a:miter lim="800000"/>
          </a:ln>
          <a:effectLst/>
        </p:spPr>
        <p:txBody>
          <a:bodyPr vert="horz" wrap="square" lIns="91851" tIns="45926" rIns="91851" bIns="45926" numCol="1" anchor="t" anchorCtr="0" compatLnSpc="1"/>
          <a:lstStyle>
            <a:lvl1pPr algn="r" defTabSz="919480" eaLnBrk="0" hangingPunct="0">
              <a:spcBef>
                <a:spcPct val="0"/>
              </a:spcBef>
              <a:defRPr sz="1200" b="0">
                <a:solidFill>
                  <a:schemeClr val="tx1"/>
                </a:solidFill>
                <a:latin typeface="Times New Roman" panose="02020603050405020304" pitchFamily="18" charset="0"/>
              </a:defRPr>
            </a:lvl1pPr>
          </a:lstStyle>
          <a:p>
            <a:pPr>
              <a:defRPr/>
            </a:pPr>
            <a:fld id="{AF3C147A-0D2F-4A49-8F4F-33980B94F1F7}" type="datetime4">
              <a:rPr lang="en-GB" smtClean="0"/>
              <a:t>24 March 2026</a:t>
            </a:fld>
            <a:endParaRPr lang="de-DE"/>
          </a:p>
        </p:txBody>
      </p:sp>
      <p:sp>
        <p:nvSpPr>
          <p:cNvPr id="33796" name="Rectangle 4"/>
          <p:cNvSpPr>
            <a:spLocks noGrp="1" noRot="1" noChangeAspect="1" noChangeArrowheads="1" noTextEdit="1"/>
          </p:cNvSpPr>
          <p:nvPr>
            <p:ph type="sldImg" idx="2"/>
          </p:nvPr>
        </p:nvSpPr>
        <p:spPr bwMode="auto">
          <a:xfrm>
            <a:off x="987425" y="695325"/>
            <a:ext cx="5035550" cy="3486150"/>
          </a:xfrm>
          <a:prstGeom prst="rect">
            <a:avLst/>
          </a:prstGeom>
          <a:noFill/>
          <a:ln w="9525">
            <a:solidFill>
              <a:srgbClr val="000000"/>
            </a:solidFill>
            <a:miter lim="800000"/>
          </a:ln>
        </p:spPr>
        <p:txBody>
          <a:bodyPr/>
          <a:lstStyle/>
          <a:p>
            <a:endParaRPr lang="zh-CN" altLang="en-US"/>
          </a:p>
        </p:txBody>
      </p:sp>
      <p:sp>
        <p:nvSpPr>
          <p:cNvPr id="3077" name="Rectangle 5"/>
          <p:cNvSpPr>
            <a:spLocks noGrp="1" noChangeArrowheads="1"/>
          </p:cNvSpPr>
          <p:nvPr>
            <p:ph type="body" sz="quarter" idx="3"/>
          </p:nvPr>
        </p:nvSpPr>
        <p:spPr bwMode="auto">
          <a:xfrm>
            <a:off x="932829" y="4414824"/>
            <a:ext cx="5144742" cy="4185907"/>
          </a:xfrm>
          <a:prstGeom prst="rect">
            <a:avLst/>
          </a:prstGeom>
          <a:noFill/>
          <a:ln w="9525">
            <a:noFill/>
            <a:miter lim="800000"/>
          </a:ln>
          <a:effectLst/>
        </p:spPr>
        <p:txBody>
          <a:bodyPr vert="horz" wrap="square" lIns="91851" tIns="45926" rIns="91851" bIns="45926" numCol="1" anchor="t" anchorCtr="0" compatLnSpc="1"/>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078" name="Rectangle 6"/>
          <p:cNvSpPr>
            <a:spLocks noGrp="1" noChangeArrowheads="1"/>
          </p:cNvSpPr>
          <p:nvPr>
            <p:ph type="ftr" sz="quarter" idx="4"/>
          </p:nvPr>
        </p:nvSpPr>
        <p:spPr bwMode="auto">
          <a:xfrm>
            <a:off x="0" y="8831135"/>
            <a:ext cx="3037117" cy="465265"/>
          </a:xfrm>
          <a:prstGeom prst="rect">
            <a:avLst/>
          </a:prstGeom>
          <a:noFill/>
          <a:ln w="9525">
            <a:noFill/>
            <a:miter lim="800000"/>
          </a:ln>
          <a:effectLst/>
        </p:spPr>
        <p:txBody>
          <a:bodyPr vert="horz" wrap="square" lIns="91851" tIns="45926" rIns="91851" bIns="45926" numCol="1" anchor="b" anchorCtr="0" compatLnSpc="1"/>
          <a:lstStyle>
            <a:lvl1pPr defTabSz="919480" eaLnBrk="0" hangingPunct="0">
              <a:spcBef>
                <a:spcPct val="0"/>
              </a:spcBef>
              <a:defRPr sz="1200" b="0">
                <a:solidFill>
                  <a:schemeClr val="tx1"/>
                </a:solidFill>
                <a:latin typeface="Times New Roman" panose="02020603050405020304" pitchFamily="18" charset="0"/>
              </a:defRPr>
            </a:lvl1pPr>
          </a:lstStyle>
          <a:p>
            <a:pPr>
              <a:defRPr/>
            </a:pPr>
            <a:endParaRPr lang="de-DE"/>
          </a:p>
        </p:txBody>
      </p:sp>
      <p:sp>
        <p:nvSpPr>
          <p:cNvPr id="3079" name="Rectangle 7"/>
          <p:cNvSpPr>
            <a:spLocks noGrp="1" noChangeArrowheads="1"/>
          </p:cNvSpPr>
          <p:nvPr>
            <p:ph type="sldNum" sz="quarter" idx="5"/>
          </p:nvPr>
        </p:nvSpPr>
        <p:spPr bwMode="auto">
          <a:xfrm>
            <a:off x="3973283" y="8831135"/>
            <a:ext cx="3037117" cy="465265"/>
          </a:xfrm>
          <a:prstGeom prst="rect">
            <a:avLst/>
          </a:prstGeom>
          <a:noFill/>
          <a:ln w="9525">
            <a:noFill/>
            <a:miter lim="800000"/>
          </a:ln>
          <a:effectLst/>
        </p:spPr>
        <p:txBody>
          <a:bodyPr vert="horz" wrap="square" lIns="91851" tIns="45926" rIns="91851" bIns="45926" numCol="1" anchor="b" anchorCtr="0" compatLnSpc="1"/>
          <a:lstStyle>
            <a:lvl1pPr algn="r" defTabSz="919480" eaLnBrk="0" hangingPunct="0">
              <a:spcBef>
                <a:spcPct val="0"/>
              </a:spcBef>
              <a:defRPr sz="1200" b="0">
                <a:solidFill>
                  <a:schemeClr val="tx1"/>
                </a:solidFill>
                <a:latin typeface="Times New Roman" panose="02020603050405020304" pitchFamily="18" charset="0"/>
              </a:defRPr>
            </a:lvl1pPr>
          </a:lstStyle>
          <a:p>
            <a:pPr>
              <a:defRPr/>
            </a:pPr>
            <a:fld id="{123812D3-E89D-4B71-A037-BF846B8DE299}" type="slidenum">
              <a:rPr lang="de-DE"/>
              <a:t>‹#›</a:t>
            </a:fld>
            <a:endParaRPr lang="de-DE"/>
          </a:p>
        </p:txBody>
      </p:sp>
    </p:spTree>
    <p:extLst>
      <p:ext uri="{BB962C8B-B14F-4D97-AF65-F5344CB8AC3E}">
        <p14:creationId xmlns:p14="http://schemas.microsoft.com/office/powerpoint/2010/main" val="3642804219"/>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日期占位符 3"/>
          <p:cNvSpPr>
            <a:spLocks noGrp="1"/>
          </p:cNvSpPr>
          <p:nvPr>
            <p:ph type="dt" idx="1"/>
          </p:nvPr>
        </p:nvSpPr>
        <p:spPr/>
        <p:txBody>
          <a:bodyPr/>
          <a:lstStyle/>
          <a:p>
            <a:pPr>
              <a:defRPr/>
            </a:pPr>
            <a:fld id="{AF3C147A-0D2F-4A49-8F4F-33980B94F1F7}" type="datetime4">
              <a:rPr lang="en-GB" smtClean="0"/>
              <a:pPr>
                <a:defRPr/>
              </a:pPr>
              <a:t>24 March 2026</a:t>
            </a:fld>
            <a:endParaRPr lang="de-DE"/>
          </a:p>
        </p:txBody>
      </p:sp>
      <p:sp>
        <p:nvSpPr>
          <p:cNvPr id="5" name="灯片编号占位符 4"/>
          <p:cNvSpPr>
            <a:spLocks noGrp="1"/>
          </p:cNvSpPr>
          <p:nvPr>
            <p:ph type="sldNum" sz="quarter" idx="5"/>
          </p:nvPr>
        </p:nvSpPr>
        <p:spPr/>
        <p:txBody>
          <a:bodyPr/>
          <a:lstStyle/>
          <a:p>
            <a:pPr>
              <a:defRPr/>
            </a:pPr>
            <a:fld id="{123812D3-E89D-4B71-A037-BF846B8DE299}" type="slidenum">
              <a:rPr lang="de-DE" smtClean="0"/>
              <a:pPr>
                <a:defRPr/>
              </a:pPr>
              <a:t>2</a:t>
            </a:fld>
            <a:endParaRPr lang="de-DE"/>
          </a:p>
        </p:txBody>
      </p:sp>
    </p:spTree>
    <p:extLst>
      <p:ext uri="{BB962C8B-B14F-4D97-AF65-F5344CB8AC3E}">
        <p14:creationId xmlns:p14="http://schemas.microsoft.com/office/powerpoint/2010/main" val="2209615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zh-CN" altLang="en-US"/>
          </a:p>
        </p:txBody>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AF3C147A-0D2F-4A49-8F4F-33980B94F1F7}" type="datetime4">
              <a:rPr lang="en-GB" smtClean="0"/>
              <a:pPr>
                <a:defRPr/>
              </a:pPr>
              <a:t>24 March 2026</a:t>
            </a:fld>
            <a:endParaRPr lang="de-DE"/>
          </a:p>
        </p:txBody>
      </p:sp>
      <p:sp>
        <p:nvSpPr>
          <p:cNvPr id="5" name="Slide Number Placeholder 4"/>
          <p:cNvSpPr>
            <a:spLocks noGrp="1"/>
          </p:cNvSpPr>
          <p:nvPr>
            <p:ph type="sldNum" sz="quarter" idx="11"/>
          </p:nvPr>
        </p:nvSpPr>
        <p:spPr/>
        <p:txBody>
          <a:bodyPr/>
          <a:lstStyle/>
          <a:p>
            <a:pPr>
              <a:defRPr/>
            </a:pPr>
            <a:fld id="{123812D3-E89D-4B71-A037-BF846B8DE299}" type="slidenum">
              <a:rPr lang="de-DE" smtClean="0"/>
              <a:pPr>
                <a:defRPr/>
              </a:pPr>
              <a:t>3</a:t>
            </a:fld>
            <a:endParaRPr lang="de-DE"/>
          </a:p>
        </p:txBody>
      </p:sp>
    </p:spTree>
    <p:extLst>
      <p:ext uri="{BB962C8B-B14F-4D97-AF65-F5344CB8AC3E}">
        <p14:creationId xmlns:p14="http://schemas.microsoft.com/office/powerpoint/2010/main" val="265224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8EDF9-B286-FF9B-88C6-3B146D07FC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7ACEBB-F0E4-6B20-40FE-6B718FF0D554}"/>
              </a:ext>
            </a:extLst>
          </p:cNvPr>
          <p:cNvSpPr>
            <a:spLocks noGrp="1" noRot="1" noChangeAspect="1"/>
          </p:cNvSpPr>
          <p:nvPr>
            <p:ph type="sldImg"/>
          </p:nvPr>
        </p:nvSpPr>
        <p:spPr/>
        <p:txBody>
          <a:bodyPr/>
          <a:lstStyle/>
          <a:p>
            <a:endParaRPr lang="zh-CN" altLang="en-US"/>
          </a:p>
        </p:txBody>
      </p:sp>
      <p:sp>
        <p:nvSpPr>
          <p:cNvPr id="3" name="Notes Placeholder 2">
            <a:extLst>
              <a:ext uri="{FF2B5EF4-FFF2-40B4-BE49-F238E27FC236}">
                <a16:creationId xmlns:a16="http://schemas.microsoft.com/office/drawing/2014/main" id="{2C1E7E30-C2B2-76B2-855A-97BAF9885817}"/>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AE607A89-C956-3BDB-822C-D30014603EEE}"/>
              </a:ext>
            </a:extLst>
          </p:cNvPr>
          <p:cNvSpPr>
            <a:spLocks noGrp="1"/>
          </p:cNvSpPr>
          <p:nvPr>
            <p:ph type="dt" idx="10"/>
          </p:nvPr>
        </p:nvSpPr>
        <p:spPr/>
        <p:txBody>
          <a:bodyPr/>
          <a:lstStyle/>
          <a:p>
            <a:pPr>
              <a:defRPr/>
            </a:pPr>
            <a:fld id="{AF3C147A-0D2F-4A49-8F4F-33980B94F1F7}" type="datetime4">
              <a:rPr lang="en-GB" smtClean="0"/>
              <a:pPr>
                <a:defRPr/>
              </a:pPr>
              <a:t>24 March 2026</a:t>
            </a:fld>
            <a:endParaRPr lang="de-DE"/>
          </a:p>
        </p:txBody>
      </p:sp>
      <p:sp>
        <p:nvSpPr>
          <p:cNvPr id="5" name="Slide Number Placeholder 4">
            <a:extLst>
              <a:ext uri="{FF2B5EF4-FFF2-40B4-BE49-F238E27FC236}">
                <a16:creationId xmlns:a16="http://schemas.microsoft.com/office/drawing/2014/main" id="{805FEC0D-C26B-0F54-41FE-5DF1422C0CF8}"/>
              </a:ext>
            </a:extLst>
          </p:cNvPr>
          <p:cNvSpPr>
            <a:spLocks noGrp="1"/>
          </p:cNvSpPr>
          <p:nvPr>
            <p:ph type="sldNum" sz="quarter" idx="11"/>
          </p:nvPr>
        </p:nvSpPr>
        <p:spPr/>
        <p:txBody>
          <a:bodyPr/>
          <a:lstStyle/>
          <a:p>
            <a:pPr>
              <a:defRPr/>
            </a:pPr>
            <a:fld id="{123812D3-E89D-4B71-A037-BF846B8DE299}" type="slidenum">
              <a:rPr lang="de-DE" smtClean="0"/>
              <a:pPr>
                <a:defRPr/>
              </a:pPr>
              <a:t>4</a:t>
            </a:fld>
            <a:endParaRPr lang="de-DE"/>
          </a:p>
        </p:txBody>
      </p:sp>
    </p:spTree>
    <p:extLst>
      <p:ext uri="{BB962C8B-B14F-4D97-AF65-F5344CB8AC3E}">
        <p14:creationId xmlns:p14="http://schemas.microsoft.com/office/powerpoint/2010/main" val="2543978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61ADA-8F25-39BF-9963-5EF6C50141D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AD66895-2E3F-E2EE-9BB1-0AF33C97DC4E}"/>
              </a:ext>
            </a:extLst>
          </p:cNvPr>
          <p:cNvSpPr>
            <a:spLocks noGrp="1" noRot="1" noChangeAspect="1"/>
          </p:cNvSpPr>
          <p:nvPr>
            <p:ph type="sldImg"/>
          </p:nvPr>
        </p:nvSpPr>
        <p:spPr/>
        <p:txBody>
          <a:bodyPr/>
          <a:lstStyle/>
          <a:p>
            <a:endParaRPr lang="zh-CN" altLang="en-US"/>
          </a:p>
        </p:txBody>
      </p:sp>
      <p:sp>
        <p:nvSpPr>
          <p:cNvPr id="3" name="备注占位符 2">
            <a:extLst>
              <a:ext uri="{FF2B5EF4-FFF2-40B4-BE49-F238E27FC236}">
                <a16:creationId xmlns:a16="http://schemas.microsoft.com/office/drawing/2014/main" id="{47DC4823-4BAF-2257-0294-DF711BEBD694}"/>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8B12FCFD-AA9F-0FF2-B07E-5232809EE0D1}"/>
              </a:ext>
            </a:extLst>
          </p:cNvPr>
          <p:cNvSpPr>
            <a:spLocks noGrp="1"/>
          </p:cNvSpPr>
          <p:nvPr>
            <p:ph type="dt" idx="1"/>
          </p:nvPr>
        </p:nvSpPr>
        <p:spPr/>
        <p:txBody>
          <a:bodyPr/>
          <a:lstStyle/>
          <a:p>
            <a:pPr>
              <a:defRPr/>
            </a:pPr>
            <a:fld id="{AF3C147A-0D2F-4A49-8F4F-33980B94F1F7}" type="datetime4">
              <a:rPr lang="en-GB" smtClean="0"/>
              <a:pPr>
                <a:defRPr/>
              </a:pPr>
              <a:t>24 March 2026</a:t>
            </a:fld>
            <a:endParaRPr lang="de-DE"/>
          </a:p>
        </p:txBody>
      </p:sp>
      <p:sp>
        <p:nvSpPr>
          <p:cNvPr id="5" name="灯片编号占位符 4">
            <a:extLst>
              <a:ext uri="{FF2B5EF4-FFF2-40B4-BE49-F238E27FC236}">
                <a16:creationId xmlns:a16="http://schemas.microsoft.com/office/drawing/2014/main" id="{AFDB6A17-986C-1E76-211E-023404E4EFFD}"/>
              </a:ext>
            </a:extLst>
          </p:cNvPr>
          <p:cNvSpPr>
            <a:spLocks noGrp="1"/>
          </p:cNvSpPr>
          <p:nvPr>
            <p:ph type="sldNum" sz="quarter" idx="5"/>
          </p:nvPr>
        </p:nvSpPr>
        <p:spPr/>
        <p:txBody>
          <a:bodyPr/>
          <a:lstStyle/>
          <a:p>
            <a:pPr>
              <a:defRPr/>
            </a:pPr>
            <a:fld id="{123812D3-E89D-4B71-A037-BF846B8DE299}" type="slidenum">
              <a:rPr lang="de-DE" smtClean="0"/>
              <a:pPr>
                <a:defRPr/>
              </a:pPr>
              <a:t>5</a:t>
            </a:fld>
            <a:endParaRPr lang="de-DE"/>
          </a:p>
        </p:txBody>
      </p:sp>
    </p:spTree>
    <p:extLst>
      <p:ext uri="{BB962C8B-B14F-4D97-AF65-F5344CB8AC3E}">
        <p14:creationId xmlns:p14="http://schemas.microsoft.com/office/powerpoint/2010/main" val="2022852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12584-2B11-9BF1-5C3B-E89FF83F9A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F1027E-51E8-63CA-6618-CD3D675C2328}"/>
              </a:ext>
            </a:extLst>
          </p:cNvPr>
          <p:cNvSpPr>
            <a:spLocks noGrp="1" noRot="1" noChangeAspect="1"/>
          </p:cNvSpPr>
          <p:nvPr>
            <p:ph type="sldImg"/>
          </p:nvPr>
        </p:nvSpPr>
        <p:spPr/>
        <p:txBody>
          <a:bodyPr/>
          <a:lstStyle/>
          <a:p>
            <a:endParaRPr lang="zh-CN" altLang="en-US"/>
          </a:p>
        </p:txBody>
      </p:sp>
      <p:sp>
        <p:nvSpPr>
          <p:cNvPr id="3" name="Notes Placeholder 2">
            <a:extLst>
              <a:ext uri="{FF2B5EF4-FFF2-40B4-BE49-F238E27FC236}">
                <a16:creationId xmlns:a16="http://schemas.microsoft.com/office/drawing/2014/main" id="{F1352BE0-837A-873B-58D3-E97B07DE58F5}"/>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0F27E914-0DFF-E5EB-9A04-BE8562A2C175}"/>
              </a:ext>
            </a:extLst>
          </p:cNvPr>
          <p:cNvSpPr>
            <a:spLocks noGrp="1"/>
          </p:cNvSpPr>
          <p:nvPr>
            <p:ph type="dt" idx="10"/>
          </p:nvPr>
        </p:nvSpPr>
        <p:spPr/>
        <p:txBody>
          <a:bodyPr/>
          <a:lstStyle/>
          <a:p>
            <a:pPr>
              <a:defRPr/>
            </a:pPr>
            <a:fld id="{AF3C147A-0D2F-4A49-8F4F-33980B94F1F7}" type="datetime4">
              <a:rPr lang="en-GB" smtClean="0"/>
              <a:pPr>
                <a:defRPr/>
              </a:pPr>
              <a:t>24 March 2026</a:t>
            </a:fld>
            <a:endParaRPr lang="de-DE"/>
          </a:p>
        </p:txBody>
      </p:sp>
      <p:sp>
        <p:nvSpPr>
          <p:cNvPr id="5" name="Slide Number Placeholder 4">
            <a:extLst>
              <a:ext uri="{FF2B5EF4-FFF2-40B4-BE49-F238E27FC236}">
                <a16:creationId xmlns:a16="http://schemas.microsoft.com/office/drawing/2014/main" id="{8B3EB227-8D08-61D0-95A4-D5CD759EF5E0}"/>
              </a:ext>
            </a:extLst>
          </p:cNvPr>
          <p:cNvSpPr>
            <a:spLocks noGrp="1"/>
          </p:cNvSpPr>
          <p:nvPr>
            <p:ph type="sldNum" sz="quarter" idx="11"/>
          </p:nvPr>
        </p:nvSpPr>
        <p:spPr/>
        <p:txBody>
          <a:bodyPr/>
          <a:lstStyle/>
          <a:p>
            <a:pPr>
              <a:defRPr/>
            </a:pPr>
            <a:fld id="{123812D3-E89D-4B71-A037-BF846B8DE299}" type="slidenum">
              <a:rPr lang="de-DE" smtClean="0"/>
              <a:pPr>
                <a:defRPr/>
              </a:pPr>
              <a:t>6</a:t>
            </a:fld>
            <a:endParaRPr lang="de-DE"/>
          </a:p>
        </p:txBody>
      </p:sp>
    </p:spTree>
    <p:extLst>
      <p:ext uri="{BB962C8B-B14F-4D97-AF65-F5344CB8AC3E}">
        <p14:creationId xmlns:p14="http://schemas.microsoft.com/office/powerpoint/2010/main" val="808248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F31BD-C138-DDFC-E26A-57BE1FA289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B4AC29-3230-7459-4452-B3FB4E362175}"/>
              </a:ext>
            </a:extLst>
          </p:cNvPr>
          <p:cNvSpPr>
            <a:spLocks noGrp="1" noRot="1" noChangeAspect="1"/>
          </p:cNvSpPr>
          <p:nvPr>
            <p:ph type="sldImg"/>
          </p:nvPr>
        </p:nvSpPr>
        <p:spPr/>
        <p:txBody>
          <a:bodyPr/>
          <a:lstStyle/>
          <a:p>
            <a:endParaRPr lang="zh-CN" altLang="en-US"/>
          </a:p>
        </p:txBody>
      </p:sp>
      <p:sp>
        <p:nvSpPr>
          <p:cNvPr id="3" name="Notes Placeholder 2">
            <a:extLst>
              <a:ext uri="{FF2B5EF4-FFF2-40B4-BE49-F238E27FC236}">
                <a16:creationId xmlns:a16="http://schemas.microsoft.com/office/drawing/2014/main" id="{D07CE3CB-5E37-7C64-6504-B6EA00CD6AC9}"/>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E323277D-F2F9-B459-E5D4-47D8BE8DDABB}"/>
              </a:ext>
            </a:extLst>
          </p:cNvPr>
          <p:cNvSpPr>
            <a:spLocks noGrp="1"/>
          </p:cNvSpPr>
          <p:nvPr>
            <p:ph type="dt" idx="10"/>
          </p:nvPr>
        </p:nvSpPr>
        <p:spPr/>
        <p:txBody>
          <a:bodyPr/>
          <a:lstStyle/>
          <a:p>
            <a:pPr>
              <a:defRPr/>
            </a:pPr>
            <a:fld id="{AF3C147A-0D2F-4A49-8F4F-33980B94F1F7}" type="datetime4">
              <a:rPr lang="en-GB" smtClean="0"/>
              <a:pPr>
                <a:defRPr/>
              </a:pPr>
              <a:t>24 March 2026</a:t>
            </a:fld>
            <a:endParaRPr lang="de-DE"/>
          </a:p>
        </p:txBody>
      </p:sp>
      <p:sp>
        <p:nvSpPr>
          <p:cNvPr id="5" name="Slide Number Placeholder 4">
            <a:extLst>
              <a:ext uri="{FF2B5EF4-FFF2-40B4-BE49-F238E27FC236}">
                <a16:creationId xmlns:a16="http://schemas.microsoft.com/office/drawing/2014/main" id="{C3EC03A1-FD8C-215E-D34C-2BACD5909B62}"/>
              </a:ext>
            </a:extLst>
          </p:cNvPr>
          <p:cNvSpPr>
            <a:spLocks noGrp="1"/>
          </p:cNvSpPr>
          <p:nvPr>
            <p:ph type="sldNum" sz="quarter" idx="11"/>
          </p:nvPr>
        </p:nvSpPr>
        <p:spPr/>
        <p:txBody>
          <a:bodyPr/>
          <a:lstStyle/>
          <a:p>
            <a:pPr>
              <a:defRPr/>
            </a:pPr>
            <a:fld id="{123812D3-E89D-4B71-A037-BF846B8DE299}" type="slidenum">
              <a:rPr lang="de-DE" smtClean="0"/>
              <a:pPr>
                <a:defRPr/>
              </a:pPr>
              <a:t>7</a:t>
            </a:fld>
            <a:endParaRPr lang="de-DE"/>
          </a:p>
        </p:txBody>
      </p:sp>
    </p:spTree>
    <p:extLst>
      <p:ext uri="{BB962C8B-B14F-4D97-AF65-F5344CB8AC3E}">
        <p14:creationId xmlns:p14="http://schemas.microsoft.com/office/powerpoint/2010/main" val="903984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9000D-3B4B-78D1-4AAC-5DFFED24B6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CB9152-CEED-585C-C57E-6027ACF59261}"/>
              </a:ext>
            </a:extLst>
          </p:cNvPr>
          <p:cNvSpPr>
            <a:spLocks noGrp="1" noRot="1" noChangeAspect="1"/>
          </p:cNvSpPr>
          <p:nvPr>
            <p:ph type="sldImg"/>
          </p:nvPr>
        </p:nvSpPr>
        <p:spPr/>
        <p:txBody>
          <a:bodyPr/>
          <a:lstStyle/>
          <a:p>
            <a:endParaRPr lang="zh-CN" altLang="en-US"/>
          </a:p>
        </p:txBody>
      </p:sp>
      <p:sp>
        <p:nvSpPr>
          <p:cNvPr id="3" name="Notes Placeholder 2">
            <a:extLst>
              <a:ext uri="{FF2B5EF4-FFF2-40B4-BE49-F238E27FC236}">
                <a16:creationId xmlns:a16="http://schemas.microsoft.com/office/drawing/2014/main" id="{10ADEFD5-67F3-92A0-2C6D-40CED4920C18}"/>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0E5BC8A6-AB31-E9E6-E8F9-8B8C86C91EE9}"/>
              </a:ext>
            </a:extLst>
          </p:cNvPr>
          <p:cNvSpPr>
            <a:spLocks noGrp="1"/>
          </p:cNvSpPr>
          <p:nvPr>
            <p:ph type="dt" idx="10"/>
          </p:nvPr>
        </p:nvSpPr>
        <p:spPr/>
        <p:txBody>
          <a:bodyPr/>
          <a:lstStyle/>
          <a:p>
            <a:pPr>
              <a:defRPr/>
            </a:pPr>
            <a:fld id="{AF3C147A-0D2F-4A49-8F4F-33980B94F1F7}" type="datetime4">
              <a:rPr lang="en-GB" smtClean="0"/>
              <a:pPr>
                <a:defRPr/>
              </a:pPr>
              <a:t>24 March 2026</a:t>
            </a:fld>
            <a:endParaRPr lang="de-DE"/>
          </a:p>
        </p:txBody>
      </p:sp>
      <p:sp>
        <p:nvSpPr>
          <p:cNvPr id="5" name="Slide Number Placeholder 4">
            <a:extLst>
              <a:ext uri="{FF2B5EF4-FFF2-40B4-BE49-F238E27FC236}">
                <a16:creationId xmlns:a16="http://schemas.microsoft.com/office/drawing/2014/main" id="{8F15D2B7-9009-ADFD-BC14-793CDEF7F1DF}"/>
              </a:ext>
            </a:extLst>
          </p:cNvPr>
          <p:cNvSpPr>
            <a:spLocks noGrp="1"/>
          </p:cNvSpPr>
          <p:nvPr>
            <p:ph type="sldNum" sz="quarter" idx="11"/>
          </p:nvPr>
        </p:nvSpPr>
        <p:spPr/>
        <p:txBody>
          <a:bodyPr/>
          <a:lstStyle/>
          <a:p>
            <a:pPr>
              <a:defRPr/>
            </a:pPr>
            <a:fld id="{123812D3-E89D-4B71-A037-BF846B8DE299}" type="slidenum">
              <a:rPr lang="de-DE" smtClean="0"/>
              <a:pPr>
                <a:defRPr/>
              </a:pPr>
              <a:t>8</a:t>
            </a:fld>
            <a:endParaRPr lang="de-DE"/>
          </a:p>
        </p:txBody>
      </p:sp>
    </p:spTree>
    <p:extLst>
      <p:ext uri="{BB962C8B-B14F-4D97-AF65-F5344CB8AC3E}">
        <p14:creationId xmlns:p14="http://schemas.microsoft.com/office/powerpoint/2010/main" val="429281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26CEC-F5F6-F2BD-A6B3-0B9DD5CABC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6A311A-07B6-5524-024D-D414E5A469DA}"/>
              </a:ext>
            </a:extLst>
          </p:cNvPr>
          <p:cNvSpPr>
            <a:spLocks noGrp="1" noRot="1" noChangeAspect="1"/>
          </p:cNvSpPr>
          <p:nvPr>
            <p:ph type="sldImg"/>
          </p:nvPr>
        </p:nvSpPr>
        <p:spPr/>
        <p:txBody>
          <a:bodyPr/>
          <a:lstStyle/>
          <a:p>
            <a:endParaRPr lang="zh-CN" altLang="en-US"/>
          </a:p>
        </p:txBody>
      </p:sp>
      <p:sp>
        <p:nvSpPr>
          <p:cNvPr id="3" name="Notes Placeholder 2">
            <a:extLst>
              <a:ext uri="{FF2B5EF4-FFF2-40B4-BE49-F238E27FC236}">
                <a16:creationId xmlns:a16="http://schemas.microsoft.com/office/drawing/2014/main" id="{392A8C49-A631-908D-E0E5-3105CF9A29A9}"/>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9FAADF44-8671-0552-0532-C33F32378378}"/>
              </a:ext>
            </a:extLst>
          </p:cNvPr>
          <p:cNvSpPr>
            <a:spLocks noGrp="1"/>
          </p:cNvSpPr>
          <p:nvPr>
            <p:ph type="dt" idx="10"/>
          </p:nvPr>
        </p:nvSpPr>
        <p:spPr/>
        <p:txBody>
          <a:bodyPr/>
          <a:lstStyle/>
          <a:p>
            <a:pPr>
              <a:defRPr/>
            </a:pPr>
            <a:fld id="{AF3C147A-0D2F-4A49-8F4F-33980B94F1F7}" type="datetime4">
              <a:rPr lang="en-GB" smtClean="0"/>
              <a:pPr>
                <a:defRPr/>
              </a:pPr>
              <a:t>24 March 2026</a:t>
            </a:fld>
            <a:endParaRPr lang="de-DE"/>
          </a:p>
        </p:txBody>
      </p:sp>
      <p:sp>
        <p:nvSpPr>
          <p:cNvPr id="5" name="Slide Number Placeholder 4">
            <a:extLst>
              <a:ext uri="{FF2B5EF4-FFF2-40B4-BE49-F238E27FC236}">
                <a16:creationId xmlns:a16="http://schemas.microsoft.com/office/drawing/2014/main" id="{392CEB71-F32E-877D-BDA4-185C039A5420}"/>
              </a:ext>
            </a:extLst>
          </p:cNvPr>
          <p:cNvSpPr>
            <a:spLocks noGrp="1"/>
          </p:cNvSpPr>
          <p:nvPr>
            <p:ph type="sldNum" sz="quarter" idx="11"/>
          </p:nvPr>
        </p:nvSpPr>
        <p:spPr/>
        <p:txBody>
          <a:bodyPr/>
          <a:lstStyle/>
          <a:p>
            <a:pPr>
              <a:defRPr/>
            </a:pPr>
            <a:fld id="{123812D3-E89D-4B71-A037-BF846B8DE299}" type="slidenum">
              <a:rPr lang="de-DE" smtClean="0"/>
              <a:pPr>
                <a:defRPr/>
              </a:pPr>
              <a:t>9</a:t>
            </a:fld>
            <a:endParaRPr lang="de-DE"/>
          </a:p>
        </p:txBody>
      </p:sp>
    </p:spTree>
    <p:extLst>
      <p:ext uri="{BB962C8B-B14F-4D97-AF65-F5344CB8AC3E}">
        <p14:creationId xmlns:p14="http://schemas.microsoft.com/office/powerpoint/2010/main" val="681531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2BAFE-54A0-4138-6EAF-1B12E9D707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C278AF-3E71-B4AA-66BA-358D2C34D12E}"/>
              </a:ext>
            </a:extLst>
          </p:cNvPr>
          <p:cNvSpPr>
            <a:spLocks noGrp="1" noRot="1" noChangeAspect="1"/>
          </p:cNvSpPr>
          <p:nvPr>
            <p:ph type="sldImg"/>
          </p:nvPr>
        </p:nvSpPr>
        <p:spPr/>
        <p:txBody>
          <a:bodyPr/>
          <a:lstStyle/>
          <a:p>
            <a:endParaRPr lang="zh-CN" altLang="en-US"/>
          </a:p>
        </p:txBody>
      </p:sp>
      <p:sp>
        <p:nvSpPr>
          <p:cNvPr id="3" name="Notes Placeholder 2">
            <a:extLst>
              <a:ext uri="{FF2B5EF4-FFF2-40B4-BE49-F238E27FC236}">
                <a16:creationId xmlns:a16="http://schemas.microsoft.com/office/drawing/2014/main" id="{5909E71A-8941-8A8D-6F77-46B1DD3C94DD}"/>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258D9ED3-0572-083E-8175-A748FD27D72F}"/>
              </a:ext>
            </a:extLst>
          </p:cNvPr>
          <p:cNvSpPr>
            <a:spLocks noGrp="1"/>
          </p:cNvSpPr>
          <p:nvPr>
            <p:ph type="dt" idx="10"/>
          </p:nvPr>
        </p:nvSpPr>
        <p:spPr/>
        <p:txBody>
          <a:bodyPr/>
          <a:lstStyle/>
          <a:p>
            <a:pPr>
              <a:defRPr/>
            </a:pPr>
            <a:fld id="{AF3C147A-0D2F-4A49-8F4F-33980B94F1F7}" type="datetime4">
              <a:rPr lang="en-GB" smtClean="0"/>
              <a:pPr>
                <a:defRPr/>
              </a:pPr>
              <a:t>24 March 2026</a:t>
            </a:fld>
            <a:endParaRPr lang="de-DE"/>
          </a:p>
        </p:txBody>
      </p:sp>
      <p:sp>
        <p:nvSpPr>
          <p:cNvPr id="5" name="Slide Number Placeholder 4">
            <a:extLst>
              <a:ext uri="{FF2B5EF4-FFF2-40B4-BE49-F238E27FC236}">
                <a16:creationId xmlns:a16="http://schemas.microsoft.com/office/drawing/2014/main" id="{F4B5E3AF-0BD4-5CCA-BDB3-340C88BA5FCC}"/>
              </a:ext>
            </a:extLst>
          </p:cNvPr>
          <p:cNvSpPr>
            <a:spLocks noGrp="1"/>
          </p:cNvSpPr>
          <p:nvPr>
            <p:ph type="sldNum" sz="quarter" idx="11"/>
          </p:nvPr>
        </p:nvSpPr>
        <p:spPr/>
        <p:txBody>
          <a:bodyPr/>
          <a:lstStyle/>
          <a:p>
            <a:pPr>
              <a:defRPr/>
            </a:pPr>
            <a:fld id="{123812D3-E89D-4B71-A037-BF846B8DE299}" type="slidenum">
              <a:rPr lang="de-DE" smtClean="0"/>
              <a:pPr>
                <a:defRPr/>
              </a:pPr>
              <a:t>10</a:t>
            </a:fld>
            <a:endParaRPr lang="de-DE"/>
          </a:p>
        </p:txBody>
      </p:sp>
    </p:spTree>
    <p:extLst>
      <p:ext uri="{BB962C8B-B14F-4D97-AF65-F5344CB8AC3E}">
        <p14:creationId xmlns:p14="http://schemas.microsoft.com/office/powerpoint/2010/main" val="2924880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DDB73-A39E-C77C-4525-59DBE4396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EA6A88-282F-BAB8-9480-851A3F903E78}"/>
              </a:ext>
            </a:extLst>
          </p:cNvPr>
          <p:cNvSpPr>
            <a:spLocks noGrp="1" noRot="1" noChangeAspect="1"/>
          </p:cNvSpPr>
          <p:nvPr>
            <p:ph type="sldImg"/>
          </p:nvPr>
        </p:nvSpPr>
        <p:spPr/>
        <p:txBody>
          <a:bodyPr/>
          <a:lstStyle/>
          <a:p>
            <a:endParaRPr lang="zh-CN" altLang="en-US"/>
          </a:p>
        </p:txBody>
      </p:sp>
      <p:sp>
        <p:nvSpPr>
          <p:cNvPr id="3" name="Notes Placeholder 2">
            <a:extLst>
              <a:ext uri="{FF2B5EF4-FFF2-40B4-BE49-F238E27FC236}">
                <a16:creationId xmlns:a16="http://schemas.microsoft.com/office/drawing/2014/main" id="{FCC73C8E-7C95-FB30-D315-C92B1A8863EA}"/>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1BB7AF0B-EF71-F5C5-AE2F-992F5343B7E6}"/>
              </a:ext>
            </a:extLst>
          </p:cNvPr>
          <p:cNvSpPr>
            <a:spLocks noGrp="1"/>
          </p:cNvSpPr>
          <p:nvPr>
            <p:ph type="dt" idx="10"/>
          </p:nvPr>
        </p:nvSpPr>
        <p:spPr/>
        <p:txBody>
          <a:bodyPr/>
          <a:lstStyle/>
          <a:p>
            <a:pPr>
              <a:defRPr/>
            </a:pPr>
            <a:fld id="{AF3C147A-0D2F-4A49-8F4F-33980B94F1F7}" type="datetime4">
              <a:rPr lang="en-GB" smtClean="0"/>
              <a:pPr>
                <a:defRPr/>
              </a:pPr>
              <a:t>24 March 2026</a:t>
            </a:fld>
            <a:endParaRPr lang="de-DE"/>
          </a:p>
        </p:txBody>
      </p:sp>
      <p:sp>
        <p:nvSpPr>
          <p:cNvPr id="5" name="Slide Number Placeholder 4">
            <a:extLst>
              <a:ext uri="{FF2B5EF4-FFF2-40B4-BE49-F238E27FC236}">
                <a16:creationId xmlns:a16="http://schemas.microsoft.com/office/drawing/2014/main" id="{CBDBEBA1-262A-E8D3-4F9A-29AE0F86AB4F}"/>
              </a:ext>
            </a:extLst>
          </p:cNvPr>
          <p:cNvSpPr>
            <a:spLocks noGrp="1"/>
          </p:cNvSpPr>
          <p:nvPr>
            <p:ph type="sldNum" sz="quarter" idx="11"/>
          </p:nvPr>
        </p:nvSpPr>
        <p:spPr/>
        <p:txBody>
          <a:bodyPr/>
          <a:lstStyle/>
          <a:p>
            <a:pPr>
              <a:defRPr/>
            </a:pPr>
            <a:fld id="{123812D3-E89D-4B71-A037-BF846B8DE299}" type="slidenum">
              <a:rPr lang="de-DE" smtClean="0"/>
              <a:pPr>
                <a:defRPr/>
              </a:pPr>
              <a:t>11</a:t>
            </a:fld>
            <a:endParaRPr lang="de-DE"/>
          </a:p>
        </p:txBody>
      </p:sp>
    </p:spTree>
    <p:extLst>
      <p:ext uri="{BB962C8B-B14F-4D97-AF65-F5344CB8AC3E}">
        <p14:creationId xmlns:p14="http://schemas.microsoft.com/office/powerpoint/2010/main" val="2230252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D7D44-605E-6243-A22B-AFA387E30C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48671F-AE74-C17B-4148-25C89E9B5C1B}"/>
              </a:ext>
            </a:extLst>
          </p:cNvPr>
          <p:cNvSpPr>
            <a:spLocks noGrp="1" noRot="1" noChangeAspect="1"/>
          </p:cNvSpPr>
          <p:nvPr>
            <p:ph type="sldImg"/>
          </p:nvPr>
        </p:nvSpPr>
        <p:spPr/>
        <p:txBody>
          <a:bodyPr/>
          <a:lstStyle/>
          <a:p>
            <a:endParaRPr lang="zh-CN" altLang="en-US"/>
          </a:p>
        </p:txBody>
      </p:sp>
      <p:sp>
        <p:nvSpPr>
          <p:cNvPr id="3" name="Notes Placeholder 2">
            <a:extLst>
              <a:ext uri="{FF2B5EF4-FFF2-40B4-BE49-F238E27FC236}">
                <a16:creationId xmlns:a16="http://schemas.microsoft.com/office/drawing/2014/main" id="{2F6A1BC1-8AC8-5355-1DB9-80824FC5B21A}"/>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941888C2-7D1A-79B2-1DD5-692FEA2C2A0F}"/>
              </a:ext>
            </a:extLst>
          </p:cNvPr>
          <p:cNvSpPr>
            <a:spLocks noGrp="1"/>
          </p:cNvSpPr>
          <p:nvPr>
            <p:ph type="dt" idx="10"/>
          </p:nvPr>
        </p:nvSpPr>
        <p:spPr/>
        <p:txBody>
          <a:bodyPr/>
          <a:lstStyle/>
          <a:p>
            <a:pPr>
              <a:defRPr/>
            </a:pPr>
            <a:fld id="{AF3C147A-0D2F-4A49-8F4F-33980B94F1F7}" type="datetime4">
              <a:rPr lang="en-GB" smtClean="0"/>
              <a:pPr>
                <a:defRPr/>
              </a:pPr>
              <a:t>24 March 2026</a:t>
            </a:fld>
            <a:endParaRPr lang="de-DE"/>
          </a:p>
        </p:txBody>
      </p:sp>
      <p:sp>
        <p:nvSpPr>
          <p:cNvPr id="5" name="Slide Number Placeholder 4">
            <a:extLst>
              <a:ext uri="{FF2B5EF4-FFF2-40B4-BE49-F238E27FC236}">
                <a16:creationId xmlns:a16="http://schemas.microsoft.com/office/drawing/2014/main" id="{59EAB4D6-A4BA-EABA-D98E-248F380682F2}"/>
              </a:ext>
            </a:extLst>
          </p:cNvPr>
          <p:cNvSpPr>
            <a:spLocks noGrp="1"/>
          </p:cNvSpPr>
          <p:nvPr>
            <p:ph type="sldNum" sz="quarter" idx="11"/>
          </p:nvPr>
        </p:nvSpPr>
        <p:spPr/>
        <p:txBody>
          <a:bodyPr/>
          <a:lstStyle/>
          <a:p>
            <a:pPr>
              <a:defRPr/>
            </a:pPr>
            <a:fld id="{123812D3-E89D-4B71-A037-BF846B8DE299}" type="slidenum">
              <a:rPr lang="de-DE" smtClean="0"/>
              <a:pPr>
                <a:defRPr/>
              </a:pPr>
              <a:t>12</a:t>
            </a:fld>
            <a:endParaRPr lang="de-DE"/>
          </a:p>
        </p:txBody>
      </p:sp>
    </p:spTree>
    <p:extLst>
      <p:ext uri="{BB962C8B-B14F-4D97-AF65-F5344CB8AC3E}">
        <p14:creationId xmlns:p14="http://schemas.microsoft.com/office/powerpoint/2010/main" val="19180276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1E2C3-EB1B-DCAC-8872-FFD0AB6A0E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D01F41-4388-0A2B-6A05-C264010E9B93}"/>
              </a:ext>
            </a:extLst>
          </p:cNvPr>
          <p:cNvSpPr>
            <a:spLocks noGrp="1" noRot="1" noChangeAspect="1"/>
          </p:cNvSpPr>
          <p:nvPr>
            <p:ph type="sldImg"/>
          </p:nvPr>
        </p:nvSpPr>
        <p:spPr/>
        <p:txBody>
          <a:bodyPr/>
          <a:lstStyle/>
          <a:p>
            <a:endParaRPr lang="zh-CN" altLang="en-US"/>
          </a:p>
        </p:txBody>
      </p:sp>
      <p:sp>
        <p:nvSpPr>
          <p:cNvPr id="3" name="Notes Placeholder 2">
            <a:extLst>
              <a:ext uri="{FF2B5EF4-FFF2-40B4-BE49-F238E27FC236}">
                <a16:creationId xmlns:a16="http://schemas.microsoft.com/office/drawing/2014/main" id="{409A0751-D4F6-0D67-DF04-40D7C21BB4CE}"/>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ED1926BC-EEAC-87B1-7D4D-3496F4D9E4C0}"/>
              </a:ext>
            </a:extLst>
          </p:cNvPr>
          <p:cNvSpPr>
            <a:spLocks noGrp="1"/>
          </p:cNvSpPr>
          <p:nvPr>
            <p:ph type="dt" idx="10"/>
          </p:nvPr>
        </p:nvSpPr>
        <p:spPr/>
        <p:txBody>
          <a:bodyPr/>
          <a:lstStyle/>
          <a:p>
            <a:pPr>
              <a:defRPr/>
            </a:pPr>
            <a:fld id="{AF3C147A-0D2F-4A49-8F4F-33980B94F1F7}" type="datetime4">
              <a:rPr lang="en-GB" smtClean="0"/>
              <a:pPr>
                <a:defRPr/>
              </a:pPr>
              <a:t>24 March 2026</a:t>
            </a:fld>
            <a:endParaRPr lang="de-DE"/>
          </a:p>
        </p:txBody>
      </p:sp>
      <p:sp>
        <p:nvSpPr>
          <p:cNvPr id="5" name="Slide Number Placeholder 4">
            <a:extLst>
              <a:ext uri="{FF2B5EF4-FFF2-40B4-BE49-F238E27FC236}">
                <a16:creationId xmlns:a16="http://schemas.microsoft.com/office/drawing/2014/main" id="{8ACDF753-BD07-B55C-2CA7-482A1101E729}"/>
              </a:ext>
            </a:extLst>
          </p:cNvPr>
          <p:cNvSpPr>
            <a:spLocks noGrp="1"/>
          </p:cNvSpPr>
          <p:nvPr>
            <p:ph type="sldNum" sz="quarter" idx="11"/>
          </p:nvPr>
        </p:nvSpPr>
        <p:spPr/>
        <p:txBody>
          <a:bodyPr/>
          <a:lstStyle/>
          <a:p>
            <a:pPr>
              <a:defRPr/>
            </a:pPr>
            <a:fld id="{123812D3-E89D-4B71-A037-BF846B8DE299}" type="slidenum">
              <a:rPr lang="de-DE" smtClean="0"/>
              <a:pPr>
                <a:defRPr/>
              </a:pPr>
              <a:t>13</a:t>
            </a:fld>
            <a:endParaRPr lang="de-DE"/>
          </a:p>
        </p:txBody>
      </p:sp>
    </p:spTree>
    <p:extLst>
      <p:ext uri="{BB962C8B-B14F-4D97-AF65-F5344CB8AC3E}">
        <p14:creationId xmlns:p14="http://schemas.microsoft.com/office/powerpoint/2010/main" val="38634860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A8E6E-D6AC-A7BF-08DC-E5AF1CF97FB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BF51AF1-2C68-6944-BF2C-901AEBF79FFD}"/>
              </a:ext>
            </a:extLst>
          </p:cNvPr>
          <p:cNvSpPr>
            <a:spLocks noGrp="1" noRot="1" noChangeAspect="1"/>
          </p:cNvSpPr>
          <p:nvPr>
            <p:ph type="sldImg"/>
          </p:nvPr>
        </p:nvSpPr>
        <p:spPr/>
        <p:txBody>
          <a:bodyPr/>
          <a:lstStyle/>
          <a:p>
            <a:endParaRPr lang="zh-CN" altLang="en-US"/>
          </a:p>
        </p:txBody>
      </p:sp>
      <p:sp>
        <p:nvSpPr>
          <p:cNvPr id="3" name="备注占位符 2">
            <a:extLst>
              <a:ext uri="{FF2B5EF4-FFF2-40B4-BE49-F238E27FC236}">
                <a16:creationId xmlns:a16="http://schemas.microsoft.com/office/drawing/2014/main" id="{1841E69E-6F88-9EF8-CFBD-94B197276BEB}"/>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9394B762-2A82-AA43-1D6D-08E5A14F519F}"/>
              </a:ext>
            </a:extLst>
          </p:cNvPr>
          <p:cNvSpPr>
            <a:spLocks noGrp="1"/>
          </p:cNvSpPr>
          <p:nvPr>
            <p:ph type="dt" idx="1"/>
          </p:nvPr>
        </p:nvSpPr>
        <p:spPr/>
        <p:txBody>
          <a:bodyPr/>
          <a:lstStyle/>
          <a:p>
            <a:pPr>
              <a:defRPr/>
            </a:pPr>
            <a:fld id="{AF3C147A-0D2F-4A49-8F4F-33980B94F1F7}" type="datetime4">
              <a:rPr lang="en-GB" smtClean="0"/>
              <a:pPr>
                <a:defRPr/>
              </a:pPr>
              <a:t>24 March 2026</a:t>
            </a:fld>
            <a:endParaRPr lang="de-DE"/>
          </a:p>
        </p:txBody>
      </p:sp>
      <p:sp>
        <p:nvSpPr>
          <p:cNvPr id="5" name="灯片编号占位符 4">
            <a:extLst>
              <a:ext uri="{FF2B5EF4-FFF2-40B4-BE49-F238E27FC236}">
                <a16:creationId xmlns:a16="http://schemas.microsoft.com/office/drawing/2014/main" id="{CB1F36F2-8003-78D4-9649-D7D9E19C2870}"/>
              </a:ext>
            </a:extLst>
          </p:cNvPr>
          <p:cNvSpPr>
            <a:spLocks noGrp="1"/>
          </p:cNvSpPr>
          <p:nvPr>
            <p:ph type="sldNum" sz="quarter" idx="5"/>
          </p:nvPr>
        </p:nvSpPr>
        <p:spPr/>
        <p:txBody>
          <a:bodyPr/>
          <a:lstStyle/>
          <a:p>
            <a:pPr>
              <a:defRPr/>
            </a:pPr>
            <a:fld id="{123812D3-E89D-4B71-A037-BF846B8DE299}" type="slidenum">
              <a:rPr lang="de-DE" smtClean="0"/>
              <a:pPr>
                <a:defRPr/>
              </a:pPr>
              <a:t>14</a:t>
            </a:fld>
            <a:endParaRPr lang="de-DE"/>
          </a:p>
        </p:txBody>
      </p:sp>
    </p:spTree>
    <p:extLst>
      <p:ext uri="{BB962C8B-B14F-4D97-AF65-F5344CB8AC3E}">
        <p14:creationId xmlns:p14="http://schemas.microsoft.com/office/powerpoint/2010/main" val="11847876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AD882-6F6D-7DA7-F79E-A4B1B67015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1F1193-7BF1-EFD6-0197-EBBF919E7714}"/>
              </a:ext>
            </a:extLst>
          </p:cNvPr>
          <p:cNvSpPr>
            <a:spLocks noGrp="1" noRot="1" noChangeAspect="1"/>
          </p:cNvSpPr>
          <p:nvPr>
            <p:ph type="sldImg"/>
          </p:nvPr>
        </p:nvSpPr>
        <p:spPr/>
        <p:txBody>
          <a:bodyPr/>
          <a:lstStyle/>
          <a:p>
            <a:endParaRPr lang="zh-CN" altLang="en-US"/>
          </a:p>
        </p:txBody>
      </p:sp>
      <p:sp>
        <p:nvSpPr>
          <p:cNvPr id="3" name="Notes Placeholder 2">
            <a:extLst>
              <a:ext uri="{FF2B5EF4-FFF2-40B4-BE49-F238E27FC236}">
                <a16:creationId xmlns:a16="http://schemas.microsoft.com/office/drawing/2014/main" id="{9FC11B38-50C7-9344-716C-01D60A6A0E0C}"/>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5DE51A5B-4B85-4D37-0DF2-5A6DA4492F9B}"/>
              </a:ext>
            </a:extLst>
          </p:cNvPr>
          <p:cNvSpPr>
            <a:spLocks noGrp="1"/>
          </p:cNvSpPr>
          <p:nvPr>
            <p:ph type="dt" idx="10"/>
          </p:nvPr>
        </p:nvSpPr>
        <p:spPr/>
        <p:txBody>
          <a:bodyPr/>
          <a:lstStyle/>
          <a:p>
            <a:pPr>
              <a:defRPr/>
            </a:pPr>
            <a:fld id="{AF3C147A-0D2F-4A49-8F4F-33980B94F1F7}" type="datetime4">
              <a:rPr lang="en-GB" smtClean="0"/>
              <a:pPr>
                <a:defRPr/>
              </a:pPr>
              <a:t>24 March 2026</a:t>
            </a:fld>
            <a:endParaRPr lang="de-DE"/>
          </a:p>
        </p:txBody>
      </p:sp>
      <p:sp>
        <p:nvSpPr>
          <p:cNvPr id="5" name="Slide Number Placeholder 4">
            <a:extLst>
              <a:ext uri="{FF2B5EF4-FFF2-40B4-BE49-F238E27FC236}">
                <a16:creationId xmlns:a16="http://schemas.microsoft.com/office/drawing/2014/main" id="{9FFAC009-D1DD-08B9-A69F-CE4443448E3A}"/>
              </a:ext>
            </a:extLst>
          </p:cNvPr>
          <p:cNvSpPr>
            <a:spLocks noGrp="1"/>
          </p:cNvSpPr>
          <p:nvPr>
            <p:ph type="sldNum" sz="quarter" idx="11"/>
          </p:nvPr>
        </p:nvSpPr>
        <p:spPr/>
        <p:txBody>
          <a:bodyPr/>
          <a:lstStyle/>
          <a:p>
            <a:pPr>
              <a:defRPr/>
            </a:pPr>
            <a:fld id="{123812D3-E89D-4B71-A037-BF846B8DE299}" type="slidenum">
              <a:rPr lang="de-DE" smtClean="0"/>
              <a:pPr>
                <a:defRPr/>
              </a:pPr>
              <a:t>15</a:t>
            </a:fld>
            <a:endParaRPr lang="de-DE"/>
          </a:p>
        </p:txBody>
      </p:sp>
    </p:spTree>
    <p:extLst>
      <p:ext uri="{BB962C8B-B14F-4D97-AF65-F5344CB8AC3E}">
        <p14:creationId xmlns:p14="http://schemas.microsoft.com/office/powerpoint/2010/main" val="3050418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ECBCF-4BDA-994C-E02B-3ECD856146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90F3B3-B6DD-9172-A63B-2D4A28852238}"/>
              </a:ext>
            </a:extLst>
          </p:cNvPr>
          <p:cNvSpPr>
            <a:spLocks noGrp="1" noRot="1" noChangeAspect="1"/>
          </p:cNvSpPr>
          <p:nvPr>
            <p:ph type="sldImg"/>
          </p:nvPr>
        </p:nvSpPr>
        <p:spPr/>
        <p:txBody>
          <a:bodyPr/>
          <a:lstStyle/>
          <a:p>
            <a:endParaRPr lang="zh-CN" altLang="en-US"/>
          </a:p>
        </p:txBody>
      </p:sp>
      <p:sp>
        <p:nvSpPr>
          <p:cNvPr id="3" name="Notes Placeholder 2">
            <a:extLst>
              <a:ext uri="{FF2B5EF4-FFF2-40B4-BE49-F238E27FC236}">
                <a16:creationId xmlns:a16="http://schemas.microsoft.com/office/drawing/2014/main" id="{597ACA09-44EE-97BD-AE53-5E0D651CC052}"/>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E988C9E0-6EF5-F8C4-C4AF-8F804C0FB40B}"/>
              </a:ext>
            </a:extLst>
          </p:cNvPr>
          <p:cNvSpPr>
            <a:spLocks noGrp="1"/>
          </p:cNvSpPr>
          <p:nvPr>
            <p:ph type="dt" idx="10"/>
          </p:nvPr>
        </p:nvSpPr>
        <p:spPr/>
        <p:txBody>
          <a:bodyPr/>
          <a:lstStyle/>
          <a:p>
            <a:pPr>
              <a:defRPr/>
            </a:pPr>
            <a:fld id="{AF3C147A-0D2F-4A49-8F4F-33980B94F1F7}" type="datetime4">
              <a:rPr lang="en-GB" smtClean="0"/>
              <a:pPr>
                <a:defRPr/>
              </a:pPr>
              <a:t>24 March 2026</a:t>
            </a:fld>
            <a:endParaRPr lang="de-DE"/>
          </a:p>
        </p:txBody>
      </p:sp>
      <p:sp>
        <p:nvSpPr>
          <p:cNvPr id="5" name="Slide Number Placeholder 4">
            <a:extLst>
              <a:ext uri="{FF2B5EF4-FFF2-40B4-BE49-F238E27FC236}">
                <a16:creationId xmlns:a16="http://schemas.microsoft.com/office/drawing/2014/main" id="{6D58B3E0-297D-D7D4-994F-4B7B59C78810}"/>
              </a:ext>
            </a:extLst>
          </p:cNvPr>
          <p:cNvSpPr>
            <a:spLocks noGrp="1"/>
          </p:cNvSpPr>
          <p:nvPr>
            <p:ph type="sldNum" sz="quarter" idx="11"/>
          </p:nvPr>
        </p:nvSpPr>
        <p:spPr/>
        <p:txBody>
          <a:bodyPr/>
          <a:lstStyle/>
          <a:p>
            <a:pPr>
              <a:defRPr/>
            </a:pPr>
            <a:fld id="{123812D3-E89D-4B71-A037-BF846B8DE299}" type="slidenum">
              <a:rPr lang="de-DE" smtClean="0"/>
              <a:pPr>
                <a:defRPr/>
              </a:pPr>
              <a:t>16</a:t>
            </a:fld>
            <a:endParaRPr lang="de-DE"/>
          </a:p>
        </p:txBody>
      </p:sp>
    </p:spTree>
    <p:extLst>
      <p:ext uri="{BB962C8B-B14F-4D97-AF65-F5344CB8AC3E}">
        <p14:creationId xmlns:p14="http://schemas.microsoft.com/office/powerpoint/2010/main" val="4336089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2B74D-AA21-6EE3-8D3D-6C186E5849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D14EF3-83BC-6C8A-B14B-71641657635C}"/>
              </a:ext>
            </a:extLst>
          </p:cNvPr>
          <p:cNvSpPr>
            <a:spLocks noGrp="1" noRot="1" noChangeAspect="1"/>
          </p:cNvSpPr>
          <p:nvPr>
            <p:ph type="sldImg"/>
          </p:nvPr>
        </p:nvSpPr>
        <p:spPr/>
        <p:txBody>
          <a:bodyPr/>
          <a:lstStyle/>
          <a:p>
            <a:endParaRPr lang="zh-CN" altLang="en-US"/>
          </a:p>
        </p:txBody>
      </p:sp>
      <p:sp>
        <p:nvSpPr>
          <p:cNvPr id="3" name="Notes Placeholder 2">
            <a:extLst>
              <a:ext uri="{FF2B5EF4-FFF2-40B4-BE49-F238E27FC236}">
                <a16:creationId xmlns:a16="http://schemas.microsoft.com/office/drawing/2014/main" id="{722231C8-4A4F-C785-3111-3527183ED36B}"/>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1CF30ED2-E363-04EB-5951-7C6D365B4785}"/>
              </a:ext>
            </a:extLst>
          </p:cNvPr>
          <p:cNvSpPr>
            <a:spLocks noGrp="1"/>
          </p:cNvSpPr>
          <p:nvPr>
            <p:ph type="dt" idx="10"/>
          </p:nvPr>
        </p:nvSpPr>
        <p:spPr/>
        <p:txBody>
          <a:bodyPr/>
          <a:lstStyle/>
          <a:p>
            <a:pPr>
              <a:defRPr/>
            </a:pPr>
            <a:fld id="{AF3C147A-0D2F-4A49-8F4F-33980B94F1F7}" type="datetime4">
              <a:rPr lang="en-GB" smtClean="0"/>
              <a:pPr>
                <a:defRPr/>
              </a:pPr>
              <a:t>24 March 2026</a:t>
            </a:fld>
            <a:endParaRPr lang="de-DE"/>
          </a:p>
        </p:txBody>
      </p:sp>
      <p:sp>
        <p:nvSpPr>
          <p:cNvPr id="5" name="Slide Number Placeholder 4">
            <a:extLst>
              <a:ext uri="{FF2B5EF4-FFF2-40B4-BE49-F238E27FC236}">
                <a16:creationId xmlns:a16="http://schemas.microsoft.com/office/drawing/2014/main" id="{BBFC2B7D-831C-F0C6-E718-C13587DE7B14}"/>
              </a:ext>
            </a:extLst>
          </p:cNvPr>
          <p:cNvSpPr>
            <a:spLocks noGrp="1"/>
          </p:cNvSpPr>
          <p:nvPr>
            <p:ph type="sldNum" sz="quarter" idx="11"/>
          </p:nvPr>
        </p:nvSpPr>
        <p:spPr/>
        <p:txBody>
          <a:bodyPr/>
          <a:lstStyle/>
          <a:p>
            <a:pPr>
              <a:defRPr/>
            </a:pPr>
            <a:fld id="{123812D3-E89D-4B71-A037-BF846B8DE299}" type="slidenum">
              <a:rPr lang="de-DE" smtClean="0"/>
              <a:pPr>
                <a:defRPr/>
              </a:pPr>
              <a:t>17</a:t>
            </a:fld>
            <a:endParaRPr lang="de-DE"/>
          </a:p>
        </p:txBody>
      </p:sp>
    </p:spTree>
    <p:extLst>
      <p:ext uri="{BB962C8B-B14F-4D97-AF65-F5344CB8AC3E}">
        <p14:creationId xmlns:p14="http://schemas.microsoft.com/office/powerpoint/2010/main" val="2319453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85F62-85AF-D893-974D-E496BEF746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D7CBEC-B134-24F1-92AC-1A703241AA35}"/>
              </a:ext>
            </a:extLst>
          </p:cNvPr>
          <p:cNvSpPr>
            <a:spLocks noGrp="1" noRot="1" noChangeAspect="1"/>
          </p:cNvSpPr>
          <p:nvPr>
            <p:ph type="sldImg"/>
          </p:nvPr>
        </p:nvSpPr>
        <p:spPr/>
        <p:txBody>
          <a:bodyPr/>
          <a:lstStyle/>
          <a:p>
            <a:endParaRPr lang="zh-CN" altLang="en-US"/>
          </a:p>
        </p:txBody>
      </p:sp>
      <p:sp>
        <p:nvSpPr>
          <p:cNvPr id="3" name="Notes Placeholder 2">
            <a:extLst>
              <a:ext uri="{FF2B5EF4-FFF2-40B4-BE49-F238E27FC236}">
                <a16:creationId xmlns:a16="http://schemas.microsoft.com/office/drawing/2014/main" id="{76A056A8-0113-B2F8-0511-61195925C364}"/>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FC3831F5-78C4-2B1C-D79F-6F57522DC0B0}"/>
              </a:ext>
            </a:extLst>
          </p:cNvPr>
          <p:cNvSpPr>
            <a:spLocks noGrp="1"/>
          </p:cNvSpPr>
          <p:nvPr>
            <p:ph type="dt" idx="10"/>
          </p:nvPr>
        </p:nvSpPr>
        <p:spPr/>
        <p:txBody>
          <a:bodyPr/>
          <a:lstStyle/>
          <a:p>
            <a:pPr>
              <a:defRPr/>
            </a:pPr>
            <a:fld id="{AF3C147A-0D2F-4A49-8F4F-33980B94F1F7}" type="datetime4">
              <a:rPr lang="en-GB" smtClean="0"/>
              <a:pPr>
                <a:defRPr/>
              </a:pPr>
              <a:t>24 March 2026</a:t>
            </a:fld>
            <a:endParaRPr lang="de-DE"/>
          </a:p>
        </p:txBody>
      </p:sp>
      <p:sp>
        <p:nvSpPr>
          <p:cNvPr id="5" name="Slide Number Placeholder 4">
            <a:extLst>
              <a:ext uri="{FF2B5EF4-FFF2-40B4-BE49-F238E27FC236}">
                <a16:creationId xmlns:a16="http://schemas.microsoft.com/office/drawing/2014/main" id="{F3E8871A-E68F-28BA-5790-32C1D2317946}"/>
              </a:ext>
            </a:extLst>
          </p:cNvPr>
          <p:cNvSpPr>
            <a:spLocks noGrp="1"/>
          </p:cNvSpPr>
          <p:nvPr>
            <p:ph type="sldNum" sz="quarter" idx="11"/>
          </p:nvPr>
        </p:nvSpPr>
        <p:spPr/>
        <p:txBody>
          <a:bodyPr/>
          <a:lstStyle/>
          <a:p>
            <a:pPr>
              <a:defRPr/>
            </a:pPr>
            <a:fld id="{123812D3-E89D-4B71-A037-BF846B8DE299}" type="slidenum">
              <a:rPr lang="de-DE" smtClean="0"/>
              <a:pPr>
                <a:defRPr/>
              </a:pPr>
              <a:t>18</a:t>
            </a:fld>
            <a:endParaRPr lang="de-DE"/>
          </a:p>
        </p:txBody>
      </p:sp>
    </p:spTree>
    <p:extLst>
      <p:ext uri="{BB962C8B-B14F-4D97-AF65-F5344CB8AC3E}">
        <p14:creationId xmlns:p14="http://schemas.microsoft.com/office/powerpoint/2010/main" val="1316419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6D344-9635-5A5F-3AF6-4C019F909C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C80D3B-F2CE-BD60-D47D-4DDD46F5AD0A}"/>
              </a:ext>
            </a:extLst>
          </p:cNvPr>
          <p:cNvSpPr>
            <a:spLocks noGrp="1" noRot="1" noChangeAspect="1"/>
          </p:cNvSpPr>
          <p:nvPr>
            <p:ph type="sldImg"/>
          </p:nvPr>
        </p:nvSpPr>
        <p:spPr/>
        <p:txBody>
          <a:bodyPr/>
          <a:lstStyle/>
          <a:p>
            <a:endParaRPr lang="zh-CN" altLang="en-US"/>
          </a:p>
        </p:txBody>
      </p:sp>
      <p:sp>
        <p:nvSpPr>
          <p:cNvPr id="3" name="Notes Placeholder 2">
            <a:extLst>
              <a:ext uri="{FF2B5EF4-FFF2-40B4-BE49-F238E27FC236}">
                <a16:creationId xmlns:a16="http://schemas.microsoft.com/office/drawing/2014/main" id="{1D3D50B5-D464-73D7-E44B-46FDEE44DA9F}"/>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1985709D-D86F-681B-71A4-ABAF1960D182}"/>
              </a:ext>
            </a:extLst>
          </p:cNvPr>
          <p:cNvSpPr>
            <a:spLocks noGrp="1"/>
          </p:cNvSpPr>
          <p:nvPr>
            <p:ph type="dt" idx="10"/>
          </p:nvPr>
        </p:nvSpPr>
        <p:spPr/>
        <p:txBody>
          <a:bodyPr/>
          <a:lstStyle/>
          <a:p>
            <a:pPr>
              <a:defRPr/>
            </a:pPr>
            <a:fld id="{AF3C147A-0D2F-4A49-8F4F-33980B94F1F7}" type="datetime4">
              <a:rPr lang="en-GB" smtClean="0"/>
              <a:pPr>
                <a:defRPr/>
              </a:pPr>
              <a:t>24 March 2026</a:t>
            </a:fld>
            <a:endParaRPr lang="de-DE"/>
          </a:p>
        </p:txBody>
      </p:sp>
      <p:sp>
        <p:nvSpPr>
          <p:cNvPr id="5" name="Slide Number Placeholder 4">
            <a:extLst>
              <a:ext uri="{FF2B5EF4-FFF2-40B4-BE49-F238E27FC236}">
                <a16:creationId xmlns:a16="http://schemas.microsoft.com/office/drawing/2014/main" id="{8CD04CB9-1C0F-9670-F0AB-12567FC29BDF}"/>
              </a:ext>
            </a:extLst>
          </p:cNvPr>
          <p:cNvSpPr>
            <a:spLocks noGrp="1"/>
          </p:cNvSpPr>
          <p:nvPr>
            <p:ph type="sldNum" sz="quarter" idx="11"/>
          </p:nvPr>
        </p:nvSpPr>
        <p:spPr/>
        <p:txBody>
          <a:bodyPr/>
          <a:lstStyle/>
          <a:p>
            <a:pPr>
              <a:defRPr/>
            </a:pPr>
            <a:fld id="{123812D3-E89D-4B71-A037-BF846B8DE299}" type="slidenum">
              <a:rPr lang="de-DE" smtClean="0"/>
              <a:pPr>
                <a:defRPr/>
              </a:pPr>
              <a:t>19</a:t>
            </a:fld>
            <a:endParaRPr lang="de-DE"/>
          </a:p>
        </p:txBody>
      </p:sp>
    </p:spTree>
    <p:extLst>
      <p:ext uri="{BB962C8B-B14F-4D97-AF65-F5344CB8AC3E}">
        <p14:creationId xmlns:p14="http://schemas.microsoft.com/office/powerpoint/2010/main" val="14974939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62503-7B01-6950-9DE5-560164FB2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FF01E8-A75D-C4BC-3B67-C8134F270F39}"/>
              </a:ext>
            </a:extLst>
          </p:cNvPr>
          <p:cNvSpPr>
            <a:spLocks noGrp="1" noRot="1" noChangeAspect="1"/>
          </p:cNvSpPr>
          <p:nvPr>
            <p:ph type="sldImg"/>
          </p:nvPr>
        </p:nvSpPr>
        <p:spPr/>
        <p:txBody>
          <a:bodyPr/>
          <a:lstStyle/>
          <a:p>
            <a:endParaRPr lang="zh-CN" altLang="en-US"/>
          </a:p>
        </p:txBody>
      </p:sp>
      <p:sp>
        <p:nvSpPr>
          <p:cNvPr id="3" name="Notes Placeholder 2">
            <a:extLst>
              <a:ext uri="{FF2B5EF4-FFF2-40B4-BE49-F238E27FC236}">
                <a16:creationId xmlns:a16="http://schemas.microsoft.com/office/drawing/2014/main" id="{F90254AE-8185-0EF2-BBE4-69F650EA1CF3}"/>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0E6BA688-DC79-F0EA-5A5B-5A3D0760F94B}"/>
              </a:ext>
            </a:extLst>
          </p:cNvPr>
          <p:cNvSpPr>
            <a:spLocks noGrp="1"/>
          </p:cNvSpPr>
          <p:nvPr>
            <p:ph type="dt" idx="10"/>
          </p:nvPr>
        </p:nvSpPr>
        <p:spPr/>
        <p:txBody>
          <a:bodyPr/>
          <a:lstStyle/>
          <a:p>
            <a:pPr>
              <a:defRPr/>
            </a:pPr>
            <a:fld id="{AF3C147A-0D2F-4A49-8F4F-33980B94F1F7}" type="datetime4">
              <a:rPr lang="en-GB" smtClean="0"/>
              <a:pPr>
                <a:defRPr/>
              </a:pPr>
              <a:t>24 March 2026</a:t>
            </a:fld>
            <a:endParaRPr lang="de-DE"/>
          </a:p>
        </p:txBody>
      </p:sp>
      <p:sp>
        <p:nvSpPr>
          <p:cNvPr id="5" name="Slide Number Placeholder 4">
            <a:extLst>
              <a:ext uri="{FF2B5EF4-FFF2-40B4-BE49-F238E27FC236}">
                <a16:creationId xmlns:a16="http://schemas.microsoft.com/office/drawing/2014/main" id="{6A18D3C4-2DFE-7AF1-84C2-68034C730746}"/>
              </a:ext>
            </a:extLst>
          </p:cNvPr>
          <p:cNvSpPr>
            <a:spLocks noGrp="1"/>
          </p:cNvSpPr>
          <p:nvPr>
            <p:ph type="sldNum" sz="quarter" idx="11"/>
          </p:nvPr>
        </p:nvSpPr>
        <p:spPr/>
        <p:txBody>
          <a:bodyPr/>
          <a:lstStyle/>
          <a:p>
            <a:pPr>
              <a:defRPr/>
            </a:pPr>
            <a:fld id="{123812D3-E89D-4B71-A037-BF846B8DE299}" type="slidenum">
              <a:rPr lang="de-DE" smtClean="0"/>
              <a:pPr>
                <a:defRPr/>
              </a:pPr>
              <a:t>20</a:t>
            </a:fld>
            <a:endParaRPr lang="de-DE"/>
          </a:p>
        </p:txBody>
      </p:sp>
    </p:spTree>
    <p:extLst>
      <p:ext uri="{BB962C8B-B14F-4D97-AF65-F5344CB8AC3E}">
        <p14:creationId xmlns:p14="http://schemas.microsoft.com/office/powerpoint/2010/main" val="17443729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0332B-509D-D6C8-70AE-55465896682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B7593E5-F86D-167F-227A-76E1C75DA1F0}"/>
              </a:ext>
            </a:extLst>
          </p:cNvPr>
          <p:cNvSpPr>
            <a:spLocks noGrp="1" noRot="1" noChangeAspect="1"/>
          </p:cNvSpPr>
          <p:nvPr>
            <p:ph type="sldImg"/>
          </p:nvPr>
        </p:nvSpPr>
        <p:spPr/>
        <p:txBody>
          <a:bodyPr/>
          <a:lstStyle/>
          <a:p>
            <a:endParaRPr lang="zh-CN" altLang="en-US"/>
          </a:p>
        </p:txBody>
      </p:sp>
      <p:sp>
        <p:nvSpPr>
          <p:cNvPr id="3" name="备注占位符 2">
            <a:extLst>
              <a:ext uri="{FF2B5EF4-FFF2-40B4-BE49-F238E27FC236}">
                <a16:creationId xmlns:a16="http://schemas.microsoft.com/office/drawing/2014/main" id="{218326BC-353D-CC42-1DCB-0D35DA2CED28}"/>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62E63A38-7F03-412A-EFFD-EAD0068BF8B5}"/>
              </a:ext>
            </a:extLst>
          </p:cNvPr>
          <p:cNvSpPr>
            <a:spLocks noGrp="1"/>
          </p:cNvSpPr>
          <p:nvPr>
            <p:ph type="dt" idx="1"/>
          </p:nvPr>
        </p:nvSpPr>
        <p:spPr/>
        <p:txBody>
          <a:bodyPr/>
          <a:lstStyle/>
          <a:p>
            <a:pPr>
              <a:defRPr/>
            </a:pPr>
            <a:fld id="{AF3C147A-0D2F-4A49-8F4F-33980B94F1F7}" type="datetime4">
              <a:rPr lang="en-GB" smtClean="0"/>
              <a:pPr>
                <a:defRPr/>
              </a:pPr>
              <a:t>24 March 2026</a:t>
            </a:fld>
            <a:endParaRPr lang="de-DE"/>
          </a:p>
        </p:txBody>
      </p:sp>
      <p:sp>
        <p:nvSpPr>
          <p:cNvPr id="5" name="灯片编号占位符 4">
            <a:extLst>
              <a:ext uri="{FF2B5EF4-FFF2-40B4-BE49-F238E27FC236}">
                <a16:creationId xmlns:a16="http://schemas.microsoft.com/office/drawing/2014/main" id="{C51DA60F-827F-21A5-9FE1-B276C1A24BE6}"/>
              </a:ext>
            </a:extLst>
          </p:cNvPr>
          <p:cNvSpPr>
            <a:spLocks noGrp="1"/>
          </p:cNvSpPr>
          <p:nvPr>
            <p:ph type="sldNum" sz="quarter" idx="5"/>
          </p:nvPr>
        </p:nvSpPr>
        <p:spPr/>
        <p:txBody>
          <a:bodyPr/>
          <a:lstStyle/>
          <a:p>
            <a:pPr>
              <a:defRPr/>
            </a:pPr>
            <a:fld id="{123812D3-E89D-4B71-A037-BF846B8DE299}" type="slidenum">
              <a:rPr lang="de-DE" smtClean="0"/>
              <a:pPr>
                <a:defRPr/>
              </a:pPr>
              <a:t>21</a:t>
            </a:fld>
            <a:endParaRPr lang="de-DE"/>
          </a:p>
        </p:txBody>
      </p:sp>
    </p:spTree>
    <p:extLst>
      <p:ext uri="{BB962C8B-B14F-4D97-AF65-F5344CB8AC3E}">
        <p14:creationId xmlns:p14="http://schemas.microsoft.com/office/powerpoint/2010/main" val="30978957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8142F-6ED1-12A5-E7F1-8A85382A08B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8096561-3CF5-0900-4BE5-802F63D67C7F}"/>
              </a:ext>
            </a:extLst>
          </p:cNvPr>
          <p:cNvSpPr>
            <a:spLocks noGrp="1" noRot="1" noChangeAspect="1"/>
          </p:cNvSpPr>
          <p:nvPr>
            <p:ph type="sldImg"/>
          </p:nvPr>
        </p:nvSpPr>
        <p:spPr/>
        <p:txBody>
          <a:bodyPr/>
          <a:lstStyle/>
          <a:p>
            <a:endParaRPr lang="zh-CN" altLang="en-US"/>
          </a:p>
        </p:txBody>
      </p:sp>
      <p:sp>
        <p:nvSpPr>
          <p:cNvPr id="3" name="备注占位符 2">
            <a:extLst>
              <a:ext uri="{FF2B5EF4-FFF2-40B4-BE49-F238E27FC236}">
                <a16:creationId xmlns:a16="http://schemas.microsoft.com/office/drawing/2014/main" id="{14EE78D1-C0D2-3661-5877-6ACE89B2516C}"/>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DB55903E-7F84-ED3F-550D-AD51CAE1D0F4}"/>
              </a:ext>
            </a:extLst>
          </p:cNvPr>
          <p:cNvSpPr>
            <a:spLocks noGrp="1"/>
          </p:cNvSpPr>
          <p:nvPr>
            <p:ph type="dt" idx="1"/>
          </p:nvPr>
        </p:nvSpPr>
        <p:spPr/>
        <p:txBody>
          <a:bodyPr/>
          <a:lstStyle/>
          <a:p>
            <a:pPr>
              <a:defRPr/>
            </a:pPr>
            <a:fld id="{AF3C147A-0D2F-4A49-8F4F-33980B94F1F7}" type="datetime4">
              <a:rPr lang="en-GB" smtClean="0"/>
              <a:pPr>
                <a:defRPr/>
              </a:pPr>
              <a:t>24 March 2026</a:t>
            </a:fld>
            <a:endParaRPr lang="de-DE"/>
          </a:p>
        </p:txBody>
      </p:sp>
      <p:sp>
        <p:nvSpPr>
          <p:cNvPr id="5" name="灯片编号占位符 4">
            <a:extLst>
              <a:ext uri="{FF2B5EF4-FFF2-40B4-BE49-F238E27FC236}">
                <a16:creationId xmlns:a16="http://schemas.microsoft.com/office/drawing/2014/main" id="{725615DD-3980-982B-BE15-018321144D55}"/>
              </a:ext>
            </a:extLst>
          </p:cNvPr>
          <p:cNvSpPr>
            <a:spLocks noGrp="1"/>
          </p:cNvSpPr>
          <p:nvPr>
            <p:ph type="sldNum" sz="quarter" idx="5"/>
          </p:nvPr>
        </p:nvSpPr>
        <p:spPr/>
        <p:txBody>
          <a:bodyPr/>
          <a:lstStyle/>
          <a:p>
            <a:pPr>
              <a:defRPr/>
            </a:pPr>
            <a:fld id="{123812D3-E89D-4B71-A037-BF846B8DE299}" type="slidenum">
              <a:rPr lang="de-DE" smtClean="0"/>
              <a:pPr>
                <a:defRPr/>
              </a:pPr>
              <a:t>22</a:t>
            </a:fld>
            <a:endParaRPr lang="de-DE"/>
          </a:p>
        </p:txBody>
      </p:sp>
    </p:spTree>
    <p:extLst>
      <p:ext uri="{BB962C8B-B14F-4D97-AF65-F5344CB8AC3E}">
        <p14:creationId xmlns:p14="http://schemas.microsoft.com/office/powerpoint/2010/main" val="6282275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7C169-2BA0-6647-BC73-2CEBA69D5A5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4B7B3EC-11FF-BB41-C454-63E37A3A76ED}"/>
              </a:ext>
            </a:extLst>
          </p:cNvPr>
          <p:cNvSpPr>
            <a:spLocks noGrp="1" noRot="1" noChangeAspect="1"/>
          </p:cNvSpPr>
          <p:nvPr>
            <p:ph type="sldImg"/>
          </p:nvPr>
        </p:nvSpPr>
        <p:spPr/>
        <p:txBody>
          <a:bodyPr/>
          <a:lstStyle/>
          <a:p>
            <a:endParaRPr lang="zh-CN" altLang="en-US"/>
          </a:p>
        </p:txBody>
      </p:sp>
      <p:sp>
        <p:nvSpPr>
          <p:cNvPr id="3" name="备注占位符 2">
            <a:extLst>
              <a:ext uri="{FF2B5EF4-FFF2-40B4-BE49-F238E27FC236}">
                <a16:creationId xmlns:a16="http://schemas.microsoft.com/office/drawing/2014/main" id="{E0CD8B1E-30FB-479D-984E-BA5F039CD448}"/>
              </a:ext>
            </a:extLst>
          </p:cNvPr>
          <p:cNvSpPr>
            <a:spLocks noGrp="1"/>
          </p:cNvSpPr>
          <p:nvPr>
            <p:ph type="body" idx="1"/>
          </p:nvPr>
        </p:nvSpPr>
        <p:spPr/>
        <p:txBody>
          <a:bodyPr/>
          <a:lstStyle/>
          <a:p>
            <a:endParaRPr lang="zh-CN" altLang="en-US" dirty="0"/>
          </a:p>
        </p:txBody>
      </p:sp>
      <p:sp>
        <p:nvSpPr>
          <p:cNvPr id="4" name="日期占位符 3">
            <a:extLst>
              <a:ext uri="{FF2B5EF4-FFF2-40B4-BE49-F238E27FC236}">
                <a16:creationId xmlns:a16="http://schemas.microsoft.com/office/drawing/2014/main" id="{2F36E2C1-64A6-D3F1-9A58-AA8CBD652276}"/>
              </a:ext>
            </a:extLst>
          </p:cNvPr>
          <p:cNvSpPr>
            <a:spLocks noGrp="1"/>
          </p:cNvSpPr>
          <p:nvPr>
            <p:ph type="dt" idx="1"/>
          </p:nvPr>
        </p:nvSpPr>
        <p:spPr/>
        <p:txBody>
          <a:bodyPr/>
          <a:lstStyle/>
          <a:p>
            <a:pPr>
              <a:defRPr/>
            </a:pPr>
            <a:fld id="{AF3C147A-0D2F-4A49-8F4F-33980B94F1F7}" type="datetime4">
              <a:rPr lang="en-GB" smtClean="0"/>
              <a:pPr>
                <a:defRPr/>
              </a:pPr>
              <a:t>24 March 2026</a:t>
            </a:fld>
            <a:endParaRPr lang="de-DE"/>
          </a:p>
        </p:txBody>
      </p:sp>
      <p:sp>
        <p:nvSpPr>
          <p:cNvPr id="5" name="灯片编号占位符 4">
            <a:extLst>
              <a:ext uri="{FF2B5EF4-FFF2-40B4-BE49-F238E27FC236}">
                <a16:creationId xmlns:a16="http://schemas.microsoft.com/office/drawing/2014/main" id="{E5C1D9C6-1FA7-560C-EC6C-5966BDA9670F}"/>
              </a:ext>
            </a:extLst>
          </p:cNvPr>
          <p:cNvSpPr>
            <a:spLocks noGrp="1"/>
          </p:cNvSpPr>
          <p:nvPr>
            <p:ph type="sldNum" sz="quarter" idx="5"/>
          </p:nvPr>
        </p:nvSpPr>
        <p:spPr/>
        <p:txBody>
          <a:bodyPr/>
          <a:lstStyle/>
          <a:p>
            <a:pPr>
              <a:defRPr/>
            </a:pPr>
            <a:fld id="{123812D3-E89D-4B71-A037-BF846B8DE299}" type="slidenum">
              <a:rPr lang="de-DE" smtClean="0"/>
              <a:pPr>
                <a:defRPr/>
              </a:pPr>
              <a:t>23</a:t>
            </a:fld>
            <a:endParaRPr lang="de-DE"/>
          </a:p>
        </p:txBody>
      </p:sp>
    </p:spTree>
    <p:extLst>
      <p:ext uri="{BB962C8B-B14F-4D97-AF65-F5344CB8AC3E}">
        <p14:creationId xmlns:p14="http://schemas.microsoft.com/office/powerpoint/2010/main" val="16952294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slideMaster" Target="../slideMasters/slideMaster1.xml"/><Relationship Id="rId4" Type="http://schemas.openxmlformats.org/officeDocument/2006/relationships/tags" Target="../tags/tag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693991"/>
            <a:ext cx="8420100" cy="1470025"/>
          </a:xfrm>
        </p:spPr>
        <p:txBody>
          <a:bodyPr/>
          <a:lstStyle/>
          <a:p>
            <a:r>
              <a:rPr lang="en-US" dirty="0"/>
              <a:t>Click to edit Master title style</a:t>
            </a:r>
            <a:endParaRPr lang="en-GB" dirty="0"/>
          </a:p>
        </p:txBody>
      </p:sp>
      <p:sp>
        <p:nvSpPr>
          <p:cNvPr id="3" name="Subtitle 2"/>
          <p:cNvSpPr>
            <a:spLocks noGrp="1"/>
          </p:cNvSpPr>
          <p:nvPr>
            <p:ph type="subTitle" idx="1"/>
          </p:nvPr>
        </p:nvSpPr>
        <p:spPr>
          <a:xfrm>
            <a:off x="1485900" y="4429125"/>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pic>
        <p:nvPicPr>
          <p:cNvPr id="57346" name="Picture 2" descr="H:\MY DOCUMENTS\GSICS\logo\GSICS500px.png"/>
          <p:cNvPicPr>
            <a:picLocks noChangeAspect="1" noChangeArrowheads="1"/>
          </p:cNvPicPr>
          <p:nvPr userDrawn="1"/>
        </p:nvPicPr>
        <p:blipFill>
          <a:blip r:embed="rId2" cstate="print"/>
          <a:srcRect/>
          <a:stretch>
            <a:fillRect/>
          </a:stretch>
        </p:blipFill>
        <p:spPr bwMode="auto">
          <a:xfrm>
            <a:off x="2571750" y="185739"/>
            <a:ext cx="4762500" cy="1933575"/>
          </a:xfrm>
          <a:prstGeom prst="rect">
            <a:avLst/>
          </a:prstGeom>
          <a:noFill/>
        </p:spPr>
      </p:pic>
    </p:spTree>
  </p:cSld>
  <p:clrMapOvr>
    <a:masterClrMapping/>
  </p:clrMapOvr>
  <p:hf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52"/>
          <p:cNvGrpSpPr/>
          <p:nvPr userDrawn="1"/>
        </p:nvGrpSpPr>
        <p:grpSpPr bwMode="auto">
          <a:xfrm>
            <a:off x="4773" y="1090633"/>
            <a:ext cx="9901237" cy="128587"/>
            <a:chOff x="3" y="2044"/>
            <a:chExt cx="6237" cy="179"/>
          </a:xfrm>
        </p:grpSpPr>
        <p:sp>
          <p:nvSpPr>
            <p:cNvPr id="5" name="Rectangle 53"/>
            <p:cNvSpPr>
              <a:spLocks noChangeArrowheads="1"/>
            </p:cNvSpPr>
            <p:nvPr userDrawn="1"/>
          </p:nvSpPr>
          <p:spPr bwMode="auto">
            <a:xfrm>
              <a:off x="3" y="2044"/>
              <a:ext cx="2433" cy="179"/>
            </a:xfrm>
            <a:prstGeom prst="rect">
              <a:avLst/>
            </a:prstGeom>
            <a:solidFill>
              <a:schemeClr val="bg1">
                <a:alpha val="39999"/>
              </a:schemeClr>
            </a:solidFill>
            <a:ln w="9525">
              <a:noFill/>
              <a:miter lim="800000"/>
            </a:ln>
          </p:spPr>
          <p:txBody>
            <a:bodyPr/>
            <a:lstStyle/>
            <a:p>
              <a:pPr eaLnBrk="0" hangingPunct="0">
                <a:spcBef>
                  <a:spcPct val="50000"/>
                </a:spcBef>
                <a:defRPr/>
              </a:pPr>
              <a:endParaRPr lang="en-GB"/>
            </a:p>
          </p:txBody>
        </p:sp>
        <p:sp>
          <p:nvSpPr>
            <p:cNvPr id="6" name="Rectangle 54"/>
            <p:cNvSpPr>
              <a:spLocks noChangeArrowheads="1"/>
            </p:cNvSpPr>
            <p:nvPr userDrawn="1"/>
          </p:nvSpPr>
          <p:spPr bwMode="auto">
            <a:xfrm>
              <a:off x="2557" y="2044"/>
              <a:ext cx="445" cy="179"/>
            </a:xfrm>
            <a:prstGeom prst="rect">
              <a:avLst/>
            </a:prstGeom>
            <a:solidFill>
              <a:schemeClr val="bg1">
                <a:alpha val="39999"/>
              </a:schemeClr>
            </a:solidFill>
            <a:ln w="9525">
              <a:noFill/>
              <a:miter lim="800000"/>
            </a:ln>
          </p:spPr>
          <p:txBody>
            <a:bodyPr/>
            <a:lstStyle/>
            <a:p>
              <a:pPr eaLnBrk="0" hangingPunct="0">
                <a:spcBef>
                  <a:spcPct val="50000"/>
                </a:spcBef>
                <a:defRPr/>
              </a:pPr>
              <a:endParaRPr lang="en-GB"/>
            </a:p>
          </p:txBody>
        </p:sp>
        <p:sp>
          <p:nvSpPr>
            <p:cNvPr id="7" name="Rectangle 55"/>
            <p:cNvSpPr>
              <a:spLocks noChangeArrowheads="1"/>
            </p:cNvSpPr>
            <p:nvPr userDrawn="1"/>
          </p:nvSpPr>
          <p:spPr bwMode="auto">
            <a:xfrm>
              <a:off x="3149" y="2044"/>
              <a:ext cx="149" cy="179"/>
            </a:xfrm>
            <a:prstGeom prst="rect">
              <a:avLst/>
            </a:prstGeom>
            <a:solidFill>
              <a:schemeClr val="bg1">
                <a:alpha val="39999"/>
              </a:schemeClr>
            </a:solidFill>
            <a:ln w="9525">
              <a:noFill/>
              <a:miter lim="800000"/>
            </a:ln>
          </p:spPr>
          <p:txBody>
            <a:bodyPr/>
            <a:lstStyle/>
            <a:p>
              <a:pPr eaLnBrk="0" hangingPunct="0">
                <a:spcBef>
                  <a:spcPct val="50000"/>
                </a:spcBef>
                <a:defRPr/>
              </a:pPr>
              <a:endParaRPr lang="en-GB"/>
            </a:p>
          </p:txBody>
        </p:sp>
        <p:sp>
          <p:nvSpPr>
            <p:cNvPr id="8" name="Rectangle 56"/>
            <p:cNvSpPr>
              <a:spLocks noChangeArrowheads="1"/>
            </p:cNvSpPr>
            <p:nvPr userDrawn="1"/>
          </p:nvSpPr>
          <p:spPr bwMode="auto">
            <a:xfrm>
              <a:off x="3476" y="2044"/>
              <a:ext cx="89" cy="179"/>
            </a:xfrm>
            <a:prstGeom prst="rect">
              <a:avLst/>
            </a:prstGeom>
            <a:solidFill>
              <a:schemeClr val="bg1">
                <a:alpha val="39999"/>
              </a:schemeClr>
            </a:solidFill>
            <a:ln w="9525">
              <a:noFill/>
              <a:miter lim="800000"/>
            </a:ln>
          </p:spPr>
          <p:txBody>
            <a:bodyPr/>
            <a:lstStyle/>
            <a:p>
              <a:pPr eaLnBrk="0" hangingPunct="0">
                <a:spcBef>
                  <a:spcPct val="50000"/>
                </a:spcBef>
                <a:defRPr/>
              </a:pPr>
              <a:endParaRPr lang="en-GB"/>
            </a:p>
          </p:txBody>
        </p:sp>
        <p:sp>
          <p:nvSpPr>
            <p:cNvPr id="9" name="Rectangle 57"/>
            <p:cNvSpPr>
              <a:spLocks noChangeArrowheads="1"/>
            </p:cNvSpPr>
            <p:nvPr userDrawn="1"/>
          </p:nvSpPr>
          <p:spPr bwMode="auto">
            <a:xfrm>
              <a:off x="4398" y="2044"/>
              <a:ext cx="1842" cy="179"/>
            </a:xfrm>
            <a:prstGeom prst="rect">
              <a:avLst/>
            </a:prstGeom>
            <a:solidFill>
              <a:schemeClr val="bg1">
                <a:alpha val="39999"/>
              </a:schemeClr>
            </a:solidFill>
            <a:ln w="9525">
              <a:noFill/>
              <a:miter lim="800000"/>
            </a:ln>
          </p:spPr>
          <p:txBody>
            <a:bodyPr/>
            <a:lstStyle/>
            <a:p>
              <a:pPr eaLnBrk="0" hangingPunct="0">
                <a:spcBef>
                  <a:spcPct val="50000"/>
                </a:spcBef>
                <a:defRPr/>
              </a:pPr>
              <a:endParaRPr lang="en-GB"/>
            </a:p>
          </p:txBody>
        </p:sp>
      </p:grpSp>
      <p:sp>
        <p:nvSpPr>
          <p:cNvPr id="2" name="Title 1"/>
          <p:cNvSpPr>
            <a:spLocks noGrp="1"/>
          </p:cNvSpPr>
          <p:nvPr>
            <p:ph type="title"/>
          </p:nvPr>
        </p:nvSpPr>
        <p:spPr/>
        <p:txBody>
          <a:bodyPr/>
          <a:lstStyle>
            <a:lvl1pPr>
              <a:defRPr sz="2800" b="1"/>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a:defRPr sz="2400" b="1"/>
            </a:lvl1pPr>
            <a:lvl2pPr>
              <a:defRPr sz="2000" b="1"/>
            </a:lvl2pPr>
          </a:lstStyle>
          <a:p>
            <a:pPr lvl="0"/>
            <a:r>
              <a:rPr lang="en-US" dirty="0"/>
              <a:t>Click to edit Master text styles</a:t>
            </a:r>
          </a:p>
          <a:p>
            <a:pPr lvl="1"/>
            <a:r>
              <a:rPr lang="en-US" dirty="0"/>
              <a:t>Second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27"/>
            <a:ext cx="84201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954087"/>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36575" y="1600206"/>
            <a:ext cx="47466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448302" y="1600206"/>
            <a:ext cx="39719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3" name="Group 52"/>
          <p:cNvGrpSpPr/>
          <p:nvPr userDrawn="1"/>
        </p:nvGrpSpPr>
        <p:grpSpPr bwMode="auto">
          <a:xfrm>
            <a:off x="4773" y="1090633"/>
            <a:ext cx="9901237" cy="128587"/>
            <a:chOff x="3" y="2044"/>
            <a:chExt cx="6237" cy="179"/>
          </a:xfrm>
        </p:grpSpPr>
        <p:sp>
          <p:nvSpPr>
            <p:cNvPr id="4" name="Rectangle 53"/>
            <p:cNvSpPr>
              <a:spLocks noChangeArrowheads="1"/>
            </p:cNvSpPr>
            <p:nvPr userDrawn="1"/>
          </p:nvSpPr>
          <p:spPr bwMode="auto">
            <a:xfrm>
              <a:off x="3" y="2044"/>
              <a:ext cx="2433" cy="179"/>
            </a:xfrm>
            <a:prstGeom prst="rect">
              <a:avLst/>
            </a:prstGeom>
            <a:solidFill>
              <a:schemeClr val="bg1">
                <a:alpha val="39999"/>
              </a:schemeClr>
            </a:solidFill>
            <a:ln w="9525">
              <a:noFill/>
              <a:miter lim="800000"/>
            </a:ln>
          </p:spPr>
          <p:txBody>
            <a:bodyPr/>
            <a:lstStyle/>
            <a:p>
              <a:pPr eaLnBrk="0" hangingPunct="0">
                <a:spcBef>
                  <a:spcPct val="50000"/>
                </a:spcBef>
                <a:defRPr/>
              </a:pPr>
              <a:endParaRPr lang="en-GB"/>
            </a:p>
          </p:txBody>
        </p:sp>
        <p:sp>
          <p:nvSpPr>
            <p:cNvPr id="5" name="Rectangle 54"/>
            <p:cNvSpPr>
              <a:spLocks noChangeArrowheads="1"/>
            </p:cNvSpPr>
            <p:nvPr userDrawn="1"/>
          </p:nvSpPr>
          <p:spPr bwMode="auto">
            <a:xfrm>
              <a:off x="2557" y="2044"/>
              <a:ext cx="445" cy="179"/>
            </a:xfrm>
            <a:prstGeom prst="rect">
              <a:avLst/>
            </a:prstGeom>
            <a:solidFill>
              <a:schemeClr val="bg1">
                <a:alpha val="39999"/>
              </a:schemeClr>
            </a:solidFill>
            <a:ln w="9525">
              <a:noFill/>
              <a:miter lim="800000"/>
            </a:ln>
          </p:spPr>
          <p:txBody>
            <a:bodyPr/>
            <a:lstStyle/>
            <a:p>
              <a:pPr eaLnBrk="0" hangingPunct="0">
                <a:spcBef>
                  <a:spcPct val="50000"/>
                </a:spcBef>
                <a:defRPr/>
              </a:pPr>
              <a:endParaRPr lang="en-GB"/>
            </a:p>
          </p:txBody>
        </p:sp>
        <p:sp>
          <p:nvSpPr>
            <p:cNvPr id="6" name="Rectangle 55"/>
            <p:cNvSpPr>
              <a:spLocks noChangeArrowheads="1"/>
            </p:cNvSpPr>
            <p:nvPr userDrawn="1"/>
          </p:nvSpPr>
          <p:spPr bwMode="auto">
            <a:xfrm>
              <a:off x="3149" y="2044"/>
              <a:ext cx="149" cy="179"/>
            </a:xfrm>
            <a:prstGeom prst="rect">
              <a:avLst/>
            </a:prstGeom>
            <a:solidFill>
              <a:schemeClr val="bg1">
                <a:alpha val="39999"/>
              </a:schemeClr>
            </a:solidFill>
            <a:ln w="9525">
              <a:noFill/>
              <a:miter lim="800000"/>
            </a:ln>
          </p:spPr>
          <p:txBody>
            <a:bodyPr/>
            <a:lstStyle/>
            <a:p>
              <a:pPr eaLnBrk="0" hangingPunct="0">
                <a:spcBef>
                  <a:spcPct val="50000"/>
                </a:spcBef>
                <a:defRPr/>
              </a:pPr>
              <a:endParaRPr lang="en-GB"/>
            </a:p>
          </p:txBody>
        </p:sp>
        <p:sp>
          <p:nvSpPr>
            <p:cNvPr id="7" name="Rectangle 56"/>
            <p:cNvSpPr>
              <a:spLocks noChangeArrowheads="1"/>
            </p:cNvSpPr>
            <p:nvPr userDrawn="1"/>
          </p:nvSpPr>
          <p:spPr bwMode="auto">
            <a:xfrm>
              <a:off x="3476" y="2044"/>
              <a:ext cx="89" cy="179"/>
            </a:xfrm>
            <a:prstGeom prst="rect">
              <a:avLst/>
            </a:prstGeom>
            <a:solidFill>
              <a:schemeClr val="bg1">
                <a:alpha val="39999"/>
              </a:schemeClr>
            </a:solidFill>
            <a:ln w="9525">
              <a:noFill/>
              <a:miter lim="800000"/>
            </a:ln>
          </p:spPr>
          <p:txBody>
            <a:bodyPr/>
            <a:lstStyle/>
            <a:p>
              <a:pPr eaLnBrk="0" hangingPunct="0">
                <a:spcBef>
                  <a:spcPct val="50000"/>
                </a:spcBef>
                <a:defRPr/>
              </a:pPr>
              <a:endParaRPr lang="en-GB"/>
            </a:p>
          </p:txBody>
        </p:sp>
        <p:sp>
          <p:nvSpPr>
            <p:cNvPr id="8" name="Rectangle 57"/>
            <p:cNvSpPr>
              <a:spLocks noChangeArrowheads="1"/>
            </p:cNvSpPr>
            <p:nvPr userDrawn="1"/>
          </p:nvSpPr>
          <p:spPr bwMode="auto">
            <a:xfrm>
              <a:off x="4398" y="2044"/>
              <a:ext cx="1842" cy="179"/>
            </a:xfrm>
            <a:prstGeom prst="rect">
              <a:avLst/>
            </a:prstGeom>
            <a:solidFill>
              <a:schemeClr val="bg1">
                <a:alpha val="39999"/>
              </a:schemeClr>
            </a:solidFill>
            <a:ln w="9525">
              <a:noFill/>
              <a:miter lim="800000"/>
            </a:ln>
          </p:spPr>
          <p:txBody>
            <a:bodyPr/>
            <a:lstStyle/>
            <a:p>
              <a:pPr eaLnBrk="0" hangingPunct="0">
                <a:spcBef>
                  <a:spcPct val="50000"/>
                </a:spcBef>
                <a:defRPr/>
              </a:pPr>
              <a:endParaRPr lang="en-GB"/>
            </a:p>
          </p:txBody>
        </p:sp>
      </p:grpSp>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52"/>
          <p:cNvGrpSpPr/>
          <p:nvPr userDrawn="1"/>
        </p:nvGrpSpPr>
        <p:grpSpPr bwMode="auto">
          <a:xfrm>
            <a:off x="4773" y="1090633"/>
            <a:ext cx="9901237" cy="128587"/>
            <a:chOff x="3" y="2044"/>
            <a:chExt cx="6237" cy="179"/>
          </a:xfrm>
        </p:grpSpPr>
        <p:sp>
          <p:nvSpPr>
            <p:cNvPr id="3" name="Rectangle 53"/>
            <p:cNvSpPr>
              <a:spLocks noChangeArrowheads="1"/>
            </p:cNvSpPr>
            <p:nvPr userDrawn="1"/>
          </p:nvSpPr>
          <p:spPr bwMode="auto">
            <a:xfrm>
              <a:off x="3" y="2044"/>
              <a:ext cx="2433" cy="179"/>
            </a:xfrm>
            <a:prstGeom prst="rect">
              <a:avLst/>
            </a:prstGeom>
            <a:solidFill>
              <a:schemeClr val="bg1">
                <a:alpha val="39999"/>
              </a:schemeClr>
            </a:solidFill>
            <a:ln w="9525">
              <a:noFill/>
              <a:miter lim="800000"/>
            </a:ln>
          </p:spPr>
          <p:txBody>
            <a:bodyPr/>
            <a:lstStyle/>
            <a:p>
              <a:pPr eaLnBrk="0" hangingPunct="0">
                <a:spcBef>
                  <a:spcPct val="50000"/>
                </a:spcBef>
                <a:defRPr/>
              </a:pPr>
              <a:endParaRPr lang="en-GB"/>
            </a:p>
          </p:txBody>
        </p:sp>
        <p:sp>
          <p:nvSpPr>
            <p:cNvPr id="4" name="Rectangle 54"/>
            <p:cNvSpPr>
              <a:spLocks noChangeArrowheads="1"/>
            </p:cNvSpPr>
            <p:nvPr userDrawn="1"/>
          </p:nvSpPr>
          <p:spPr bwMode="auto">
            <a:xfrm>
              <a:off x="2557" y="2044"/>
              <a:ext cx="445" cy="179"/>
            </a:xfrm>
            <a:prstGeom prst="rect">
              <a:avLst/>
            </a:prstGeom>
            <a:solidFill>
              <a:schemeClr val="bg1">
                <a:alpha val="39999"/>
              </a:schemeClr>
            </a:solidFill>
            <a:ln w="9525">
              <a:noFill/>
              <a:miter lim="800000"/>
            </a:ln>
          </p:spPr>
          <p:txBody>
            <a:bodyPr/>
            <a:lstStyle/>
            <a:p>
              <a:pPr eaLnBrk="0" hangingPunct="0">
                <a:spcBef>
                  <a:spcPct val="50000"/>
                </a:spcBef>
                <a:defRPr/>
              </a:pPr>
              <a:endParaRPr lang="en-GB"/>
            </a:p>
          </p:txBody>
        </p:sp>
        <p:sp>
          <p:nvSpPr>
            <p:cNvPr id="5" name="Rectangle 55"/>
            <p:cNvSpPr>
              <a:spLocks noChangeArrowheads="1"/>
            </p:cNvSpPr>
            <p:nvPr userDrawn="1"/>
          </p:nvSpPr>
          <p:spPr bwMode="auto">
            <a:xfrm>
              <a:off x="3149" y="2044"/>
              <a:ext cx="149" cy="179"/>
            </a:xfrm>
            <a:prstGeom prst="rect">
              <a:avLst/>
            </a:prstGeom>
            <a:solidFill>
              <a:schemeClr val="bg1">
                <a:alpha val="39999"/>
              </a:schemeClr>
            </a:solidFill>
            <a:ln w="9525">
              <a:noFill/>
              <a:miter lim="800000"/>
            </a:ln>
          </p:spPr>
          <p:txBody>
            <a:bodyPr/>
            <a:lstStyle/>
            <a:p>
              <a:pPr eaLnBrk="0" hangingPunct="0">
                <a:spcBef>
                  <a:spcPct val="50000"/>
                </a:spcBef>
                <a:defRPr/>
              </a:pPr>
              <a:endParaRPr lang="en-GB"/>
            </a:p>
          </p:txBody>
        </p:sp>
        <p:sp>
          <p:nvSpPr>
            <p:cNvPr id="6" name="Rectangle 56"/>
            <p:cNvSpPr>
              <a:spLocks noChangeArrowheads="1"/>
            </p:cNvSpPr>
            <p:nvPr userDrawn="1"/>
          </p:nvSpPr>
          <p:spPr bwMode="auto">
            <a:xfrm>
              <a:off x="3476" y="2044"/>
              <a:ext cx="89" cy="179"/>
            </a:xfrm>
            <a:prstGeom prst="rect">
              <a:avLst/>
            </a:prstGeom>
            <a:solidFill>
              <a:schemeClr val="bg1">
                <a:alpha val="39999"/>
              </a:schemeClr>
            </a:solidFill>
            <a:ln w="9525">
              <a:noFill/>
              <a:miter lim="800000"/>
            </a:ln>
          </p:spPr>
          <p:txBody>
            <a:bodyPr/>
            <a:lstStyle/>
            <a:p>
              <a:pPr eaLnBrk="0" hangingPunct="0">
                <a:spcBef>
                  <a:spcPct val="50000"/>
                </a:spcBef>
                <a:defRPr/>
              </a:pPr>
              <a:endParaRPr lang="en-GB"/>
            </a:p>
          </p:txBody>
        </p:sp>
        <p:sp>
          <p:nvSpPr>
            <p:cNvPr id="7" name="Rectangle 57"/>
            <p:cNvSpPr>
              <a:spLocks noChangeArrowheads="1"/>
            </p:cNvSpPr>
            <p:nvPr userDrawn="1"/>
          </p:nvSpPr>
          <p:spPr bwMode="auto">
            <a:xfrm>
              <a:off x="4398" y="2044"/>
              <a:ext cx="1842" cy="179"/>
            </a:xfrm>
            <a:prstGeom prst="rect">
              <a:avLst/>
            </a:prstGeom>
            <a:solidFill>
              <a:schemeClr val="bg1">
                <a:alpha val="39999"/>
              </a:schemeClr>
            </a:solidFill>
            <a:ln w="9525">
              <a:noFill/>
              <a:miter lim="800000"/>
            </a:ln>
          </p:spPr>
          <p:txBody>
            <a:bodyPr/>
            <a:lstStyle/>
            <a:p>
              <a:pPr eaLnBrk="0" hangingPunct="0">
                <a:spcBef>
                  <a:spcPct val="50000"/>
                </a:spcBef>
                <a:defRPr/>
              </a:pPr>
              <a:endParaRPr lang="en-GB"/>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2" y="27305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80337" y="274645"/>
            <a:ext cx="2414588"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536578" y="274645"/>
            <a:ext cx="7078663"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wrap="square">
            <a:normAutofit/>
          </a:bodyPr>
          <a:lstStyle/>
          <a:p>
            <a:r>
              <a:rPr lang="zh-CN" altLang="en-US" dirty="0"/>
              <a:t>单击此处编辑母版标题样式</a:t>
            </a:r>
          </a:p>
        </p:txBody>
      </p:sp>
      <p:sp>
        <p:nvSpPr>
          <p:cNvPr id="3" name="日期占位符 2"/>
          <p:cNvSpPr>
            <a:spLocks noGrp="1"/>
          </p:cNvSpPr>
          <p:nvPr>
            <p:ph type="dt" sz="half" idx="10"/>
            <p:custDataLst>
              <p:tags r:id="rId2"/>
            </p:custDataLst>
          </p:nvPr>
        </p:nvSpPr>
        <p:spPr>
          <a:xfrm>
            <a:off x="565468" y="5807472"/>
            <a:ext cx="2228850" cy="296664"/>
          </a:xfrm>
        </p:spPr>
        <p:txBody>
          <a:bodyPr wrap="square">
            <a:normAutofit/>
          </a:bodyPr>
          <a:lstStyle/>
          <a:p>
            <a:fld id="{5592522B-0F24-4480-B9DD-A9474A6880D6}" type="datetimeFigureOut">
              <a:rPr lang="zh-CN" altLang="en-US" smtClean="0"/>
              <a:t>2026/3/24</a:t>
            </a:fld>
            <a:endParaRPr lang="zh-CN" altLang="en-US"/>
          </a:p>
        </p:txBody>
      </p:sp>
      <p:sp>
        <p:nvSpPr>
          <p:cNvPr id="4" name="页脚占位符 3"/>
          <p:cNvSpPr>
            <a:spLocks noGrp="1"/>
          </p:cNvSpPr>
          <p:nvPr>
            <p:ph type="ftr" sz="quarter" idx="11"/>
            <p:custDataLst>
              <p:tags r:id="rId3"/>
            </p:custDataLst>
          </p:nvPr>
        </p:nvSpPr>
        <p:spPr>
          <a:xfrm>
            <a:off x="3281363" y="5807472"/>
            <a:ext cx="3343275" cy="296664"/>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7112611" y="5807472"/>
            <a:ext cx="2228850" cy="296664"/>
          </a:xfrm>
        </p:spPr>
        <p:txBody>
          <a:bodyPr wrap="square">
            <a:normAutofit/>
          </a:bodyPr>
          <a:lstStyle/>
          <a:p>
            <a:fld id="{BE5F26B5-172A-4DC2-B0B7-181CFC56B87C}"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95300" y="274638"/>
            <a:ext cx="8915400" cy="954087"/>
          </a:xfrm>
          <a:prstGeom prst="rect">
            <a:avLst/>
          </a:prstGeom>
          <a:noFill/>
          <a:ln w="9525">
            <a:noFill/>
            <a:miter lim="800000"/>
          </a:ln>
        </p:spPr>
        <p:txBody>
          <a:bodyPr vert="horz" wrap="square" lIns="91440" tIns="45720" rIns="91440" bIns="45720" numCol="1" anchor="ctr" anchorCtr="0" compatLnSpc="1"/>
          <a:lstStyle/>
          <a:p>
            <a:pPr lvl="0"/>
            <a:r>
              <a:rPr lang="en-US" dirty="0"/>
              <a:t>Click to edit Master title style</a:t>
            </a:r>
            <a:endParaRPr lang="en-GB" dirty="0"/>
          </a:p>
        </p:txBody>
      </p:sp>
      <p:sp>
        <p:nvSpPr>
          <p:cNvPr id="2051" name="Text Placeholder 2"/>
          <p:cNvSpPr>
            <a:spLocks noGrp="1"/>
          </p:cNvSpPr>
          <p:nvPr>
            <p:ph type="body" idx="1"/>
          </p:nvPr>
        </p:nvSpPr>
        <p:spPr bwMode="auto">
          <a:xfrm>
            <a:off x="495300" y="1600204"/>
            <a:ext cx="8915400" cy="4525963"/>
          </a:xfrm>
          <a:prstGeom prst="rect">
            <a:avLst/>
          </a:prstGeom>
          <a:noFill/>
          <a:ln w="9525">
            <a:noFill/>
            <a:miter lim="800000"/>
          </a:ln>
        </p:spPr>
        <p:txBody>
          <a:bodyPr vert="horz" wrap="square" lIns="91440" tIns="45720" rIns="91440" bIns="45720" numCol="1" anchor="t" anchorCtr="0" compatLnSpc="1"/>
          <a:lstStyle/>
          <a:p>
            <a:pPr lvl="0"/>
            <a:r>
              <a:rPr lang="en-US" dirty="0"/>
              <a:t>Click to edit Master text styles</a:t>
            </a:r>
          </a:p>
          <a:p>
            <a:pPr lvl="1"/>
            <a:r>
              <a:rPr lang="en-US" dirty="0"/>
              <a:t>Second level</a:t>
            </a:r>
          </a:p>
        </p:txBody>
      </p:sp>
      <p:sp>
        <p:nvSpPr>
          <p:cNvPr id="19" name="Line 8"/>
          <p:cNvSpPr>
            <a:spLocks noChangeShapeType="1"/>
          </p:cNvSpPr>
          <p:nvPr userDrawn="1"/>
        </p:nvSpPr>
        <p:spPr bwMode="auto">
          <a:xfrm>
            <a:off x="571499" y="1206500"/>
            <a:ext cx="8839201" cy="0"/>
          </a:xfrm>
          <a:prstGeom prst="line">
            <a:avLst/>
          </a:prstGeom>
          <a:noFill/>
          <a:ln w="57150" cmpd="thinThick">
            <a:solidFill>
              <a:srgbClr val="3333FF"/>
            </a:solidFill>
            <a:round/>
          </a:ln>
          <a:effectLst/>
        </p:spPr>
        <p:txBody>
          <a:bodyPr/>
          <a:lstStyle/>
          <a:p>
            <a:pPr algn="ctr">
              <a:defRPr/>
            </a:pPr>
            <a:endParaRPr lang="en-US"/>
          </a:p>
        </p:txBody>
      </p:sp>
      <p:pic>
        <p:nvPicPr>
          <p:cNvPr id="2056" name="Picture 8" descr="H:\MY DOCUMENTS\GSICS\logo\GSICS180px.png"/>
          <p:cNvPicPr>
            <a:picLocks noChangeAspect="1" noChangeArrowheads="1"/>
          </p:cNvPicPr>
          <p:nvPr userDrawn="1"/>
        </p:nvPicPr>
        <p:blipFill>
          <a:blip r:embed="rId15" cstate="print"/>
          <a:srcRect/>
          <a:stretch>
            <a:fillRect/>
          </a:stretch>
        </p:blipFill>
        <p:spPr bwMode="auto">
          <a:xfrm>
            <a:off x="8191505" y="6162695"/>
            <a:ext cx="1714500" cy="695325"/>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p:txStyles>
    <p:titleStyle>
      <a:lvl1pPr algn="ctr" rtl="0" eaLnBrk="0" fontAlgn="base" hangingPunct="0">
        <a:spcBef>
          <a:spcPct val="0"/>
        </a:spcBef>
        <a:spcAft>
          <a:spcPct val="0"/>
        </a:spcAft>
        <a:defRPr sz="2800" b="1"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400" b="1"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1800" b="1" kern="1200">
          <a:solidFill>
            <a:schemeClr val="tx2"/>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32.gif"/><Relationship Id="rId3" Type="http://schemas.openxmlformats.org/officeDocument/2006/relationships/image" Target="../media/image27.gif"/><Relationship Id="rId7" Type="http://schemas.openxmlformats.org/officeDocument/2006/relationships/image" Target="../media/image31.gi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0.gif"/><Relationship Id="rId5" Type="http://schemas.openxmlformats.org/officeDocument/2006/relationships/image" Target="../media/image29.gif"/><Relationship Id="rId4" Type="http://schemas.openxmlformats.org/officeDocument/2006/relationships/image" Target="../media/image28.gif"/></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4.png"/><Relationship Id="rId7"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25.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8.xml"/><Relationship Id="rId7"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5" Type="http://schemas.openxmlformats.org/officeDocument/2006/relationships/tags" Target="../tags/tag10.xml"/><Relationship Id="rId10" Type="http://schemas.openxmlformats.org/officeDocument/2006/relationships/image" Target="../media/image46.png"/><Relationship Id="rId4" Type="http://schemas.openxmlformats.org/officeDocument/2006/relationships/tags" Target="../tags/tag9.xml"/><Relationship Id="rId9"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48.jpe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47.jpeg"/><Relationship Id="rId5" Type="http://schemas.openxmlformats.org/officeDocument/2006/relationships/notesSlide" Target="../notesSlides/notesSlide18.xml"/><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image" Target="../media/image50.png"/><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49.png"/><Relationship Id="rId5" Type="http://schemas.openxmlformats.org/officeDocument/2006/relationships/notesSlide" Target="../notesSlides/notesSlide19.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sz="3200" dirty="0">
                <a:latin typeface="Times New Roman" panose="02020603050405020304" pitchFamily="18" charset="0"/>
                <a:cs typeface="Times New Roman" panose="02020603050405020304" pitchFamily="18" charset="0"/>
              </a:rPr>
              <a:t>Research on the Non-Uniformity Correction Method for FY-3F OMS-N</a:t>
            </a:r>
            <a:endParaRPr lang="zh-CN" altLang="en-US" sz="3200" dirty="0">
              <a:latin typeface="Times New Roman" panose="02020603050405020304" pitchFamily="18" charset="0"/>
              <a:cs typeface="Times New Roman" panose="02020603050405020304" pitchFamily="18" charset="0"/>
            </a:endParaRPr>
          </a:p>
        </p:txBody>
      </p:sp>
      <p:sp>
        <p:nvSpPr>
          <p:cNvPr id="3" name="副标题 2"/>
          <p:cNvSpPr>
            <a:spLocks noGrp="1"/>
          </p:cNvSpPr>
          <p:nvPr>
            <p:ph type="subTitle" idx="1"/>
          </p:nvPr>
        </p:nvSpPr>
        <p:spPr>
          <a:xfrm>
            <a:off x="1095982" y="4921994"/>
            <a:ext cx="7933717" cy="1407470"/>
          </a:xfrm>
        </p:spPr>
        <p:txBody>
          <a:bodyPr/>
          <a:lstStyle/>
          <a:p>
            <a:r>
              <a:rPr lang="en-US" altLang="zh-CN" sz="1800" dirty="0">
                <a:solidFill>
                  <a:schemeClr val="tx1"/>
                </a:solidFill>
              </a:rPr>
              <a:t>Mao Jinghua</a:t>
            </a:r>
            <a:r>
              <a:rPr lang="en-US" altLang="zh-CN" sz="1800" baseline="30000" dirty="0">
                <a:solidFill>
                  <a:schemeClr val="tx1"/>
                </a:solidFill>
              </a:rPr>
              <a:t>1</a:t>
            </a:r>
            <a:r>
              <a:rPr lang="en-US" altLang="zh-CN" sz="1800" dirty="0">
                <a:solidFill>
                  <a:schemeClr val="tx1"/>
                </a:solidFill>
              </a:rPr>
              <a:t>, Wang </a:t>
            </a:r>
            <a:r>
              <a:rPr lang="en-US" altLang="zh-CN" sz="1800" dirty="0" err="1">
                <a:solidFill>
                  <a:schemeClr val="tx1"/>
                </a:solidFill>
              </a:rPr>
              <a:t>Yongmei</a:t>
            </a:r>
            <a:r>
              <a:rPr lang="en-US" altLang="zh-CN" sz="1800" dirty="0">
                <a:solidFill>
                  <a:schemeClr val="tx1"/>
                </a:solidFill>
              </a:rPr>
              <a:t> </a:t>
            </a:r>
            <a:r>
              <a:rPr lang="en-US" altLang="zh-CN" sz="1800" baseline="30000" dirty="0">
                <a:solidFill>
                  <a:schemeClr val="tx1"/>
                </a:solidFill>
              </a:rPr>
              <a:t>1</a:t>
            </a:r>
            <a:r>
              <a:rPr lang="en-US" altLang="zh-CN" sz="1800" dirty="0">
                <a:solidFill>
                  <a:schemeClr val="tx1"/>
                </a:solidFill>
              </a:rPr>
              <a:t>,  Wang Qian</a:t>
            </a:r>
            <a:r>
              <a:rPr lang="en-US" altLang="zh-CN" sz="1800" baseline="30000" dirty="0">
                <a:solidFill>
                  <a:schemeClr val="tx1"/>
                </a:solidFill>
              </a:rPr>
              <a:t>2</a:t>
            </a:r>
            <a:r>
              <a:rPr lang="en-US" altLang="zh-CN" sz="1800" dirty="0">
                <a:solidFill>
                  <a:schemeClr val="tx1"/>
                </a:solidFill>
              </a:rPr>
              <a:t> , Hu Xiuqing</a:t>
            </a:r>
            <a:r>
              <a:rPr lang="en-US" altLang="zh-CN" sz="1800" baseline="30000" dirty="0">
                <a:solidFill>
                  <a:schemeClr val="tx1"/>
                </a:solidFill>
              </a:rPr>
              <a:t>2</a:t>
            </a:r>
            <a:r>
              <a:rPr lang="en-US" altLang="zh-CN" sz="1800" dirty="0">
                <a:solidFill>
                  <a:schemeClr val="tx1"/>
                </a:solidFill>
              </a:rPr>
              <a:t>, Yan Huanhuan</a:t>
            </a:r>
            <a:r>
              <a:rPr lang="en-US" altLang="zh-CN" sz="1800" baseline="30000" dirty="0">
                <a:solidFill>
                  <a:schemeClr val="tx1"/>
                </a:solidFill>
              </a:rPr>
              <a:t>2</a:t>
            </a:r>
            <a:r>
              <a:rPr lang="en-US" altLang="zh-CN" sz="1800" dirty="0">
                <a:solidFill>
                  <a:schemeClr val="tx1"/>
                </a:solidFill>
              </a:rPr>
              <a:t>,Wang Yapeng</a:t>
            </a:r>
            <a:r>
              <a:rPr lang="en-US" altLang="zh-CN" sz="1800" baseline="30000" dirty="0">
                <a:solidFill>
                  <a:schemeClr val="tx1"/>
                </a:solidFill>
              </a:rPr>
              <a:t>2</a:t>
            </a:r>
            <a:r>
              <a:rPr lang="en-US" altLang="zh-CN" sz="1800" dirty="0">
                <a:solidFill>
                  <a:schemeClr val="tx1"/>
                </a:solidFill>
              </a:rPr>
              <a:t>, Xu Jian</a:t>
            </a:r>
            <a:r>
              <a:rPr lang="en-US" altLang="zh-CN" sz="1800" baseline="30000" dirty="0">
                <a:solidFill>
                  <a:schemeClr val="tx1"/>
                </a:solidFill>
              </a:rPr>
              <a:t>1</a:t>
            </a:r>
            <a:r>
              <a:rPr lang="en-US" altLang="zh-CN" sz="1800" dirty="0">
                <a:solidFill>
                  <a:schemeClr val="tx1"/>
                </a:solidFill>
              </a:rPr>
              <a:t> , Fan Meng</a:t>
            </a:r>
            <a:r>
              <a:rPr lang="en-US" altLang="zh-CN" sz="1800" baseline="30000" dirty="0">
                <a:solidFill>
                  <a:schemeClr val="tx1"/>
                </a:solidFill>
              </a:rPr>
              <a:t>3</a:t>
            </a:r>
            <a:r>
              <a:rPr lang="en-US" altLang="zh-CN" sz="1800" dirty="0">
                <a:solidFill>
                  <a:schemeClr val="tx1"/>
                </a:solidFill>
              </a:rPr>
              <a:t> , Yu Chao</a:t>
            </a:r>
            <a:r>
              <a:rPr lang="en-US" altLang="zh-CN" sz="1800" baseline="30000" dirty="0">
                <a:solidFill>
                  <a:schemeClr val="tx1"/>
                </a:solidFill>
              </a:rPr>
              <a:t>3</a:t>
            </a:r>
            <a:r>
              <a:rPr lang="en-US" altLang="zh-CN" sz="1800" dirty="0">
                <a:solidFill>
                  <a:schemeClr val="tx1"/>
                </a:solidFill>
              </a:rPr>
              <a:t>, Wei Fei</a:t>
            </a:r>
            <a:r>
              <a:rPr lang="en-US" altLang="zh-CN" sz="1800" baseline="30000" dirty="0">
                <a:solidFill>
                  <a:schemeClr val="tx1"/>
                </a:solidFill>
              </a:rPr>
              <a:t>1</a:t>
            </a:r>
          </a:p>
          <a:p>
            <a:r>
              <a:rPr lang="en-US" altLang="zh-CN" sz="1800" dirty="0">
                <a:solidFill>
                  <a:schemeClr val="tx1"/>
                </a:solidFill>
              </a:rPr>
              <a:t>1 NSSC  2 NSMC  3 AIRCAS</a:t>
            </a:r>
          </a:p>
          <a:p>
            <a:endParaRPr lang="en-US" altLang="zh-CN" sz="1800" dirty="0">
              <a:solidFill>
                <a:srgbClr val="002060"/>
              </a:solidFill>
            </a:endParaRPr>
          </a:p>
          <a:p>
            <a:r>
              <a:rPr lang="en-US" altLang="zh-CN" sz="1800" dirty="0">
                <a:solidFill>
                  <a:srgbClr val="002060"/>
                </a:solidFill>
              </a:rPr>
              <a:t>March 25, 2026</a:t>
            </a:r>
            <a:endParaRPr lang="en-US" altLang="zh-CN" sz="1800" dirty="0">
              <a:solidFill>
                <a:schemeClr val="tx1"/>
              </a:solidFill>
            </a:endParaRPr>
          </a:p>
        </p:txBody>
      </p:sp>
    </p:spTree>
    <p:extLst>
      <p:ext uri="{BB962C8B-B14F-4D97-AF65-F5344CB8AC3E}">
        <p14:creationId xmlns:p14="http://schemas.microsoft.com/office/powerpoint/2010/main" val="24355159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888" y="359607"/>
            <a:ext cx="3978234" cy="568511"/>
          </a:xfrm>
        </p:spPr>
        <p:txBody>
          <a:bodyPr/>
          <a:lstStyle/>
          <a:p>
            <a:pPr algn="l"/>
            <a:r>
              <a:rPr lang="en-US" sz="3600" dirty="0"/>
              <a:t>Outline</a:t>
            </a:r>
          </a:p>
        </p:txBody>
      </p:sp>
      <p:sp>
        <p:nvSpPr>
          <p:cNvPr id="3" name="Content Placeholder 2"/>
          <p:cNvSpPr>
            <a:spLocks noGrp="1"/>
          </p:cNvSpPr>
          <p:nvPr>
            <p:ph idx="1"/>
          </p:nvPr>
        </p:nvSpPr>
        <p:spPr>
          <a:xfrm>
            <a:off x="1257489" y="1231392"/>
            <a:ext cx="7928285" cy="4676540"/>
          </a:xfrm>
        </p:spPr>
        <p:txBody>
          <a:bodyPr/>
          <a:lstStyle/>
          <a:p>
            <a:pPr>
              <a:spcBef>
                <a:spcPts val="0"/>
              </a:spcBef>
            </a:pPr>
            <a:endParaRPr lang="en-US" sz="2600" dirty="0">
              <a:latin typeface="Times New Roman" panose="02020603050405020304" pitchFamily="18" charset="0"/>
              <a:cs typeface="Times New Roman" panose="02020603050405020304" pitchFamily="18" charset="0"/>
            </a:endParaRPr>
          </a:p>
          <a:p>
            <a:pPr>
              <a:spcBef>
                <a:spcPts val="0"/>
              </a:spcBef>
            </a:pPr>
            <a:r>
              <a:rPr lang="en-US" sz="2600" dirty="0">
                <a:solidFill>
                  <a:srgbClr val="FF0000"/>
                </a:solidFill>
                <a:latin typeface="Times New Roman" panose="02020603050405020304" pitchFamily="18" charset="0"/>
                <a:cs typeface="Times New Roman" panose="02020603050405020304" pitchFamily="18" charset="0"/>
              </a:rPr>
              <a:t>FY-3F </a:t>
            </a:r>
            <a:r>
              <a:rPr lang="en-US" altLang="zh-CN" sz="2600" dirty="0">
                <a:solidFill>
                  <a:srgbClr val="FF0000"/>
                </a:solidFill>
                <a:latin typeface="Times New Roman" panose="02020603050405020304" pitchFamily="18" charset="0"/>
                <a:cs typeface="Times New Roman" panose="02020603050405020304" pitchFamily="18" charset="0"/>
              </a:rPr>
              <a:t>OMS-Nadir instrument Review</a:t>
            </a:r>
            <a:endParaRPr lang="en-US" sz="2600" dirty="0">
              <a:solidFill>
                <a:srgbClr val="FF0000"/>
              </a:solidFill>
              <a:latin typeface="Times New Roman" panose="02020603050405020304" pitchFamily="18" charset="0"/>
              <a:cs typeface="Times New Roman" panose="02020603050405020304" pitchFamily="18" charset="0"/>
            </a:endParaRPr>
          </a:p>
          <a:p>
            <a:pPr>
              <a:spcBef>
                <a:spcPts val="0"/>
              </a:spcBef>
            </a:pPr>
            <a:r>
              <a:rPr lang="en-US" sz="2600" dirty="0">
                <a:latin typeface="Times New Roman" panose="02020603050405020304" pitchFamily="18" charset="0"/>
                <a:cs typeface="Times New Roman" panose="02020603050405020304" pitchFamily="18" charset="0"/>
              </a:rPr>
              <a:t>On-orbit Performance and Analysis</a:t>
            </a:r>
          </a:p>
          <a:p>
            <a:pPr marL="1177200">
              <a:spcBef>
                <a:spcPts val="0"/>
              </a:spcBef>
            </a:pPr>
            <a:r>
              <a:rPr lang="en-US" sz="2600" dirty="0">
                <a:solidFill>
                  <a:srgbClr val="0070C0"/>
                </a:solidFill>
                <a:latin typeface="Times New Roman" panose="02020603050405020304" pitchFamily="18" charset="0"/>
                <a:cs typeface="Times New Roman" panose="02020603050405020304" pitchFamily="18" charset="0"/>
              </a:rPr>
              <a:t>On-orbit Performance </a:t>
            </a:r>
          </a:p>
          <a:p>
            <a:pPr marL="1177200">
              <a:spcBef>
                <a:spcPts val="0"/>
              </a:spcBef>
            </a:pPr>
            <a:r>
              <a:rPr lang="en-US" sz="2600" dirty="0">
                <a:solidFill>
                  <a:srgbClr val="0070C0"/>
                </a:solidFill>
                <a:latin typeface="Times New Roman" panose="02020603050405020304" pitchFamily="18" charset="0"/>
                <a:cs typeface="Times New Roman" panose="02020603050405020304" pitchFamily="18" charset="0"/>
              </a:rPr>
              <a:t>WLS </a:t>
            </a:r>
            <a:r>
              <a:rPr lang="en-US" altLang="zh-CN" sz="2600" dirty="0">
                <a:solidFill>
                  <a:srgbClr val="0070C0"/>
                </a:solidFill>
                <a:latin typeface="Times New Roman" panose="02020603050405020304" pitchFamily="18" charset="0"/>
                <a:cs typeface="Times New Roman" panose="02020603050405020304" pitchFamily="18" charset="0"/>
              </a:rPr>
              <a:t>Analysis</a:t>
            </a:r>
          </a:p>
          <a:p>
            <a:pPr marL="1177200">
              <a:spcBef>
                <a:spcPts val="0"/>
              </a:spcBef>
            </a:pPr>
            <a:r>
              <a:rPr lang="en-US" altLang="zh-CN" sz="2600" dirty="0">
                <a:solidFill>
                  <a:srgbClr val="0070C0"/>
                </a:solidFill>
                <a:latin typeface="Times New Roman" panose="02020603050405020304" pitchFamily="18" charset="0"/>
                <a:cs typeface="Times New Roman" panose="02020603050405020304" pitchFamily="18" charset="0"/>
              </a:rPr>
              <a:t>Data Processing</a:t>
            </a:r>
            <a:endParaRPr lang="en-US" sz="2600" dirty="0">
              <a:solidFill>
                <a:srgbClr val="0070C0"/>
              </a:solidFill>
              <a:latin typeface="Times New Roman" panose="02020603050405020304" pitchFamily="18" charset="0"/>
              <a:cs typeface="Times New Roman" panose="02020603050405020304" pitchFamily="18" charset="0"/>
            </a:endParaRPr>
          </a:p>
          <a:p>
            <a:pPr>
              <a:spcBef>
                <a:spcPts val="0"/>
              </a:spcBef>
            </a:pPr>
            <a:r>
              <a:rPr lang="en-US" sz="2600" dirty="0">
                <a:solidFill>
                  <a:srgbClr val="000000"/>
                </a:solidFill>
                <a:latin typeface="Times New Roman" panose="02020603050405020304" pitchFamily="18" charset="0"/>
                <a:cs typeface="Times New Roman" panose="02020603050405020304" pitchFamily="18" charset="0"/>
              </a:rPr>
              <a:t>Level 2 Product Validation</a:t>
            </a:r>
          </a:p>
          <a:p>
            <a:pPr marL="1249200" lvl="1" indent="-457200">
              <a:spcBef>
                <a:spcPts val="0"/>
              </a:spcBef>
              <a:buFont typeface="Arial" panose="020B0604020202020204" pitchFamily="34" charset="0"/>
              <a:buChar char="•"/>
            </a:pPr>
            <a:r>
              <a:rPr lang="en-US" sz="2600" dirty="0">
                <a:solidFill>
                  <a:srgbClr val="0070C0"/>
                </a:solidFill>
                <a:latin typeface="Times New Roman" panose="02020603050405020304" pitchFamily="18" charset="0"/>
                <a:cs typeface="Times New Roman" panose="02020603050405020304" pitchFamily="18" charset="0"/>
              </a:rPr>
              <a:t>AOD and AAI</a:t>
            </a:r>
          </a:p>
          <a:p>
            <a:pPr marL="1249200" lvl="1" indent="-457200">
              <a:spcBef>
                <a:spcPts val="0"/>
              </a:spcBef>
              <a:buFont typeface="Arial" panose="020B0604020202020204" pitchFamily="34" charset="0"/>
              <a:buChar char="•"/>
            </a:pPr>
            <a:r>
              <a:rPr lang="en-US" altLang="zh-CN" sz="2600" dirty="0">
                <a:solidFill>
                  <a:srgbClr val="0070C0"/>
                </a:solidFill>
                <a:latin typeface="Times New Roman" panose="02020603050405020304" pitchFamily="18" charset="0"/>
                <a:cs typeface="Times New Roman" panose="02020603050405020304" pitchFamily="18" charset="0"/>
              </a:rPr>
              <a:t>NO₂ TVCD</a:t>
            </a:r>
          </a:p>
          <a:p>
            <a:pPr marL="1249200" lvl="1" indent="-457200">
              <a:spcBef>
                <a:spcPts val="0"/>
              </a:spcBef>
              <a:buFont typeface="Arial" panose="020B0604020202020204" pitchFamily="34" charset="0"/>
              <a:buChar char="•"/>
            </a:pPr>
            <a:r>
              <a:rPr lang="en-US" sz="2600" dirty="0">
                <a:solidFill>
                  <a:srgbClr val="0070C0"/>
                </a:solidFill>
                <a:latin typeface="Times New Roman" panose="02020603050405020304" pitchFamily="18" charset="0"/>
                <a:cs typeface="Times New Roman" panose="02020603050405020304" pitchFamily="18" charset="0"/>
              </a:rPr>
              <a:t>Cloud Fraction</a:t>
            </a:r>
            <a:endParaRPr lang="en-US" altLang="zh-CN" sz="2600" dirty="0">
              <a:solidFill>
                <a:srgbClr val="0070C0"/>
              </a:solidFill>
              <a:latin typeface="Times New Roman" panose="02020603050405020304" pitchFamily="18" charset="0"/>
              <a:cs typeface="Times New Roman" panose="02020603050405020304" pitchFamily="18" charset="0"/>
            </a:endParaRPr>
          </a:p>
          <a:p>
            <a:pPr marL="0" lvl="1" indent="0">
              <a:spcBef>
                <a:spcPts val="0"/>
              </a:spcBef>
              <a:buFont typeface="Arial" panose="020B0604020202020204" pitchFamily="34" charset="0"/>
              <a:buChar char="•"/>
            </a:pPr>
            <a:r>
              <a:rPr lang="en-US" altLang="zh-CN" sz="2600" dirty="0">
                <a:solidFill>
                  <a:schemeClr val="tx1"/>
                </a:solidFill>
                <a:latin typeface="Times New Roman" panose="02020603050405020304" pitchFamily="18" charset="0"/>
                <a:cs typeface="Times New Roman" panose="02020603050405020304" pitchFamily="18" charset="0"/>
              </a:rPr>
              <a:t>   Conclusion</a:t>
            </a:r>
            <a:endParaRPr lang="en-US" sz="2600" dirty="0">
              <a:solidFill>
                <a:schemeClr val="tx1"/>
              </a:solidFill>
              <a:latin typeface="Times New Roman" panose="02020603050405020304" pitchFamily="18" charset="0"/>
              <a:cs typeface="Times New Roman" panose="02020603050405020304" pitchFamily="18" charset="0"/>
            </a:endParaRPr>
          </a:p>
          <a:p>
            <a:pPr marL="514350" indent="-457200">
              <a:buNone/>
            </a:pPr>
            <a:endParaRPr lang="en-US" sz="2600" i="1" dirty="0">
              <a:solidFill>
                <a:srgbClr val="000000"/>
              </a:solidFill>
              <a:latin typeface="Times New Roman" panose="02020603050405020304" pitchFamily="18" charset="0"/>
              <a:cs typeface="Times New Roman" panose="02020603050405020304" pitchFamily="18" charset="0"/>
            </a:endParaRPr>
          </a:p>
          <a:p>
            <a:pPr lvl="1"/>
            <a:endParaRPr lang="en-US" sz="2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内容占位符 7">
            <a:extLst>
              <a:ext uri="{FF2B5EF4-FFF2-40B4-BE49-F238E27FC236}">
                <a16:creationId xmlns:a16="http://schemas.microsoft.com/office/drawing/2014/main" id="{9479B444-8589-756A-754A-44A905CF2B2D}"/>
              </a:ext>
            </a:extLst>
          </p:cNvPr>
          <p:cNvSpPr>
            <a:spLocks noGrp="1"/>
          </p:cNvSpPr>
          <p:nvPr>
            <p:ph idx="1"/>
          </p:nvPr>
        </p:nvSpPr>
        <p:spPr/>
        <p:txBody>
          <a:bodyPr/>
          <a:lstStyle/>
          <a:p>
            <a:r>
              <a:rPr lang="en-US" altLang="zh-CN" dirty="0"/>
              <a:t>The launch date for FY-3F is end of 2023 with a 8 year design lifetime</a:t>
            </a:r>
          </a:p>
          <a:p>
            <a:r>
              <a:rPr lang="en-US" altLang="zh-CN" dirty="0"/>
              <a:t>The Earth system's observation capacity has been strengthened, enhancing detection of stratospheric and tropospheric components like ozone and sulfur dioxide.</a:t>
            </a:r>
          </a:p>
          <a:p>
            <a:r>
              <a:rPr lang="en-US" altLang="zh-CN" dirty="0"/>
              <a:t>The Ozone Monitoring Suite - Nadir (OMS-N) is the payload of the FY-3F mission </a:t>
            </a:r>
          </a:p>
        </p:txBody>
      </p:sp>
      <p:sp>
        <p:nvSpPr>
          <p:cNvPr id="2" name="Title 1"/>
          <p:cNvSpPr>
            <a:spLocks noGrp="1"/>
          </p:cNvSpPr>
          <p:nvPr>
            <p:ph type="title"/>
          </p:nvPr>
        </p:nvSpPr>
        <p:spPr>
          <a:xfrm>
            <a:off x="603213" y="348310"/>
            <a:ext cx="7160395" cy="440838"/>
          </a:xfrm>
        </p:spPr>
        <p:txBody>
          <a:bodyPr/>
          <a:lstStyle/>
          <a:p>
            <a:pPr algn="l"/>
            <a:r>
              <a:rPr lang="en-US" sz="3600" b="1" dirty="0"/>
              <a:t>FY-3F OMS-Nadir instrument Review</a:t>
            </a:r>
          </a:p>
        </p:txBody>
      </p:sp>
      <p:pic>
        <p:nvPicPr>
          <p:cNvPr id="10" name="图片 9">
            <a:extLst>
              <a:ext uri="{FF2B5EF4-FFF2-40B4-BE49-F238E27FC236}">
                <a16:creationId xmlns:a16="http://schemas.microsoft.com/office/drawing/2014/main" id="{F5A62DFA-4501-5500-92BE-2BE4E4F98162}"/>
              </a:ext>
            </a:extLst>
          </p:cNvPr>
          <p:cNvPicPr>
            <a:picLocks noChangeAspect="1"/>
          </p:cNvPicPr>
          <p:nvPr/>
        </p:nvPicPr>
        <p:blipFill>
          <a:blip r:embed="rId3"/>
          <a:stretch>
            <a:fillRect/>
          </a:stretch>
        </p:blipFill>
        <p:spPr>
          <a:xfrm>
            <a:off x="5551382" y="4163526"/>
            <a:ext cx="3590103" cy="201833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A7BC2-DF91-BB0C-E283-459572970F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04788C-A584-771F-E0DC-AC503084BAE6}"/>
              </a:ext>
            </a:extLst>
          </p:cNvPr>
          <p:cNvSpPr>
            <a:spLocks noGrp="1"/>
          </p:cNvSpPr>
          <p:nvPr>
            <p:ph type="title"/>
          </p:nvPr>
        </p:nvSpPr>
        <p:spPr>
          <a:xfrm>
            <a:off x="603213" y="348310"/>
            <a:ext cx="7160395" cy="440838"/>
          </a:xfrm>
        </p:spPr>
        <p:txBody>
          <a:bodyPr/>
          <a:lstStyle/>
          <a:p>
            <a:pPr algn="l"/>
            <a:r>
              <a:rPr lang="en-US" sz="3600" b="1" dirty="0"/>
              <a:t>FY-3F OMS-Nadir instrument Review</a:t>
            </a:r>
          </a:p>
        </p:txBody>
      </p:sp>
      <p:sp>
        <p:nvSpPr>
          <p:cNvPr id="7" name="文本框 6">
            <a:extLst>
              <a:ext uri="{FF2B5EF4-FFF2-40B4-BE49-F238E27FC236}">
                <a16:creationId xmlns:a16="http://schemas.microsoft.com/office/drawing/2014/main" id="{CC784F23-6F4C-4B11-EF6E-9482952543E4}"/>
              </a:ext>
            </a:extLst>
          </p:cNvPr>
          <p:cNvSpPr txBox="1"/>
          <p:nvPr/>
        </p:nvSpPr>
        <p:spPr>
          <a:xfrm>
            <a:off x="565133" y="1691398"/>
            <a:ext cx="4266655" cy="2554545"/>
          </a:xfrm>
          <a:prstGeom prst="rect">
            <a:avLst/>
          </a:prstGeom>
          <a:solidFill>
            <a:srgbClr val="00B0F0">
              <a:alpha val="51000"/>
            </a:srgbClr>
          </a:solidFill>
        </p:spPr>
        <p:txBody>
          <a:bodyPr wrap="square" rtlCol="0">
            <a:spAutoFit/>
          </a:bodyPr>
          <a:lstStyle/>
          <a:p>
            <a:r>
              <a:rPr lang="en-US" altLang="zh-CN" sz="2000" dirty="0">
                <a:solidFill>
                  <a:schemeClr val="tx1"/>
                </a:solidFill>
                <a:latin typeface="+mn-lt"/>
              </a:rPr>
              <a:t>The OMS-N</a:t>
            </a:r>
          </a:p>
          <a:p>
            <a:pPr marL="342900" indent="-342900">
              <a:buFont typeface="Wingdings" panose="05000000000000000000" pitchFamily="2" charset="2"/>
              <a:buChar char="u"/>
            </a:pPr>
            <a:r>
              <a:rPr lang="en-US" altLang="zh-CN" sz="2000" dirty="0">
                <a:solidFill>
                  <a:schemeClr val="tx1"/>
                </a:solidFill>
                <a:latin typeface="+mn-lt"/>
              </a:rPr>
              <a:t>UV-VIS nadir viewing </a:t>
            </a:r>
            <a:r>
              <a:rPr lang="en-US" altLang="zh-CN" sz="2000" dirty="0" err="1">
                <a:solidFill>
                  <a:schemeClr val="tx1"/>
                </a:solidFill>
                <a:latin typeface="+mn-lt"/>
              </a:rPr>
              <a:t>pushbroom</a:t>
            </a:r>
            <a:r>
              <a:rPr lang="en-US" altLang="zh-CN" sz="2000" dirty="0">
                <a:solidFill>
                  <a:schemeClr val="tx1"/>
                </a:solidFill>
                <a:latin typeface="+mn-lt"/>
              </a:rPr>
              <a:t> grating spectrometer</a:t>
            </a:r>
          </a:p>
          <a:p>
            <a:pPr marL="342900" indent="-342900">
              <a:buFont typeface="Wingdings" panose="05000000000000000000" pitchFamily="2" charset="2"/>
              <a:buChar char="u"/>
            </a:pPr>
            <a:r>
              <a:rPr lang="en-US" altLang="zh-CN" sz="2000" dirty="0">
                <a:solidFill>
                  <a:schemeClr val="tx1"/>
                </a:solidFill>
                <a:latin typeface="+mn-lt"/>
              </a:rPr>
              <a:t>Spectral range : 250-320nm,310-495nm</a:t>
            </a:r>
          </a:p>
          <a:p>
            <a:pPr marL="342900" indent="-342900">
              <a:buFont typeface="Wingdings" panose="05000000000000000000" pitchFamily="2" charset="2"/>
              <a:buChar char="u"/>
            </a:pPr>
            <a:r>
              <a:rPr lang="en-US" altLang="zh-CN" sz="2000" dirty="0">
                <a:solidFill>
                  <a:schemeClr val="tx1"/>
                </a:solidFill>
                <a:latin typeface="+mn-lt"/>
              </a:rPr>
              <a:t>Spectral resolution :0.5-0.6nm</a:t>
            </a:r>
          </a:p>
          <a:p>
            <a:pPr marL="342900" indent="-342900">
              <a:buFont typeface="Wingdings" panose="05000000000000000000" pitchFamily="2" charset="2"/>
              <a:buChar char="u"/>
            </a:pPr>
            <a:r>
              <a:rPr lang="en-US" altLang="zh-CN" sz="2000" dirty="0">
                <a:solidFill>
                  <a:schemeClr val="tx1"/>
                </a:solidFill>
                <a:latin typeface="+mn-lt"/>
              </a:rPr>
              <a:t>FOV :112°</a:t>
            </a:r>
          </a:p>
          <a:p>
            <a:pPr marL="342900" indent="-342900">
              <a:buFont typeface="Wingdings" panose="05000000000000000000" pitchFamily="2" charset="2"/>
              <a:buChar char="u"/>
            </a:pPr>
            <a:r>
              <a:rPr lang="en-US" altLang="zh-CN" sz="2000" dirty="0">
                <a:solidFill>
                  <a:schemeClr val="tx1"/>
                </a:solidFill>
                <a:latin typeface="+mn-lt"/>
              </a:rPr>
              <a:t>Spatial resolution(nadir):7×7km</a:t>
            </a:r>
            <a:r>
              <a:rPr lang="en-US" altLang="zh-CN" sz="2000" baseline="30000" dirty="0">
                <a:solidFill>
                  <a:schemeClr val="tx1"/>
                </a:solidFill>
                <a:latin typeface="+mn-lt"/>
              </a:rPr>
              <a:t>2</a:t>
            </a:r>
            <a:endParaRPr lang="zh-CN" altLang="en-US" sz="2000" baseline="30000" dirty="0">
              <a:solidFill>
                <a:schemeClr val="tx1"/>
              </a:solidFill>
              <a:latin typeface="+mn-lt"/>
            </a:endParaRPr>
          </a:p>
        </p:txBody>
      </p:sp>
      <p:sp>
        <p:nvSpPr>
          <p:cNvPr id="9" name="文本框 8">
            <a:extLst>
              <a:ext uri="{FF2B5EF4-FFF2-40B4-BE49-F238E27FC236}">
                <a16:creationId xmlns:a16="http://schemas.microsoft.com/office/drawing/2014/main" id="{1E72A410-60A2-BFCE-8A87-86641E0F2B10}"/>
              </a:ext>
            </a:extLst>
          </p:cNvPr>
          <p:cNvSpPr txBox="1"/>
          <p:nvPr/>
        </p:nvSpPr>
        <p:spPr>
          <a:xfrm>
            <a:off x="522174" y="4356708"/>
            <a:ext cx="4352571" cy="1938992"/>
          </a:xfrm>
          <a:prstGeom prst="rect">
            <a:avLst/>
          </a:prstGeom>
          <a:solidFill>
            <a:srgbClr val="00B0F0">
              <a:alpha val="51000"/>
            </a:srgbClr>
          </a:solidFill>
        </p:spPr>
        <p:txBody>
          <a:bodyPr wrap="square" rtlCol="0">
            <a:spAutoFit/>
          </a:bodyPr>
          <a:lstStyle/>
          <a:p>
            <a:r>
              <a:rPr lang="en-US" altLang="zh-CN" sz="2000" dirty="0">
                <a:solidFill>
                  <a:schemeClr val="tx1"/>
                </a:solidFill>
                <a:latin typeface="+mn-lt"/>
              </a:rPr>
              <a:t>The science products</a:t>
            </a:r>
          </a:p>
          <a:p>
            <a:pPr marL="342900" indent="-342900">
              <a:buFont typeface="Wingdings" panose="05000000000000000000" pitchFamily="2" charset="2"/>
              <a:buChar char="u"/>
            </a:pPr>
            <a:r>
              <a:rPr lang="en-US" altLang="zh-CN" sz="2000" dirty="0">
                <a:solidFill>
                  <a:schemeClr val="tx1"/>
                </a:solidFill>
                <a:latin typeface="+mn-lt"/>
              </a:rPr>
              <a:t>Total column: O</a:t>
            </a:r>
            <a:r>
              <a:rPr lang="en-US" altLang="zh-CN" sz="2000" baseline="-25000" dirty="0">
                <a:solidFill>
                  <a:schemeClr val="tx1"/>
                </a:solidFill>
                <a:latin typeface="+mn-lt"/>
              </a:rPr>
              <a:t>3</a:t>
            </a:r>
            <a:r>
              <a:rPr lang="zh-CN" altLang="en-US" sz="2000" dirty="0">
                <a:solidFill>
                  <a:schemeClr val="tx1"/>
                </a:solidFill>
                <a:latin typeface="+mn-lt"/>
              </a:rPr>
              <a:t>，</a:t>
            </a:r>
            <a:r>
              <a:rPr lang="en-US" altLang="zh-CN" sz="2000" dirty="0">
                <a:solidFill>
                  <a:schemeClr val="tx1"/>
                </a:solidFill>
                <a:latin typeface="+mn-lt"/>
              </a:rPr>
              <a:t>NO</a:t>
            </a:r>
            <a:r>
              <a:rPr lang="en-US" altLang="zh-CN" sz="2000" baseline="-25000" dirty="0">
                <a:solidFill>
                  <a:schemeClr val="tx1"/>
                </a:solidFill>
                <a:latin typeface="+mn-lt"/>
              </a:rPr>
              <a:t>2</a:t>
            </a:r>
            <a:r>
              <a:rPr lang="zh-CN" altLang="en-US" sz="2000" dirty="0">
                <a:solidFill>
                  <a:schemeClr val="tx1"/>
                </a:solidFill>
                <a:latin typeface="+mn-lt"/>
              </a:rPr>
              <a:t>，</a:t>
            </a:r>
            <a:r>
              <a:rPr lang="en-US" altLang="zh-CN" sz="2000" dirty="0">
                <a:solidFill>
                  <a:schemeClr val="tx1"/>
                </a:solidFill>
                <a:latin typeface="+mn-lt"/>
              </a:rPr>
              <a:t>SO</a:t>
            </a:r>
            <a:r>
              <a:rPr lang="en-US" altLang="zh-CN" sz="2000" baseline="-25000" dirty="0">
                <a:solidFill>
                  <a:schemeClr val="tx1"/>
                </a:solidFill>
                <a:latin typeface="+mn-lt"/>
              </a:rPr>
              <a:t>2</a:t>
            </a:r>
            <a:r>
              <a:rPr lang="zh-CN" altLang="en-US" sz="2000" dirty="0">
                <a:solidFill>
                  <a:schemeClr val="tx1"/>
                </a:solidFill>
                <a:latin typeface="+mn-lt"/>
              </a:rPr>
              <a:t> ，</a:t>
            </a:r>
            <a:r>
              <a:rPr lang="en-US" altLang="zh-CN" sz="2000" dirty="0" err="1">
                <a:solidFill>
                  <a:schemeClr val="tx1"/>
                </a:solidFill>
                <a:latin typeface="+mn-lt"/>
              </a:rPr>
              <a:t>HCHO,BrO,OCIO</a:t>
            </a:r>
            <a:endParaRPr lang="en-US" altLang="zh-CN" sz="2000" dirty="0">
              <a:solidFill>
                <a:schemeClr val="tx1"/>
              </a:solidFill>
              <a:latin typeface="+mn-lt"/>
            </a:endParaRPr>
          </a:p>
          <a:p>
            <a:pPr marL="342900" indent="-342900">
              <a:buFont typeface="Wingdings" panose="05000000000000000000" pitchFamily="2" charset="2"/>
              <a:buChar char="u"/>
            </a:pPr>
            <a:r>
              <a:rPr lang="en-US" altLang="zh-CN" sz="2000" dirty="0">
                <a:solidFill>
                  <a:schemeClr val="tx1"/>
                </a:solidFill>
                <a:latin typeface="+mn-lt"/>
              </a:rPr>
              <a:t>O</a:t>
            </a:r>
            <a:r>
              <a:rPr lang="en-US" altLang="zh-CN" sz="2000" baseline="-25000" dirty="0">
                <a:solidFill>
                  <a:schemeClr val="tx1"/>
                </a:solidFill>
                <a:latin typeface="+mn-lt"/>
              </a:rPr>
              <a:t>3 </a:t>
            </a:r>
            <a:r>
              <a:rPr lang="en-US" altLang="zh-CN" sz="2000" dirty="0">
                <a:solidFill>
                  <a:schemeClr val="tx1"/>
                </a:solidFill>
                <a:latin typeface="+mn-lt"/>
              </a:rPr>
              <a:t>profile</a:t>
            </a:r>
          </a:p>
          <a:p>
            <a:pPr marL="342900" indent="-342900">
              <a:buFont typeface="Wingdings" panose="05000000000000000000" pitchFamily="2" charset="2"/>
              <a:buChar char="u"/>
            </a:pPr>
            <a:r>
              <a:rPr lang="en-US" altLang="zh-CN" sz="2000" dirty="0">
                <a:solidFill>
                  <a:schemeClr val="tx1"/>
                </a:solidFill>
                <a:latin typeface="+mn-lt"/>
              </a:rPr>
              <a:t>Aerosol</a:t>
            </a:r>
            <a:r>
              <a:rPr lang="zh-CN" altLang="en-US" sz="2000" dirty="0">
                <a:solidFill>
                  <a:schemeClr val="tx1"/>
                </a:solidFill>
                <a:latin typeface="+mn-lt"/>
              </a:rPr>
              <a:t>：</a:t>
            </a:r>
            <a:r>
              <a:rPr lang="en-US" altLang="zh-CN" sz="2000" dirty="0">
                <a:solidFill>
                  <a:schemeClr val="tx1"/>
                </a:solidFill>
                <a:latin typeface="+mn-lt"/>
              </a:rPr>
              <a:t>optical depth</a:t>
            </a:r>
            <a:r>
              <a:rPr lang="zh-CN" altLang="en-US" sz="2000" dirty="0">
                <a:solidFill>
                  <a:schemeClr val="tx1"/>
                </a:solidFill>
                <a:latin typeface="+mn-lt"/>
              </a:rPr>
              <a:t>，</a:t>
            </a:r>
            <a:r>
              <a:rPr lang="en-US" altLang="zh-CN" sz="2000" dirty="0">
                <a:solidFill>
                  <a:schemeClr val="tx1"/>
                </a:solidFill>
                <a:latin typeface="+mn-lt"/>
              </a:rPr>
              <a:t>absorbing index</a:t>
            </a:r>
            <a:endParaRPr lang="zh-CN" altLang="en-US" sz="2000" dirty="0">
              <a:solidFill>
                <a:schemeClr val="tx1"/>
              </a:solidFill>
              <a:latin typeface="+mn-lt"/>
            </a:endParaRPr>
          </a:p>
        </p:txBody>
      </p:sp>
      <p:pic>
        <p:nvPicPr>
          <p:cNvPr id="4" name="图片 3">
            <a:extLst>
              <a:ext uri="{FF2B5EF4-FFF2-40B4-BE49-F238E27FC236}">
                <a16:creationId xmlns:a16="http://schemas.microsoft.com/office/drawing/2014/main" id="{A087F644-296B-848A-07C4-41BE6E913DE3}"/>
              </a:ext>
            </a:extLst>
          </p:cNvPr>
          <p:cNvPicPr>
            <a:picLocks noChangeAspect="1"/>
          </p:cNvPicPr>
          <p:nvPr/>
        </p:nvPicPr>
        <p:blipFill>
          <a:blip r:embed="rId3"/>
          <a:stretch>
            <a:fillRect/>
          </a:stretch>
        </p:blipFill>
        <p:spPr>
          <a:xfrm>
            <a:off x="5231359" y="2997407"/>
            <a:ext cx="4157709" cy="3298293"/>
          </a:xfrm>
          <a:prstGeom prst="rect">
            <a:avLst/>
          </a:prstGeom>
        </p:spPr>
      </p:pic>
      <p:pic>
        <p:nvPicPr>
          <p:cNvPr id="8" name="图片 7">
            <a:extLst>
              <a:ext uri="{FF2B5EF4-FFF2-40B4-BE49-F238E27FC236}">
                <a16:creationId xmlns:a16="http://schemas.microsoft.com/office/drawing/2014/main" id="{AC7969EF-E832-E258-A3E1-21B982761EF1}"/>
              </a:ext>
            </a:extLst>
          </p:cNvPr>
          <p:cNvPicPr>
            <a:picLocks noChangeAspect="1"/>
          </p:cNvPicPr>
          <p:nvPr/>
        </p:nvPicPr>
        <p:blipFill>
          <a:blip r:embed="rId4"/>
          <a:stretch>
            <a:fillRect/>
          </a:stretch>
        </p:blipFill>
        <p:spPr>
          <a:xfrm>
            <a:off x="5031257" y="1691398"/>
            <a:ext cx="1921709" cy="1992280"/>
          </a:xfrm>
          <a:prstGeom prst="rect">
            <a:avLst/>
          </a:prstGeom>
        </p:spPr>
      </p:pic>
    </p:spTree>
    <p:extLst>
      <p:ext uri="{BB962C8B-B14F-4D97-AF65-F5344CB8AC3E}">
        <p14:creationId xmlns:p14="http://schemas.microsoft.com/office/powerpoint/2010/main" val="2827427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7D4F3-5988-3941-6192-DF2E4010CE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A79C2A-4033-B12A-BC15-7130C5EE18EC}"/>
              </a:ext>
            </a:extLst>
          </p:cNvPr>
          <p:cNvSpPr>
            <a:spLocks noGrp="1"/>
          </p:cNvSpPr>
          <p:nvPr>
            <p:ph type="title"/>
          </p:nvPr>
        </p:nvSpPr>
        <p:spPr>
          <a:xfrm>
            <a:off x="298888" y="359607"/>
            <a:ext cx="3978234" cy="568511"/>
          </a:xfrm>
        </p:spPr>
        <p:txBody>
          <a:bodyPr/>
          <a:lstStyle/>
          <a:p>
            <a:pPr algn="l"/>
            <a:r>
              <a:rPr lang="en-US" sz="3600" dirty="0"/>
              <a:t>Outline</a:t>
            </a:r>
          </a:p>
        </p:txBody>
      </p:sp>
      <p:sp>
        <p:nvSpPr>
          <p:cNvPr id="3" name="Content Placeholder 2">
            <a:extLst>
              <a:ext uri="{FF2B5EF4-FFF2-40B4-BE49-F238E27FC236}">
                <a16:creationId xmlns:a16="http://schemas.microsoft.com/office/drawing/2014/main" id="{C50E25BF-A8DC-0EDF-EBE1-635124E944F4}"/>
              </a:ext>
            </a:extLst>
          </p:cNvPr>
          <p:cNvSpPr>
            <a:spLocks noGrp="1"/>
          </p:cNvSpPr>
          <p:nvPr>
            <p:ph idx="1"/>
          </p:nvPr>
        </p:nvSpPr>
        <p:spPr>
          <a:xfrm>
            <a:off x="1257489" y="1231392"/>
            <a:ext cx="7928285" cy="4676540"/>
          </a:xfrm>
        </p:spPr>
        <p:txBody>
          <a:bodyPr/>
          <a:lstStyle/>
          <a:p>
            <a:pPr>
              <a:spcBef>
                <a:spcPts val="0"/>
              </a:spcBef>
            </a:pPr>
            <a:endParaRPr lang="en-US" sz="2600" dirty="0">
              <a:latin typeface="Times New Roman" panose="02020603050405020304" pitchFamily="18" charset="0"/>
              <a:cs typeface="Times New Roman" panose="02020603050405020304" pitchFamily="18" charset="0"/>
            </a:endParaRPr>
          </a:p>
          <a:p>
            <a:pPr>
              <a:spcBef>
                <a:spcPts val="0"/>
              </a:spcBef>
            </a:pPr>
            <a:r>
              <a:rPr lang="en-US" sz="2600" dirty="0">
                <a:latin typeface="Times New Roman" panose="02020603050405020304" pitchFamily="18" charset="0"/>
                <a:cs typeface="Times New Roman" panose="02020603050405020304" pitchFamily="18" charset="0"/>
              </a:rPr>
              <a:t>FY-3F </a:t>
            </a:r>
            <a:r>
              <a:rPr lang="en-US" altLang="zh-CN" sz="2600" dirty="0">
                <a:latin typeface="Times New Roman" panose="02020603050405020304" pitchFamily="18" charset="0"/>
                <a:cs typeface="Times New Roman" panose="02020603050405020304" pitchFamily="18" charset="0"/>
              </a:rPr>
              <a:t>OMS-Nadir instrument Review</a:t>
            </a:r>
            <a:endParaRPr lang="en-US" sz="2600" dirty="0">
              <a:latin typeface="Times New Roman" panose="02020603050405020304" pitchFamily="18" charset="0"/>
              <a:cs typeface="Times New Roman" panose="02020603050405020304" pitchFamily="18" charset="0"/>
            </a:endParaRPr>
          </a:p>
          <a:p>
            <a:pPr>
              <a:spcBef>
                <a:spcPts val="0"/>
              </a:spcBef>
            </a:pPr>
            <a:r>
              <a:rPr lang="en-US" sz="2600" dirty="0">
                <a:solidFill>
                  <a:srgbClr val="FF0000"/>
                </a:solidFill>
                <a:latin typeface="Times New Roman" panose="02020603050405020304" pitchFamily="18" charset="0"/>
                <a:cs typeface="Times New Roman" panose="02020603050405020304" pitchFamily="18" charset="0"/>
              </a:rPr>
              <a:t>On-orbit Performance Analysis and Data Processing</a:t>
            </a:r>
          </a:p>
          <a:p>
            <a:pPr marL="1177200">
              <a:spcBef>
                <a:spcPts val="0"/>
              </a:spcBef>
            </a:pPr>
            <a:r>
              <a:rPr lang="en-US" sz="2600" dirty="0">
                <a:solidFill>
                  <a:srgbClr val="0070C0"/>
                </a:solidFill>
                <a:latin typeface="Times New Roman" panose="02020603050405020304" pitchFamily="18" charset="0"/>
                <a:cs typeface="Times New Roman" panose="02020603050405020304" pitchFamily="18" charset="0"/>
              </a:rPr>
              <a:t>On-orbit Performance </a:t>
            </a:r>
          </a:p>
          <a:p>
            <a:pPr marL="1177200">
              <a:spcBef>
                <a:spcPts val="0"/>
              </a:spcBef>
            </a:pPr>
            <a:r>
              <a:rPr lang="en-US" sz="2600" dirty="0">
                <a:solidFill>
                  <a:srgbClr val="0070C0"/>
                </a:solidFill>
                <a:latin typeface="Times New Roman" panose="02020603050405020304" pitchFamily="18" charset="0"/>
                <a:cs typeface="Times New Roman" panose="02020603050405020304" pitchFamily="18" charset="0"/>
              </a:rPr>
              <a:t>WLS </a:t>
            </a:r>
            <a:r>
              <a:rPr lang="en-US" altLang="zh-CN" sz="2600" dirty="0">
                <a:solidFill>
                  <a:srgbClr val="0070C0"/>
                </a:solidFill>
                <a:latin typeface="Times New Roman" panose="02020603050405020304" pitchFamily="18" charset="0"/>
                <a:cs typeface="Times New Roman" panose="02020603050405020304" pitchFamily="18" charset="0"/>
              </a:rPr>
              <a:t>Analysis</a:t>
            </a:r>
          </a:p>
          <a:p>
            <a:pPr marL="1177200">
              <a:spcBef>
                <a:spcPts val="0"/>
              </a:spcBef>
            </a:pPr>
            <a:r>
              <a:rPr lang="en-US" sz="2600" dirty="0">
                <a:solidFill>
                  <a:srgbClr val="0070C0"/>
                </a:solidFill>
                <a:latin typeface="Times New Roman" panose="02020603050405020304" pitchFamily="18" charset="0"/>
                <a:cs typeface="Times New Roman" panose="02020603050405020304" pitchFamily="18" charset="0"/>
              </a:rPr>
              <a:t>Data Processing</a:t>
            </a:r>
          </a:p>
          <a:p>
            <a:pPr>
              <a:spcBef>
                <a:spcPts val="0"/>
              </a:spcBef>
            </a:pPr>
            <a:r>
              <a:rPr lang="en-US" sz="2600" dirty="0">
                <a:solidFill>
                  <a:srgbClr val="000000"/>
                </a:solidFill>
                <a:latin typeface="Times New Roman" panose="02020603050405020304" pitchFamily="18" charset="0"/>
                <a:cs typeface="Times New Roman" panose="02020603050405020304" pitchFamily="18" charset="0"/>
              </a:rPr>
              <a:t>Level 2 Product Validation</a:t>
            </a:r>
          </a:p>
          <a:p>
            <a:pPr marL="1249200" lvl="1" indent="-457200">
              <a:spcBef>
                <a:spcPts val="0"/>
              </a:spcBef>
              <a:buFont typeface="Arial" panose="020B0604020202020204" pitchFamily="34" charset="0"/>
              <a:buChar char="•"/>
            </a:pPr>
            <a:r>
              <a:rPr lang="en-US" sz="2600" dirty="0">
                <a:solidFill>
                  <a:srgbClr val="0070C0"/>
                </a:solidFill>
                <a:latin typeface="Times New Roman" panose="02020603050405020304" pitchFamily="18" charset="0"/>
                <a:cs typeface="Times New Roman" panose="02020603050405020304" pitchFamily="18" charset="0"/>
              </a:rPr>
              <a:t>AOD and AAI</a:t>
            </a:r>
          </a:p>
          <a:p>
            <a:pPr marL="1249200" lvl="1" indent="-457200">
              <a:spcBef>
                <a:spcPts val="0"/>
              </a:spcBef>
              <a:buFont typeface="Arial" panose="020B0604020202020204" pitchFamily="34" charset="0"/>
              <a:buChar char="•"/>
            </a:pPr>
            <a:r>
              <a:rPr lang="en-US" altLang="zh-CN" sz="2600" dirty="0">
                <a:solidFill>
                  <a:srgbClr val="0070C0"/>
                </a:solidFill>
                <a:latin typeface="Times New Roman" panose="02020603050405020304" pitchFamily="18" charset="0"/>
                <a:cs typeface="Times New Roman" panose="02020603050405020304" pitchFamily="18" charset="0"/>
              </a:rPr>
              <a:t>NO₂ TVCD</a:t>
            </a:r>
          </a:p>
          <a:p>
            <a:pPr marL="1249200" lvl="1" indent="-457200">
              <a:spcBef>
                <a:spcPts val="0"/>
              </a:spcBef>
              <a:buFont typeface="Arial" panose="020B0604020202020204" pitchFamily="34" charset="0"/>
              <a:buChar char="•"/>
            </a:pPr>
            <a:r>
              <a:rPr lang="en-US" sz="2600" dirty="0">
                <a:solidFill>
                  <a:srgbClr val="0070C0"/>
                </a:solidFill>
                <a:latin typeface="Times New Roman" panose="02020603050405020304" pitchFamily="18" charset="0"/>
                <a:cs typeface="Times New Roman" panose="02020603050405020304" pitchFamily="18" charset="0"/>
              </a:rPr>
              <a:t>Cloud Fraction</a:t>
            </a:r>
            <a:endParaRPr lang="en-US" altLang="zh-CN" sz="2600" dirty="0">
              <a:solidFill>
                <a:srgbClr val="0070C0"/>
              </a:solidFill>
              <a:latin typeface="Times New Roman" panose="02020603050405020304" pitchFamily="18" charset="0"/>
              <a:cs typeface="Times New Roman" panose="02020603050405020304" pitchFamily="18" charset="0"/>
            </a:endParaRPr>
          </a:p>
          <a:p>
            <a:pPr marL="0" lvl="1" indent="0">
              <a:spcBef>
                <a:spcPts val="0"/>
              </a:spcBef>
              <a:buFont typeface="Arial" panose="020B0604020202020204" pitchFamily="34" charset="0"/>
              <a:buChar char="•"/>
            </a:pPr>
            <a:r>
              <a:rPr lang="en-US" altLang="zh-CN" sz="2600" dirty="0">
                <a:solidFill>
                  <a:schemeClr val="tx1"/>
                </a:solidFill>
                <a:latin typeface="Times New Roman" panose="02020603050405020304" pitchFamily="18" charset="0"/>
                <a:cs typeface="Times New Roman" panose="02020603050405020304" pitchFamily="18" charset="0"/>
              </a:rPr>
              <a:t>   Conclusion</a:t>
            </a:r>
            <a:endParaRPr lang="en-US" sz="2600" dirty="0">
              <a:solidFill>
                <a:schemeClr val="tx1"/>
              </a:solidFill>
              <a:latin typeface="Times New Roman" panose="02020603050405020304" pitchFamily="18" charset="0"/>
              <a:cs typeface="Times New Roman" panose="02020603050405020304" pitchFamily="18" charset="0"/>
            </a:endParaRPr>
          </a:p>
          <a:p>
            <a:pPr marL="514350" indent="-457200">
              <a:buNone/>
            </a:pPr>
            <a:endParaRPr lang="en-US" sz="2600" i="1" dirty="0">
              <a:solidFill>
                <a:srgbClr val="000000"/>
              </a:solidFill>
              <a:latin typeface="Times New Roman" panose="02020603050405020304" pitchFamily="18" charset="0"/>
              <a:cs typeface="Times New Roman" panose="02020603050405020304" pitchFamily="18" charset="0"/>
            </a:endParaRPr>
          </a:p>
          <a:p>
            <a:pPr lvl="1"/>
            <a:endParaRPr lang="en-US"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92254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227FC-FC98-9934-3BF8-79D012BDA4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19E502-D3A0-F165-96EF-947277542B29}"/>
              </a:ext>
            </a:extLst>
          </p:cNvPr>
          <p:cNvSpPr>
            <a:spLocks noGrp="1"/>
          </p:cNvSpPr>
          <p:nvPr>
            <p:ph type="title"/>
          </p:nvPr>
        </p:nvSpPr>
        <p:spPr>
          <a:xfrm>
            <a:off x="603213" y="348310"/>
            <a:ext cx="7160395" cy="440838"/>
          </a:xfrm>
        </p:spPr>
        <p:txBody>
          <a:bodyPr/>
          <a:lstStyle/>
          <a:p>
            <a:pPr algn="l"/>
            <a:r>
              <a:rPr lang="en-US" sz="3600" b="1" dirty="0"/>
              <a:t>On-orbit Performance </a:t>
            </a:r>
          </a:p>
        </p:txBody>
      </p:sp>
      <p:sp>
        <p:nvSpPr>
          <p:cNvPr id="13" name="文本框 3">
            <a:extLst>
              <a:ext uri="{FF2B5EF4-FFF2-40B4-BE49-F238E27FC236}">
                <a16:creationId xmlns:a16="http://schemas.microsoft.com/office/drawing/2014/main" id="{7B07044D-1774-9460-86B1-5B61AA7D5C3E}"/>
              </a:ext>
            </a:extLst>
          </p:cNvPr>
          <p:cNvSpPr txBox="1"/>
          <p:nvPr/>
        </p:nvSpPr>
        <p:spPr>
          <a:xfrm>
            <a:off x="653282" y="2639056"/>
            <a:ext cx="2159542" cy="584775"/>
          </a:xfrm>
          <a:prstGeom prst="rect">
            <a:avLst/>
          </a:prstGeom>
          <a:noFill/>
        </p:spPr>
        <p:txBody>
          <a:bodyPr wrap="square" rtlCol="0">
            <a:spAutoFit/>
          </a:bodyPr>
          <a:lstStyle/>
          <a:p>
            <a:r>
              <a:rPr lang="zh-CN" altLang="en-US" sz="3200" b="1" dirty="0">
                <a:solidFill>
                  <a:prstClr val="white"/>
                </a:solidFill>
                <a:latin typeface="+mj-ea"/>
                <a:ea typeface="+mj-ea"/>
              </a:rPr>
              <a:t>目</a:t>
            </a:r>
            <a:r>
              <a:rPr lang="en-US" altLang="zh-CN" sz="3200" b="1" dirty="0">
                <a:solidFill>
                  <a:prstClr val="white"/>
                </a:solidFill>
                <a:latin typeface="+mj-ea"/>
                <a:ea typeface="+mj-ea"/>
              </a:rPr>
              <a:t>  </a:t>
            </a:r>
            <a:r>
              <a:rPr lang="zh-CN" altLang="en-US" sz="3200" b="1" dirty="0">
                <a:solidFill>
                  <a:prstClr val="white"/>
                </a:solidFill>
                <a:latin typeface="+mj-ea"/>
                <a:ea typeface="+mj-ea"/>
              </a:rPr>
              <a:t>录</a:t>
            </a:r>
            <a:endParaRPr lang="en-US" altLang="zh-CN" sz="3200" b="1" dirty="0">
              <a:solidFill>
                <a:prstClr val="white"/>
              </a:solidFill>
              <a:latin typeface="+mj-ea"/>
              <a:ea typeface="+mj-ea"/>
            </a:endParaRPr>
          </a:p>
        </p:txBody>
      </p:sp>
      <p:sp>
        <p:nvSpPr>
          <p:cNvPr id="14" name="文本框 13">
            <a:extLst>
              <a:ext uri="{FF2B5EF4-FFF2-40B4-BE49-F238E27FC236}">
                <a16:creationId xmlns:a16="http://schemas.microsoft.com/office/drawing/2014/main" id="{BDA8F500-BAD9-1D1A-C481-E394025DE2BC}"/>
              </a:ext>
            </a:extLst>
          </p:cNvPr>
          <p:cNvSpPr txBox="1"/>
          <p:nvPr/>
        </p:nvSpPr>
        <p:spPr>
          <a:xfrm>
            <a:off x="711647" y="3590533"/>
            <a:ext cx="2334640" cy="276999"/>
          </a:xfrm>
          <a:prstGeom prst="rect">
            <a:avLst/>
          </a:prstGeom>
          <a:noFill/>
        </p:spPr>
        <p:txBody>
          <a:bodyPr wrap="square">
            <a:spAutoFit/>
          </a:bodyPr>
          <a:lstStyle/>
          <a:p>
            <a:r>
              <a:rPr lang="en-US" altLang="zh-CN" sz="1200" b="1" dirty="0">
                <a:solidFill>
                  <a:prstClr val="white"/>
                </a:solidFill>
                <a:latin typeface="+mj-ea"/>
                <a:ea typeface="+mj-ea"/>
              </a:rPr>
              <a:t>CONTENTS</a:t>
            </a:r>
            <a:endParaRPr lang="zh-CN" altLang="en-US" sz="1200" b="1" dirty="0">
              <a:solidFill>
                <a:prstClr val="white"/>
              </a:solidFill>
              <a:latin typeface="+mj-ea"/>
              <a:ea typeface="+mj-ea"/>
            </a:endParaRPr>
          </a:p>
        </p:txBody>
      </p:sp>
      <p:sp>
        <p:nvSpPr>
          <p:cNvPr id="15" name="文本框 5">
            <a:extLst>
              <a:ext uri="{FF2B5EF4-FFF2-40B4-BE49-F238E27FC236}">
                <a16:creationId xmlns:a16="http://schemas.microsoft.com/office/drawing/2014/main" id="{EDCF71F7-8F40-EA08-CBC8-AB2E6A941292}"/>
              </a:ext>
            </a:extLst>
          </p:cNvPr>
          <p:cNvSpPr txBox="1"/>
          <p:nvPr/>
        </p:nvSpPr>
        <p:spPr>
          <a:xfrm>
            <a:off x="728220" y="3785282"/>
            <a:ext cx="2334640" cy="276999"/>
          </a:xfrm>
          <a:prstGeom prst="rect">
            <a:avLst/>
          </a:prstGeom>
          <a:noFill/>
        </p:spPr>
        <p:txBody>
          <a:bodyPr wrap="square">
            <a:spAutoFit/>
          </a:bodyPr>
          <a:lstStyle/>
          <a:p>
            <a:r>
              <a:rPr lang="en-US" altLang="zh-CN" sz="1200" b="1" dirty="0">
                <a:solidFill>
                  <a:prstClr val="white"/>
                </a:solidFill>
                <a:latin typeface="+mj-ea"/>
                <a:ea typeface="+mj-ea"/>
              </a:rPr>
              <a:t>CONTENTS</a:t>
            </a:r>
            <a:endParaRPr lang="zh-CN" altLang="en-US" sz="1200" b="1" dirty="0">
              <a:solidFill>
                <a:prstClr val="white"/>
              </a:solidFill>
              <a:latin typeface="+mj-ea"/>
              <a:ea typeface="+mj-ea"/>
            </a:endParaRPr>
          </a:p>
        </p:txBody>
      </p:sp>
      <p:sp>
        <p:nvSpPr>
          <p:cNvPr id="16" name="文本框 15">
            <a:extLst>
              <a:ext uri="{FF2B5EF4-FFF2-40B4-BE49-F238E27FC236}">
                <a16:creationId xmlns:a16="http://schemas.microsoft.com/office/drawing/2014/main" id="{4C865EA8-CA0C-3228-B9C0-1E2989D8C7EC}"/>
              </a:ext>
            </a:extLst>
          </p:cNvPr>
          <p:cNvSpPr txBox="1"/>
          <p:nvPr/>
        </p:nvSpPr>
        <p:spPr>
          <a:xfrm>
            <a:off x="222833" y="4438747"/>
            <a:ext cx="4769676" cy="830997"/>
          </a:xfrm>
          <a:prstGeom prst="rect">
            <a:avLst/>
          </a:prstGeom>
          <a:noFill/>
        </p:spPr>
        <p:txBody>
          <a:bodyPr wrap="square">
            <a:spAutoFit/>
          </a:bodyPr>
          <a:lstStyle/>
          <a:p>
            <a:pPr fontAlgn="base">
              <a:spcBef>
                <a:spcPct val="0"/>
              </a:spcBef>
              <a:spcAft>
                <a:spcPct val="0"/>
              </a:spcAft>
            </a:pPr>
            <a:r>
              <a:rPr lang="zh-CN" altLang="en-US" sz="2000" b="1" i="1" dirty="0">
                <a:solidFill>
                  <a:prstClr val="black"/>
                </a:solidFill>
                <a:latin typeface="Calibri"/>
                <a:ea typeface="宋体" panose="02010600030101010101" pitchFamily="2" charset="-122"/>
              </a:rPr>
              <a:t> </a:t>
            </a:r>
            <a:r>
              <a:rPr lang="zh-CN" altLang="en-US" sz="1400" b="1" i="1" dirty="0">
                <a:solidFill>
                  <a:prstClr val="black"/>
                </a:solidFill>
                <a:latin typeface="Calibri"/>
                <a:ea typeface="宋体" panose="02010600030101010101" pitchFamily="2" charset="-122"/>
              </a:rPr>
              <a:t>（</a:t>
            </a:r>
            <a:r>
              <a:rPr lang="en-US" altLang="zh-CN" sz="1400" b="1" i="1" dirty="0">
                <a:solidFill>
                  <a:prstClr val="black"/>
                </a:solidFill>
                <a:latin typeface="Calibri"/>
                <a:ea typeface="宋体" panose="02010600030101010101" pitchFamily="2" charset="-122"/>
              </a:rPr>
              <a:t>Image source: </a:t>
            </a:r>
            <a:r>
              <a:rPr lang="zh-CN" altLang="en-US" sz="1400" b="1" i="1" dirty="0">
                <a:solidFill>
                  <a:prstClr val="black"/>
                </a:solidFill>
                <a:latin typeface="Calibri"/>
                <a:ea typeface="宋体" panose="02010600030101010101" pitchFamily="2" charset="-122"/>
              </a:rPr>
              <a:t>Xu, Wang, Chen, et al., Science China Earth Sciences）</a:t>
            </a:r>
            <a:endParaRPr lang="en-US" altLang="zh-CN" sz="1400" b="1" i="1" dirty="0">
              <a:solidFill>
                <a:prstClr val="black"/>
              </a:solidFill>
              <a:latin typeface="Calibri"/>
              <a:ea typeface="宋体" panose="02010600030101010101" pitchFamily="2" charset="-122"/>
            </a:endParaRPr>
          </a:p>
          <a:p>
            <a:pPr fontAlgn="base">
              <a:spcBef>
                <a:spcPct val="0"/>
              </a:spcBef>
              <a:spcAft>
                <a:spcPct val="0"/>
              </a:spcAft>
            </a:pPr>
            <a:r>
              <a:rPr lang="en-US" altLang="zh-CN" sz="1400" b="1" dirty="0">
                <a:solidFill>
                  <a:srgbClr val="FF0000"/>
                </a:solidFill>
                <a:latin typeface="Calibri"/>
                <a:ea typeface="宋体" panose="02010600030101010101" pitchFamily="2" charset="-122"/>
              </a:rPr>
              <a:t>CMA/NSMC and NSSC/CAS</a:t>
            </a:r>
            <a:endParaRPr lang="zh-CN" altLang="en-US" sz="1400" b="1" dirty="0">
              <a:solidFill>
                <a:srgbClr val="FF0000"/>
              </a:solidFill>
              <a:latin typeface="Calibri"/>
              <a:ea typeface="宋体" panose="02010600030101010101" pitchFamily="2" charset="-122"/>
            </a:endParaRPr>
          </a:p>
        </p:txBody>
      </p:sp>
      <p:sp>
        <p:nvSpPr>
          <p:cNvPr id="17" name="文本框 16">
            <a:extLst>
              <a:ext uri="{FF2B5EF4-FFF2-40B4-BE49-F238E27FC236}">
                <a16:creationId xmlns:a16="http://schemas.microsoft.com/office/drawing/2014/main" id="{E2EC2714-FC9B-1711-D477-FADA70B0F474}"/>
              </a:ext>
            </a:extLst>
          </p:cNvPr>
          <p:cNvSpPr txBox="1"/>
          <p:nvPr/>
        </p:nvSpPr>
        <p:spPr>
          <a:xfrm>
            <a:off x="343868" y="1322368"/>
            <a:ext cx="735558" cy="461665"/>
          </a:xfrm>
          <a:prstGeom prst="rect">
            <a:avLst/>
          </a:prstGeom>
          <a:noFill/>
        </p:spPr>
        <p:txBody>
          <a:bodyPr wrap="square">
            <a:spAutoFit/>
          </a:bodyPr>
          <a:lstStyle/>
          <a:p>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rPr>
              <a:t>O</a:t>
            </a:r>
            <a:r>
              <a:rPr kumimoji="0" lang="en-US" altLang="zh-CN" sz="2400" b="1" i="0" u="none" strike="noStrike" kern="1200" cap="none" spc="0" normalizeH="0" baseline="-25000" noProof="0" dirty="0">
                <a:ln>
                  <a:noFill/>
                </a:ln>
                <a:solidFill>
                  <a:prstClr val="black"/>
                </a:solidFill>
                <a:effectLst/>
                <a:uLnTx/>
                <a:uFillTx/>
                <a:latin typeface="微软雅黑" panose="020B0503020204020204" pitchFamily="34" charset="-122"/>
                <a:ea typeface="微软雅黑" panose="020B0503020204020204" pitchFamily="34" charset="-122"/>
                <a:cs typeface="+mj-cs"/>
              </a:rPr>
              <a:t>3</a:t>
            </a:r>
            <a:endParaRPr lang="zh-CN" altLang="en-US" sz="1200" dirty="0"/>
          </a:p>
        </p:txBody>
      </p:sp>
      <p:pic>
        <p:nvPicPr>
          <p:cNvPr id="18" name="图片 17">
            <a:extLst>
              <a:ext uri="{FF2B5EF4-FFF2-40B4-BE49-F238E27FC236}">
                <a16:creationId xmlns:a16="http://schemas.microsoft.com/office/drawing/2014/main" id="{40222715-D96D-0C7B-1B32-811A4DA6D7EA}"/>
              </a:ext>
            </a:extLst>
          </p:cNvPr>
          <p:cNvPicPr/>
          <p:nvPr/>
        </p:nvPicPr>
        <p:blipFill rotWithShape="1">
          <a:blip r:embed="rId3"/>
          <a:srcRect l="12713" t="33084" r="15473" b="14569"/>
          <a:stretch/>
        </p:blipFill>
        <p:spPr>
          <a:xfrm>
            <a:off x="330253" y="1967524"/>
            <a:ext cx="4769675" cy="2389967"/>
          </a:xfrm>
          <a:prstGeom prst="rect">
            <a:avLst/>
          </a:prstGeom>
        </p:spPr>
      </p:pic>
      <p:pic>
        <p:nvPicPr>
          <p:cNvPr id="19" name="图片 18">
            <a:extLst>
              <a:ext uri="{FF2B5EF4-FFF2-40B4-BE49-F238E27FC236}">
                <a16:creationId xmlns:a16="http://schemas.microsoft.com/office/drawing/2014/main" id="{4D3D18CE-1C99-1C97-D902-860CD32ADD1C}"/>
              </a:ext>
            </a:extLst>
          </p:cNvPr>
          <p:cNvPicPr>
            <a:picLocks noChangeAspect="1"/>
          </p:cNvPicPr>
          <p:nvPr/>
        </p:nvPicPr>
        <p:blipFill>
          <a:blip r:embed="rId4"/>
          <a:stretch>
            <a:fillRect/>
          </a:stretch>
        </p:blipFill>
        <p:spPr>
          <a:xfrm>
            <a:off x="4992509" y="1967524"/>
            <a:ext cx="4434860" cy="2470938"/>
          </a:xfrm>
          <a:prstGeom prst="rect">
            <a:avLst/>
          </a:prstGeom>
        </p:spPr>
      </p:pic>
      <p:sp>
        <p:nvSpPr>
          <p:cNvPr id="20" name="文本框 19">
            <a:extLst>
              <a:ext uri="{FF2B5EF4-FFF2-40B4-BE49-F238E27FC236}">
                <a16:creationId xmlns:a16="http://schemas.microsoft.com/office/drawing/2014/main" id="{B802A68B-2559-08C4-58E7-991BF9649851}"/>
              </a:ext>
            </a:extLst>
          </p:cNvPr>
          <p:cNvSpPr txBox="1"/>
          <p:nvPr/>
        </p:nvSpPr>
        <p:spPr>
          <a:xfrm>
            <a:off x="6224151" y="4410161"/>
            <a:ext cx="2767129" cy="400110"/>
          </a:xfrm>
          <a:prstGeom prst="rect">
            <a:avLst/>
          </a:prstGeom>
          <a:noFill/>
        </p:spPr>
        <p:txBody>
          <a:bodyPr wrap="square">
            <a:spAutoFit/>
          </a:bodyPr>
          <a:lstStyle/>
          <a:p>
            <a:pPr fontAlgn="base">
              <a:spcBef>
                <a:spcPct val="0"/>
              </a:spcBef>
              <a:spcAft>
                <a:spcPct val="0"/>
              </a:spcAft>
            </a:pPr>
            <a:r>
              <a:rPr lang="zh-CN" altLang="en-US" sz="2000" b="1" dirty="0">
                <a:solidFill>
                  <a:prstClr val="black"/>
                </a:solidFill>
                <a:latin typeface="Calibri"/>
                <a:ea typeface="宋体" panose="02010600030101010101" pitchFamily="2" charset="-122"/>
              </a:rPr>
              <a:t> </a:t>
            </a:r>
            <a:r>
              <a:rPr lang="zh-CN" altLang="en-US" sz="1400" b="1" i="1" dirty="0">
                <a:solidFill>
                  <a:prstClr val="black"/>
                </a:solidFill>
                <a:latin typeface="Calibri"/>
                <a:ea typeface="宋体" panose="02010600030101010101" pitchFamily="2" charset="-122"/>
              </a:rPr>
              <a:t>（</a:t>
            </a:r>
            <a:r>
              <a:rPr lang="en-US" altLang="zh-CN" sz="1400" b="1" i="1" dirty="0">
                <a:solidFill>
                  <a:prstClr val="black"/>
                </a:solidFill>
                <a:latin typeface="Calibri"/>
                <a:ea typeface="宋体" panose="02010600030101010101" pitchFamily="2" charset="-122"/>
              </a:rPr>
              <a:t>Image source </a:t>
            </a:r>
            <a:r>
              <a:rPr lang="zh-CN" altLang="en-US" sz="1400" b="1" i="1" dirty="0">
                <a:solidFill>
                  <a:prstClr val="black"/>
                </a:solidFill>
                <a:latin typeface="Calibri"/>
                <a:ea typeface="宋体" panose="02010600030101010101" pitchFamily="2" charset="-122"/>
              </a:rPr>
              <a:t>：</a:t>
            </a:r>
            <a:r>
              <a:rPr lang="fr-FR" altLang="zh-CN" sz="1400" b="1" i="1" dirty="0">
                <a:solidFill>
                  <a:prstClr val="black"/>
                </a:solidFill>
                <a:latin typeface="Calibri"/>
                <a:ea typeface="宋体" panose="02010600030101010101" pitchFamily="2" charset="-122"/>
              </a:rPr>
              <a:t>NSMC</a:t>
            </a:r>
            <a:r>
              <a:rPr lang="zh-CN" altLang="en-US" sz="1400" b="1" i="1" dirty="0">
                <a:solidFill>
                  <a:prstClr val="black"/>
                </a:solidFill>
                <a:latin typeface="Calibri"/>
                <a:ea typeface="宋体" panose="02010600030101010101" pitchFamily="2" charset="-122"/>
              </a:rPr>
              <a:t>）</a:t>
            </a:r>
            <a:endParaRPr lang="zh-CN" altLang="en-US" sz="1400" b="1" dirty="0">
              <a:solidFill>
                <a:srgbClr val="FF0000"/>
              </a:solidFill>
              <a:latin typeface="Calibri"/>
              <a:ea typeface="宋体" panose="02010600030101010101" pitchFamily="2" charset="-122"/>
            </a:endParaRPr>
          </a:p>
        </p:txBody>
      </p:sp>
      <p:sp>
        <p:nvSpPr>
          <p:cNvPr id="21" name="文本框 20">
            <a:extLst>
              <a:ext uri="{FF2B5EF4-FFF2-40B4-BE49-F238E27FC236}">
                <a16:creationId xmlns:a16="http://schemas.microsoft.com/office/drawing/2014/main" id="{6748C823-9FE7-08F0-5960-D51416F91CF1}"/>
              </a:ext>
            </a:extLst>
          </p:cNvPr>
          <p:cNvSpPr txBox="1"/>
          <p:nvPr/>
        </p:nvSpPr>
        <p:spPr>
          <a:xfrm>
            <a:off x="6743200" y="1560839"/>
            <a:ext cx="2248080" cy="406400"/>
          </a:xfrm>
          <a:prstGeom prst="rect">
            <a:avLst/>
          </a:prstGeom>
          <a:noFill/>
          <a:ln w="12700">
            <a:noFill/>
            <a:prstDash val="lgDashDot"/>
          </a:ln>
        </p:spPr>
        <p:txBody>
          <a:bodyPr wrap="square" rtlCol="0">
            <a:noAutofit/>
          </a:bodyPr>
          <a:lstStyle/>
          <a:p>
            <a:pPr algn="l">
              <a:lnSpc>
                <a:spcPct val="140000"/>
              </a:lnSpc>
            </a:pPr>
            <a:r>
              <a:rPr lang="en-US" altLang="zh-CN" sz="1400" b="1" kern="100" dirty="0">
                <a:solidFill>
                  <a:srgbClr val="C00000"/>
                </a:solidFill>
                <a:effectLst/>
                <a:latin typeface="+mn-ea"/>
                <a:cs typeface="江城圆体 400W" panose="020B0500000000000000" pitchFamily="34" charset="-122"/>
              </a:rPr>
              <a:t>2025/10/9</a:t>
            </a:r>
            <a:endParaRPr lang="zh-CN" altLang="en-US" sz="1400" b="1" kern="100" dirty="0">
              <a:solidFill>
                <a:srgbClr val="C00000"/>
              </a:solidFill>
              <a:effectLst/>
              <a:latin typeface="+mn-ea"/>
              <a:cs typeface="江城圆体 400W" panose="020B0500000000000000" pitchFamily="34" charset="-122"/>
            </a:endParaRPr>
          </a:p>
        </p:txBody>
      </p:sp>
      <p:sp>
        <p:nvSpPr>
          <p:cNvPr id="22" name="文本框 21">
            <a:extLst>
              <a:ext uri="{FF2B5EF4-FFF2-40B4-BE49-F238E27FC236}">
                <a16:creationId xmlns:a16="http://schemas.microsoft.com/office/drawing/2014/main" id="{2FCD835A-1CF7-2FED-0B88-5E53BA4A950C}"/>
              </a:ext>
            </a:extLst>
          </p:cNvPr>
          <p:cNvSpPr txBox="1"/>
          <p:nvPr/>
        </p:nvSpPr>
        <p:spPr>
          <a:xfrm>
            <a:off x="222833" y="5351000"/>
            <a:ext cx="9545421" cy="1023165"/>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n"/>
              <a:tabLst/>
              <a:defRPr/>
            </a:pPr>
            <a:r>
              <a:rPr kumimoji="0" lang="en-US" altLang="zh-CN" sz="1400" b="0" i="0" u="none" strike="noStrike" kern="1200" cap="none" spc="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Since October 2023, OMS-N has been tracking the spatiotemporal changes of the Antarctic ozone hole for two straight years.</a:t>
            </a: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n"/>
              <a:tabLst/>
              <a:defRPr/>
            </a:pPr>
            <a:r>
              <a:rPr kumimoji="0" lang="en-US" altLang="zh-CN" sz="1400" b="0" i="0" u="none" strike="noStrike" kern="1200" cap="none" spc="0" normalizeH="0" baseline="0" noProof="0" dirty="0">
                <a:ln>
                  <a:noFill/>
                </a:ln>
                <a:solidFill>
                  <a:prstClr val="black"/>
                </a:solidFill>
                <a:effectLst/>
                <a:uLnTx/>
                <a:uFillTx/>
                <a:latin typeface="Times New Roman" panose="02020603050405020304" pitchFamily="18" charset="0"/>
                <a:ea typeface="微软雅黑" panose="020B0503020204020204" pitchFamily="34" charset="-122"/>
                <a:cs typeface="Times New Roman" panose="02020603050405020304" pitchFamily="18" charset="0"/>
              </a:rPr>
              <a:t>Building on the FY-3A, B, C/TOU heritage, the China Meteorological Administration (CMA) has once again secured operational capacity for annual ozone hole monitoring.</a:t>
            </a:r>
            <a:endParaRPr kumimoji="0" lang="zh-CN" altLang="en-US" sz="1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807249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28403-E268-1AAF-2B3F-50DEF2E710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2CEC7E-63DA-35DE-64A3-FCA31EF58619}"/>
              </a:ext>
            </a:extLst>
          </p:cNvPr>
          <p:cNvSpPr>
            <a:spLocks noGrp="1"/>
          </p:cNvSpPr>
          <p:nvPr>
            <p:ph type="title"/>
          </p:nvPr>
        </p:nvSpPr>
        <p:spPr>
          <a:xfrm>
            <a:off x="603213" y="348310"/>
            <a:ext cx="7160395" cy="440838"/>
          </a:xfrm>
        </p:spPr>
        <p:txBody>
          <a:bodyPr/>
          <a:lstStyle/>
          <a:p>
            <a:pPr algn="l"/>
            <a:r>
              <a:rPr lang="en-US" sz="3600" b="1" dirty="0"/>
              <a:t>On-orbit Performance </a:t>
            </a:r>
          </a:p>
        </p:txBody>
      </p:sp>
      <p:sp>
        <p:nvSpPr>
          <p:cNvPr id="17" name="文本框 16">
            <a:extLst>
              <a:ext uri="{FF2B5EF4-FFF2-40B4-BE49-F238E27FC236}">
                <a16:creationId xmlns:a16="http://schemas.microsoft.com/office/drawing/2014/main" id="{E3C0C53B-B072-E358-CFCF-1CEC0E60C1BC}"/>
              </a:ext>
            </a:extLst>
          </p:cNvPr>
          <p:cNvSpPr txBox="1"/>
          <p:nvPr/>
        </p:nvSpPr>
        <p:spPr>
          <a:xfrm>
            <a:off x="343867" y="1322368"/>
            <a:ext cx="1054109" cy="461665"/>
          </a:xfrm>
          <a:prstGeom prst="rect">
            <a:avLst/>
          </a:prstGeom>
          <a:noFill/>
        </p:spPr>
        <p:txBody>
          <a:bodyPr wrap="square">
            <a:spAutoFit/>
          </a:bodyPr>
          <a:lstStyle/>
          <a:p>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rPr>
              <a:t>SO</a:t>
            </a:r>
            <a:r>
              <a:rPr lang="en-US" altLang="zh-CN" sz="2400" baseline="-25000" dirty="0">
                <a:solidFill>
                  <a:prstClr val="black"/>
                </a:solidFill>
                <a:latin typeface="微软雅黑" panose="020B0503020204020204" pitchFamily="34" charset="-122"/>
                <a:ea typeface="微软雅黑" panose="020B0503020204020204" pitchFamily="34" charset="-122"/>
                <a:cs typeface="+mj-cs"/>
              </a:rPr>
              <a:t>2</a:t>
            </a:r>
            <a:endParaRPr lang="zh-CN" altLang="en-US" sz="1200" dirty="0"/>
          </a:p>
        </p:txBody>
      </p:sp>
      <p:pic>
        <p:nvPicPr>
          <p:cNvPr id="4" name="图片 3">
            <a:extLst>
              <a:ext uri="{FF2B5EF4-FFF2-40B4-BE49-F238E27FC236}">
                <a16:creationId xmlns:a16="http://schemas.microsoft.com/office/drawing/2014/main" id="{6791D1C8-CF6E-F945-A91D-108E0A4B4A4B}"/>
              </a:ext>
            </a:extLst>
          </p:cNvPr>
          <p:cNvPicPr>
            <a:picLocks noChangeAspect="1"/>
          </p:cNvPicPr>
          <p:nvPr/>
        </p:nvPicPr>
        <p:blipFill>
          <a:blip r:embed="rId3"/>
          <a:stretch>
            <a:fillRect/>
          </a:stretch>
        </p:blipFill>
        <p:spPr>
          <a:xfrm>
            <a:off x="343867" y="1900231"/>
            <a:ext cx="4910006" cy="4069746"/>
          </a:xfrm>
          <a:prstGeom prst="rect">
            <a:avLst/>
          </a:prstGeom>
        </p:spPr>
      </p:pic>
      <p:sp>
        <p:nvSpPr>
          <p:cNvPr id="5" name="文本框 4">
            <a:extLst>
              <a:ext uri="{FF2B5EF4-FFF2-40B4-BE49-F238E27FC236}">
                <a16:creationId xmlns:a16="http://schemas.microsoft.com/office/drawing/2014/main" id="{F0272785-FD6D-CCA3-8290-09B5FEA93775}"/>
              </a:ext>
            </a:extLst>
          </p:cNvPr>
          <p:cNvSpPr txBox="1"/>
          <p:nvPr/>
        </p:nvSpPr>
        <p:spPr>
          <a:xfrm>
            <a:off x="5093663" y="4027009"/>
            <a:ext cx="4553448" cy="1600438"/>
          </a:xfrm>
          <a:prstGeom prst="rect">
            <a:avLst/>
          </a:prstGeom>
          <a:noFill/>
        </p:spPr>
        <p:txBody>
          <a:bodyPr wrap="square">
            <a:spAutoFit/>
          </a:bodyPr>
          <a:lstStyle/>
          <a:p>
            <a:pPr marL="285750" indent="-285750">
              <a:buFont typeface="Wingdings" panose="05000000000000000000" pitchFamily="2" charset="2"/>
              <a:buChar char="n"/>
            </a:pPr>
            <a:r>
              <a:rPr lang="en-US" altLang="zh-CN" sz="1400" b="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SO2 retrievals of OMS and TROPOMI over the Nyamuragira volcano on November 3, 8, and 15, 2024. The missing pixels are the gap between the two orbits, or the Nan values in TROPOMI COBRA data</a:t>
            </a:r>
          </a:p>
          <a:p>
            <a:pPr marL="285750" indent="-285750">
              <a:buFont typeface="Wingdings" panose="05000000000000000000" pitchFamily="2" charset="2"/>
              <a:buChar char="n"/>
            </a:pPr>
            <a:r>
              <a:rPr lang="en-US" altLang="zh-CN" sz="1400" b="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OMS-N demonstrates high sensitivity in SO₂ monitoring for volcanic eruptions and anthropogenic source pollution.</a:t>
            </a:r>
          </a:p>
        </p:txBody>
      </p:sp>
      <p:pic>
        <p:nvPicPr>
          <p:cNvPr id="6" name="图片 5">
            <a:extLst>
              <a:ext uri="{FF2B5EF4-FFF2-40B4-BE49-F238E27FC236}">
                <a16:creationId xmlns:a16="http://schemas.microsoft.com/office/drawing/2014/main" id="{FBE7F8DB-C445-D519-2347-666E0903FECF}"/>
              </a:ext>
            </a:extLst>
          </p:cNvPr>
          <p:cNvPicPr/>
          <p:nvPr/>
        </p:nvPicPr>
        <p:blipFill rotWithShape="1">
          <a:blip r:embed="rId4"/>
          <a:srcRect l="11586" t="40024" r="12203" b="20580"/>
          <a:stretch/>
        </p:blipFill>
        <p:spPr>
          <a:xfrm>
            <a:off x="5253873" y="2025275"/>
            <a:ext cx="4233028" cy="1543006"/>
          </a:xfrm>
          <a:prstGeom prst="rect">
            <a:avLst/>
          </a:prstGeom>
        </p:spPr>
      </p:pic>
      <p:sp>
        <p:nvSpPr>
          <p:cNvPr id="7" name="文本框 6">
            <a:extLst>
              <a:ext uri="{FF2B5EF4-FFF2-40B4-BE49-F238E27FC236}">
                <a16:creationId xmlns:a16="http://schemas.microsoft.com/office/drawing/2014/main" id="{A974E4BE-CE54-96C5-26C8-DDB1A3E7D977}"/>
              </a:ext>
            </a:extLst>
          </p:cNvPr>
          <p:cNvSpPr txBox="1"/>
          <p:nvPr/>
        </p:nvSpPr>
        <p:spPr>
          <a:xfrm>
            <a:off x="343867" y="6086175"/>
            <a:ext cx="6399833" cy="738664"/>
          </a:xfrm>
          <a:prstGeom prst="rect">
            <a:avLst/>
          </a:prstGeom>
          <a:noFill/>
        </p:spPr>
        <p:txBody>
          <a:bodyPr wrap="square">
            <a:spAutoFit/>
          </a:bodyPr>
          <a:lstStyle/>
          <a:p>
            <a:r>
              <a:rPr lang="en-US" altLang="zh-CN" sz="1400" b="0" i="1" dirty="0">
                <a:solidFill>
                  <a:prstClr val="black"/>
                </a:solidFill>
                <a:latin typeface="Calibri"/>
                <a:ea typeface="宋体" panose="02010600030101010101" pitchFamily="2" charset="-122"/>
              </a:rPr>
              <a:t>(Image source:SO2 retrievals of OMS and TROPOMI over the Nyamuragira volcano on November 3, 8, and 15, 2024. The missing pixels are the gap between the two orbits, or the Nan values in TROPOMI COBRA data)</a:t>
            </a:r>
          </a:p>
        </p:txBody>
      </p:sp>
    </p:spTree>
    <p:extLst>
      <p:ext uri="{BB962C8B-B14F-4D97-AF65-F5344CB8AC3E}">
        <p14:creationId xmlns:p14="http://schemas.microsoft.com/office/powerpoint/2010/main" val="684163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F6E09-76DC-FA3C-4A75-684696E225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7AEA23-D2DA-5EFD-1D2D-11EF596703AC}"/>
              </a:ext>
            </a:extLst>
          </p:cNvPr>
          <p:cNvSpPr>
            <a:spLocks noGrp="1"/>
          </p:cNvSpPr>
          <p:nvPr>
            <p:ph type="title"/>
          </p:nvPr>
        </p:nvSpPr>
        <p:spPr>
          <a:xfrm>
            <a:off x="603213" y="348310"/>
            <a:ext cx="7160395" cy="440838"/>
          </a:xfrm>
        </p:spPr>
        <p:txBody>
          <a:bodyPr/>
          <a:lstStyle/>
          <a:p>
            <a:pPr algn="l"/>
            <a:r>
              <a:rPr lang="en-US" sz="3600" b="1" dirty="0"/>
              <a:t>On-orbit Performance </a:t>
            </a:r>
          </a:p>
        </p:txBody>
      </p:sp>
      <p:sp>
        <p:nvSpPr>
          <p:cNvPr id="17" name="文本框 16">
            <a:extLst>
              <a:ext uri="{FF2B5EF4-FFF2-40B4-BE49-F238E27FC236}">
                <a16:creationId xmlns:a16="http://schemas.microsoft.com/office/drawing/2014/main" id="{AEBE9048-48CC-3C9E-9622-B66544E9957E}"/>
              </a:ext>
            </a:extLst>
          </p:cNvPr>
          <p:cNvSpPr txBox="1"/>
          <p:nvPr/>
        </p:nvSpPr>
        <p:spPr>
          <a:xfrm>
            <a:off x="343867" y="1322368"/>
            <a:ext cx="1054109" cy="461665"/>
          </a:xfrm>
          <a:prstGeom prst="rect">
            <a:avLst/>
          </a:prstGeom>
          <a:noFill/>
        </p:spPr>
        <p:txBody>
          <a:bodyPr wrap="square">
            <a:spAutoFit/>
          </a:bodyPr>
          <a:lstStyle/>
          <a:p>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rPr>
              <a:t>NO</a:t>
            </a:r>
            <a:r>
              <a:rPr lang="en-US" altLang="zh-CN" sz="2400" baseline="-25000" dirty="0">
                <a:solidFill>
                  <a:prstClr val="black"/>
                </a:solidFill>
                <a:latin typeface="微软雅黑" panose="020B0503020204020204" pitchFamily="34" charset="-122"/>
                <a:ea typeface="微软雅黑" panose="020B0503020204020204" pitchFamily="34" charset="-122"/>
                <a:cs typeface="+mj-cs"/>
              </a:rPr>
              <a:t>2</a:t>
            </a:r>
            <a:endParaRPr lang="zh-CN" altLang="en-US" sz="1200" dirty="0"/>
          </a:p>
        </p:txBody>
      </p:sp>
      <p:pic>
        <p:nvPicPr>
          <p:cNvPr id="10" name="图片 4">
            <a:extLst>
              <a:ext uri="{FF2B5EF4-FFF2-40B4-BE49-F238E27FC236}">
                <a16:creationId xmlns:a16="http://schemas.microsoft.com/office/drawing/2014/main" id="{077F230C-EB80-BE7A-DC1E-33D8870C31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344" y="1322368"/>
            <a:ext cx="8417154" cy="427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1">
            <a:extLst>
              <a:ext uri="{FF2B5EF4-FFF2-40B4-BE49-F238E27FC236}">
                <a16:creationId xmlns:a16="http://schemas.microsoft.com/office/drawing/2014/main" id="{F272CE4B-CC38-BA94-CBC7-520D97E61FEF}"/>
              </a:ext>
            </a:extLst>
          </p:cNvPr>
          <p:cNvSpPr txBox="1"/>
          <p:nvPr/>
        </p:nvSpPr>
        <p:spPr>
          <a:xfrm>
            <a:off x="545006" y="6066300"/>
            <a:ext cx="8284209" cy="600164"/>
          </a:xfrm>
          <a:prstGeom prst="rect">
            <a:avLst/>
          </a:prstGeom>
          <a:noFill/>
        </p:spPr>
        <p:txBody>
          <a:bodyPr wrap="square">
            <a:spAutoFit/>
          </a:bodyPr>
          <a:lstStyle/>
          <a:p>
            <a:pPr marL="285750" indent="-285750">
              <a:buFont typeface="Wingdings" panose="05000000000000000000" pitchFamily="2" charset="2"/>
              <a:buChar char="n"/>
            </a:pPr>
            <a:r>
              <a:rPr lang="en-US" altLang="zh-CN" sz="1100" b="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The global distribution results demonstrate that the three NO₂ datasets from OMS, TROPOMI, and GOME-2 exhibit good consistency, particularly over anthropogenic activity regions including East Asia, Western Europe, the Middle East, and central-southern Africa.</a:t>
            </a:r>
          </a:p>
          <a:p>
            <a:pPr marL="285750" indent="-285750">
              <a:buFont typeface="Wingdings" panose="05000000000000000000" pitchFamily="2" charset="2"/>
              <a:buChar char="n"/>
            </a:pPr>
            <a:r>
              <a:rPr lang="en-US" altLang="zh-CN" sz="1100" b="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Compared with GOME-2, OMS has a higher spatial resolution, showing a significant advantage.</a:t>
            </a:r>
            <a:endParaRPr lang="zh-CN" altLang="en-US" sz="1100" b="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3" name="文本框 12">
            <a:extLst>
              <a:ext uri="{FF2B5EF4-FFF2-40B4-BE49-F238E27FC236}">
                <a16:creationId xmlns:a16="http://schemas.microsoft.com/office/drawing/2014/main" id="{75878C4A-CDF7-0228-A101-E56B83FFBD9D}"/>
              </a:ext>
            </a:extLst>
          </p:cNvPr>
          <p:cNvSpPr txBox="1"/>
          <p:nvPr/>
        </p:nvSpPr>
        <p:spPr>
          <a:xfrm>
            <a:off x="1360473" y="5569637"/>
            <a:ext cx="7468742" cy="523220"/>
          </a:xfrm>
          <a:prstGeom prst="rect">
            <a:avLst/>
          </a:prstGeom>
          <a:noFill/>
        </p:spPr>
        <p:txBody>
          <a:bodyPr wrap="square">
            <a:spAutoFit/>
          </a:bodyPr>
          <a:lstStyle/>
          <a:p>
            <a:pPr fontAlgn="base">
              <a:spcBef>
                <a:spcPct val="0"/>
              </a:spcBef>
              <a:spcAft>
                <a:spcPct val="0"/>
              </a:spcAft>
            </a:pPr>
            <a:r>
              <a:rPr lang="zh-CN" altLang="en-US" sz="1600" b="1" dirty="0">
                <a:solidFill>
                  <a:prstClr val="black"/>
                </a:solidFill>
                <a:latin typeface="Calibri"/>
                <a:ea typeface="宋体" panose="02010600030101010101" pitchFamily="2" charset="-122"/>
              </a:rPr>
              <a:t> </a:t>
            </a:r>
            <a:r>
              <a:rPr lang="zh-CN" altLang="en-US" sz="1100" b="1" i="1" dirty="0">
                <a:solidFill>
                  <a:prstClr val="black"/>
                </a:solidFill>
                <a:latin typeface="Calibri"/>
                <a:ea typeface="宋体" panose="02010600030101010101" pitchFamily="2" charset="-122"/>
              </a:rPr>
              <a:t>（</a:t>
            </a:r>
            <a:r>
              <a:rPr lang="en-US" altLang="zh-CN" sz="1100" b="1" i="1" dirty="0">
                <a:solidFill>
                  <a:prstClr val="black"/>
                </a:solidFill>
                <a:latin typeface="Calibri"/>
                <a:ea typeface="宋体" panose="02010600030101010101" pitchFamily="2" charset="-122"/>
              </a:rPr>
              <a:t>Image </a:t>
            </a:r>
            <a:r>
              <a:rPr lang="en-US" altLang="zh-CN" sz="1100" b="1" i="1" dirty="0" err="1">
                <a:solidFill>
                  <a:prstClr val="black"/>
                </a:solidFill>
                <a:latin typeface="Calibri"/>
                <a:ea typeface="宋体" panose="02010600030101010101" pitchFamily="2" charset="-122"/>
              </a:rPr>
              <a:t>source:Yu</a:t>
            </a:r>
            <a:r>
              <a:rPr lang="en-US" altLang="zh-CN" sz="1100" b="1" i="1" dirty="0">
                <a:solidFill>
                  <a:prstClr val="black"/>
                </a:solidFill>
                <a:latin typeface="Calibri"/>
                <a:ea typeface="宋体" panose="02010600030101010101" pitchFamily="2" charset="-122"/>
              </a:rPr>
              <a:t> Chao, et al. Aerospace Information Research Institute, Chinese Academy of Sciences</a:t>
            </a:r>
            <a:r>
              <a:rPr lang="zh-CN" altLang="en-US" sz="1100" b="1" i="1" dirty="0">
                <a:solidFill>
                  <a:prstClr val="black"/>
                </a:solidFill>
                <a:latin typeface="Calibri"/>
                <a:ea typeface="宋体" panose="02010600030101010101" pitchFamily="2" charset="-122"/>
              </a:rPr>
              <a:t>）</a:t>
            </a:r>
            <a:r>
              <a:rPr lang="en-US" altLang="zh-CN" sz="1100" b="1" i="1" dirty="0">
                <a:solidFill>
                  <a:srgbClr val="FF0000"/>
                </a:solidFill>
                <a:latin typeface="Calibri"/>
                <a:ea typeface="宋体" panose="02010600030101010101" pitchFamily="2" charset="-122"/>
              </a:rPr>
              <a:t>CMA/NSMC, AIR/CAS, NSSC/CAS</a:t>
            </a:r>
            <a:endParaRPr lang="zh-CN" altLang="en-US" sz="1100" b="1" dirty="0">
              <a:solidFill>
                <a:srgbClr val="FF0000"/>
              </a:solidFill>
              <a:latin typeface="Calibri"/>
              <a:ea typeface="宋体" panose="02010600030101010101" pitchFamily="2" charset="-122"/>
            </a:endParaRPr>
          </a:p>
        </p:txBody>
      </p:sp>
    </p:spTree>
    <p:extLst>
      <p:ext uri="{BB962C8B-B14F-4D97-AF65-F5344CB8AC3E}">
        <p14:creationId xmlns:p14="http://schemas.microsoft.com/office/powerpoint/2010/main" val="1094423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C3A90-9EF1-6D3E-0B12-470A44D8E8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59D1D8-C3D5-0EAD-CC3A-B24766DD7291}"/>
              </a:ext>
            </a:extLst>
          </p:cNvPr>
          <p:cNvSpPr>
            <a:spLocks noGrp="1"/>
          </p:cNvSpPr>
          <p:nvPr>
            <p:ph type="title"/>
          </p:nvPr>
        </p:nvSpPr>
        <p:spPr>
          <a:xfrm>
            <a:off x="603213" y="348310"/>
            <a:ext cx="7160395" cy="440838"/>
          </a:xfrm>
        </p:spPr>
        <p:txBody>
          <a:bodyPr/>
          <a:lstStyle/>
          <a:p>
            <a:pPr algn="l"/>
            <a:r>
              <a:rPr lang="en-US" sz="3600" b="1" dirty="0"/>
              <a:t>On-orbit Performance </a:t>
            </a:r>
          </a:p>
        </p:txBody>
      </p:sp>
      <p:sp>
        <p:nvSpPr>
          <p:cNvPr id="17" name="文本框 16">
            <a:extLst>
              <a:ext uri="{FF2B5EF4-FFF2-40B4-BE49-F238E27FC236}">
                <a16:creationId xmlns:a16="http://schemas.microsoft.com/office/drawing/2014/main" id="{15C7484C-5B36-FE82-8E03-89EB8120B69A}"/>
              </a:ext>
            </a:extLst>
          </p:cNvPr>
          <p:cNvSpPr txBox="1"/>
          <p:nvPr/>
        </p:nvSpPr>
        <p:spPr>
          <a:xfrm>
            <a:off x="343867" y="1322368"/>
            <a:ext cx="2082810" cy="461665"/>
          </a:xfrm>
          <a:prstGeom prst="rect">
            <a:avLst/>
          </a:prstGeom>
          <a:noFill/>
        </p:spPr>
        <p:txBody>
          <a:bodyPr wrap="square">
            <a:spAutoFit/>
          </a:bodyPr>
          <a:lstStyle/>
          <a:p>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rPr>
              <a:t>UVAI </a:t>
            </a:r>
            <a:endParaRPr lang="zh-CN" altLang="en-US" sz="1200" dirty="0"/>
          </a:p>
        </p:txBody>
      </p:sp>
      <p:grpSp>
        <p:nvGrpSpPr>
          <p:cNvPr id="24" name="组合 23">
            <a:extLst>
              <a:ext uri="{FF2B5EF4-FFF2-40B4-BE49-F238E27FC236}">
                <a16:creationId xmlns:a16="http://schemas.microsoft.com/office/drawing/2014/main" id="{B6185381-7658-9F8B-1DB1-38D63008A3F1}"/>
              </a:ext>
            </a:extLst>
          </p:cNvPr>
          <p:cNvGrpSpPr/>
          <p:nvPr/>
        </p:nvGrpSpPr>
        <p:grpSpPr>
          <a:xfrm>
            <a:off x="229385" y="1981641"/>
            <a:ext cx="4564548" cy="2625527"/>
            <a:chOff x="492702" y="2702803"/>
            <a:chExt cx="5525326" cy="3130728"/>
          </a:xfrm>
        </p:grpSpPr>
        <p:pic>
          <p:nvPicPr>
            <p:cNvPr id="25" name="图片 24">
              <a:extLst>
                <a:ext uri="{FF2B5EF4-FFF2-40B4-BE49-F238E27FC236}">
                  <a16:creationId xmlns:a16="http://schemas.microsoft.com/office/drawing/2014/main" id="{475E9E4A-A695-6E2F-40A6-C962CA3FDB6B}"/>
                </a:ext>
              </a:extLst>
            </p:cNvPr>
            <p:cNvPicPr>
              <a:picLocks noChangeAspect="1"/>
            </p:cNvPicPr>
            <p:nvPr/>
          </p:nvPicPr>
          <p:blipFill>
            <a:blip r:embed="rId3"/>
            <a:stretch>
              <a:fillRect/>
            </a:stretch>
          </p:blipFill>
          <p:spPr>
            <a:xfrm>
              <a:off x="492702" y="2702803"/>
              <a:ext cx="5525326" cy="3130728"/>
            </a:xfrm>
            <a:prstGeom prst="rect">
              <a:avLst/>
            </a:prstGeom>
          </p:spPr>
        </p:pic>
        <p:sp>
          <p:nvSpPr>
            <p:cNvPr id="26" name="矩形 25">
              <a:extLst>
                <a:ext uri="{FF2B5EF4-FFF2-40B4-BE49-F238E27FC236}">
                  <a16:creationId xmlns:a16="http://schemas.microsoft.com/office/drawing/2014/main" id="{8F1AD926-8762-049A-CD07-743A83390981}"/>
                </a:ext>
              </a:extLst>
            </p:cNvPr>
            <p:cNvSpPr/>
            <p:nvPr/>
          </p:nvSpPr>
          <p:spPr>
            <a:xfrm>
              <a:off x="3181189" y="3996141"/>
              <a:ext cx="680484" cy="456135"/>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27" name="矩形 26">
              <a:extLst>
                <a:ext uri="{FF2B5EF4-FFF2-40B4-BE49-F238E27FC236}">
                  <a16:creationId xmlns:a16="http://schemas.microsoft.com/office/drawing/2014/main" id="{25DEA31A-0690-5C82-8BA8-5FF2F1DE089A}"/>
                </a:ext>
              </a:extLst>
            </p:cNvPr>
            <p:cNvSpPr/>
            <p:nvPr/>
          </p:nvSpPr>
          <p:spPr>
            <a:xfrm>
              <a:off x="1515420" y="3264196"/>
              <a:ext cx="1164417" cy="372140"/>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28" name="矩形 27">
              <a:extLst>
                <a:ext uri="{FF2B5EF4-FFF2-40B4-BE49-F238E27FC236}">
                  <a16:creationId xmlns:a16="http://schemas.microsoft.com/office/drawing/2014/main" id="{DB4783E1-47C3-009F-E104-9E1531946E1C}"/>
                </a:ext>
              </a:extLst>
            </p:cNvPr>
            <p:cNvSpPr/>
            <p:nvPr/>
          </p:nvSpPr>
          <p:spPr>
            <a:xfrm>
              <a:off x="3042965" y="3525968"/>
              <a:ext cx="467833" cy="372140"/>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29" name="矩形 28">
              <a:extLst>
                <a:ext uri="{FF2B5EF4-FFF2-40B4-BE49-F238E27FC236}">
                  <a16:creationId xmlns:a16="http://schemas.microsoft.com/office/drawing/2014/main" id="{14FCF0E2-25CB-B951-A8D5-EB5D0DCFC8EF}"/>
                </a:ext>
              </a:extLst>
            </p:cNvPr>
            <p:cNvSpPr/>
            <p:nvPr/>
          </p:nvSpPr>
          <p:spPr>
            <a:xfrm>
              <a:off x="4368360" y="3437931"/>
              <a:ext cx="267436" cy="198405"/>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30" name="文本框 29">
              <a:extLst>
                <a:ext uri="{FF2B5EF4-FFF2-40B4-BE49-F238E27FC236}">
                  <a16:creationId xmlns:a16="http://schemas.microsoft.com/office/drawing/2014/main" id="{7145B4D8-30B0-62BA-EE01-8D01ADA27AE9}"/>
                </a:ext>
              </a:extLst>
            </p:cNvPr>
            <p:cNvSpPr txBox="1"/>
            <p:nvPr/>
          </p:nvSpPr>
          <p:spPr>
            <a:xfrm>
              <a:off x="1470417" y="3637903"/>
              <a:ext cx="1510067" cy="550498"/>
            </a:xfrm>
            <a:prstGeom prst="rect">
              <a:avLst/>
            </a:prstGeom>
            <a:noFill/>
          </p:spPr>
          <p:txBody>
            <a:bodyPr wrap="square" rtlCol="0">
              <a:spAutoFit/>
            </a:bodyPr>
            <a:lstStyle/>
            <a:p>
              <a:r>
                <a:rPr lang="en-US" altLang="zh-CN" sz="800" b="1" dirty="0">
                  <a:solidFill>
                    <a:schemeClr val="tx1"/>
                  </a:solidFill>
                </a:rPr>
                <a:t>North American wildfire emission plume</a:t>
              </a:r>
              <a:endParaRPr lang="zh-CN" altLang="en-US" sz="800" b="1" dirty="0">
                <a:solidFill>
                  <a:schemeClr val="tx1"/>
                </a:solidFill>
              </a:endParaRPr>
            </a:p>
          </p:txBody>
        </p:sp>
        <p:sp>
          <p:nvSpPr>
            <p:cNvPr id="31" name="文本框 30">
              <a:extLst>
                <a:ext uri="{FF2B5EF4-FFF2-40B4-BE49-F238E27FC236}">
                  <a16:creationId xmlns:a16="http://schemas.microsoft.com/office/drawing/2014/main" id="{3CF9E8E9-A56C-5EAC-2DC5-0EA6F18B8982}"/>
                </a:ext>
              </a:extLst>
            </p:cNvPr>
            <p:cNvSpPr txBox="1"/>
            <p:nvPr/>
          </p:nvSpPr>
          <p:spPr>
            <a:xfrm>
              <a:off x="1693640" y="4550309"/>
              <a:ext cx="3978395" cy="403698"/>
            </a:xfrm>
            <a:prstGeom prst="rect">
              <a:avLst/>
            </a:prstGeom>
            <a:noFill/>
          </p:spPr>
          <p:txBody>
            <a:bodyPr wrap="square" rtlCol="0">
              <a:spAutoFit/>
            </a:bodyPr>
            <a:lstStyle/>
            <a:p>
              <a:pPr algn="ctr"/>
              <a:r>
                <a:rPr lang="en-US" altLang="zh-CN" sz="800" b="1" dirty="0">
                  <a:solidFill>
                    <a:schemeClr val="tx1"/>
                  </a:solidFill>
                </a:rPr>
                <a:t>Large-scale biomass burning emission plume from "slash-and-burn" agriculture in southern Africa</a:t>
              </a:r>
              <a:endParaRPr lang="zh-CN" altLang="en-US" sz="800" b="1" dirty="0">
                <a:solidFill>
                  <a:schemeClr val="tx1"/>
                </a:solidFill>
              </a:endParaRPr>
            </a:p>
          </p:txBody>
        </p:sp>
        <p:sp>
          <p:nvSpPr>
            <p:cNvPr id="32" name="文本框 31">
              <a:extLst>
                <a:ext uri="{FF2B5EF4-FFF2-40B4-BE49-F238E27FC236}">
                  <a16:creationId xmlns:a16="http://schemas.microsoft.com/office/drawing/2014/main" id="{EB5216F3-4685-7146-2731-4A0CBEDFC466}"/>
                </a:ext>
              </a:extLst>
            </p:cNvPr>
            <p:cNvSpPr txBox="1"/>
            <p:nvPr/>
          </p:nvSpPr>
          <p:spPr>
            <a:xfrm>
              <a:off x="3830576" y="3704334"/>
              <a:ext cx="1296585" cy="256899"/>
            </a:xfrm>
            <a:prstGeom prst="rect">
              <a:avLst/>
            </a:prstGeom>
            <a:noFill/>
          </p:spPr>
          <p:txBody>
            <a:bodyPr wrap="none" rtlCol="0">
              <a:spAutoFit/>
            </a:bodyPr>
            <a:lstStyle/>
            <a:p>
              <a:pPr algn="ctr"/>
              <a:r>
                <a:rPr lang="en-US" altLang="zh-CN" sz="800" b="1" dirty="0">
                  <a:solidFill>
                    <a:schemeClr val="tx1"/>
                  </a:solidFill>
                </a:rPr>
                <a:t>Asian dust plume</a:t>
              </a:r>
              <a:endParaRPr lang="zh-CN" altLang="en-US" sz="800" b="1" dirty="0">
                <a:solidFill>
                  <a:schemeClr val="tx1"/>
                </a:solidFill>
              </a:endParaRPr>
            </a:p>
          </p:txBody>
        </p:sp>
        <p:sp>
          <p:nvSpPr>
            <p:cNvPr id="33" name="文本框 32">
              <a:extLst>
                <a:ext uri="{FF2B5EF4-FFF2-40B4-BE49-F238E27FC236}">
                  <a16:creationId xmlns:a16="http://schemas.microsoft.com/office/drawing/2014/main" id="{F53FDF33-1059-89D8-8283-C3D0002D8ED0}"/>
                </a:ext>
              </a:extLst>
            </p:cNvPr>
            <p:cNvSpPr txBox="1"/>
            <p:nvPr/>
          </p:nvSpPr>
          <p:spPr>
            <a:xfrm>
              <a:off x="2646433" y="3264360"/>
              <a:ext cx="1399428" cy="256899"/>
            </a:xfrm>
            <a:prstGeom prst="rect">
              <a:avLst/>
            </a:prstGeom>
            <a:noFill/>
          </p:spPr>
          <p:txBody>
            <a:bodyPr wrap="none" rtlCol="0">
              <a:spAutoFit/>
            </a:bodyPr>
            <a:lstStyle/>
            <a:p>
              <a:pPr algn="ctr"/>
              <a:r>
                <a:rPr lang="en-US" altLang="zh-CN" sz="800" b="1" dirty="0">
                  <a:solidFill>
                    <a:schemeClr val="tx1"/>
                  </a:solidFill>
                </a:rPr>
                <a:t>African dust plume</a:t>
              </a:r>
              <a:endParaRPr lang="zh-CN" altLang="en-US" sz="800" b="1" dirty="0">
                <a:solidFill>
                  <a:schemeClr val="tx1"/>
                </a:solidFill>
              </a:endParaRPr>
            </a:p>
          </p:txBody>
        </p:sp>
      </p:grpSp>
      <p:grpSp>
        <p:nvGrpSpPr>
          <p:cNvPr id="34" name="组合 33">
            <a:extLst>
              <a:ext uri="{FF2B5EF4-FFF2-40B4-BE49-F238E27FC236}">
                <a16:creationId xmlns:a16="http://schemas.microsoft.com/office/drawing/2014/main" id="{B2CABBA8-644A-D8AF-EDEF-FED47B368EB9}"/>
              </a:ext>
            </a:extLst>
          </p:cNvPr>
          <p:cNvGrpSpPr/>
          <p:nvPr/>
        </p:nvGrpSpPr>
        <p:grpSpPr>
          <a:xfrm>
            <a:off x="4750036" y="1981641"/>
            <a:ext cx="4564547" cy="2537605"/>
            <a:chOff x="6018028" y="2702802"/>
            <a:chExt cx="5525326" cy="3357755"/>
          </a:xfrm>
        </p:grpSpPr>
        <p:pic>
          <p:nvPicPr>
            <p:cNvPr id="35" name="图片 34">
              <a:extLst>
                <a:ext uri="{FF2B5EF4-FFF2-40B4-BE49-F238E27FC236}">
                  <a16:creationId xmlns:a16="http://schemas.microsoft.com/office/drawing/2014/main" id="{B1CF53B2-F6B3-A49F-4068-EBF58498FD9F}"/>
                </a:ext>
              </a:extLst>
            </p:cNvPr>
            <p:cNvPicPr>
              <a:picLocks noChangeAspect="1"/>
            </p:cNvPicPr>
            <p:nvPr/>
          </p:nvPicPr>
          <p:blipFill>
            <a:blip r:embed="rId4"/>
            <a:stretch>
              <a:fillRect/>
            </a:stretch>
          </p:blipFill>
          <p:spPr>
            <a:xfrm>
              <a:off x="6018028" y="2702802"/>
              <a:ext cx="5525326" cy="3357755"/>
            </a:xfrm>
            <a:prstGeom prst="rect">
              <a:avLst/>
            </a:prstGeom>
          </p:spPr>
        </p:pic>
        <p:sp>
          <p:nvSpPr>
            <p:cNvPr id="36" name="矩形 35">
              <a:extLst>
                <a:ext uri="{FF2B5EF4-FFF2-40B4-BE49-F238E27FC236}">
                  <a16:creationId xmlns:a16="http://schemas.microsoft.com/office/drawing/2014/main" id="{226AA73A-2110-4BAB-0C66-175547FFE23F}"/>
                </a:ext>
              </a:extLst>
            </p:cNvPr>
            <p:cNvSpPr/>
            <p:nvPr/>
          </p:nvSpPr>
          <p:spPr>
            <a:xfrm>
              <a:off x="8654902" y="4105232"/>
              <a:ext cx="680484" cy="456135"/>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37" name="矩形 36">
              <a:extLst>
                <a:ext uri="{FF2B5EF4-FFF2-40B4-BE49-F238E27FC236}">
                  <a16:creationId xmlns:a16="http://schemas.microsoft.com/office/drawing/2014/main" id="{7DC9B5B0-EF6C-F4F8-EDEF-2270E7A7F6D1}"/>
                </a:ext>
              </a:extLst>
            </p:cNvPr>
            <p:cNvSpPr/>
            <p:nvPr/>
          </p:nvSpPr>
          <p:spPr>
            <a:xfrm>
              <a:off x="8474148" y="3624001"/>
              <a:ext cx="467833" cy="372140"/>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38" name="矩形 37">
              <a:extLst>
                <a:ext uri="{FF2B5EF4-FFF2-40B4-BE49-F238E27FC236}">
                  <a16:creationId xmlns:a16="http://schemas.microsoft.com/office/drawing/2014/main" id="{BEC08777-B441-F1DC-F765-1826C1913182}"/>
                </a:ext>
              </a:extLst>
            </p:cNvPr>
            <p:cNvSpPr/>
            <p:nvPr/>
          </p:nvSpPr>
          <p:spPr>
            <a:xfrm>
              <a:off x="9893686" y="3483971"/>
              <a:ext cx="267436" cy="198405"/>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39" name="矩形 38">
              <a:extLst>
                <a:ext uri="{FF2B5EF4-FFF2-40B4-BE49-F238E27FC236}">
                  <a16:creationId xmlns:a16="http://schemas.microsoft.com/office/drawing/2014/main" id="{D6905F90-8EF6-E9DA-DCFF-785A04A73EE4}"/>
                </a:ext>
              </a:extLst>
            </p:cNvPr>
            <p:cNvSpPr/>
            <p:nvPr/>
          </p:nvSpPr>
          <p:spPr>
            <a:xfrm>
              <a:off x="7143026" y="3310236"/>
              <a:ext cx="1164417" cy="372140"/>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endParaRPr>
            </a:p>
          </p:txBody>
        </p:sp>
        <p:sp>
          <p:nvSpPr>
            <p:cNvPr id="40" name="文本框 39">
              <a:extLst>
                <a:ext uri="{FF2B5EF4-FFF2-40B4-BE49-F238E27FC236}">
                  <a16:creationId xmlns:a16="http://schemas.microsoft.com/office/drawing/2014/main" id="{8E94487A-FAD6-8C61-A32B-02AEDC94621F}"/>
                </a:ext>
              </a:extLst>
            </p:cNvPr>
            <p:cNvSpPr txBox="1"/>
            <p:nvPr/>
          </p:nvSpPr>
          <p:spPr>
            <a:xfrm>
              <a:off x="7066805" y="3711705"/>
              <a:ext cx="1458454" cy="610874"/>
            </a:xfrm>
            <a:prstGeom prst="rect">
              <a:avLst/>
            </a:prstGeom>
            <a:noFill/>
          </p:spPr>
          <p:txBody>
            <a:bodyPr wrap="square" rtlCol="0">
              <a:spAutoFit/>
            </a:bodyPr>
            <a:lstStyle/>
            <a:p>
              <a:r>
                <a:rPr lang="en-US" altLang="zh-CN" sz="800" b="1" dirty="0">
                  <a:solidFill>
                    <a:schemeClr val="tx1"/>
                  </a:solidFill>
                </a:rPr>
                <a:t>North American wildfire emission plume</a:t>
              </a:r>
              <a:endParaRPr lang="zh-CN" altLang="en-US" sz="800" b="1" dirty="0">
                <a:solidFill>
                  <a:schemeClr val="tx1"/>
                </a:solidFill>
              </a:endParaRPr>
            </a:p>
          </p:txBody>
        </p:sp>
        <p:sp>
          <p:nvSpPr>
            <p:cNvPr id="42" name="文本框 41">
              <a:extLst>
                <a:ext uri="{FF2B5EF4-FFF2-40B4-BE49-F238E27FC236}">
                  <a16:creationId xmlns:a16="http://schemas.microsoft.com/office/drawing/2014/main" id="{CAE2837E-5435-3910-9083-3F0F45D20B81}"/>
                </a:ext>
              </a:extLst>
            </p:cNvPr>
            <p:cNvSpPr txBox="1"/>
            <p:nvPr/>
          </p:nvSpPr>
          <p:spPr>
            <a:xfrm>
              <a:off x="9355904" y="3698268"/>
              <a:ext cx="1296586" cy="285075"/>
            </a:xfrm>
            <a:prstGeom prst="rect">
              <a:avLst/>
            </a:prstGeom>
            <a:noFill/>
          </p:spPr>
          <p:txBody>
            <a:bodyPr wrap="none" rtlCol="0">
              <a:spAutoFit/>
            </a:bodyPr>
            <a:lstStyle/>
            <a:p>
              <a:pPr algn="ctr"/>
              <a:r>
                <a:rPr lang="en-US" altLang="zh-CN" sz="800" b="1" dirty="0">
                  <a:solidFill>
                    <a:schemeClr val="tx1"/>
                  </a:solidFill>
                </a:rPr>
                <a:t>Asian dust plume</a:t>
              </a:r>
              <a:endParaRPr lang="zh-CN" altLang="en-US" sz="800" b="1" dirty="0">
                <a:solidFill>
                  <a:schemeClr val="tx1"/>
                </a:solidFill>
              </a:endParaRPr>
            </a:p>
          </p:txBody>
        </p:sp>
        <p:sp>
          <p:nvSpPr>
            <p:cNvPr id="43" name="文本框 42">
              <a:extLst>
                <a:ext uri="{FF2B5EF4-FFF2-40B4-BE49-F238E27FC236}">
                  <a16:creationId xmlns:a16="http://schemas.microsoft.com/office/drawing/2014/main" id="{45B93C59-69E3-F772-F638-C65FF0D7484C}"/>
                </a:ext>
              </a:extLst>
            </p:cNvPr>
            <p:cNvSpPr txBox="1"/>
            <p:nvPr/>
          </p:nvSpPr>
          <p:spPr>
            <a:xfrm>
              <a:off x="8266491" y="3257451"/>
              <a:ext cx="1399427" cy="285075"/>
            </a:xfrm>
            <a:prstGeom prst="rect">
              <a:avLst/>
            </a:prstGeom>
            <a:noFill/>
          </p:spPr>
          <p:txBody>
            <a:bodyPr wrap="none" rtlCol="0">
              <a:spAutoFit/>
            </a:bodyPr>
            <a:lstStyle/>
            <a:p>
              <a:pPr algn="ctr"/>
              <a:r>
                <a:rPr lang="en-US" altLang="zh-CN" sz="800" b="1" dirty="0">
                  <a:solidFill>
                    <a:schemeClr val="tx1"/>
                  </a:solidFill>
                </a:rPr>
                <a:t>African dust plume</a:t>
              </a:r>
              <a:endParaRPr lang="zh-CN" altLang="en-US" sz="800" b="1" dirty="0">
                <a:solidFill>
                  <a:schemeClr val="tx1"/>
                </a:solidFill>
              </a:endParaRPr>
            </a:p>
          </p:txBody>
        </p:sp>
      </p:grpSp>
      <p:sp>
        <p:nvSpPr>
          <p:cNvPr id="44" name="文本框 43">
            <a:extLst>
              <a:ext uri="{FF2B5EF4-FFF2-40B4-BE49-F238E27FC236}">
                <a16:creationId xmlns:a16="http://schemas.microsoft.com/office/drawing/2014/main" id="{85B446D7-5204-9B59-B809-13961C8AA0BE}"/>
              </a:ext>
            </a:extLst>
          </p:cNvPr>
          <p:cNvSpPr txBox="1"/>
          <p:nvPr/>
        </p:nvSpPr>
        <p:spPr>
          <a:xfrm>
            <a:off x="1902499" y="1670076"/>
            <a:ext cx="2363673" cy="338554"/>
          </a:xfrm>
          <a:prstGeom prst="rect">
            <a:avLst/>
          </a:prstGeom>
        </p:spPr>
        <p:txBody>
          <a:bodyPr wrap="square">
            <a:spAutoFit/>
            <a:extLst>
              <a:ext uri="{4A0BC546-FE56-4ADE-93B0-CB8AF2F6F144}">
                <wpsdc:textFrameExt xmlns="" xmlns:wpsdc="http://www.wps.cn/officeDocument/2022/drawingmlCustomData" type="text"/>
              </a:ext>
            </a:extLst>
          </a:bodyPr>
          <a:lstStyle/>
          <a:p>
            <a:pPr algn="l">
              <a:buClrTx/>
              <a:buSzTx/>
            </a:pPr>
            <a:r>
              <a:rPr lang="en-US" altLang="zh-CN" sz="1600" b="1" dirty="0">
                <a:solidFill>
                  <a:schemeClr val="tx1"/>
                </a:solidFill>
                <a:latin typeface="Arial" panose="020B0604020202020204" pitchFamily="34" charset="0"/>
                <a:ea typeface="微软雅黑" panose="020B0503020204020204" charset="-122"/>
              </a:rPr>
              <a:t>OMS-N UVAI</a:t>
            </a:r>
            <a:endParaRPr lang="zh-CN" altLang="en-US" sz="1600" b="1" dirty="0">
              <a:solidFill>
                <a:schemeClr val="tx1"/>
              </a:solidFill>
              <a:latin typeface="Arial" panose="020B0604020202020204" pitchFamily="34" charset="0"/>
              <a:ea typeface="微软雅黑" panose="020B0503020204020204" charset="-122"/>
            </a:endParaRPr>
          </a:p>
        </p:txBody>
      </p:sp>
      <p:sp>
        <p:nvSpPr>
          <p:cNvPr id="45" name="文本框 44">
            <a:extLst>
              <a:ext uri="{FF2B5EF4-FFF2-40B4-BE49-F238E27FC236}">
                <a16:creationId xmlns:a16="http://schemas.microsoft.com/office/drawing/2014/main" id="{ED473201-B2B3-451E-F44D-CA8413CD411B}"/>
              </a:ext>
            </a:extLst>
          </p:cNvPr>
          <p:cNvSpPr txBox="1"/>
          <p:nvPr/>
        </p:nvSpPr>
        <p:spPr>
          <a:xfrm>
            <a:off x="6267641" y="1637082"/>
            <a:ext cx="2363673" cy="338554"/>
          </a:xfrm>
          <a:prstGeom prst="rect">
            <a:avLst/>
          </a:prstGeom>
        </p:spPr>
        <p:txBody>
          <a:bodyPr wrap="square">
            <a:spAutoFit/>
            <a:extLst>
              <a:ext uri="{4A0BC546-FE56-4ADE-93B0-CB8AF2F6F144}">
                <wpsdc:textFrameExt xmlns="" xmlns:wpsdc="http://www.wps.cn/officeDocument/2022/drawingmlCustomData" type="text"/>
              </a:ext>
            </a:extLst>
          </a:bodyPr>
          <a:lstStyle/>
          <a:p>
            <a:pPr algn="l">
              <a:buClrTx/>
              <a:buSzTx/>
            </a:pPr>
            <a:r>
              <a:rPr lang="en-US" altLang="zh-CN" sz="1600" b="1" dirty="0">
                <a:solidFill>
                  <a:schemeClr val="tx1"/>
                </a:solidFill>
                <a:latin typeface="Arial" panose="020B0604020202020204" pitchFamily="34" charset="0"/>
                <a:ea typeface="微软雅黑" panose="020B0503020204020204" charset="-122"/>
              </a:rPr>
              <a:t>TROPOMI UVAI</a:t>
            </a:r>
            <a:endParaRPr lang="zh-CN" altLang="en-US" sz="1600" b="1" dirty="0">
              <a:solidFill>
                <a:schemeClr val="tx1"/>
              </a:solidFill>
              <a:latin typeface="Arial" panose="020B0604020202020204" pitchFamily="34" charset="0"/>
              <a:ea typeface="微软雅黑" panose="020B0503020204020204" charset="-122"/>
            </a:endParaRPr>
          </a:p>
        </p:txBody>
      </p:sp>
      <p:sp>
        <p:nvSpPr>
          <p:cNvPr id="66" name="文本框 65">
            <a:extLst>
              <a:ext uri="{FF2B5EF4-FFF2-40B4-BE49-F238E27FC236}">
                <a16:creationId xmlns:a16="http://schemas.microsoft.com/office/drawing/2014/main" id="{54A0DA3B-7E61-CD47-6A57-CC866B5D08C9}"/>
              </a:ext>
            </a:extLst>
          </p:cNvPr>
          <p:cNvSpPr txBox="1"/>
          <p:nvPr/>
        </p:nvSpPr>
        <p:spPr>
          <a:xfrm>
            <a:off x="5679412" y="3436859"/>
            <a:ext cx="3286607" cy="338554"/>
          </a:xfrm>
          <a:prstGeom prst="rect">
            <a:avLst/>
          </a:prstGeom>
          <a:noFill/>
        </p:spPr>
        <p:txBody>
          <a:bodyPr wrap="square" rtlCol="0">
            <a:spAutoFit/>
          </a:bodyPr>
          <a:lstStyle/>
          <a:p>
            <a:pPr algn="ctr"/>
            <a:r>
              <a:rPr lang="en-US" altLang="zh-CN" sz="800" b="1" dirty="0">
                <a:solidFill>
                  <a:schemeClr val="tx1"/>
                </a:solidFill>
              </a:rPr>
              <a:t>Large-scale biomass burning emission plume from "slash-and-burn" agriculture in southern Africa</a:t>
            </a:r>
            <a:endParaRPr lang="zh-CN" altLang="en-US" sz="800" b="1" dirty="0">
              <a:solidFill>
                <a:schemeClr val="tx1"/>
              </a:solidFill>
            </a:endParaRPr>
          </a:p>
        </p:txBody>
      </p:sp>
      <p:sp>
        <p:nvSpPr>
          <p:cNvPr id="68" name="文本框 67">
            <a:extLst>
              <a:ext uri="{FF2B5EF4-FFF2-40B4-BE49-F238E27FC236}">
                <a16:creationId xmlns:a16="http://schemas.microsoft.com/office/drawing/2014/main" id="{F84946E2-C70F-8606-E68B-D3F4B75FAF09}"/>
              </a:ext>
            </a:extLst>
          </p:cNvPr>
          <p:cNvSpPr txBox="1"/>
          <p:nvPr/>
        </p:nvSpPr>
        <p:spPr>
          <a:xfrm>
            <a:off x="544793" y="5799661"/>
            <a:ext cx="7627910" cy="738664"/>
          </a:xfrm>
          <a:prstGeom prst="rect">
            <a:avLst/>
          </a:prstGeom>
          <a:noFill/>
        </p:spPr>
        <p:txBody>
          <a:bodyPr wrap="square">
            <a:spAutoFit/>
          </a:bodyPr>
          <a:lstStyle/>
          <a:p>
            <a:pPr marL="285750" indent="-285750">
              <a:buFont typeface="Wingdings" panose="05000000000000000000" pitchFamily="2" charset="2"/>
              <a:buChar char="n"/>
            </a:pPr>
            <a:r>
              <a:rPr lang="en-US" altLang="zh-CN" sz="1400" b="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As Sentinel-5P is an afternoon satellite with a large overpass time gap from FY-3F, plume position drift occurs.</a:t>
            </a:r>
          </a:p>
          <a:p>
            <a:pPr marL="285750" indent="-285750">
              <a:buFont typeface="Wingdings" panose="05000000000000000000" pitchFamily="2" charset="2"/>
              <a:buChar char="n"/>
            </a:pPr>
            <a:r>
              <a:rPr lang="en-US" altLang="zh-CN" sz="1400" b="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OMS-N and TROPOMI successfully captured the plume conditions of different events.</a:t>
            </a:r>
            <a:endParaRPr lang="zh-CN" altLang="en-US" sz="1400" b="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9" name="文本框 68">
            <a:extLst>
              <a:ext uri="{FF2B5EF4-FFF2-40B4-BE49-F238E27FC236}">
                <a16:creationId xmlns:a16="http://schemas.microsoft.com/office/drawing/2014/main" id="{75C20D22-4A28-1345-B003-BDC0803AACB7}"/>
              </a:ext>
            </a:extLst>
          </p:cNvPr>
          <p:cNvSpPr txBox="1"/>
          <p:nvPr/>
        </p:nvSpPr>
        <p:spPr>
          <a:xfrm>
            <a:off x="614819" y="4849044"/>
            <a:ext cx="8270434" cy="615553"/>
          </a:xfrm>
          <a:prstGeom prst="rect">
            <a:avLst/>
          </a:prstGeom>
          <a:noFill/>
        </p:spPr>
        <p:txBody>
          <a:bodyPr wrap="square">
            <a:spAutoFit/>
          </a:bodyPr>
          <a:lstStyle/>
          <a:p>
            <a:r>
              <a:rPr lang="zh-CN" altLang="en-US" sz="2000" b="1" dirty="0">
                <a:solidFill>
                  <a:prstClr val="black"/>
                </a:solidFill>
                <a:latin typeface="Calibri"/>
                <a:ea typeface="宋体" panose="02010600030101010101" pitchFamily="2" charset="-122"/>
              </a:rPr>
              <a:t> </a:t>
            </a:r>
            <a:r>
              <a:rPr lang="zh-CN" altLang="en-US" sz="1400" b="1" i="1" dirty="0">
                <a:solidFill>
                  <a:prstClr val="black"/>
                </a:solidFill>
                <a:latin typeface="Calibri"/>
                <a:ea typeface="宋体" panose="02010600030101010101" pitchFamily="2" charset="-122"/>
              </a:rPr>
              <a:t>（</a:t>
            </a:r>
            <a:r>
              <a:rPr lang="en-US" altLang="zh-CN" sz="1400" i="1" dirty="0">
                <a:solidFill>
                  <a:prstClr val="black"/>
                </a:solidFill>
                <a:latin typeface="Calibri"/>
              </a:rPr>
              <a:t> Image source: </a:t>
            </a:r>
            <a:r>
              <a:rPr lang="en-US" altLang="zh-CN" sz="1400" b="1" i="1" dirty="0">
                <a:solidFill>
                  <a:prstClr val="black"/>
                </a:solidFill>
                <a:latin typeface="Calibri"/>
                <a:ea typeface="宋体" panose="02010600030101010101" pitchFamily="2" charset="-122"/>
              </a:rPr>
              <a:t>Meng Fan , et al. Aerospace Information Research Institute, Chinese Academy of Sciences</a:t>
            </a:r>
            <a:r>
              <a:rPr lang="zh-CN" altLang="en-US" sz="1400" b="1" i="1" dirty="0">
                <a:solidFill>
                  <a:prstClr val="black"/>
                </a:solidFill>
                <a:latin typeface="Calibri"/>
                <a:ea typeface="宋体" panose="02010600030101010101" pitchFamily="2" charset="-122"/>
              </a:rPr>
              <a:t>）</a:t>
            </a:r>
            <a:r>
              <a:rPr lang="fr-FR" altLang="zh-CN" sz="1400" b="1" dirty="0">
                <a:solidFill>
                  <a:srgbClr val="FF0000"/>
                </a:solidFill>
                <a:latin typeface="Calibri"/>
                <a:ea typeface="宋体" panose="02010600030101010101" pitchFamily="2" charset="-122"/>
              </a:rPr>
              <a:t>CMA/NSMC, AIR/CAS, NSSC/CAS</a:t>
            </a:r>
            <a:endParaRPr lang="zh-CN" altLang="en-US" sz="1400" b="1" dirty="0">
              <a:solidFill>
                <a:srgbClr val="FF0000"/>
              </a:solidFill>
              <a:latin typeface="Calibri"/>
              <a:ea typeface="宋体" panose="02010600030101010101" pitchFamily="2" charset="-122"/>
            </a:endParaRPr>
          </a:p>
        </p:txBody>
      </p:sp>
    </p:spTree>
    <p:extLst>
      <p:ext uri="{BB962C8B-B14F-4D97-AF65-F5344CB8AC3E}">
        <p14:creationId xmlns:p14="http://schemas.microsoft.com/office/powerpoint/2010/main" val="1694582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9EA0A-4287-39C4-BDBD-B529448ECB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1308CB-0FBD-F712-B030-A551874D5AEA}"/>
              </a:ext>
            </a:extLst>
          </p:cNvPr>
          <p:cNvSpPr>
            <a:spLocks noGrp="1"/>
          </p:cNvSpPr>
          <p:nvPr>
            <p:ph type="title"/>
          </p:nvPr>
        </p:nvSpPr>
        <p:spPr>
          <a:xfrm>
            <a:off x="603213" y="348310"/>
            <a:ext cx="7160395" cy="440838"/>
          </a:xfrm>
        </p:spPr>
        <p:txBody>
          <a:bodyPr/>
          <a:lstStyle/>
          <a:p>
            <a:pPr algn="l"/>
            <a:r>
              <a:rPr lang="en-US" sz="3600" b="1" dirty="0"/>
              <a:t>On-orbit Performance </a:t>
            </a:r>
          </a:p>
        </p:txBody>
      </p:sp>
      <p:sp>
        <p:nvSpPr>
          <p:cNvPr id="17" name="文本框 16">
            <a:extLst>
              <a:ext uri="{FF2B5EF4-FFF2-40B4-BE49-F238E27FC236}">
                <a16:creationId xmlns:a16="http://schemas.microsoft.com/office/drawing/2014/main" id="{E46DF0A6-A247-3B2A-3C04-9A82BB7EBC0B}"/>
              </a:ext>
            </a:extLst>
          </p:cNvPr>
          <p:cNvSpPr txBox="1"/>
          <p:nvPr/>
        </p:nvSpPr>
        <p:spPr>
          <a:xfrm>
            <a:off x="343867" y="1322368"/>
            <a:ext cx="2082810" cy="461665"/>
          </a:xfrm>
          <a:prstGeom prst="rect">
            <a:avLst/>
          </a:prstGeom>
          <a:noFill/>
        </p:spPr>
        <p:txBody>
          <a:bodyPr wrap="square">
            <a:spAutoFit/>
          </a:bodyPr>
          <a:lstStyle/>
          <a:p>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j-cs"/>
              </a:rPr>
              <a:t>AOD </a:t>
            </a:r>
            <a:endParaRPr lang="zh-CN" altLang="en-US" sz="1200" dirty="0"/>
          </a:p>
        </p:txBody>
      </p:sp>
      <p:grpSp>
        <p:nvGrpSpPr>
          <p:cNvPr id="52" name="组合 51">
            <a:extLst>
              <a:ext uri="{FF2B5EF4-FFF2-40B4-BE49-F238E27FC236}">
                <a16:creationId xmlns:a16="http://schemas.microsoft.com/office/drawing/2014/main" id="{47A826CE-7EB1-5830-4786-F281A9EC85A7}"/>
              </a:ext>
            </a:extLst>
          </p:cNvPr>
          <p:cNvGrpSpPr/>
          <p:nvPr/>
        </p:nvGrpSpPr>
        <p:grpSpPr>
          <a:xfrm>
            <a:off x="343867" y="1856114"/>
            <a:ext cx="9228824" cy="3506394"/>
            <a:chOff x="0" y="1935278"/>
            <a:chExt cx="11198513" cy="4718762"/>
          </a:xfrm>
        </p:grpSpPr>
        <p:sp>
          <p:nvSpPr>
            <p:cNvPr id="29" name="矩形 28">
              <a:extLst>
                <a:ext uri="{FF2B5EF4-FFF2-40B4-BE49-F238E27FC236}">
                  <a16:creationId xmlns:a16="http://schemas.microsoft.com/office/drawing/2014/main" id="{D4E09FF9-69EF-8402-2EC0-A2A6CCCCAF26}"/>
                </a:ext>
              </a:extLst>
            </p:cNvPr>
            <p:cNvSpPr/>
            <p:nvPr/>
          </p:nvSpPr>
          <p:spPr>
            <a:xfrm>
              <a:off x="4756088" y="1935278"/>
              <a:ext cx="6390168" cy="4709390"/>
            </a:xfrm>
            <a:prstGeom prst="rect">
              <a:avLst/>
            </a:prstGeom>
            <a:noFill/>
            <a:ln>
              <a:solidFill>
                <a:srgbClr val="2469A3"/>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文本框 29">
              <a:extLst>
                <a:ext uri="{FF2B5EF4-FFF2-40B4-BE49-F238E27FC236}">
                  <a16:creationId xmlns:a16="http://schemas.microsoft.com/office/drawing/2014/main" id="{F7F4E979-DC9A-FEB3-2FF7-1EFF97076836}"/>
                </a:ext>
              </a:extLst>
            </p:cNvPr>
            <p:cNvSpPr txBox="1"/>
            <p:nvPr/>
          </p:nvSpPr>
          <p:spPr>
            <a:xfrm>
              <a:off x="6397151" y="2101779"/>
              <a:ext cx="1608537" cy="372774"/>
            </a:xfrm>
            <a:prstGeom prst="rect">
              <a:avLst/>
            </a:prstGeom>
          </p:spPr>
          <p:txBody>
            <a:bodyPr wrap="square">
              <a:spAutoFit/>
              <a:extLst>
                <a:ext uri="{4A0BC546-FE56-4ADE-93B0-CB8AF2F6F144}">
                  <wpsdc:textFrameExt xmlns="" xmlns:wpsdc="http://www.wps.cn/officeDocument/2022/drawingmlCustomData" type="text"/>
                </a:ext>
              </a:extLst>
            </a:bodyPr>
            <a:lstStyle/>
            <a:p>
              <a:pPr algn="ctr">
                <a:buClrTx/>
                <a:buSzTx/>
              </a:pPr>
              <a:r>
                <a:rPr lang="en-US" altLang="zh-CN" sz="1200" b="1" dirty="0">
                  <a:solidFill>
                    <a:schemeClr val="tx1"/>
                  </a:solidFill>
                  <a:latin typeface="Arial" panose="020B0604020202020204" pitchFamily="34" charset="0"/>
                  <a:ea typeface="微软雅黑" panose="020B0503020204020204" charset="-122"/>
                </a:rPr>
                <a:t>OMS-N AOD</a:t>
              </a:r>
              <a:endParaRPr lang="zh-CN" altLang="en-US" sz="1200" b="1" dirty="0">
                <a:solidFill>
                  <a:schemeClr val="tx1"/>
                </a:solidFill>
                <a:latin typeface="Arial" panose="020B0604020202020204" pitchFamily="34" charset="0"/>
                <a:ea typeface="微软雅黑" panose="020B0503020204020204" charset="-122"/>
              </a:endParaRPr>
            </a:p>
          </p:txBody>
        </p:sp>
        <p:sp>
          <p:nvSpPr>
            <p:cNvPr id="31" name="文本框 30">
              <a:extLst>
                <a:ext uri="{FF2B5EF4-FFF2-40B4-BE49-F238E27FC236}">
                  <a16:creationId xmlns:a16="http://schemas.microsoft.com/office/drawing/2014/main" id="{52062C36-720D-F798-693F-E84C38622584}"/>
                </a:ext>
              </a:extLst>
            </p:cNvPr>
            <p:cNvSpPr txBox="1"/>
            <p:nvPr/>
          </p:nvSpPr>
          <p:spPr>
            <a:xfrm>
              <a:off x="8018292" y="2111575"/>
              <a:ext cx="1608537" cy="372774"/>
            </a:xfrm>
            <a:prstGeom prst="rect">
              <a:avLst/>
            </a:prstGeom>
          </p:spPr>
          <p:txBody>
            <a:bodyPr wrap="square">
              <a:spAutoFit/>
              <a:extLst>
                <a:ext uri="{4A0BC546-FE56-4ADE-93B0-CB8AF2F6F144}">
                  <wpsdc:textFrameExt xmlns="" xmlns:wpsdc="http://www.wps.cn/officeDocument/2022/drawingmlCustomData" type="text"/>
                </a:ext>
              </a:extLst>
            </a:bodyPr>
            <a:lstStyle/>
            <a:p>
              <a:pPr algn="ctr">
                <a:buClrTx/>
                <a:buSzTx/>
              </a:pPr>
              <a:r>
                <a:rPr lang="en-US" altLang="zh-CN" sz="1200" b="1" dirty="0">
                  <a:solidFill>
                    <a:schemeClr val="tx1"/>
                  </a:solidFill>
                  <a:latin typeface="Arial" panose="020B0604020202020204" pitchFamily="34" charset="0"/>
                  <a:ea typeface="微软雅黑" panose="020B0503020204020204" charset="-122"/>
                </a:rPr>
                <a:t>MODIS AOD</a:t>
              </a:r>
              <a:endParaRPr lang="zh-CN" altLang="en-US" sz="1200" b="1" dirty="0">
                <a:solidFill>
                  <a:schemeClr val="tx1"/>
                </a:solidFill>
                <a:latin typeface="Arial" panose="020B0604020202020204" pitchFamily="34" charset="0"/>
                <a:ea typeface="微软雅黑" panose="020B0503020204020204" charset="-122"/>
              </a:endParaRPr>
            </a:p>
          </p:txBody>
        </p:sp>
        <p:sp>
          <p:nvSpPr>
            <p:cNvPr id="32" name="文本框 31">
              <a:extLst>
                <a:ext uri="{FF2B5EF4-FFF2-40B4-BE49-F238E27FC236}">
                  <a16:creationId xmlns:a16="http://schemas.microsoft.com/office/drawing/2014/main" id="{4F6EF645-5E5C-8699-7545-83E064B79163}"/>
                </a:ext>
              </a:extLst>
            </p:cNvPr>
            <p:cNvSpPr txBox="1"/>
            <p:nvPr/>
          </p:nvSpPr>
          <p:spPr>
            <a:xfrm>
              <a:off x="9589976" y="1977520"/>
              <a:ext cx="1608537" cy="621290"/>
            </a:xfrm>
            <a:prstGeom prst="rect">
              <a:avLst/>
            </a:prstGeom>
          </p:spPr>
          <p:txBody>
            <a:bodyPr wrap="square">
              <a:spAutoFit/>
              <a:extLst>
                <a:ext uri="{4A0BC546-FE56-4ADE-93B0-CB8AF2F6F144}">
                  <wpsdc:textFrameExt xmlns="" xmlns:wpsdc="http://www.wps.cn/officeDocument/2022/drawingmlCustomData" type="text"/>
                </a:ext>
              </a:extLst>
            </a:bodyPr>
            <a:lstStyle/>
            <a:p>
              <a:pPr algn="ctr">
                <a:buClrTx/>
                <a:buSzTx/>
              </a:pPr>
              <a:r>
                <a:rPr lang="en-US" altLang="zh-CN" sz="1200" b="1" dirty="0">
                  <a:solidFill>
                    <a:schemeClr val="tx1"/>
                  </a:solidFill>
                  <a:latin typeface="Arial" panose="020B0604020202020204" pitchFamily="34" charset="0"/>
                  <a:ea typeface="微软雅黑" panose="020B0503020204020204" charset="-122"/>
                </a:rPr>
                <a:t>AOD Validation Results</a:t>
              </a:r>
              <a:endParaRPr lang="zh-CN" altLang="en-US" sz="1200" b="1" dirty="0">
                <a:solidFill>
                  <a:schemeClr val="tx1"/>
                </a:solidFill>
                <a:latin typeface="Arial" panose="020B0604020202020204" pitchFamily="34" charset="0"/>
                <a:ea typeface="微软雅黑" panose="020B0503020204020204" charset="-122"/>
              </a:endParaRPr>
            </a:p>
          </p:txBody>
        </p:sp>
        <p:sp>
          <p:nvSpPr>
            <p:cNvPr id="33" name="箭头: 右 32">
              <a:extLst>
                <a:ext uri="{FF2B5EF4-FFF2-40B4-BE49-F238E27FC236}">
                  <a16:creationId xmlns:a16="http://schemas.microsoft.com/office/drawing/2014/main" id="{7CF24A41-8D29-F7FF-0268-D3BDE2D11C5A}"/>
                </a:ext>
              </a:extLst>
            </p:cNvPr>
            <p:cNvSpPr/>
            <p:nvPr/>
          </p:nvSpPr>
          <p:spPr>
            <a:xfrm>
              <a:off x="4352798" y="4104517"/>
              <a:ext cx="241945" cy="338793"/>
            </a:xfrm>
            <a:prstGeom prst="rightArrow">
              <a:avLst/>
            </a:prstGeom>
            <a:solidFill>
              <a:srgbClr val="2469A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文本框 33">
              <a:extLst>
                <a:ext uri="{FF2B5EF4-FFF2-40B4-BE49-F238E27FC236}">
                  <a16:creationId xmlns:a16="http://schemas.microsoft.com/office/drawing/2014/main" id="{B736EE22-F31A-BDE4-392D-6FD110EE4CC3}"/>
                </a:ext>
              </a:extLst>
            </p:cNvPr>
            <p:cNvSpPr txBox="1"/>
            <p:nvPr/>
          </p:nvSpPr>
          <p:spPr>
            <a:xfrm>
              <a:off x="79388" y="2297851"/>
              <a:ext cx="1068079" cy="352064"/>
            </a:xfrm>
            <a:prstGeom prst="rect">
              <a:avLst/>
            </a:prstGeom>
          </p:spPr>
          <p:txBody>
            <a:bodyPr wrap="square">
              <a:spAutoFit/>
              <a:extLst>
                <a:ext uri="{4A0BC546-FE56-4ADE-93B0-CB8AF2F6F144}">
                  <wpsdc:textFrameExt xmlns="" xmlns:wpsdc="http://www.wps.cn/officeDocument/2022/drawingmlCustomData" type="text"/>
                </a:ext>
              </a:extLst>
            </a:bodyPr>
            <a:lstStyle/>
            <a:p>
              <a:pPr algn="ctr">
                <a:buClrTx/>
                <a:buSzTx/>
              </a:pPr>
              <a:r>
                <a:rPr lang="en-US" altLang="zh-CN" sz="1100" b="1" dirty="0">
                  <a:solidFill>
                    <a:schemeClr val="tx1"/>
                  </a:solidFill>
                  <a:latin typeface="Arial" panose="020B0604020202020204" pitchFamily="34" charset="0"/>
                  <a:ea typeface="微软雅黑" panose="020B0503020204020204" charset="-122"/>
                </a:rPr>
                <a:t>OMS-N </a:t>
              </a:r>
            </a:p>
          </p:txBody>
        </p:sp>
        <p:sp>
          <p:nvSpPr>
            <p:cNvPr id="35" name="文本框 34">
              <a:extLst>
                <a:ext uri="{FF2B5EF4-FFF2-40B4-BE49-F238E27FC236}">
                  <a16:creationId xmlns:a16="http://schemas.microsoft.com/office/drawing/2014/main" id="{67883EFB-6C19-45C5-C0AF-100E07AA73FD}"/>
                </a:ext>
              </a:extLst>
            </p:cNvPr>
            <p:cNvSpPr txBox="1"/>
            <p:nvPr/>
          </p:nvSpPr>
          <p:spPr>
            <a:xfrm>
              <a:off x="1" y="5501228"/>
              <a:ext cx="1226851" cy="352064"/>
            </a:xfrm>
            <a:prstGeom prst="rect">
              <a:avLst/>
            </a:prstGeom>
          </p:spPr>
          <p:txBody>
            <a:bodyPr wrap="square">
              <a:spAutoFit/>
              <a:extLst>
                <a:ext uri="{4A0BC546-FE56-4ADE-93B0-CB8AF2F6F144}">
                  <wpsdc:textFrameExt xmlns="" xmlns:wpsdc="http://www.wps.cn/officeDocument/2022/drawingmlCustomData" type="text"/>
                </a:ext>
              </a:extLst>
            </a:bodyPr>
            <a:lstStyle/>
            <a:p>
              <a:pPr algn="ctr">
                <a:buClrTx/>
                <a:buSzTx/>
              </a:pPr>
              <a:r>
                <a:rPr lang="en-US" altLang="zh-CN" sz="1100" b="1" dirty="0">
                  <a:solidFill>
                    <a:schemeClr val="tx1"/>
                  </a:solidFill>
                  <a:latin typeface="Arial" panose="020B0604020202020204" pitchFamily="34" charset="0"/>
                  <a:ea typeface="微软雅黑" panose="020B0503020204020204" charset="-122"/>
                </a:rPr>
                <a:t>TROPOMI </a:t>
              </a:r>
            </a:p>
          </p:txBody>
        </p:sp>
        <p:sp>
          <p:nvSpPr>
            <p:cNvPr id="36" name="文本框 35">
              <a:extLst>
                <a:ext uri="{FF2B5EF4-FFF2-40B4-BE49-F238E27FC236}">
                  <a16:creationId xmlns:a16="http://schemas.microsoft.com/office/drawing/2014/main" id="{4C975972-8983-763D-5200-EDACDE4E8511}"/>
                </a:ext>
              </a:extLst>
            </p:cNvPr>
            <p:cNvSpPr txBox="1"/>
            <p:nvPr/>
          </p:nvSpPr>
          <p:spPr>
            <a:xfrm>
              <a:off x="0" y="4004956"/>
              <a:ext cx="1226851" cy="352064"/>
            </a:xfrm>
            <a:prstGeom prst="rect">
              <a:avLst/>
            </a:prstGeom>
          </p:spPr>
          <p:txBody>
            <a:bodyPr wrap="square">
              <a:spAutoFit/>
              <a:extLst>
                <a:ext uri="{4A0BC546-FE56-4ADE-93B0-CB8AF2F6F144}">
                  <wpsdc:textFrameExt xmlns="" xmlns:wpsdc="http://www.wps.cn/officeDocument/2022/drawingmlCustomData" type="text"/>
                </a:ext>
              </a:extLst>
            </a:bodyPr>
            <a:lstStyle/>
            <a:p>
              <a:pPr algn="ctr">
                <a:buClrTx/>
                <a:buSzTx/>
              </a:pPr>
              <a:r>
                <a:rPr lang="en-US" altLang="zh-CN" sz="1100" b="1" dirty="0">
                  <a:solidFill>
                    <a:schemeClr val="tx1"/>
                  </a:solidFill>
                  <a:latin typeface="Arial" panose="020B0604020202020204" pitchFamily="34" charset="0"/>
                  <a:ea typeface="微软雅黑" panose="020B0503020204020204" charset="-122"/>
                </a:rPr>
                <a:t>MODIS </a:t>
              </a:r>
            </a:p>
          </p:txBody>
        </p:sp>
        <p:sp>
          <p:nvSpPr>
            <p:cNvPr id="37" name="矩形 36">
              <a:extLst>
                <a:ext uri="{FF2B5EF4-FFF2-40B4-BE49-F238E27FC236}">
                  <a16:creationId xmlns:a16="http://schemas.microsoft.com/office/drawing/2014/main" id="{86F9168D-7678-2EB1-1F49-5F5AC7D46E27}"/>
                </a:ext>
              </a:extLst>
            </p:cNvPr>
            <p:cNvSpPr/>
            <p:nvPr/>
          </p:nvSpPr>
          <p:spPr>
            <a:xfrm>
              <a:off x="49225" y="1944650"/>
              <a:ext cx="4236389" cy="4709390"/>
            </a:xfrm>
            <a:prstGeom prst="rect">
              <a:avLst/>
            </a:prstGeom>
            <a:noFill/>
            <a:ln>
              <a:solidFill>
                <a:srgbClr val="2469A3"/>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文本框 37">
              <a:extLst>
                <a:ext uri="{FF2B5EF4-FFF2-40B4-BE49-F238E27FC236}">
                  <a16:creationId xmlns:a16="http://schemas.microsoft.com/office/drawing/2014/main" id="{3BF30546-26D2-2FF2-5695-26D951702250}"/>
                </a:ext>
              </a:extLst>
            </p:cNvPr>
            <p:cNvSpPr txBox="1"/>
            <p:nvPr/>
          </p:nvSpPr>
          <p:spPr>
            <a:xfrm>
              <a:off x="4825988" y="2101779"/>
              <a:ext cx="1850602" cy="372774"/>
            </a:xfrm>
            <a:prstGeom prst="rect">
              <a:avLst/>
            </a:prstGeom>
          </p:spPr>
          <p:txBody>
            <a:bodyPr wrap="square">
              <a:spAutoFit/>
              <a:extLst>
                <a:ext uri="{4A0BC546-FE56-4ADE-93B0-CB8AF2F6F144}">
                  <wpsdc:textFrameExt xmlns="" xmlns:wpsdc="http://www.wps.cn/officeDocument/2022/drawingmlCustomData" type="text"/>
                </a:ext>
              </a:extLst>
            </a:bodyPr>
            <a:lstStyle/>
            <a:p>
              <a:pPr algn="ctr">
                <a:buClrTx/>
                <a:buSzTx/>
              </a:pPr>
              <a:r>
                <a:rPr lang="en-US" altLang="zh-CN" sz="1200" b="1" dirty="0">
                  <a:solidFill>
                    <a:schemeClr val="tx1"/>
                  </a:solidFill>
                  <a:latin typeface="Arial" panose="020B0604020202020204" pitchFamily="34" charset="0"/>
                  <a:ea typeface="微软雅黑" panose="020B0503020204020204" charset="-122"/>
                </a:rPr>
                <a:t>True Color Image</a:t>
              </a:r>
              <a:endParaRPr lang="zh-CN" altLang="en-US" sz="1200" b="1" dirty="0">
                <a:solidFill>
                  <a:schemeClr val="tx1"/>
                </a:solidFill>
                <a:latin typeface="Arial" panose="020B0604020202020204" pitchFamily="34" charset="0"/>
                <a:ea typeface="微软雅黑" panose="020B0503020204020204" charset="-122"/>
              </a:endParaRPr>
            </a:p>
          </p:txBody>
        </p:sp>
        <p:pic>
          <p:nvPicPr>
            <p:cNvPr id="39" name="图片 38">
              <a:extLst>
                <a:ext uri="{FF2B5EF4-FFF2-40B4-BE49-F238E27FC236}">
                  <a16:creationId xmlns:a16="http://schemas.microsoft.com/office/drawing/2014/main" id="{10FD00E2-35C4-0616-D5F0-B62E3785FF93}"/>
                </a:ext>
              </a:extLst>
            </p:cNvPr>
            <p:cNvPicPr>
              <a:picLocks noChangeAspect="1"/>
            </p:cNvPicPr>
            <p:nvPr/>
          </p:nvPicPr>
          <p:blipFill>
            <a:blip r:embed="rId3"/>
            <a:stretch>
              <a:fillRect/>
            </a:stretch>
          </p:blipFill>
          <p:spPr>
            <a:xfrm>
              <a:off x="1056062" y="2060893"/>
              <a:ext cx="3084195" cy="1487170"/>
            </a:xfrm>
            <a:prstGeom prst="rect">
              <a:avLst/>
            </a:prstGeom>
          </p:spPr>
        </p:pic>
        <p:pic>
          <p:nvPicPr>
            <p:cNvPr id="40" name="图片 39">
              <a:extLst>
                <a:ext uri="{FF2B5EF4-FFF2-40B4-BE49-F238E27FC236}">
                  <a16:creationId xmlns:a16="http://schemas.microsoft.com/office/drawing/2014/main" id="{0800AE69-D441-A61E-283F-BCC0E5C78510}"/>
                </a:ext>
              </a:extLst>
            </p:cNvPr>
            <p:cNvPicPr>
              <a:picLocks noChangeAspect="1"/>
            </p:cNvPicPr>
            <p:nvPr/>
          </p:nvPicPr>
          <p:blipFill>
            <a:blip r:embed="rId4"/>
            <a:stretch>
              <a:fillRect/>
            </a:stretch>
          </p:blipFill>
          <p:spPr>
            <a:xfrm>
              <a:off x="1056062" y="3570923"/>
              <a:ext cx="3065145" cy="1503045"/>
            </a:xfrm>
            <a:prstGeom prst="rect">
              <a:avLst/>
            </a:prstGeom>
          </p:spPr>
        </p:pic>
        <p:pic>
          <p:nvPicPr>
            <p:cNvPr id="41" name="图片 40">
              <a:extLst>
                <a:ext uri="{FF2B5EF4-FFF2-40B4-BE49-F238E27FC236}">
                  <a16:creationId xmlns:a16="http://schemas.microsoft.com/office/drawing/2014/main" id="{C40AF6AE-59AA-AB99-D895-0A685DAAC3D7}"/>
                </a:ext>
              </a:extLst>
            </p:cNvPr>
            <p:cNvPicPr>
              <a:picLocks noChangeAspect="1"/>
            </p:cNvPicPr>
            <p:nvPr/>
          </p:nvPicPr>
          <p:blipFill>
            <a:blip r:embed="rId5"/>
            <a:stretch>
              <a:fillRect/>
            </a:stretch>
          </p:blipFill>
          <p:spPr>
            <a:xfrm>
              <a:off x="4899941" y="2563080"/>
              <a:ext cx="1513363" cy="1657655"/>
            </a:xfrm>
            <a:prstGeom prst="rect">
              <a:avLst/>
            </a:prstGeom>
          </p:spPr>
        </p:pic>
        <p:pic>
          <p:nvPicPr>
            <p:cNvPr id="42" name="图片 41">
              <a:extLst>
                <a:ext uri="{FF2B5EF4-FFF2-40B4-BE49-F238E27FC236}">
                  <a16:creationId xmlns:a16="http://schemas.microsoft.com/office/drawing/2014/main" id="{6F06204A-B63A-7B5A-03E0-29F2EE31BFBC}"/>
                </a:ext>
              </a:extLst>
            </p:cNvPr>
            <p:cNvPicPr>
              <a:picLocks noChangeAspect="1"/>
            </p:cNvPicPr>
            <p:nvPr/>
          </p:nvPicPr>
          <p:blipFill>
            <a:blip r:embed="rId6"/>
            <a:stretch>
              <a:fillRect/>
            </a:stretch>
          </p:blipFill>
          <p:spPr>
            <a:xfrm>
              <a:off x="6413304" y="2517729"/>
              <a:ext cx="1634276" cy="1703006"/>
            </a:xfrm>
            <a:prstGeom prst="rect">
              <a:avLst/>
            </a:prstGeom>
          </p:spPr>
        </p:pic>
        <p:pic>
          <p:nvPicPr>
            <p:cNvPr id="43" name="图片 42">
              <a:extLst>
                <a:ext uri="{FF2B5EF4-FFF2-40B4-BE49-F238E27FC236}">
                  <a16:creationId xmlns:a16="http://schemas.microsoft.com/office/drawing/2014/main" id="{B8F80E4B-4761-DFAD-23A5-D86DF011D94F}"/>
                </a:ext>
              </a:extLst>
            </p:cNvPr>
            <p:cNvPicPr>
              <a:picLocks noChangeAspect="1"/>
            </p:cNvPicPr>
            <p:nvPr/>
          </p:nvPicPr>
          <p:blipFill>
            <a:blip r:embed="rId7"/>
            <a:stretch>
              <a:fillRect/>
            </a:stretch>
          </p:blipFill>
          <p:spPr>
            <a:xfrm>
              <a:off x="7979820" y="2517730"/>
              <a:ext cx="1556279" cy="1703006"/>
            </a:xfrm>
            <a:prstGeom prst="rect">
              <a:avLst/>
            </a:prstGeom>
          </p:spPr>
        </p:pic>
        <p:pic>
          <p:nvPicPr>
            <p:cNvPr id="44" name="图片 43">
              <a:extLst>
                <a:ext uri="{FF2B5EF4-FFF2-40B4-BE49-F238E27FC236}">
                  <a16:creationId xmlns:a16="http://schemas.microsoft.com/office/drawing/2014/main" id="{F5909E90-0957-4AC9-DC15-07CD6395BAD1}"/>
                </a:ext>
              </a:extLst>
            </p:cNvPr>
            <p:cNvPicPr>
              <a:picLocks noChangeAspect="1"/>
            </p:cNvPicPr>
            <p:nvPr/>
          </p:nvPicPr>
          <p:blipFill>
            <a:blip r:embed="rId8"/>
            <a:stretch>
              <a:fillRect/>
            </a:stretch>
          </p:blipFill>
          <p:spPr>
            <a:xfrm>
              <a:off x="9589977" y="2563079"/>
              <a:ext cx="1556279" cy="1657655"/>
            </a:xfrm>
            <a:prstGeom prst="rect">
              <a:avLst/>
            </a:prstGeom>
          </p:spPr>
        </p:pic>
        <p:pic>
          <p:nvPicPr>
            <p:cNvPr id="45" name="图片 44">
              <a:extLst>
                <a:ext uri="{FF2B5EF4-FFF2-40B4-BE49-F238E27FC236}">
                  <a16:creationId xmlns:a16="http://schemas.microsoft.com/office/drawing/2014/main" id="{13E9C9F0-3B67-95CF-BE64-AE13EA0547AD}"/>
                </a:ext>
              </a:extLst>
            </p:cNvPr>
            <p:cNvPicPr>
              <a:picLocks noChangeAspect="1"/>
            </p:cNvPicPr>
            <p:nvPr/>
          </p:nvPicPr>
          <p:blipFill>
            <a:blip r:embed="rId9"/>
            <a:stretch>
              <a:fillRect/>
            </a:stretch>
          </p:blipFill>
          <p:spPr>
            <a:xfrm>
              <a:off x="4861792" y="4602308"/>
              <a:ext cx="1571686" cy="1626411"/>
            </a:xfrm>
            <a:prstGeom prst="rect">
              <a:avLst/>
            </a:prstGeom>
          </p:spPr>
        </p:pic>
        <p:pic>
          <p:nvPicPr>
            <p:cNvPr id="46" name="图片 45">
              <a:extLst>
                <a:ext uri="{FF2B5EF4-FFF2-40B4-BE49-F238E27FC236}">
                  <a16:creationId xmlns:a16="http://schemas.microsoft.com/office/drawing/2014/main" id="{2660762E-7B76-E329-137B-E4EB885E1F9C}"/>
                </a:ext>
              </a:extLst>
            </p:cNvPr>
            <p:cNvPicPr>
              <a:picLocks noChangeAspect="1"/>
            </p:cNvPicPr>
            <p:nvPr/>
          </p:nvPicPr>
          <p:blipFill>
            <a:blip r:embed="rId10"/>
            <a:stretch>
              <a:fillRect/>
            </a:stretch>
          </p:blipFill>
          <p:spPr>
            <a:xfrm>
              <a:off x="6493251" y="4602308"/>
              <a:ext cx="1628615" cy="1693303"/>
            </a:xfrm>
            <a:prstGeom prst="rect">
              <a:avLst/>
            </a:prstGeom>
          </p:spPr>
        </p:pic>
        <p:pic>
          <p:nvPicPr>
            <p:cNvPr id="47" name="图片 46">
              <a:extLst>
                <a:ext uri="{FF2B5EF4-FFF2-40B4-BE49-F238E27FC236}">
                  <a16:creationId xmlns:a16="http://schemas.microsoft.com/office/drawing/2014/main" id="{700868E0-D3E2-FD43-0E15-5D5044105B30}"/>
                </a:ext>
              </a:extLst>
            </p:cNvPr>
            <p:cNvPicPr>
              <a:picLocks noChangeAspect="1"/>
            </p:cNvPicPr>
            <p:nvPr/>
          </p:nvPicPr>
          <p:blipFill>
            <a:blip r:embed="rId11"/>
            <a:stretch>
              <a:fillRect/>
            </a:stretch>
          </p:blipFill>
          <p:spPr>
            <a:xfrm>
              <a:off x="8078251" y="4602308"/>
              <a:ext cx="1571686" cy="1693302"/>
            </a:xfrm>
            <a:prstGeom prst="rect">
              <a:avLst/>
            </a:prstGeom>
          </p:spPr>
        </p:pic>
        <p:pic>
          <p:nvPicPr>
            <p:cNvPr id="48" name="图片 47">
              <a:extLst>
                <a:ext uri="{FF2B5EF4-FFF2-40B4-BE49-F238E27FC236}">
                  <a16:creationId xmlns:a16="http://schemas.microsoft.com/office/drawing/2014/main" id="{AC2CF778-630C-7B6E-F84F-B33EACA3262C}"/>
                </a:ext>
              </a:extLst>
            </p:cNvPr>
            <p:cNvPicPr>
              <a:picLocks noChangeAspect="1"/>
            </p:cNvPicPr>
            <p:nvPr/>
          </p:nvPicPr>
          <p:blipFill>
            <a:blip r:embed="rId12"/>
            <a:stretch>
              <a:fillRect/>
            </a:stretch>
          </p:blipFill>
          <p:spPr>
            <a:xfrm>
              <a:off x="9633607" y="4737878"/>
              <a:ext cx="1453261" cy="1490840"/>
            </a:xfrm>
            <a:prstGeom prst="rect">
              <a:avLst/>
            </a:prstGeom>
          </p:spPr>
        </p:pic>
        <p:sp>
          <p:nvSpPr>
            <p:cNvPr id="49" name="矩形 48">
              <a:extLst>
                <a:ext uri="{FF2B5EF4-FFF2-40B4-BE49-F238E27FC236}">
                  <a16:creationId xmlns:a16="http://schemas.microsoft.com/office/drawing/2014/main" id="{AA5C4CE6-34D1-DA09-0136-263FD03765F6}"/>
                </a:ext>
              </a:extLst>
            </p:cNvPr>
            <p:cNvSpPr/>
            <p:nvPr/>
          </p:nvSpPr>
          <p:spPr>
            <a:xfrm>
              <a:off x="2713983" y="2628004"/>
              <a:ext cx="255836" cy="230213"/>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0" name="矩形 49">
              <a:extLst>
                <a:ext uri="{FF2B5EF4-FFF2-40B4-BE49-F238E27FC236}">
                  <a16:creationId xmlns:a16="http://schemas.microsoft.com/office/drawing/2014/main" id="{C05FF130-28C0-6047-AAE2-68A7F9A21DC8}"/>
                </a:ext>
              </a:extLst>
            </p:cNvPr>
            <p:cNvSpPr/>
            <p:nvPr/>
          </p:nvSpPr>
          <p:spPr>
            <a:xfrm>
              <a:off x="3237098" y="2370319"/>
              <a:ext cx="177288" cy="182128"/>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51" name="图片 50">
              <a:extLst>
                <a:ext uri="{FF2B5EF4-FFF2-40B4-BE49-F238E27FC236}">
                  <a16:creationId xmlns:a16="http://schemas.microsoft.com/office/drawing/2014/main" id="{72BDBAD4-6A09-DDB9-9672-68051F706EC8}"/>
                </a:ext>
              </a:extLst>
            </p:cNvPr>
            <p:cNvPicPr>
              <a:picLocks noChangeAspect="1"/>
            </p:cNvPicPr>
            <p:nvPr/>
          </p:nvPicPr>
          <p:blipFill>
            <a:blip r:embed="rId13"/>
            <a:stretch>
              <a:fillRect/>
            </a:stretch>
          </p:blipFill>
          <p:spPr>
            <a:xfrm>
              <a:off x="1055427" y="5073968"/>
              <a:ext cx="3049270" cy="1552575"/>
            </a:xfrm>
            <a:prstGeom prst="rect">
              <a:avLst/>
            </a:prstGeom>
          </p:spPr>
        </p:pic>
      </p:grpSp>
      <p:sp>
        <p:nvSpPr>
          <p:cNvPr id="56" name="文本框 55">
            <a:extLst>
              <a:ext uri="{FF2B5EF4-FFF2-40B4-BE49-F238E27FC236}">
                <a16:creationId xmlns:a16="http://schemas.microsoft.com/office/drawing/2014/main" id="{EAE72433-666E-CEC4-5746-40D7399E8158}"/>
              </a:ext>
            </a:extLst>
          </p:cNvPr>
          <p:cNvSpPr txBox="1"/>
          <p:nvPr/>
        </p:nvSpPr>
        <p:spPr>
          <a:xfrm>
            <a:off x="409292" y="5739821"/>
            <a:ext cx="8993590" cy="646331"/>
          </a:xfrm>
          <a:prstGeom prst="rect">
            <a:avLst/>
          </a:prstGeom>
          <a:noFill/>
        </p:spPr>
        <p:txBody>
          <a:bodyPr wrap="square">
            <a:spAutoFit/>
          </a:bodyPr>
          <a:lstStyle/>
          <a:p>
            <a:pPr marL="171450" indent="-171450">
              <a:buFont typeface="Wingdings" panose="05000000000000000000" pitchFamily="2" charset="2"/>
              <a:buChar char="n"/>
            </a:pPr>
            <a:r>
              <a:rPr lang="en-US" altLang="zh-CN" sz="1200" dirty="0">
                <a:solidFill>
                  <a:schemeClr val="tx1"/>
                </a:solidFill>
                <a:latin typeface="Times New Roman" panose="02020603050405020304" pitchFamily="18" charset="0"/>
                <a:cs typeface="Times New Roman" panose="02020603050405020304" pitchFamily="18" charset="0"/>
              </a:rPr>
              <a:t>Cross-validation shows OMS-N AOD has better consistency with MODIS AOD (industry benchmark) than TROPOMI AOD.</a:t>
            </a:r>
          </a:p>
          <a:p>
            <a:pPr marL="171450" indent="-171450">
              <a:buFont typeface="Wingdings" panose="05000000000000000000" pitchFamily="2" charset="2"/>
              <a:buChar char="n"/>
            </a:pPr>
            <a:r>
              <a:rPr lang="en-US" altLang="zh-CN" sz="1200" dirty="0">
                <a:solidFill>
                  <a:schemeClr val="tx1"/>
                </a:solidFill>
                <a:latin typeface="Times New Roman" panose="02020603050405020304" pitchFamily="18" charset="0"/>
                <a:cs typeface="Times New Roman" panose="02020603050405020304" pitchFamily="18" charset="0"/>
              </a:rPr>
              <a:t>In highly polluted areas, its spatial distribution agrees well with MODIS.</a:t>
            </a:r>
          </a:p>
          <a:p>
            <a:pPr marL="171450" indent="-171450">
              <a:buFont typeface="Wingdings" panose="05000000000000000000" pitchFamily="2" charset="2"/>
              <a:buChar char="n"/>
            </a:pPr>
            <a:r>
              <a:rPr lang="en-US" altLang="zh-CN" sz="1200" dirty="0">
                <a:solidFill>
                  <a:schemeClr val="tx1"/>
                </a:solidFill>
                <a:latin typeface="Times New Roman" panose="02020603050405020304" pitchFamily="18" charset="0"/>
                <a:cs typeface="Times New Roman" panose="02020603050405020304" pitchFamily="18" charset="0"/>
              </a:rPr>
              <a:t>Correlation coefficient R &gt; 0.85 stably, and &gt; 0.9 in some typical regions.</a:t>
            </a:r>
            <a:endParaRPr lang="zh-CN" altLang="en-US" sz="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6029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9F030-03F7-8C35-0EDC-E0F7BD825A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9F14F2-1AA1-CD26-CC27-086EC66ED9A6}"/>
              </a:ext>
            </a:extLst>
          </p:cNvPr>
          <p:cNvSpPr>
            <a:spLocks noGrp="1"/>
          </p:cNvSpPr>
          <p:nvPr>
            <p:ph type="title"/>
          </p:nvPr>
        </p:nvSpPr>
        <p:spPr>
          <a:xfrm>
            <a:off x="603213" y="348310"/>
            <a:ext cx="7160395" cy="440838"/>
          </a:xfrm>
        </p:spPr>
        <p:txBody>
          <a:bodyPr/>
          <a:lstStyle/>
          <a:p>
            <a:pPr algn="l"/>
            <a:r>
              <a:rPr lang="en-US" sz="3600" b="1" dirty="0"/>
              <a:t>Analysis</a:t>
            </a:r>
          </a:p>
        </p:txBody>
      </p:sp>
      <p:sp>
        <p:nvSpPr>
          <p:cNvPr id="54" name="文本框 53">
            <a:extLst>
              <a:ext uri="{FF2B5EF4-FFF2-40B4-BE49-F238E27FC236}">
                <a16:creationId xmlns:a16="http://schemas.microsoft.com/office/drawing/2014/main" id="{B29927D1-C546-96E1-F759-1B0531F5EED1}"/>
              </a:ext>
            </a:extLst>
          </p:cNvPr>
          <p:cNvSpPr txBox="1"/>
          <p:nvPr/>
        </p:nvSpPr>
        <p:spPr>
          <a:xfrm>
            <a:off x="531935" y="1401384"/>
            <a:ext cx="8994686" cy="584775"/>
          </a:xfrm>
          <a:prstGeom prst="rect">
            <a:avLst/>
          </a:prstGeom>
          <a:noFill/>
        </p:spPr>
        <p:txBody>
          <a:bodyPr wrap="square">
            <a:spAutoFit/>
          </a:bodyPr>
          <a:lstStyle/>
          <a:p>
            <a:pPr marL="285750" indent="-285750">
              <a:buFont typeface="Wingdings" panose="05000000000000000000" pitchFamily="2" charset="2"/>
              <a:buChar char="u"/>
            </a:pPr>
            <a:r>
              <a:rPr lang="en-US" altLang="zh-CN" sz="1600" b="0" dirty="0">
                <a:solidFill>
                  <a:schemeClr val="tx1"/>
                </a:solidFill>
                <a:latin typeface="Times New Roman" panose="02020603050405020304" pitchFamily="18" charset="0"/>
                <a:cs typeface="Times New Roman" panose="02020603050405020304" pitchFamily="18" charset="0"/>
              </a:rPr>
              <a:t>We have found that striping artifacts are widespread in the product, leading to degraded data quality, so we conduct stripe analysis during the L1 data preprocessing stage.</a:t>
            </a:r>
            <a:endParaRPr lang="zh-CN" altLang="en-US" sz="1600" b="0" dirty="0">
              <a:solidFill>
                <a:schemeClr val="tx1"/>
              </a:solidFill>
              <a:latin typeface="Times New Roman" panose="02020603050405020304" pitchFamily="18" charset="0"/>
              <a:cs typeface="Times New Roman" panose="02020603050405020304" pitchFamily="18" charset="0"/>
            </a:endParaRPr>
          </a:p>
        </p:txBody>
      </p:sp>
      <p:pic>
        <p:nvPicPr>
          <p:cNvPr id="3" name="图片 2">
            <a:extLst>
              <a:ext uri="{FF2B5EF4-FFF2-40B4-BE49-F238E27FC236}">
                <a16:creationId xmlns:a16="http://schemas.microsoft.com/office/drawing/2014/main" id="{F195B112-84EE-E97C-9B73-4976FE4DB3B2}"/>
              </a:ext>
            </a:extLst>
          </p:cNvPr>
          <p:cNvPicPr>
            <a:picLocks noChangeAspect="1"/>
          </p:cNvPicPr>
          <p:nvPr/>
        </p:nvPicPr>
        <p:blipFill>
          <a:blip r:embed="rId3"/>
          <a:stretch>
            <a:fillRect/>
          </a:stretch>
        </p:blipFill>
        <p:spPr>
          <a:xfrm>
            <a:off x="531935" y="2032922"/>
            <a:ext cx="3067200" cy="4581907"/>
          </a:xfrm>
          <a:prstGeom prst="rect">
            <a:avLst/>
          </a:prstGeom>
        </p:spPr>
      </p:pic>
      <p:pic>
        <p:nvPicPr>
          <p:cNvPr id="4" name="图片 3">
            <a:extLst>
              <a:ext uri="{FF2B5EF4-FFF2-40B4-BE49-F238E27FC236}">
                <a16:creationId xmlns:a16="http://schemas.microsoft.com/office/drawing/2014/main" id="{EABB9AFD-97BC-D165-ACE0-37AB4E0F8651}"/>
              </a:ext>
            </a:extLst>
          </p:cNvPr>
          <p:cNvPicPr>
            <a:picLocks noChangeAspect="1"/>
          </p:cNvPicPr>
          <p:nvPr/>
        </p:nvPicPr>
        <p:blipFill>
          <a:blip r:embed="rId4"/>
          <a:stretch>
            <a:fillRect/>
          </a:stretch>
        </p:blipFill>
        <p:spPr>
          <a:xfrm>
            <a:off x="3752399" y="4226430"/>
            <a:ext cx="152943" cy="2395357"/>
          </a:xfrm>
          <a:prstGeom prst="rect">
            <a:avLst/>
          </a:prstGeom>
        </p:spPr>
      </p:pic>
      <p:cxnSp>
        <p:nvCxnSpPr>
          <p:cNvPr id="6" name="直接连接符 5">
            <a:extLst>
              <a:ext uri="{FF2B5EF4-FFF2-40B4-BE49-F238E27FC236}">
                <a16:creationId xmlns:a16="http://schemas.microsoft.com/office/drawing/2014/main" id="{C8E02E01-D193-87FB-1B0D-6BE3A823BEDE}"/>
              </a:ext>
            </a:extLst>
          </p:cNvPr>
          <p:cNvCxnSpPr/>
          <p:nvPr/>
        </p:nvCxnSpPr>
        <p:spPr>
          <a:xfrm>
            <a:off x="1241866" y="3772086"/>
            <a:ext cx="1803679" cy="223576"/>
          </a:xfrm>
          <a:prstGeom prst="line">
            <a:avLst/>
          </a:prstGeom>
          <a:ln w="28575">
            <a:solidFill>
              <a:srgbClr val="FFFF00"/>
            </a:solidFill>
            <a:prstDash val="dash"/>
          </a:ln>
        </p:spPr>
        <p:style>
          <a:lnRef idx="1">
            <a:schemeClr val="accent1"/>
          </a:lnRef>
          <a:fillRef idx="0">
            <a:schemeClr val="accent1"/>
          </a:fillRef>
          <a:effectRef idx="0">
            <a:schemeClr val="accent1"/>
          </a:effectRef>
          <a:fontRef idx="minor">
            <a:schemeClr val="tx1"/>
          </a:fontRef>
        </p:style>
      </p:cxnSp>
      <p:pic>
        <p:nvPicPr>
          <p:cNvPr id="7" name="图片 6">
            <a:extLst>
              <a:ext uri="{FF2B5EF4-FFF2-40B4-BE49-F238E27FC236}">
                <a16:creationId xmlns:a16="http://schemas.microsoft.com/office/drawing/2014/main" id="{CBD867FB-BDBC-C902-80AF-A3ECA4527096}"/>
              </a:ext>
            </a:extLst>
          </p:cNvPr>
          <p:cNvPicPr>
            <a:picLocks noChangeAspect="1"/>
          </p:cNvPicPr>
          <p:nvPr/>
        </p:nvPicPr>
        <p:blipFill>
          <a:blip r:embed="rId5" cstate="print">
            <a:extLst>
              <a:ext uri="{28A0092B-C50C-407E-A947-70E740481C1C}">
                <a14:useLocalDpi xmlns:a14="http://schemas.microsoft.com/office/drawing/2010/main" val="0"/>
              </a:ext>
            </a:extLst>
          </a:blip>
          <a:srcRect l="7325" t="3590" r="7309" b="3003"/>
          <a:stretch/>
        </p:blipFill>
        <p:spPr>
          <a:xfrm>
            <a:off x="4361424" y="2032922"/>
            <a:ext cx="4394696" cy="2978860"/>
          </a:xfrm>
          <a:prstGeom prst="rect">
            <a:avLst/>
          </a:prstGeom>
        </p:spPr>
      </p:pic>
      <p:sp>
        <p:nvSpPr>
          <p:cNvPr id="8" name="文本框 7">
            <a:extLst>
              <a:ext uri="{FF2B5EF4-FFF2-40B4-BE49-F238E27FC236}">
                <a16:creationId xmlns:a16="http://schemas.microsoft.com/office/drawing/2014/main" id="{56926D2E-BF4D-D21C-8E1D-23FAB57F7E45}"/>
              </a:ext>
            </a:extLst>
          </p:cNvPr>
          <p:cNvSpPr txBox="1"/>
          <p:nvPr/>
        </p:nvSpPr>
        <p:spPr>
          <a:xfrm>
            <a:off x="3905342" y="4171344"/>
            <a:ext cx="1277257" cy="338554"/>
          </a:xfrm>
          <a:prstGeom prst="rect">
            <a:avLst/>
          </a:prstGeom>
          <a:noFill/>
        </p:spPr>
        <p:txBody>
          <a:bodyPr wrap="square" rtlCol="0">
            <a:spAutoFit/>
          </a:bodyPr>
          <a:lstStyle/>
          <a:p>
            <a:r>
              <a:rPr lang="en-US" altLang="zh-CN" sz="1600" dirty="0">
                <a:solidFill>
                  <a:schemeClr val="tx1"/>
                </a:solidFill>
              </a:rPr>
              <a:t>0.5</a:t>
            </a:r>
            <a:endParaRPr lang="zh-CN" altLang="en-US" sz="1600" dirty="0">
              <a:solidFill>
                <a:schemeClr val="tx1"/>
              </a:solidFill>
            </a:endParaRPr>
          </a:p>
        </p:txBody>
      </p:sp>
      <p:sp>
        <p:nvSpPr>
          <p:cNvPr id="9" name="文本框 8">
            <a:extLst>
              <a:ext uri="{FF2B5EF4-FFF2-40B4-BE49-F238E27FC236}">
                <a16:creationId xmlns:a16="http://schemas.microsoft.com/office/drawing/2014/main" id="{B21959AC-90B0-53DC-9932-EDBB2D90906E}"/>
              </a:ext>
            </a:extLst>
          </p:cNvPr>
          <p:cNvSpPr txBox="1"/>
          <p:nvPr/>
        </p:nvSpPr>
        <p:spPr>
          <a:xfrm>
            <a:off x="3905342" y="6538957"/>
            <a:ext cx="1277257" cy="338554"/>
          </a:xfrm>
          <a:prstGeom prst="rect">
            <a:avLst/>
          </a:prstGeom>
          <a:noFill/>
        </p:spPr>
        <p:txBody>
          <a:bodyPr wrap="square" rtlCol="0">
            <a:spAutoFit/>
          </a:bodyPr>
          <a:lstStyle/>
          <a:p>
            <a:r>
              <a:rPr lang="en-US" altLang="zh-CN" sz="1600" dirty="0">
                <a:solidFill>
                  <a:schemeClr val="tx1"/>
                </a:solidFill>
              </a:rPr>
              <a:t>0</a:t>
            </a:r>
            <a:endParaRPr lang="zh-CN" altLang="en-US" sz="1600" dirty="0">
              <a:solidFill>
                <a:schemeClr val="tx1"/>
              </a:solidFill>
            </a:endParaRPr>
          </a:p>
        </p:txBody>
      </p:sp>
      <p:sp>
        <p:nvSpPr>
          <p:cNvPr id="10" name="箭头: 右 9">
            <a:extLst>
              <a:ext uri="{FF2B5EF4-FFF2-40B4-BE49-F238E27FC236}">
                <a16:creationId xmlns:a16="http://schemas.microsoft.com/office/drawing/2014/main" id="{4CFF4A72-AC77-D102-B9A8-52845C186BE1}"/>
              </a:ext>
            </a:extLst>
          </p:cNvPr>
          <p:cNvSpPr/>
          <p:nvPr/>
        </p:nvSpPr>
        <p:spPr>
          <a:xfrm rot="20814177">
            <a:off x="3181745" y="3817055"/>
            <a:ext cx="1148102" cy="220494"/>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BEF10429-CBDB-0E69-3395-E46F3CF4F881}"/>
              </a:ext>
            </a:extLst>
          </p:cNvPr>
          <p:cNvSpPr txBox="1"/>
          <p:nvPr/>
        </p:nvSpPr>
        <p:spPr>
          <a:xfrm>
            <a:off x="4419445" y="5306010"/>
            <a:ext cx="4954620" cy="584775"/>
          </a:xfrm>
          <a:prstGeom prst="rect">
            <a:avLst/>
          </a:prstGeom>
          <a:noFill/>
        </p:spPr>
        <p:txBody>
          <a:bodyPr wrap="square">
            <a:spAutoFit/>
          </a:bodyPr>
          <a:lstStyle/>
          <a:p>
            <a:r>
              <a:rPr lang="en-US" altLang="zh-CN" sz="1600" dirty="0">
                <a:solidFill>
                  <a:schemeClr val="tx1"/>
                </a:solidFill>
                <a:latin typeface="Times New Roman" panose="02020603050405020304" pitchFamily="18" charset="0"/>
                <a:cs typeface="Times New Roman" panose="02020603050405020304" pitchFamily="18" charset="0"/>
              </a:rPr>
              <a:t>Striping artifacts are widespread in the product, and are more severe in high-value regions.</a:t>
            </a:r>
            <a:endParaRPr lang="zh-CN" altLang="en-US" sz="1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6363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59D30-8868-FD36-283F-63977A91CB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336878-CAF2-DF02-4CD7-B6B3AFD69C7D}"/>
              </a:ext>
            </a:extLst>
          </p:cNvPr>
          <p:cNvSpPr>
            <a:spLocks noGrp="1"/>
          </p:cNvSpPr>
          <p:nvPr>
            <p:ph type="title"/>
          </p:nvPr>
        </p:nvSpPr>
        <p:spPr>
          <a:xfrm>
            <a:off x="603213" y="348310"/>
            <a:ext cx="7160395" cy="440838"/>
          </a:xfrm>
        </p:spPr>
        <p:txBody>
          <a:bodyPr/>
          <a:lstStyle/>
          <a:p>
            <a:pPr algn="l"/>
            <a:r>
              <a:rPr lang="en-US" sz="3600" b="1" dirty="0"/>
              <a:t>Analysis</a:t>
            </a:r>
          </a:p>
        </p:txBody>
      </p:sp>
      <p:sp>
        <p:nvSpPr>
          <p:cNvPr id="3" name="文本框 2">
            <a:extLst>
              <a:ext uri="{FF2B5EF4-FFF2-40B4-BE49-F238E27FC236}">
                <a16:creationId xmlns:a16="http://schemas.microsoft.com/office/drawing/2014/main" id="{DEE8D2CE-0E42-BAE9-0900-E0B36A5B298C}"/>
              </a:ext>
            </a:extLst>
          </p:cNvPr>
          <p:cNvSpPr txBox="1"/>
          <p:nvPr/>
        </p:nvSpPr>
        <p:spPr>
          <a:xfrm>
            <a:off x="523050" y="1346420"/>
            <a:ext cx="4794902" cy="369332"/>
          </a:xfrm>
          <a:prstGeom prst="rect">
            <a:avLst/>
          </a:prstGeom>
          <a:noFill/>
        </p:spPr>
        <p:txBody>
          <a:bodyPr wrap="none" rtlCol="0">
            <a:spAutoFit/>
          </a:bodyPr>
          <a:lstStyle/>
          <a:p>
            <a:pPr fontAlgn="auto">
              <a:spcBef>
                <a:spcPts val="0"/>
              </a:spcBef>
              <a:spcAft>
                <a:spcPts val="0"/>
              </a:spcAft>
            </a:pPr>
            <a:r>
              <a:rPr lang="en-US" altLang="zh-CN" sz="1800" dirty="0">
                <a:solidFill>
                  <a:srgbClr val="FF0000"/>
                </a:solidFill>
                <a:effectLst>
                  <a:outerShdw blurRad="38100" dist="38100" dir="2700000" algn="tl">
                    <a:srgbClr val="000000">
                      <a:alpha val="43137"/>
                    </a:srgbClr>
                  </a:outerShdw>
                </a:effectLst>
                <a:latin typeface="等线"/>
                <a:ea typeface="等线"/>
              </a:rPr>
              <a:t>DN Analysis – On-orbit White Light Source</a:t>
            </a:r>
            <a:endParaRPr lang="zh-CN" altLang="en-US" sz="1800" dirty="0">
              <a:solidFill>
                <a:srgbClr val="FF0000"/>
              </a:solidFill>
              <a:effectLst>
                <a:outerShdw blurRad="38100" dist="38100" dir="2700000" algn="tl">
                  <a:srgbClr val="000000">
                    <a:alpha val="43137"/>
                  </a:srgbClr>
                </a:outerShdw>
              </a:effectLst>
              <a:latin typeface="等线"/>
              <a:ea typeface="等线"/>
            </a:endParaRPr>
          </a:p>
        </p:txBody>
      </p:sp>
      <p:pic>
        <p:nvPicPr>
          <p:cNvPr id="4" name="图片 3">
            <a:extLst>
              <a:ext uri="{FF2B5EF4-FFF2-40B4-BE49-F238E27FC236}">
                <a16:creationId xmlns:a16="http://schemas.microsoft.com/office/drawing/2014/main" id="{2BDD90A2-4586-06E2-15D4-FC96D2DE795A}"/>
              </a:ext>
            </a:extLst>
          </p:cNvPr>
          <p:cNvPicPr>
            <a:picLocks noChangeAspect="1"/>
          </p:cNvPicPr>
          <p:nvPr/>
        </p:nvPicPr>
        <p:blipFill>
          <a:blip r:embed="rId3" cstate="print">
            <a:extLst>
              <a:ext uri="{28A0092B-C50C-407E-A947-70E740481C1C}">
                <a14:useLocalDpi xmlns:a14="http://schemas.microsoft.com/office/drawing/2010/main" val="0"/>
              </a:ext>
            </a:extLst>
          </a:blip>
          <a:srcRect l="8366" t="4102" r="7445" b="4175"/>
          <a:stretch/>
        </p:blipFill>
        <p:spPr>
          <a:xfrm>
            <a:off x="267305" y="1760550"/>
            <a:ext cx="3142674" cy="1925907"/>
          </a:xfrm>
          <a:prstGeom prst="rect">
            <a:avLst/>
          </a:prstGeom>
        </p:spPr>
      </p:pic>
      <p:pic>
        <p:nvPicPr>
          <p:cNvPr id="5" name="图片 4">
            <a:extLst>
              <a:ext uri="{FF2B5EF4-FFF2-40B4-BE49-F238E27FC236}">
                <a16:creationId xmlns:a16="http://schemas.microsoft.com/office/drawing/2014/main" id="{DED401D0-9F69-E01F-A397-3758802C4E9A}"/>
              </a:ext>
            </a:extLst>
          </p:cNvPr>
          <p:cNvPicPr>
            <a:picLocks noChangeAspect="1"/>
          </p:cNvPicPr>
          <p:nvPr/>
        </p:nvPicPr>
        <p:blipFill>
          <a:blip r:embed="rId4" cstate="print">
            <a:extLst>
              <a:ext uri="{28A0092B-C50C-407E-A947-70E740481C1C}">
                <a14:useLocalDpi xmlns:a14="http://schemas.microsoft.com/office/drawing/2010/main" val="0"/>
              </a:ext>
            </a:extLst>
          </a:blip>
          <a:srcRect l="8077" t="3662" r="7734" b="4396"/>
          <a:stretch/>
        </p:blipFill>
        <p:spPr>
          <a:xfrm>
            <a:off x="267305" y="4145385"/>
            <a:ext cx="3142674" cy="1930522"/>
          </a:xfrm>
          <a:prstGeom prst="rect">
            <a:avLst/>
          </a:prstGeom>
        </p:spPr>
      </p:pic>
      <p:pic>
        <p:nvPicPr>
          <p:cNvPr id="6" name="图片 5">
            <a:extLst>
              <a:ext uri="{FF2B5EF4-FFF2-40B4-BE49-F238E27FC236}">
                <a16:creationId xmlns:a16="http://schemas.microsoft.com/office/drawing/2014/main" id="{7277DC49-CBEA-D32C-A867-95182EA48D81}"/>
              </a:ext>
            </a:extLst>
          </p:cNvPr>
          <p:cNvPicPr>
            <a:picLocks noChangeAspect="1"/>
          </p:cNvPicPr>
          <p:nvPr/>
        </p:nvPicPr>
        <p:blipFill>
          <a:blip r:embed="rId5" cstate="print">
            <a:extLst>
              <a:ext uri="{28A0092B-C50C-407E-A947-70E740481C1C}">
                <a14:useLocalDpi xmlns:a14="http://schemas.microsoft.com/office/drawing/2010/main" val="0"/>
              </a:ext>
            </a:extLst>
          </a:blip>
          <a:srcRect l="8365" t="3663" r="6875" b="3444"/>
          <a:stretch/>
        </p:blipFill>
        <p:spPr>
          <a:xfrm>
            <a:off x="6531901" y="4140770"/>
            <a:ext cx="3142674" cy="1937401"/>
          </a:xfrm>
          <a:prstGeom prst="rect">
            <a:avLst/>
          </a:prstGeom>
        </p:spPr>
      </p:pic>
      <p:sp>
        <p:nvSpPr>
          <p:cNvPr id="7" name="文本框 6">
            <a:extLst>
              <a:ext uri="{FF2B5EF4-FFF2-40B4-BE49-F238E27FC236}">
                <a16:creationId xmlns:a16="http://schemas.microsoft.com/office/drawing/2014/main" id="{86AE6400-C80F-A25E-0B4C-48A954745715}"/>
              </a:ext>
            </a:extLst>
          </p:cNvPr>
          <p:cNvSpPr txBox="1"/>
          <p:nvPr/>
        </p:nvSpPr>
        <p:spPr>
          <a:xfrm>
            <a:off x="1534681" y="6211669"/>
            <a:ext cx="5698996" cy="646331"/>
          </a:xfrm>
          <a:prstGeom prst="rect">
            <a:avLst/>
          </a:prstGeom>
          <a:noFill/>
        </p:spPr>
        <p:txBody>
          <a:bodyPr wrap="none" rtlCol="0">
            <a:spAutoFit/>
          </a:bodyPr>
          <a:lstStyle/>
          <a:p>
            <a:pPr marL="285750" indent="-285750" fontAlgn="auto">
              <a:spcBef>
                <a:spcPts val="0"/>
              </a:spcBef>
              <a:spcAft>
                <a:spcPts val="0"/>
              </a:spcAft>
              <a:buFont typeface="Wingdings" panose="05000000000000000000" pitchFamily="2" charset="2"/>
              <a:buChar char="u"/>
            </a:pPr>
            <a:r>
              <a:rPr lang="en-US" altLang="zh-CN" sz="1800" b="0" dirty="0">
                <a:solidFill>
                  <a:srgbClr val="002060"/>
                </a:solidFill>
                <a:latin typeface="Times New Roman" panose="02020603050405020304" pitchFamily="18" charset="0"/>
                <a:ea typeface="等线"/>
                <a:cs typeface="Times New Roman" panose="02020603050405020304" pitchFamily="18" charset="0"/>
              </a:rPr>
              <a:t>The positions of peaks and valleys vary over time.</a:t>
            </a:r>
          </a:p>
          <a:p>
            <a:pPr marL="285750" indent="-285750" fontAlgn="auto">
              <a:spcBef>
                <a:spcPts val="0"/>
              </a:spcBef>
              <a:spcAft>
                <a:spcPts val="0"/>
              </a:spcAft>
              <a:buFont typeface="Wingdings" panose="05000000000000000000" pitchFamily="2" charset="2"/>
              <a:buChar char="u"/>
            </a:pPr>
            <a:r>
              <a:rPr lang="en-US" altLang="zh-CN" sz="1800" b="0" dirty="0">
                <a:solidFill>
                  <a:srgbClr val="002060"/>
                </a:solidFill>
                <a:latin typeface="Times New Roman" panose="02020603050405020304" pitchFamily="18" charset="0"/>
                <a:ea typeface="等线"/>
                <a:cs typeface="Times New Roman" panose="02020603050405020304" pitchFamily="18" charset="0"/>
              </a:rPr>
              <a:t>The amplitudes of peaks and valleys fluctuate over time.</a:t>
            </a:r>
            <a:endParaRPr lang="zh-CN" altLang="en-US" sz="1800" b="0" dirty="0">
              <a:solidFill>
                <a:srgbClr val="002060"/>
              </a:solidFill>
              <a:latin typeface="Times New Roman" panose="02020603050405020304" pitchFamily="18" charset="0"/>
              <a:ea typeface="等线"/>
              <a:cs typeface="Times New Roman" panose="02020603050405020304" pitchFamily="18" charset="0"/>
            </a:endParaRPr>
          </a:p>
        </p:txBody>
      </p:sp>
      <p:sp>
        <p:nvSpPr>
          <p:cNvPr id="8" name="文本框 7">
            <a:extLst>
              <a:ext uri="{FF2B5EF4-FFF2-40B4-BE49-F238E27FC236}">
                <a16:creationId xmlns:a16="http://schemas.microsoft.com/office/drawing/2014/main" id="{46C54B64-5643-5E77-1676-F4C15DE8478F}"/>
              </a:ext>
            </a:extLst>
          </p:cNvPr>
          <p:cNvSpPr txBox="1"/>
          <p:nvPr/>
        </p:nvSpPr>
        <p:spPr>
          <a:xfrm>
            <a:off x="5206499" y="1243460"/>
            <a:ext cx="4432196" cy="523220"/>
          </a:xfrm>
          <a:prstGeom prst="rect">
            <a:avLst/>
          </a:prstGeom>
          <a:noFill/>
        </p:spPr>
        <p:txBody>
          <a:bodyPr wrap="square">
            <a:spAutoFit/>
          </a:bodyPr>
          <a:lstStyle/>
          <a:p>
            <a:pPr fontAlgn="auto">
              <a:spcBef>
                <a:spcPts val="0"/>
              </a:spcBef>
              <a:spcAft>
                <a:spcPts val="0"/>
              </a:spcAft>
            </a:pPr>
            <a:r>
              <a:rPr lang="en-US" altLang="zh-CN" sz="1400" dirty="0">
                <a:solidFill>
                  <a:srgbClr val="002060"/>
                </a:solidFill>
                <a:latin typeface="等线"/>
                <a:ea typeface="等线"/>
              </a:rPr>
              <a:t>Same Lamp Activation – Taking 340 nm as an Example</a:t>
            </a:r>
            <a:endParaRPr lang="zh-CN" altLang="en-US" sz="1400" b="0" dirty="0">
              <a:solidFill>
                <a:prstClr val="black"/>
              </a:solidFill>
              <a:latin typeface="等线"/>
              <a:ea typeface="等线"/>
            </a:endParaRPr>
          </a:p>
        </p:txBody>
      </p:sp>
      <p:pic>
        <p:nvPicPr>
          <p:cNvPr id="9" name="图片 8">
            <a:extLst>
              <a:ext uri="{FF2B5EF4-FFF2-40B4-BE49-F238E27FC236}">
                <a16:creationId xmlns:a16="http://schemas.microsoft.com/office/drawing/2014/main" id="{3697F367-276D-4DDA-E537-3ACAE1504507}"/>
              </a:ext>
            </a:extLst>
          </p:cNvPr>
          <p:cNvPicPr>
            <a:picLocks noChangeAspect="1"/>
          </p:cNvPicPr>
          <p:nvPr/>
        </p:nvPicPr>
        <p:blipFill>
          <a:blip r:embed="rId6" cstate="print">
            <a:extLst>
              <a:ext uri="{28A0092B-C50C-407E-A947-70E740481C1C}">
                <a14:useLocalDpi xmlns:a14="http://schemas.microsoft.com/office/drawing/2010/main" val="0"/>
              </a:ext>
            </a:extLst>
          </a:blip>
          <a:srcRect l="7968" t="3264" r="6875" b="3264"/>
          <a:stretch/>
        </p:blipFill>
        <p:spPr>
          <a:xfrm>
            <a:off x="3428299" y="1755935"/>
            <a:ext cx="3126769" cy="1930522"/>
          </a:xfrm>
          <a:prstGeom prst="rect">
            <a:avLst/>
          </a:prstGeom>
        </p:spPr>
      </p:pic>
      <p:pic>
        <p:nvPicPr>
          <p:cNvPr id="10" name="图片 9">
            <a:extLst>
              <a:ext uri="{FF2B5EF4-FFF2-40B4-BE49-F238E27FC236}">
                <a16:creationId xmlns:a16="http://schemas.microsoft.com/office/drawing/2014/main" id="{F6B86806-7C37-7FA5-701C-40F64B9ACB03}"/>
              </a:ext>
            </a:extLst>
          </p:cNvPr>
          <p:cNvPicPr>
            <a:picLocks noChangeAspect="1"/>
          </p:cNvPicPr>
          <p:nvPr/>
        </p:nvPicPr>
        <p:blipFill>
          <a:blip r:embed="rId7" cstate="print">
            <a:extLst>
              <a:ext uri="{28A0092B-C50C-407E-A947-70E740481C1C}">
                <a14:useLocalDpi xmlns:a14="http://schemas.microsoft.com/office/drawing/2010/main" val="0"/>
              </a:ext>
            </a:extLst>
          </a:blip>
          <a:srcRect l="8334" t="3933" r="8305" b="3845"/>
          <a:stretch/>
        </p:blipFill>
        <p:spPr>
          <a:xfrm>
            <a:off x="3386598" y="4140769"/>
            <a:ext cx="3142673" cy="1955661"/>
          </a:xfrm>
          <a:prstGeom prst="rect">
            <a:avLst/>
          </a:prstGeom>
        </p:spPr>
      </p:pic>
      <p:pic>
        <p:nvPicPr>
          <p:cNvPr id="11" name="图片 10">
            <a:extLst>
              <a:ext uri="{FF2B5EF4-FFF2-40B4-BE49-F238E27FC236}">
                <a16:creationId xmlns:a16="http://schemas.microsoft.com/office/drawing/2014/main" id="{B8957B41-EDFF-8F96-41D8-3F07DD5F4DCE}"/>
              </a:ext>
            </a:extLst>
          </p:cNvPr>
          <p:cNvPicPr>
            <a:picLocks noChangeAspect="1"/>
          </p:cNvPicPr>
          <p:nvPr/>
        </p:nvPicPr>
        <p:blipFill>
          <a:blip r:embed="rId8" cstate="print">
            <a:extLst>
              <a:ext uri="{28A0092B-C50C-407E-A947-70E740481C1C}">
                <a14:useLocalDpi xmlns:a14="http://schemas.microsoft.com/office/drawing/2010/main" val="0"/>
              </a:ext>
            </a:extLst>
          </a:blip>
          <a:srcRect l="10312" t="5463" r="6875" b="7315"/>
          <a:stretch/>
        </p:blipFill>
        <p:spPr>
          <a:xfrm>
            <a:off x="7051338" y="1768455"/>
            <a:ext cx="2461846" cy="1918002"/>
          </a:xfrm>
          <a:prstGeom prst="rect">
            <a:avLst/>
          </a:prstGeom>
        </p:spPr>
      </p:pic>
      <p:sp>
        <p:nvSpPr>
          <p:cNvPr id="12" name="文本框 11">
            <a:extLst>
              <a:ext uri="{FF2B5EF4-FFF2-40B4-BE49-F238E27FC236}">
                <a16:creationId xmlns:a16="http://schemas.microsoft.com/office/drawing/2014/main" id="{EE48ADD5-DAFF-A474-F884-6D434C9E7933}"/>
              </a:ext>
            </a:extLst>
          </p:cNvPr>
          <p:cNvSpPr txBox="1"/>
          <p:nvPr/>
        </p:nvSpPr>
        <p:spPr>
          <a:xfrm>
            <a:off x="1389824" y="3060276"/>
            <a:ext cx="1327638" cy="307777"/>
          </a:xfrm>
          <a:prstGeom prst="rect">
            <a:avLst/>
          </a:prstGeom>
          <a:noFill/>
        </p:spPr>
        <p:txBody>
          <a:bodyPr wrap="square">
            <a:spAutoFit/>
          </a:bodyPr>
          <a:lstStyle/>
          <a:p>
            <a:r>
              <a:rPr lang="zh-CN" altLang="en-US" sz="1400" b="1" dirty="0">
                <a:solidFill>
                  <a:schemeClr val="tx1"/>
                </a:solidFill>
              </a:rPr>
              <a:t>2023</a:t>
            </a:r>
            <a:r>
              <a:rPr lang="en-US" altLang="zh-CN" sz="1400" b="1" dirty="0">
                <a:solidFill>
                  <a:schemeClr val="tx1"/>
                </a:solidFill>
              </a:rPr>
              <a:t>.</a:t>
            </a:r>
            <a:r>
              <a:rPr lang="zh-CN" altLang="en-US" sz="1400" b="1" dirty="0">
                <a:solidFill>
                  <a:schemeClr val="tx1"/>
                </a:solidFill>
              </a:rPr>
              <a:t>09</a:t>
            </a:r>
            <a:r>
              <a:rPr lang="en-US" altLang="zh-CN" sz="1400" b="1" dirty="0">
                <a:solidFill>
                  <a:schemeClr val="tx1"/>
                </a:solidFill>
              </a:rPr>
              <a:t>.</a:t>
            </a:r>
            <a:r>
              <a:rPr lang="zh-CN" altLang="en-US" sz="1400" b="1" dirty="0">
                <a:solidFill>
                  <a:schemeClr val="tx1"/>
                </a:solidFill>
              </a:rPr>
              <a:t>22</a:t>
            </a:r>
          </a:p>
        </p:txBody>
      </p:sp>
      <p:sp>
        <p:nvSpPr>
          <p:cNvPr id="13" name="文本框 12">
            <a:extLst>
              <a:ext uri="{FF2B5EF4-FFF2-40B4-BE49-F238E27FC236}">
                <a16:creationId xmlns:a16="http://schemas.microsoft.com/office/drawing/2014/main" id="{4C0441BF-844B-E6ED-70EE-B08F232AC6A3}"/>
              </a:ext>
            </a:extLst>
          </p:cNvPr>
          <p:cNvSpPr txBox="1"/>
          <p:nvPr/>
        </p:nvSpPr>
        <p:spPr>
          <a:xfrm>
            <a:off x="1379776" y="5468398"/>
            <a:ext cx="1327638" cy="307777"/>
          </a:xfrm>
          <a:prstGeom prst="rect">
            <a:avLst/>
          </a:prstGeom>
          <a:noFill/>
        </p:spPr>
        <p:txBody>
          <a:bodyPr wrap="square">
            <a:spAutoFit/>
          </a:bodyPr>
          <a:lstStyle/>
          <a:p>
            <a:r>
              <a:rPr lang="zh-CN" altLang="en-US" sz="1400" b="1" dirty="0">
                <a:solidFill>
                  <a:schemeClr val="tx1"/>
                </a:solidFill>
              </a:rPr>
              <a:t>202</a:t>
            </a:r>
            <a:r>
              <a:rPr lang="en-US" altLang="zh-CN" sz="1400" b="1" dirty="0">
                <a:solidFill>
                  <a:schemeClr val="tx1"/>
                </a:solidFill>
              </a:rPr>
              <a:t>4.</a:t>
            </a:r>
            <a:r>
              <a:rPr lang="zh-CN" altLang="en-US" sz="1400" b="1" dirty="0">
                <a:solidFill>
                  <a:schemeClr val="tx1"/>
                </a:solidFill>
              </a:rPr>
              <a:t>0</a:t>
            </a:r>
            <a:r>
              <a:rPr lang="en-US" altLang="zh-CN" sz="1400" b="1" dirty="0">
                <a:solidFill>
                  <a:schemeClr val="tx1"/>
                </a:solidFill>
              </a:rPr>
              <a:t>7.</a:t>
            </a:r>
            <a:r>
              <a:rPr lang="zh-CN" altLang="en-US" sz="1400" b="1" dirty="0">
                <a:solidFill>
                  <a:schemeClr val="tx1"/>
                </a:solidFill>
              </a:rPr>
              <a:t>22</a:t>
            </a:r>
          </a:p>
        </p:txBody>
      </p:sp>
      <p:sp>
        <p:nvSpPr>
          <p:cNvPr id="14" name="文本框 13">
            <a:extLst>
              <a:ext uri="{FF2B5EF4-FFF2-40B4-BE49-F238E27FC236}">
                <a16:creationId xmlns:a16="http://schemas.microsoft.com/office/drawing/2014/main" id="{DE303ABE-AC59-D8CF-7587-3A5167053122}"/>
              </a:ext>
            </a:extLst>
          </p:cNvPr>
          <p:cNvSpPr txBox="1"/>
          <p:nvPr/>
        </p:nvSpPr>
        <p:spPr>
          <a:xfrm>
            <a:off x="7561650" y="5365277"/>
            <a:ext cx="1327638" cy="307777"/>
          </a:xfrm>
          <a:prstGeom prst="rect">
            <a:avLst/>
          </a:prstGeom>
          <a:noFill/>
        </p:spPr>
        <p:txBody>
          <a:bodyPr wrap="square">
            <a:spAutoFit/>
          </a:bodyPr>
          <a:lstStyle/>
          <a:p>
            <a:r>
              <a:rPr lang="zh-CN" altLang="en-US" sz="1400" b="1" dirty="0">
                <a:solidFill>
                  <a:schemeClr val="tx1"/>
                </a:solidFill>
              </a:rPr>
              <a:t>202</a:t>
            </a:r>
            <a:r>
              <a:rPr lang="en-US" altLang="zh-CN" sz="1400" b="1" dirty="0">
                <a:solidFill>
                  <a:schemeClr val="tx1"/>
                </a:solidFill>
              </a:rPr>
              <a:t>5</a:t>
            </a:r>
            <a:r>
              <a:rPr lang="zh-CN" altLang="en-US" sz="1400" b="1" dirty="0">
                <a:solidFill>
                  <a:schemeClr val="tx1"/>
                </a:solidFill>
              </a:rPr>
              <a:t>0</a:t>
            </a:r>
            <a:r>
              <a:rPr lang="en-US" altLang="zh-CN" sz="1400" b="1" dirty="0">
                <a:solidFill>
                  <a:schemeClr val="tx1"/>
                </a:solidFill>
              </a:rPr>
              <a:t>316</a:t>
            </a:r>
            <a:endParaRPr lang="zh-CN" altLang="en-US" sz="1400" b="1" dirty="0">
              <a:solidFill>
                <a:schemeClr val="tx1"/>
              </a:solidFill>
            </a:endParaRPr>
          </a:p>
        </p:txBody>
      </p:sp>
      <p:sp>
        <p:nvSpPr>
          <p:cNvPr id="15" name="文本框 14">
            <a:extLst>
              <a:ext uri="{FF2B5EF4-FFF2-40B4-BE49-F238E27FC236}">
                <a16:creationId xmlns:a16="http://schemas.microsoft.com/office/drawing/2014/main" id="{B6D6E810-E8B7-B1E1-88C4-227EA7C906B9}"/>
              </a:ext>
            </a:extLst>
          </p:cNvPr>
          <p:cNvSpPr txBox="1"/>
          <p:nvPr/>
        </p:nvSpPr>
        <p:spPr>
          <a:xfrm>
            <a:off x="4549651" y="3057968"/>
            <a:ext cx="1327638" cy="307777"/>
          </a:xfrm>
          <a:prstGeom prst="rect">
            <a:avLst/>
          </a:prstGeom>
          <a:noFill/>
        </p:spPr>
        <p:txBody>
          <a:bodyPr wrap="square">
            <a:spAutoFit/>
          </a:bodyPr>
          <a:lstStyle/>
          <a:p>
            <a:r>
              <a:rPr lang="zh-CN" altLang="en-US" sz="1400" b="1" dirty="0">
                <a:solidFill>
                  <a:schemeClr val="tx1"/>
                </a:solidFill>
              </a:rPr>
              <a:t>2023</a:t>
            </a:r>
            <a:r>
              <a:rPr lang="en-US" altLang="zh-CN" sz="1400" b="1" dirty="0">
                <a:solidFill>
                  <a:schemeClr val="tx1"/>
                </a:solidFill>
              </a:rPr>
              <a:t>.10.10</a:t>
            </a:r>
            <a:endParaRPr lang="zh-CN" altLang="en-US" sz="1400" b="1" dirty="0">
              <a:solidFill>
                <a:schemeClr val="tx1"/>
              </a:solidFill>
            </a:endParaRPr>
          </a:p>
        </p:txBody>
      </p:sp>
      <p:sp>
        <p:nvSpPr>
          <p:cNvPr id="16" name="文本框 15">
            <a:extLst>
              <a:ext uri="{FF2B5EF4-FFF2-40B4-BE49-F238E27FC236}">
                <a16:creationId xmlns:a16="http://schemas.microsoft.com/office/drawing/2014/main" id="{350DBB18-695A-4AA1-C8FF-758AF8EF4F6D}"/>
              </a:ext>
            </a:extLst>
          </p:cNvPr>
          <p:cNvSpPr txBox="1"/>
          <p:nvPr/>
        </p:nvSpPr>
        <p:spPr>
          <a:xfrm>
            <a:off x="4418976" y="5468397"/>
            <a:ext cx="1327638" cy="307777"/>
          </a:xfrm>
          <a:prstGeom prst="rect">
            <a:avLst/>
          </a:prstGeom>
          <a:noFill/>
        </p:spPr>
        <p:txBody>
          <a:bodyPr wrap="square">
            <a:spAutoFit/>
          </a:bodyPr>
          <a:lstStyle/>
          <a:p>
            <a:r>
              <a:rPr lang="zh-CN" altLang="en-US" sz="1400" b="1" dirty="0">
                <a:solidFill>
                  <a:schemeClr val="tx1"/>
                </a:solidFill>
              </a:rPr>
              <a:t>202</a:t>
            </a:r>
            <a:r>
              <a:rPr lang="en-US" altLang="zh-CN" sz="1400" b="1" dirty="0">
                <a:solidFill>
                  <a:schemeClr val="tx1"/>
                </a:solidFill>
              </a:rPr>
              <a:t>4.</a:t>
            </a:r>
            <a:r>
              <a:rPr lang="zh-CN" altLang="en-US" sz="1400" b="1" dirty="0">
                <a:solidFill>
                  <a:schemeClr val="tx1"/>
                </a:solidFill>
              </a:rPr>
              <a:t>0</a:t>
            </a:r>
            <a:r>
              <a:rPr lang="en-US" altLang="zh-CN" sz="1400" b="1" dirty="0">
                <a:solidFill>
                  <a:schemeClr val="tx1"/>
                </a:solidFill>
              </a:rPr>
              <a:t>9.23</a:t>
            </a:r>
            <a:endParaRPr lang="zh-CN" altLang="en-US" sz="1400" b="1" dirty="0">
              <a:solidFill>
                <a:schemeClr val="tx1"/>
              </a:solidFill>
            </a:endParaRPr>
          </a:p>
        </p:txBody>
      </p:sp>
    </p:spTree>
    <p:extLst>
      <p:ext uri="{BB962C8B-B14F-4D97-AF65-F5344CB8AC3E}">
        <p14:creationId xmlns:p14="http://schemas.microsoft.com/office/powerpoint/2010/main" val="360928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4FBDA-1427-39FE-39BB-710FF49369FE}"/>
            </a:ext>
          </a:extLst>
        </p:cNvPr>
        <p:cNvGrpSpPr/>
        <p:nvPr/>
      </p:nvGrpSpPr>
      <p:grpSpPr>
        <a:xfrm>
          <a:off x="0" y="0"/>
          <a:ext cx="0" cy="0"/>
          <a:chOff x="0" y="0"/>
          <a:chExt cx="0" cy="0"/>
        </a:xfrm>
      </p:grpSpPr>
      <p:pic>
        <p:nvPicPr>
          <p:cNvPr id="32" name="图片 31">
            <a:extLst>
              <a:ext uri="{FF2B5EF4-FFF2-40B4-BE49-F238E27FC236}">
                <a16:creationId xmlns:a16="http://schemas.microsoft.com/office/drawing/2014/main" id="{39CA215F-4C6C-EDCC-B308-9565A5191955}"/>
              </a:ext>
            </a:extLst>
          </p:cNvPr>
          <p:cNvPicPr>
            <a:picLocks noChangeAspect="1"/>
          </p:cNvPicPr>
          <p:nvPr/>
        </p:nvPicPr>
        <p:blipFill>
          <a:blip r:embed="rId3" cstate="print">
            <a:extLst>
              <a:ext uri="{28A0092B-C50C-407E-A947-70E740481C1C}">
                <a14:useLocalDpi xmlns:a14="http://schemas.microsoft.com/office/drawing/2010/main" val="0"/>
              </a:ext>
            </a:extLst>
          </a:blip>
          <a:srcRect l="8750" t="4234" r="7552"/>
          <a:stretch/>
        </p:blipFill>
        <p:spPr>
          <a:xfrm>
            <a:off x="3952336" y="4135067"/>
            <a:ext cx="5099456" cy="2643680"/>
          </a:xfrm>
          <a:prstGeom prst="rect">
            <a:avLst/>
          </a:prstGeom>
        </p:spPr>
      </p:pic>
      <p:sp>
        <p:nvSpPr>
          <p:cNvPr id="2" name="Title 1">
            <a:extLst>
              <a:ext uri="{FF2B5EF4-FFF2-40B4-BE49-F238E27FC236}">
                <a16:creationId xmlns:a16="http://schemas.microsoft.com/office/drawing/2014/main" id="{454B5ECB-C8EA-65DD-4918-310B3D25800A}"/>
              </a:ext>
            </a:extLst>
          </p:cNvPr>
          <p:cNvSpPr>
            <a:spLocks noGrp="1"/>
          </p:cNvSpPr>
          <p:nvPr>
            <p:ph type="title"/>
          </p:nvPr>
        </p:nvSpPr>
        <p:spPr>
          <a:xfrm>
            <a:off x="603213" y="348310"/>
            <a:ext cx="7160395" cy="440838"/>
          </a:xfrm>
        </p:spPr>
        <p:txBody>
          <a:bodyPr/>
          <a:lstStyle/>
          <a:p>
            <a:pPr algn="l"/>
            <a:r>
              <a:rPr lang="en-US" sz="3600" b="1" dirty="0"/>
              <a:t>Data Processing</a:t>
            </a:r>
          </a:p>
        </p:txBody>
      </p:sp>
      <p:sp>
        <p:nvSpPr>
          <p:cNvPr id="18" name="矩形: 圆角 17">
            <a:extLst>
              <a:ext uri="{FF2B5EF4-FFF2-40B4-BE49-F238E27FC236}">
                <a16:creationId xmlns:a16="http://schemas.microsoft.com/office/drawing/2014/main" id="{A06EB14D-BBA8-BF81-AC3C-D4A7A3016C86}"/>
              </a:ext>
            </a:extLst>
          </p:cNvPr>
          <p:cNvSpPr/>
          <p:nvPr/>
        </p:nvSpPr>
        <p:spPr>
          <a:xfrm>
            <a:off x="544749" y="1595336"/>
            <a:ext cx="2827506" cy="440838"/>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000" dirty="0">
                <a:solidFill>
                  <a:schemeClr val="tx1"/>
                </a:solidFill>
                <a:latin typeface="Times New Roman" panose="02020603050405020304" pitchFamily="18" charset="0"/>
                <a:cs typeface="Times New Roman" panose="02020603050405020304" pitchFamily="18" charset="0"/>
              </a:rPr>
              <a:t>DN Matrix (Spectral × Spatial × Scan Line)</a:t>
            </a:r>
            <a:endParaRPr lang="zh-CN" altLang="en-US" sz="1000" dirty="0">
              <a:solidFill>
                <a:schemeClr val="tx1"/>
              </a:solidFill>
              <a:latin typeface="Times New Roman" panose="02020603050405020304" pitchFamily="18" charset="0"/>
              <a:cs typeface="Times New Roman" panose="02020603050405020304" pitchFamily="18" charset="0"/>
            </a:endParaRPr>
          </a:p>
        </p:txBody>
      </p:sp>
      <p:sp>
        <p:nvSpPr>
          <p:cNvPr id="19" name="矩形: 圆角 18">
            <a:extLst>
              <a:ext uri="{FF2B5EF4-FFF2-40B4-BE49-F238E27FC236}">
                <a16:creationId xmlns:a16="http://schemas.microsoft.com/office/drawing/2014/main" id="{AEC0A75E-37E1-8719-40EF-287AEBB441E8}"/>
              </a:ext>
            </a:extLst>
          </p:cNvPr>
          <p:cNvSpPr/>
          <p:nvPr/>
        </p:nvSpPr>
        <p:spPr>
          <a:xfrm>
            <a:off x="1141772" y="2456498"/>
            <a:ext cx="1699098" cy="440838"/>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000" dirty="0">
                <a:solidFill>
                  <a:schemeClr val="tx1"/>
                </a:solidFill>
                <a:latin typeface="Times New Roman" panose="02020603050405020304" pitchFamily="18" charset="0"/>
                <a:cs typeface="Times New Roman" panose="02020603050405020304" pitchFamily="18" charset="0"/>
              </a:rPr>
              <a:t>Dark Current Correction</a:t>
            </a:r>
            <a:endParaRPr lang="zh-CN" altLang="en-US" sz="1000" dirty="0">
              <a:solidFill>
                <a:schemeClr val="tx1"/>
              </a:solidFill>
              <a:latin typeface="Times New Roman" panose="02020603050405020304" pitchFamily="18" charset="0"/>
              <a:cs typeface="Times New Roman" panose="02020603050405020304" pitchFamily="18" charset="0"/>
            </a:endParaRPr>
          </a:p>
        </p:txBody>
      </p:sp>
      <p:sp>
        <p:nvSpPr>
          <p:cNvPr id="20" name="矩形: 圆角 19">
            <a:extLst>
              <a:ext uri="{FF2B5EF4-FFF2-40B4-BE49-F238E27FC236}">
                <a16:creationId xmlns:a16="http://schemas.microsoft.com/office/drawing/2014/main" id="{5314A518-321D-91C3-3EF8-BCFBFAE212BE}"/>
              </a:ext>
            </a:extLst>
          </p:cNvPr>
          <p:cNvSpPr/>
          <p:nvPr/>
        </p:nvSpPr>
        <p:spPr>
          <a:xfrm>
            <a:off x="1141772" y="3317660"/>
            <a:ext cx="1699098" cy="440838"/>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000" dirty="0">
                <a:solidFill>
                  <a:schemeClr val="tx1"/>
                </a:solidFill>
                <a:latin typeface="Times New Roman" panose="02020603050405020304" pitchFamily="18" charset="0"/>
                <a:cs typeface="Times New Roman" panose="02020603050405020304" pitchFamily="18" charset="0"/>
              </a:rPr>
              <a:t>DN Extraction Adapted for SMILE Effect</a:t>
            </a:r>
            <a:endParaRPr lang="zh-CN" altLang="en-US" sz="1000" dirty="0">
              <a:solidFill>
                <a:schemeClr val="tx1"/>
              </a:solidFill>
              <a:latin typeface="Times New Roman" panose="02020603050405020304" pitchFamily="18" charset="0"/>
              <a:cs typeface="Times New Roman" panose="02020603050405020304" pitchFamily="18" charset="0"/>
            </a:endParaRPr>
          </a:p>
        </p:txBody>
      </p:sp>
      <p:sp>
        <p:nvSpPr>
          <p:cNvPr id="21" name="矩形: 圆角 20">
            <a:extLst>
              <a:ext uri="{FF2B5EF4-FFF2-40B4-BE49-F238E27FC236}">
                <a16:creationId xmlns:a16="http://schemas.microsoft.com/office/drawing/2014/main" id="{5FC3CD39-867A-9A84-EDE8-6541CB4078A3}"/>
              </a:ext>
            </a:extLst>
          </p:cNvPr>
          <p:cNvSpPr/>
          <p:nvPr/>
        </p:nvSpPr>
        <p:spPr>
          <a:xfrm>
            <a:off x="1151696" y="4178822"/>
            <a:ext cx="1699098" cy="440838"/>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000" dirty="0">
                <a:solidFill>
                  <a:schemeClr val="tx1"/>
                </a:solidFill>
                <a:latin typeface="Times New Roman" panose="02020603050405020304" pitchFamily="18" charset="0"/>
                <a:cs typeface="Times New Roman" panose="02020603050405020304" pitchFamily="18" charset="0"/>
              </a:rPr>
              <a:t>Spatial-Domain Adaptive Multi-Pass Filtering</a:t>
            </a:r>
            <a:endParaRPr lang="zh-CN" altLang="en-US" sz="1000" dirty="0">
              <a:solidFill>
                <a:schemeClr val="tx1"/>
              </a:solidFill>
              <a:latin typeface="Times New Roman" panose="02020603050405020304" pitchFamily="18" charset="0"/>
              <a:cs typeface="Times New Roman" panose="02020603050405020304" pitchFamily="18" charset="0"/>
            </a:endParaRPr>
          </a:p>
        </p:txBody>
      </p:sp>
      <p:sp>
        <p:nvSpPr>
          <p:cNvPr id="22" name="矩形: 圆角 21">
            <a:extLst>
              <a:ext uri="{FF2B5EF4-FFF2-40B4-BE49-F238E27FC236}">
                <a16:creationId xmlns:a16="http://schemas.microsoft.com/office/drawing/2014/main" id="{1ECA573C-AEC0-E664-DEC5-3E9858FD5CF6}"/>
              </a:ext>
            </a:extLst>
          </p:cNvPr>
          <p:cNvSpPr/>
          <p:nvPr/>
        </p:nvSpPr>
        <p:spPr>
          <a:xfrm>
            <a:off x="1151696" y="5039984"/>
            <a:ext cx="1699098" cy="440838"/>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000" dirty="0">
                <a:solidFill>
                  <a:schemeClr val="tx1"/>
                </a:solidFill>
                <a:latin typeface="Times New Roman" panose="02020603050405020304" pitchFamily="18" charset="0"/>
                <a:cs typeface="Times New Roman" panose="02020603050405020304" pitchFamily="18" charset="0"/>
              </a:rPr>
              <a:t>Perform Radiometric Coefficient Conversion</a:t>
            </a:r>
            <a:endParaRPr lang="zh-CN" altLang="en-US" sz="1000" dirty="0">
              <a:solidFill>
                <a:schemeClr val="tx1"/>
              </a:solidFill>
              <a:latin typeface="Times New Roman" panose="02020603050405020304" pitchFamily="18" charset="0"/>
              <a:cs typeface="Times New Roman" panose="02020603050405020304" pitchFamily="18" charset="0"/>
            </a:endParaRPr>
          </a:p>
        </p:txBody>
      </p:sp>
      <p:sp>
        <p:nvSpPr>
          <p:cNvPr id="23" name="矩形: 圆角 22">
            <a:extLst>
              <a:ext uri="{FF2B5EF4-FFF2-40B4-BE49-F238E27FC236}">
                <a16:creationId xmlns:a16="http://schemas.microsoft.com/office/drawing/2014/main" id="{1F35A5DF-E55C-AB1D-AAD0-459B4C6898BE}"/>
              </a:ext>
            </a:extLst>
          </p:cNvPr>
          <p:cNvSpPr/>
          <p:nvPr/>
        </p:nvSpPr>
        <p:spPr>
          <a:xfrm>
            <a:off x="941127" y="5901146"/>
            <a:ext cx="2107266" cy="440838"/>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000" dirty="0">
                <a:solidFill>
                  <a:schemeClr val="tx1"/>
                </a:solidFill>
                <a:latin typeface="Times New Roman" panose="02020603050405020304" pitchFamily="18" charset="0"/>
                <a:cs typeface="Times New Roman" panose="02020603050405020304" pitchFamily="18" charset="0"/>
              </a:rPr>
              <a:t>Reconstruct 3D Level‑1 Matrix</a:t>
            </a:r>
            <a:endParaRPr lang="zh-CN" altLang="en-US" sz="1000" dirty="0">
              <a:solidFill>
                <a:schemeClr val="tx1"/>
              </a:solidFill>
              <a:latin typeface="Times New Roman" panose="02020603050405020304" pitchFamily="18" charset="0"/>
              <a:cs typeface="Times New Roman" panose="02020603050405020304" pitchFamily="18" charset="0"/>
            </a:endParaRPr>
          </a:p>
        </p:txBody>
      </p:sp>
      <p:sp>
        <p:nvSpPr>
          <p:cNvPr id="24" name="箭头: 下 23">
            <a:extLst>
              <a:ext uri="{FF2B5EF4-FFF2-40B4-BE49-F238E27FC236}">
                <a16:creationId xmlns:a16="http://schemas.microsoft.com/office/drawing/2014/main" id="{DAD5CB79-8F4E-43EC-6F42-55B4D1A26B2F}"/>
              </a:ext>
            </a:extLst>
          </p:cNvPr>
          <p:cNvSpPr/>
          <p:nvPr/>
        </p:nvSpPr>
        <p:spPr>
          <a:xfrm>
            <a:off x="1841770" y="2094689"/>
            <a:ext cx="259404" cy="298315"/>
          </a:xfrm>
          <a:prstGeom prst="downArrow">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箭头: 下 24">
            <a:extLst>
              <a:ext uri="{FF2B5EF4-FFF2-40B4-BE49-F238E27FC236}">
                <a16:creationId xmlns:a16="http://schemas.microsoft.com/office/drawing/2014/main" id="{03690B7D-8D92-F8F8-AD04-28325317BA3E}"/>
              </a:ext>
            </a:extLst>
          </p:cNvPr>
          <p:cNvSpPr/>
          <p:nvPr/>
        </p:nvSpPr>
        <p:spPr>
          <a:xfrm>
            <a:off x="1871543" y="2958340"/>
            <a:ext cx="259404" cy="298315"/>
          </a:xfrm>
          <a:prstGeom prst="downArrow">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箭头: 下 25">
            <a:extLst>
              <a:ext uri="{FF2B5EF4-FFF2-40B4-BE49-F238E27FC236}">
                <a16:creationId xmlns:a16="http://schemas.microsoft.com/office/drawing/2014/main" id="{29867F68-8091-2B7B-B26F-E65F84258522}"/>
              </a:ext>
            </a:extLst>
          </p:cNvPr>
          <p:cNvSpPr/>
          <p:nvPr/>
        </p:nvSpPr>
        <p:spPr>
          <a:xfrm>
            <a:off x="1875375" y="3819502"/>
            <a:ext cx="259404" cy="298315"/>
          </a:xfrm>
          <a:prstGeom prst="downArrow">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箭头: 下 26">
            <a:extLst>
              <a:ext uri="{FF2B5EF4-FFF2-40B4-BE49-F238E27FC236}">
                <a16:creationId xmlns:a16="http://schemas.microsoft.com/office/drawing/2014/main" id="{59ACDAEC-2A30-8307-3892-0C6AE2833D67}"/>
              </a:ext>
            </a:extLst>
          </p:cNvPr>
          <p:cNvSpPr/>
          <p:nvPr/>
        </p:nvSpPr>
        <p:spPr>
          <a:xfrm>
            <a:off x="1871543" y="4687677"/>
            <a:ext cx="259404" cy="298315"/>
          </a:xfrm>
          <a:prstGeom prst="downArrow">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箭头: 下 27">
            <a:extLst>
              <a:ext uri="{FF2B5EF4-FFF2-40B4-BE49-F238E27FC236}">
                <a16:creationId xmlns:a16="http://schemas.microsoft.com/office/drawing/2014/main" id="{1B4C175A-FE44-7124-09C2-0514C164F2F0}"/>
              </a:ext>
            </a:extLst>
          </p:cNvPr>
          <p:cNvSpPr/>
          <p:nvPr/>
        </p:nvSpPr>
        <p:spPr>
          <a:xfrm>
            <a:off x="1875375" y="5541826"/>
            <a:ext cx="259404" cy="298315"/>
          </a:xfrm>
          <a:prstGeom prst="downArrow">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a:extLst>
              <a:ext uri="{FF2B5EF4-FFF2-40B4-BE49-F238E27FC236}">
                <a16:creationId xmlns:a16="http://schemas.microsoft.com/office/drawing/2014/main" id="{99C1A965-6AA7-FB0E-8972-7D705D4D75D1}"/>
              </a:ext>
            </a:extLst>
          </p:cNvPr>
          <p:cNvPicPr>
            <a:picLocks noChangeAspect="1"/>
          </p:cNvPicPr>
          <p:nvPr/>
        </p:nvPicPr>
        <p:blipFill>
          <a:blip r:embed="rId4" cstate="print">
            <a:extLst>
              <a:ext uri="{28A0092B-C50C-407E-A947-70E740481C1C}">
                <a14:useLocalDpi xmlns:a14="http://schemas.microsoft.com/office/drawing/2010/main" val="0"/>
              </a:ext>
            </a:extLst>
          </a:blip>
          <a:srcRect l="9427" t="4923" r="8020" b="4143"/>
          <a:stretch/>
        </p:blipFill>
        <p:spPr>
          <a:xfrm>
            <a:off x="4015702" y="1528281"/>
            <a:ext cx="5036090" cy="2589536"/>
          </a:xfrm>
          <a:prstGeom prst="rect">
            <a:avLst/>
          </a:prstGeom>
        </p:spPr>
      </p:pic>
      <p:sp>
        <p:nvSpPr>
          <p:cNvPr id="31" name="文本框 30">
            <a:extLst>
              <a:ext uri="{FF2B5EF4-FFF2-40B4-BE49-F238E27FC236}">
                <a16:creationId xmlns:a16="http://schemas.microsoft.com/office/drawing/2014/main" id="{00492EDE-CDCE-05E7-5FE5-8E9A9FF4C51D}"/>
              </a:ext>
            </a:extLst>
          </p:cNvPr>
          <p:cNvSpPr txBox="1"/>
          <p:nvPr/>
        </p:nvSpPr>
        <p:spPr>
          <a:xfrm>
            <a:off x="4953000" y="3399579"/>
            <a:ext cx="3625175" cy="276999"/>
          </a:xfrm>
          <a:prstGeom prst="rect">
            <a:avLst/>
          </a:prstGeom>
          <a:noFill/>
        </p:spPr>
        <p:txBody>
          <a:bodyPr wrap="square">
            <a:spAutoFit/>
          </a:bodyPr>
          <a:lstStyle/>
          <a:p>
            <a:r>
              <a:rPr lang="en-US" altLang="zh-CN" sz="1200" dirty="0">
                <a:solidFill>
                  <a:schemeClr val="tx1"/>
                </a:solidFill>
                <a:latin typeface="Times New Roman" panose="02020603050405020304" pitchFamily="18" charset="0"/>
                <a:cs typeface="Times New Roman" panose="02020603050405020304" pitchFamily="18" charset="0"/>
              </a:rPr>
              <a:t>Comparison Before and After WLS Correction</a:t>
            </a:r>
            <a:endParaRPr lang="zh-CN" altLang="en-US" sz="1200" dirty="0">
              <a:solidFill>
                <a:schemeClr val="tx1"/>
              </a:solidFill>
              <a:latin typeface="Times New Roman" panose="02020603050405020304" pitchFamily="18" charset="0"/>
              <a:cs typeface="Times New Roman" panose="02020603050405020304" pitchFamily="18" charset="0"/>
            </a:endParaRPr>
          </a:p>
        </p:txBody>
      </p:sp>
      <p:sp>
        <p:nvSpPr>
          <p:cNvPr id="34" name="文本框 33">
            <a:extLst>
              <a:ext uri="{FF2B5EF4-FFF2-40B4-BE49-F238E27FC236}">
                <a16:creationId xmlns:a16="http://schemas.microsoft.com/office/drawing/2014/main" id="{1C5D4DC7-2963-A039-A129-50A58FC7C2A9}"/>
              </a:ext>
            </a:extLst>
          </p:cNvPr>
          <p:cNvSpPr txBox="1"/>
          <p:nvPr/>
        </p:nvSpPr>
        <p:spPr>
          <a:xfrm>
            <a:off x="4399415" y="5994607"/>
            <a:ext cx="4509703" cy="276999"/>
          </a:xfrm>
          <a:prstGeom prst="rect">
            <a:avLst/>
          </a:prstGeom>
          <a:noFill/>
        </p:spPr>
        <p:txBody>
          <a:bodyPr wrap="square">
            <a:spAutoFit/>
          </a:bodyPr>
          <a:lstStyle/>
          <a:p>
            <a:r>
              <a:rPr lang="en-US" altLang="zh-CN" sz="1200" dirty="0">
                <a:solidFill>
                  <a:schemeClr val="tx1"/>
                </a:solidFill>
                <a:latin typeface="Times New Roman" panose="02020603050405020304" pitchFamily="18" charset="0"/>
                <a:cs typeface="Times New Roman" panose="02020603050405020304" pitchFamily="18" charset="0"/>
              </a:rPr>
              <a:t>Comparison Before and After Correction for Earth Observation</a:t>
            </a:r>
            <a:endParaRPr lang="zh-CN" altLang="en-US" sz="1200" dirty="0">
              <a:solidFill>
                <a:schemeClr val="tx1"/>
              </a:solidFill>
              <a:latin typeface="Times New Roman" panose="02020603050405020304" pitchFamily="18" charset="0"/>
              <a:cs typeface="Times New Roman" panose="02020603050405020304" pitchFamily="18" charset="0"/>
            </a:endParaRPr>
          </a:p>
        </p:txBody>
      </p:sp>
      <p:sp>
        <p:nvSpPr>
          <p:cNvPr id="35" name="箭头: 虚尾 34">
            <a:extLst>
              <a:ext uri="{FF2B5EF4-FFF2-40B4-BE49-F238E27FC236}">
                <a16:creationId xmlns:a16="http://schemas.microsoft.com/office/drawing/2014/main" id="{C3A7A65D-7AF4-0AC2-25C3-5C64E9F99901}"/>
              </a:ext>
            </a:extLst>
          </p:cNvPr>
          <p:cNvSpPr/>
          <p:nvPr/>
        </p:nvSpPr>
        <p:spPr>
          <a:xfrm>
            <a:off x="2929499" y="4277965"/>
            <a:ext cx="1086203" cy="260176"/>
          </a:xfrm>
          <a:prstGeom prst="stripedRightArrow">
            <a:avLst>
              <a:gd name="adj1" fmla="val 54985"/>
              <a:gd name="adj2" fmla="val 50000"/>
            </a:avLst>
          </a:prstGeom>
          <a:gradFill flip="none" rotWithShape="1">
            <a:gsLst>
              <a:gs pos="0">
                <a:srgbClr val="00B5EF">
                  <a:tint val="66000"/>
                  <a:satMod val="160000"/>
                </a:srgbClr>
              </a:gs>
              <a:gs pos="50000">
                <a:srgbClr val="00B5EF">
                  <a:tint val="44500"/>
                  <a:satMod val="160000"/>
                </a:srgbClr>
              </a:gs>
              <a:gs pos="100000">
                <a:srgbClr val="00B5EF">
                  <a:tint val="23500"/>
                  <a:satMod val="160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97898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7EE73-7493-36A9-C669-37B4940A72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C365BC-D431-B083-B0AF-E78A0ED71E5D}"/>
              </a:ext>
            </a:extLst>
          </p:cNvPr>
          <p:cNvSpPr>
            <a:spLocks noGrp="1"/>
          </p:cNvSpPr>
          <p:nvPr>
            <p:ph type="title"/>
          </p:nvPr>
        </p:nvSpPr>
        <p:spPr>
          <a:xfrm>
            <a:off x="298888" y="359607"/>
            <a:ext cx="3978234" cy="568511"/>
          </a:xfrm>
        </p:spPr>
        <p:txBody>
          <a:bodyPr/>
          <a:lstStyle/>
          <a:p>
            <a:pPr algn="l"/>
            <a:r>
              <a:rPr lang="en-US" sz="3600" dirty="0"/>
              <a:t>Outline</a:t>
            </a:r>
          </a:p>
        </p:txBody>
      </p:sp>
      <p:sp>
        <p:nvSpPr>
          <p:cNvPr id="3" name="Content Placeholder 2">
            <a:extLst>
              <a:ext uri="{FF2B5EF4-FFF2-40B4-BE49-F238E27FC236}">
                <a16:creationId xmlns:a16="http://schemas.microsoft.com/office/drawing/2014/main" id="{FAAF8ED7-E5F4-7282-9B15-C24D309B7D65}"/>
              </a:ext>
            </a:extLst>
          </p:cNvPr>
          <p:cNvSpPr>
            <a:spLocks noGrp="1"/>
          </p:cNvSpPr>
          <p:nvPr>
            <p:ph idx="1"/>
          </p:nvPr>
        </p:nvSpPr>
        <p:spPr>
          <a:xfrm>
            <a:off x="1257489" y="1231392"/>
            <a:ext cx="7928285" cy="4676540"/>
          </a:xfrm>
        </p:spPr>
        <p:txBody>
          <a:bodyPr/>
          <a:lstStyle/>
          <a:p>
            <a:pPr>
              <a:spcBef>
                <a:spcPts val="0"/>
              </a:spcBef>
            </a:pPr>
            <a:endParaRPr lang="en-US" sz="2600" dirty="0">
              <a:latin typeface="Times New Roman" panose="02020603050405020304" pitchFamily="18" charset="0"/>
              <a:cs typeface="Times New Roman" panose="02020603050405020304" pitchFamily="18" charset="0"/>
            </a:endParaRPr>
          </a:p>
          <a:p>
            <a:pPr>
              <a:spcBef>
                <a:spcPts val="0"/>
              </a:spcBef>
            </a:pPr>
            <a:r>
              <a:rPr lang="en-US" sz="2600" dirty="0">
                <a:latin typeface="Times New Roman" panose="02020603050405020304" pitchFamily="18" charset="0"/>
                <a:cs typeface="Times New Roman" panose="02020603050405020304" pitchFamily="18" charset="0"/>
              </a:rPr>
              <a:t>FY-3F </a:t>
            </a:r>
            <a:r>
              <a:rPr lang="en-US" altLang="zh-CN" sz="2600" dirty="0">
                <a:latin typeface="Times New Roman" panose="02020603050405020304" pitchFamily="18" charset="0"/>
                <a:cs typeface="Times New Roman" panose="02020603050405020304" pitchFamily="18" charset="0"/>
              </a:rPr>
              <a:t>OMS-Nadir instrument Review</a:t>
            </a:r>
            <a:endParaRPr lang="en-US" sz="2600" dirty="0">
              <a:latin typeface="Times New Roman" panose="02020603050405020304" pitchFamily="18" charset="0"/>
              <a:cs typeface="Times New Roman" panose="02020603050405020304" pitchFamily="18" charset="0"/>
            </a:endParaRPr>
          </a:p>
          <a:p>
            <a:pPr>
              <a:spcBef>
                <a:spcPts val="0"/>
              </a:spcBef>
            </a:pPr>
            <a:r>
              <a:rPr lang="en-US" sz="2600" dirty="0">
                <a:latin typeface="Times New Roman" panose="02020603050405020304" pitchFamily="18" charset="0"/>
                <a:cs typeface="Times New Roman" panose="02020603050405020304" pitchFamily="18" charset="0"/>
              </a:rPr>
              <a:t>On-orbit Performance Analysis and Data Processing</a:t>
            </a:r>
          </a:p>
          <a:p>
            <a:pPr marL="1177200">
              <a:spcBef>
                <a:spcPts val="0"/>
              </a:spcBef>
            </a:pPr>
            <a:r>
              <a:rPr lang="en-US" sz="2600" dirty="0">
                <a:solidFill>
                  <a:srgbClr val="0070C0"/>
                </a:solidFill>
                <a:latin typeface="Times New Roman" panose="02020603050405020304" pitchFamily="18" charset="0"/>
                <a:cs typeface="Times New Roman" panose="02020603050405020304" pitchFamily="18" charset="0"/>
              </a:rPr>
              <a:t>On-orbit Performance </a:t>
            </a:r>
          </a:p>
          <a:p>
            <a:pPr marL="1177200">
              <a:spcBef>
                <a:spcPts val="0"/>
              </a:spcBef>
            </a:pPr>
            <a:r>
              <a:rPr lang="en-US" sz="2600" dirty="0">
                <a:solidFill>
                  <a:srgbClr val="0070C0"/>
                </a:solidFill>
                <a:latin typeface="Times New Roman" panose="02020603050405020304" pitchFamily="18" charset="0"/>
                <a:cs typeface="Times New Roman" panose="02020603050405020304" pitchFamily="18" charset="0"/>
              </a:rPr>
              <a:t>WLS </a:t>
            </a:r>
            <a:r>
              <a:rPr lang="en-US" altLang="zh-CN" sz="2600" dirty="0">
                <a:solidFill>
                  <a:srgbClr val="0070C0"/>
                </a:solidFill>
                <a:latin typeface="Times New Roman" panose="02020603050405020304" pitchFamily="18" charset="0"/>
                <a:cs typeface="Times New Roman" panose="02020603050405020304" pitchFamily="18" charset="0"/>
              </a:rPr>
              <a:t>Analysis</a:t>
            </a:r>
          </a:p>
          <a:p>
            <a:pPr marL="1177200">
              <a:spcBef>
                <a:spcPts val="0"/>
              </a:spcBef>
            </a:pPr>
            <a:r>
              <a:rPr lang="en-US" sz="2600" dirty="0">
                <a:solidFill>
                  <a:srgbClr val="0070C0"/>
                </a:solidFill>
                <a:latin typeface="Times New Roman" panose="02020603050405020304" pitchFamily="18" charset="0"/>
                <a:cs typeface="Times New Roman" panose="02020603050405020304" pitchFamily="18" charset="0"/>
              </a:rPr>
              <a:t>Data Processing</a:t>
            </a:r>
          </a:p>
          <a:p>
            <a:pPr>
              <a:spcBef>
                <a:spcPts val="0"/>
              </a:spcBef>
            </a:pPr>
            <a:r>
              <a:rPr lang="en-US" sz="2600" dirty="0">
                <a:solidFill>
                  <a:srgbClr val="FF0000"/>
                </a:solidFill>
                <a:latin typeface="Times New Roman" panose="02020603050405020304" pitchFamily="18" charset="0"/>
                <a:cs typeface="Times New Roman" panose="02020603050405020304" pitchFamily="18" charset="0"/>
              </a:rPr>
              <a:t>Level 2 Product Validation</a:t>
            </a:r>
          </a:p>
          <a:p>
            <a:pPr marL="1249200" lvl="1" indent="-457200">
              <a:spcBef>
                <a:spcPts val="0"/>
              </a:spcBef>
              <a:buFont typeface="Arial" panose="020B0604020202020204" pitchFamily="34" charset="0"/>
              <a:buChar char="•"/>
            </a:pPr>
            <a:r>
              <a:rPr lang="en-US" sz="2600" dirty="0">
                <a:solidFill>
                  <a:srgbClr val="0070C0"/>
                </a:solidFill>
                <a:latin typeface="Times New Roman" panose="02020603050405020304" pitchFamily="18" charset="0"/>
                <a:cs typeface="Times New Roman" panose="02020603050405020304" pitchFamily="18" charset="0"/>
              </a:rPr>
              <a:t>AOD and AAI</a:t>
            </a:r>
          </a:p>
          <a:p>
            <a:pPr marL="1249200" lvl="1" indent="-457200">
              <a:spcBef>
                <a:spcPts val="0"/>
              </a:spcBef>
              <a:buFont typeface="Arial" panose="020B0604020202020204" pitchFamily="34" charset="0"/>
              <a:buChar char="•"/>
            </a:pPr>
            <a:r>
              <a:rPr lang="en-US" altLang="zh-CN" sz="2600" dirty="0">
                <a:solidFill>
                  <a:srgbClr val="0070C0"/>
                </a:solidFill>
                <a:latin typeface="Times New Roman" panose="02020603050405020304" pitchFamily="18" charset="0"/>
                <a:cs typeface="Times New Roman" panose="02020603050405020304" pitchFamily="18" charset="0"/>
              </a:rPr>
              <a:t>NO₂ TVCD</a:t>
            </a:r>
          </a:p>
          <a:p>
            <a:pPr marL="1249200" lvl="1" indent="-457200">
              <a:spcBef>
                <a:spcPts val="0"/>
              </a:spcBef>
              <a:buFont typeface="Arial" panose="020B0604020202020204" pitchFamily="34" charset="0"/>
              <a:buChar char="•"/>
            </a:pPr>
            <a:r>
              <a:rPr lang="en-US" sz="2600" dirty="0">
                <a:solidFill>
                  <a:srgbClr val="0070C0"/>
                </a:solidFill>
                <a:latin typeface="Times New Roman" panose="02020603050405020304" pitchFamily="18" charset="0"/>
                <a:cs typeface="Times New Roman" panose="02020603050405020304" pitchFamily="18" charset="0"/>
              </a:rPr>
              <a:t>Cloud Fraction</a:t>
            </a:r>
            <a:endParaRPr lang="en-US" altLang="zh-CN" sz="2600" dirty="0">
              <a:solidFill>
                <a:srgbClr val="0070C0"/>
              </a:solidFill>
              <a:latin typeface="Times New Roman" panose="02020603050405020304" pitchFamily="18" charset="0"/>
              <a:cs typeface="Times New Roman" panose="02020603050405020304" pitchFamily="18" charset="0"/>
            </a:endParaRPr>
          </a:p>
          <a:p>
            <a:pPr marL="0" lvl="1" indent="0">
              <a:spcBef>
                <a:spcPts val="0"/>
              </a:spcBef>
              <a:buFont typeface="Arial" panose="020B0604020202020204" pitchFamily="34" charset="0"/>
              <a:buChar char="•"/>
            </a:pPr>
            <a:r>
              <a:rPr lang="en-US" altLang="zh-CN" sz="2600" dirty="0">
                <a:solidFill>
                  <a:schemeClr val="tx1"/>
                </a:solidFill>
                <a:latin typeface="Times New Roman" panose="02020603050405020304" pitchFamily="18" charset="0"/>
                <a:cs typeface="Times New Roman" panose="02020603050405020304" pitchFamily="18" charset="0"/>
              </a:rPr>
              <a:t>   Conclusion</a:t>
            </a:r>
            <a:endParaRPr lang="en-US" sz="2600" dirty="0">
              <a:solidFill>
                <a:schemeClr val="tx1"/>
              </a:solidFill>
              <a:latin typeface="Times New Roman" panose="02020603050405020304" pitchFamily="18" charset="0"/>
              <a:cs typeface="Times New Roman" panose="02020603050405020304" pitchFamily="18" charset="0"/>
            </a:endParaRPr>
          </a:p>
          <a:p>
            <a:pPr marL="514350" indent="-457200">
              <a:buNone/>
            </a:pPr>
            <a:endParaRPr lang="en-US" sz="2600" i="1" dirty="0">
              <a:solidFill>
                <a:srgbClr val="000000"/>
              </a:solidFill>
              <a:latin typeface="Times New Roman" panose="02020603050405020304" pitchFamily="18" charset="0"/>
              <a:cs typeface="Times New Roman" panose="02020603050405020304" pitchFamily="18" charset="0"/>
            </a:endParaRPr>
          </a:p>
          <a:p>
            <a:pPr lvl="1"/>
            <a:endParaRPr lang="en-US"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8850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EBCC1-B8DE-DB0F-6A93-1A72F0B9B9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BB748C-0A6F-6B24-370B-ECF22AED13D1}"/>
              </a:ext>
            </a:extLst>
          </p:cNvPr>
          <p:cNvSpPr>
            <a:spLocks noGrp="1"/>
          </p:cNvSpPr>
          <p:nvPr>
            <p:ph type="title"/>
          </p:nvPr>
        </p:nvSpPr>
        <p:spPr>
          <a:xfrm>
            <a:off x="603213" y="348310"/>
            <a:ext cx="7160395" cy="440838"/>
          </a:xfrm>
        </p:spPr>
        <p:txBody>
          <a:bodyPr/>
          <a:lstStyle/>
          <a:p>
            <a:pPr algn="l"/>
            <a:r>
              <a:rPr lang="en-US" sz="3600" b="1" dirty="0"/>
              <a:t>Level 2 Product Validation</a:t>
            </a:r>
          </a:p>
        </p:txBody>
      </p:sp>
      <p:sp>
        <p:nvSpPr>
          <p:cNvPr id="4" name="文本框 3">
            <a:extLst>
              <a:ext uri="{FF2B5EF4-FFF2-40B4-BE49-F238E27FC236}">
                <a16:creationId xmlns:a16="http://schemas.microsoft.com/office/drawing/2014/main" id="{78FB80E3-7DDD-5F5A-4205-77D8E6BD1533}"/>
              </a:ext>
            </a:extLst>
          </p:cNvPr>
          <p:cNvSpPr txBox="1"/>
          <p:nvPr/>
        </p:nvSpPr>
        <p:spPr>
          <a:xfrm>
            <a:off x="4953000" y="2223585"/>
            <a:ext cx="5017620" cy="646331"/>
          </a:xfrm>
          <a:prstGeom prst="rect">
            <a:avLst/>
          </a:prstGeom>
          <a:noFill/>
        </p:spPr>
        <p:txBody>
          <a:bodyPr wrap="square" rtlCol="0">
            <a:spAutoFit/>
          </a:bodyPr>
          <a:lstStyle/>
          <a:p>
            <a:pPr fontAlgn="auto">
              <a:spcBef>
                <a:spcPts val="0"/>
              </a:spcBef>
              <a:spcAft>
                <a:spcPts val="0"/>
              </a:spcAft>
            </a:pPr>
            <a:r>
              <a:rPr lang="en-US" altLang="zh-CN" sz="1800" dirty="0">
                <a:solidFill>
                  <a:prstClr val="black"/>
                </a:solidFill>
                <a:latin typeface="Times New Roman" panose="02020603050405020304" pitchFamily="18" charset="0"/>
                <a:ea typeface="等线"/>
                <a:cs typeface="Times New Roman" panose="02020603050405020304" pitchFamily="18" charset="0"/>
              </a:rPr>
              <a:t>340 nm &amp; 380 nm wavelength pair algorithm </a:t>
            </a:r>
            <a:r>
              <a:rPr lang="en-US" altLang="zh-CN" sz="1800" dirty="0">
                <a:solidFill>
                  <a:srgbClr val="FF0000"/>
                </a:solidFill>
                <a:latin typeface="Times New Roman" panose="02020603050405020304" pitchFamily="18" charset="0"/>
                <a:ea typeface="等线"/>
                <a:cs typeface="Times New Roman" panose="02020603050405020304" pitchFamily="18" charset="0"/>
              </a:rPr>
              <a:t>– Most sensitive to striping artifacts</a:t>
            </a:r>
            <a:endParaRPr lang="zh-CN" altLang="en-US" sz="1800" dirty="0">
              <a:solidFill>
                <a:srgbClr val="FF0000"/>
              </a:solidFill>
              <a:latin typeface="Times New Roman" panose="02020603050405020304" pitchFamily="18" charset="0"/>
              <a:ea typeface="等线"/>
              <a:cs typeface="Times New Roman" panose="02020603050405020304" pitchFamily="18" charset="0"/>
            </a:endParaRPr>
          </a:p>
        </p:txBody>
      </p:sp>
      <p:sp>
        <p:nvSpPr>
          <p:cNvPr id="5" name="文本框 4">
            <a:extLst>
              <a:ext uri="{FF2B5EF4-FFF2-40B4-BE49-F238E27FC236}">
                <a16:creationId xmlns:a16="http://schemas.microsoft.com/office/drawing/2014/main" id="{EBB50730-5E0C-DED3-5806-7A121340E6D3}"/>
              </a:ext>
            </a:extLst>
          </p:cNvPr>
          <p:cNvSpPr txBox="1"/>
          <p:nvPr/>
        </p:nvSpPr>
        <p:spPr>
          <a:xfrm>
            <a:off x="5113508" y="3434897"/>
            <a:ext cx="3574915" cy="369332"/>
          </a:xfrm>
          <a:prstGeom prst="rect">
            <a:avLst/>
          </a:prstGeom>
          <a:noFill/>
        </p:spPr>
        <p:txBody>
          <a:bodyPr wrap="square" rtlCol="0">
            <a:spAutoFit/>
          </a:bodyPr>
          <a:lstStyle/>
          <a:p>
            <a:pPr fontAlgn="auto">
              <a:spcBef>
                <a:spcPts val="0"/>
              </a:spcBef>
              <a:spcAft>
                <a:spcPts val="0"/>
              </a:spcAft>
            </a:pPr>
            <a:r>
              <a:rPr lang="en-US" altLang="zh-CN" sz="1800" dirty="0">
                <a:solidFill>
                  <a:prstClr val="black"/>
                </a:solidFill>
                <a:latin typeface="Times New Roman" panose="02020603050405020304" pitchFamily="18" charset="0"/>
                <a:ea typeface="等线"/>
                <a:cs typeface="Times New Roman" panose="02020603050405020304" pitchFamily="18" charset="0"/>
              </a:rPr>
              <a:t>400–460 nm DOAS algorithm</a:t>
            </a:r>
            <a:endParaRPr lang="zh-CN" altLang="en-US" sz="1800" dirty="0">
              <a:solidFill>
                <a:prstClr val="black"/>
              </a:solidFill>
              <a:latin typeface="Times New Roman" panose="02020603050405020304" pitchFamily="18" charset="0"/>
              <a:ea typeface="等线"/>
              <a:cs typeface="Times New Roman" panose="02020603050405020304" pitchFamily="18" charset="0"/>
            </a:endParaRPr>
          </a:p>
        </p:txBody>
      </p:sp>
      <p:sp>
        <p:nvSpPr>
          <p:cNvPr id="7" name="文本框 6">
            <a:extLst>
              <a:ext uri="{FF2B5EF4-FFF2-40B4-BE49-F238E27FC236}">
                <a16:creationId xmlns:a16="http://schemas.microsoft.com/office/drawing/2014/main" id="{8671F8AB-79BF-ED9C-2569-E203D12646B7}"/>
              </a:ext>
            </a:extLst>
          </p:cNvPr>
          <p:cNvSpPr txBox="1"/>
          <p:nvPr/>
        </p:nvSpPr>
        <p:spPr>
          <a:xfrm>
            <a:off x="5115128" y="4567261"/>
            <a:ext cx="4314217" cy="369332"/>
          </a:xfrm>
          <a:prstGeom prst="rect">
            <a:avLst/>
          </a:prstGeom>
          <a:noFill/>
        </p:spPr>
        <p:txBody>
          <a:bodyPr wrap="square" rtlCol="0">
            <a:spAutoFit/>
          </a:bodyPr>
          <a:lstStyle/>
          <a:p>
            <a:pPr fontAlgn="auto">
              <a:spcBef>
                <a:spcPts val="0"/>
              </a:spcBef>
              <a:spcAft>
                <a:spcPts val="0"/>
              </a:spcAft>
            </a:pPr>
            <a:r>
              <a:rPr lang="en-US" altLang="zh-CN" sz="1800" dirty="0">
                <a:solidFill>
                  <a:prstClr val="black"/>
                </a:solidFill>
                <a:latin typeface="Times New Roman" panose="02020603050405020304" pitchFamily="18" charset="0"/>
                <a:ea typeface="等线"/>
                <a:cs typeface="Times New Roman" panose="02020603050405020304" pitchFamily="18" charset="0"/>
              </a:rPr>
              <a:t>460–490 nm spectral fitting algorithm</a:t>
            </a:r>
            <a:endParaRPr lang="zh-CN" altLang="en-US" sz="1800" dirty="0">
              <a:solidFill>
                <a:prstClr val="black"/>
              </a:solidFill>
              <a:latin typeface="Times New Roman" panose="02020603050405020304" pitchFamily="18" charset="0"/>
              <a:ea typeface="等线"/>
              <a:cs typeface="Times New Roman" panose="02020603050405020304" pitchFamily="18" charset="0"/>
            </a:endParaRPr>
          </a:p>
        </p:txBody>
      </p:sp>
      <p:graphicFrame>
        <p:nvGraphicFramePr>
          <p:cNvPr id="10" name="图示 9">
            <a:extLst>
              <a:ext uri="{FF2B5EF4-FFF2-40B4-BE49-F238E27FC236}">
                <a16:creationId xmlns:a16="http://schemas.microsoft.com/office/drawing/2014/main" id="{BF01AE1C-96F4-96C3-EC98-54A1A97F499D}"/>
              </a:ext>
            </a:extLst>
          </p:cNvPr>
          <p:cNvGraphicFramePr/>
          <p:nvPr>
            <p:extLst>
              <p:ext uri="{D42A27DB-BD31-4B8C-83A1-F6EECF244321}">
                <p14:modId xmlns:p14="http://schemas.microsoft.com/office/powerpoint/2010/main" val="3567589366"/>
              </p:ext>
            </p:extLst>
          </p:nvPr>
        </p:nvGraphicFramePr>
        <p:xfrm>
          <a:off x="276157" y="1906622"/>
          <a:ext cx="4516337" cy="34258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81300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
                                        <p:tgtEl>
                                          <p:spTgt spid="4"/>
                                        </p:tgtEl>
                                      </p:cBhvr>
                                    </p:animEffect>
                                    <p:anim calcmode="lin" valueType="num">
                                      <p:cBhvr>
                                        <p:cTn id="8" dur="10" fill="hold"/>
                                        <p:tgtEl>
                                          <p:spTgt spid="4"/>
                                        </p:tgtEl>
                                        <p:attrNameLst>
                                          <p:attrName>ppt_x</p:attrName>
                                        </p:attrNameLst>
                                      </p:cBhvr>
                                      <p:tavLst>
                                        <p:tav tm="0">
                                          <p:val>
                                            <p:strVal val="#ppt_x"/>
                                          </p:val>
                                        </p:tav>
                                        <p:tav tm="100000">
                                          <p:val>
                                            <p:strVal val="#ppt_x"/>
                                          </p:val>
                                        </p:tav>
                                      </p:tavLst>
                                    </p:anim>
                                    <p:anim calcmode="lin" valueType="num">
                                      <p:cBhvr>
                                        <p:cTn id="9" dur="1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
                                        <p:tgtEl>
                                          <p:spTgt spid="5"/>
                                        </p:tgtEl>
                                      </p:cBhvr>
                                    </p:animEffect>
                                    <p:anim calcmode="lin" valueType="num">
                                      <p:cBhvr>
                                        <p:cTn id="15" dur="10" fill="hold"/>
                                        <p:tgtEl>
                                          <p:spTgt spid="5"/>
                                        </p:tgtEl>
                                        <p:attrNameLst>
                                          <p:attrName>ppt_x</p:attrName>
                                        </p:attrNameLst>
                                      </p:cBhvr>
                                      <p:tavLst>
                                        <p:tav tm="0">
                                          <p:val>
                                            <p:strVal val="#ppt_x"/>
                                          </p:val>
                                        </p:tav>
                                        <p:tav tm="100000">
                                          <p:val>
                                            <p:strVal val="#ppt_x"/>
                                          </p:val>
                                        </p:tav>
                                      </p:tavLst>
                                    </p:anim>
                                    <p:anim calcmode="lin" valueType="num">
                                      <p:cBhvr>
                                        <p:cTn id="16" dur="1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
                                        <p:tgtEl>
                                          <p:spTgt spid="7"/>
                                        </p:tgtEl>
                                      </p:cBhvr>
                                    </p:animEffect>
                                    <p:anim calcmode="lin" valueType="num">
                                      <p:cBhvr>
                                        <p:cTn id="22" dur="10" fill="hold"/>
                                        <p:tgtEl>
                                          <p:spTgt spid="7"/>
                                        </p:tgtEl>
                                        <p:attrNameLst>
                                          <p:attrName>ppt_x</p:attrName>
                                        </p:attrNameLst>
                                      </p:cBhvr>
                                      <p:tavLst>
                                        <p:tav tm="0">
                                          <p:val>
                                            <p:strVal val="#ppt_x"/>
                                          </p:val>
                                        </p:tav>
                                        <p:tav tm="100000">
                                          <p:val>
                                            <p:strVal val="#ppt_x"/>
                                          </p:val>
                                        </p:tav>
                                      </p:tavLst>
                                    </p:anim>
                                    <p:anim calcmode="lin" valueType="num">
                                      <p:cBhvr>
                                        <p:cTn id="23" dur="1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78F95-1E91-56CF-6681-05221DF94A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060FE2-A49F-E73B-8437-8F54ADE3C2A0}"/>
              </a:ext>
            </a:extLst>
          </p:cNvPr>
          <p:cNvSpPr>
            <a:spLocks noGrp="1"/>
          </p:cNvSpPr>
          <p:nvPr>
            <p:ph type="title"/>
          </p:nvPr>
        </p:nvSpPr>
        <p:spPr>
          <a:xfrm>
            <a:off x="603213" y="348310"/>
            <a:ext cx="7160395" cy="440838"/>
          </a:xfrm>
        </p:spPr>
        <p:txBody>
          <a:bodyPr/>
          <a:lstStyle/>
          <a:p>
            <a:pPr algn="l"/>
            <a:r>
              <a:rPr lang="en-US" sz="3600" b="1" dirty="0"/>
              <a:t>Level 2 Product Validation</a:t>
            </a:r>
          </a:p>
        </p:txBody>
      </p:sp>
      <p:pic>
        <p:nvPicPr>
          <p:cNvPr id="3" name="图片 2">
            <a:extLst>
              <a:ext uri="{FF2B5EF4-FFF2-40B4-BE49-F238E27FC236}">
                <a16:creationId xmlns:a16="http://schemas.microsoft.com/office/drawing/2014/main" id="{734B769B-F7FE-1396-7106-E0F4A20B3FDB}"/>
              </a:ext>
            </a:extLst>
          </p:cNvPr>
          <p:cNvPicPr>
            <a:picLocks noChangeAspect="1"/>
          </p:cNvPicPr>
          <p:nvPr/>
        </p:nvPicPr>
        <p:blipFill>
          <a:blip r:embed="rId3"/>
          <a:stretch>
            <a:fillRect/>
          </a:stretch>
        </p:blipFill>
        <p:spPr>
          <a:xfrm>
            <a:off x="4410473" y="1565735"/>
            <a:ext cx="2332176" cy="3506549"/>
          </a:xfrm>
          <a:prstGeom prst="rect">
            <a:avLst/>
          </a:prstGeom>
        </p:spPr>
      </p:pic>
      <p:pic>
        <p:nvPicPr>
          <p:cNvPr id="4" name="图片 3">
            <a:extLst>
              <a:ext uri="{FF2B5EF4-FFF2-40B4-BE49-F238E27FC236}">
                <a16:creationId xmlns:a16="http://schemas.microsoft.com/office/drawing/2014/main" id="{E80219A2-0DA2-BADF-ADF7-9E36E42CC7A9}"/>
              </a:ext>
            </a:extLst>
          </p:cNvPr>
          <p:cNvPicPr>
            <a:picLocks noChangeAspect="1"/>
          </p:cNvPicPr>
          <p:nvPr/>
        </p:nvPicPr>
        <p:blipFill>
          <a:blip r:embed="rId4"/>
          <a:stretch>
            <a:fillRect/>
          </a:stretch>
        </p:blipFill>
        <p:spPr>
          <a:xfrm>
            <a:off x="6816670" y="1565735"/>
            <a:ext cx="2347339" cy="3506549"/>
          </a:xfrm>
          <a:prstGeom prst="rect">
            <a:avLst/>
          </a:prstGeom>
        </p:spPr>
      </p:pic>
      <p:sp>
        <p:nvSpPr>
          <p:cNvPr id="5" name="文本框 4">
            <a:extLst>
              <a:ext uri="{FF2B5EF4-FFF2-40B4-BE49-F238E27FC236}">
                <a16:creationId xmlns:a16="http://schemas.microsoft.com/office/drawing/2014/main" id="{E235C66C-DC5E-DD45-0F9C-39065D0658D0}"/>
              </a:ext>
            </a:extLst>
          </p:cNvPr>
          <p:cNvSpPr txBox="1"/>
          <p:nvPr/>
        </p:nvSpPr>
        <p:spPr>
          <a:xfrm>
            <a:off x="4323327" y="1588386"/>
            <a:ext cx="2037737" cy="369332"/>
          </a:xfrm>
          <a:prstGeom prst="rect">
            <a:avLst/>
          </a:prstGeom>
          <a:noFill/>
        </p:spPr>
        <p:txBody>
          <a:bodyPr wrap="none" rtlCol="0">
            <a:spAutoFit/>
          </a:bodyPr>
          <a:lstStyle/>
          <a:p>
            <a:pPr fontAlgn="auto">
              <a:spcBef>
                <a:spcPts val="0"/>
              </a:spcBef>
              <a:spcAft>
                <a:spcPts val="0"/>
              </a:spcAft>
            </a:pPr>
            <a:r>
              <a:rPr lang="en-US" altLang="zh-CN" sz="1800" dirty="0">
                <a:solidFill>
                  <a:srgbClr val="FFFF00"/>
                </a:solidFill>
                <a:effectLst>
                  <a:outerShdw blurRad="38100" dist="38100" dir="2700000" algn="tl">
                    <a:srgbClr val="000000">
                      <a:alpha val="43137"/>
                    </a:srgbClr>
                  </a:outerShdw>
                </a:effectLst>
                <a:latin typeface="等线"/>
                <a:ea typeface="等线"/>
              </a:rPr>
              <a:t>Before Correction</a:t>
            </a:r>
            <a:endParaRPr lang="zh-CN" altLang="en-US" sz="1800" dirty="0">
              <a:solidFill>
                <a:srgbClr val="FFFF00"/>
              </a:solidFill>
              <a:effectLst>
                <a:outerShdw blurRad="38100" dist="38100" dir="2700000" algn="tl">
                  <a:srgbClr val="000000">
                    <a:alpha val="43137"/>
                  </a:srgbClr>
                </a:outerShdw>
              </a:effectLst>
              <a:latin typeface="等线"/>
              <a:ea typeface="等线"/>
            </a:endParaRPr>
          </a:p>
        </p:txBody>
      </p:sp>
      <p:sp>
        <p:nvSpPr>
          <p:cNvPr id="6" name="文本框 5">
            <a:extLst>
              <a:ext uri="{FF2B5EF4-FFF2-40B4-BE49-F238E27FC236}">
                <a16:creationId xmlns:a16="http://schemas.microsoft.com/office/drawing/2014/main" id="{5E451334-DD52-648B-DAE2-B6D32E01AD21}"/>
              </a:ext>
            </a:extLst>
          </p:cNvPr>
          <p:cNvSpPr txBox="1"/>
          <p:nvPr/>
        </p:nvSpPr>
        <p:spPr>
          <a:xfrm>
            <a:off x="6771563" y="1581370"/>
            <a:ext cx="1875835" cy="369332"/>
          </a:xfrm>
          <a:prstGeom prst="rect">
            <a:avLst/>
          </a:prstGeom>
          <a:noFill/>
        </p:spPr>
        <p:txBody>
          <a:bodyPr wrap="none" rtlCol="0">
            <a:spAutoFit/>
          </a:bodyPr>
          <a:lstStyle/>
          <a:p>
            <a:pPr fontAlgn="auto">
              <a:spcBef>
                <a:spcPts val="0"/>
              </a:spcBef>
              <a:spcAft>
                <a:spcPts val="0"/>
              </a:spcAft>
            </a:pPr>
            <a:r>
              <a:rPr lang="en-US" altLang="zh-CN" sz="1800" dirty="0">
                <a:solidFill>
                  <a:srgbClr val="FFFF00"/>
                </a:solidFill>
                <a:effectLst>
                  <a:outerShdw blurRad="38100" dist="38100" dir="2700000" algn="tl">
                    <a:srgbClr val="000000">
                      <a:alpha val="43137"/>
                    </a:srgbClr>
                  </a:outerShdw>
                </a:effectLst>
                <a:latin typeface="等线"/>
                <a:ea typeface="等线"/>
              </a:rPr>
              <a:t>After Correction</a:t>
            </a:r>
            <a:endParaRPr lang="zh-CN" altLang="en-US" sz="1800" dirty="0">
              <a:solidFill>
                <a:srgbClr val="FFFF00"/>
              </a:solidFill>
              <a:effectLst>
                <a:outerShdw blurRad="38100" dist="38100" dir="2700000" algn="tl">
                  <a:srgbClr val="000000">
                    <a:alpha val="43137"/>
                  </a:srgbClr>
                </a:outerShdw>
              </a:effectLst>
              <a:latin typeface="等线"/>
              <a:ea typeface="等线"/>
            </a:endParaRPr>
          </a:p>
        </p:txBody>
      </p:sp>
      <p:pic>
        <p:nvPicPr>
          <p:cNvPr id="7" name="图片 6">
            <a:extLst>
              <a:ext uri="{FF2B5EF4-FFF2-40B4-BE49-F238E27FC236}">
                <a16:creationId xmlns:a16="http://schemas.microsoft.com/office/drawing/2014/main" id="{DD5FA8DD-768C-36B6-273E-E27D4F67914A}"/>
              </a:ext>
            </a:extLst>
          </p:cNvPr>
          <p:cNvPicPr>
            <a:picLocks noChangeAspect="1"/>
          </p:cNvPicPr>
          <p:nvPr/>
        </p:nvPicPr>
        <p:blipFill>
          <a:blip r:embed="rId5"/>
          <a:stretch>
            <a:fillRect/>
          </a:stretch>
        </p:blipFill>
        <p:spPr>
          <a:xfrm>
            <a:off x="9361814" y="2676927"/>
            <a:ext cx="152943" cy="2395357"/>
          </a:xfrm>
          <a:prstGeom prst="rect">
            <a:avLst/>
          </a:prstGeom>
        </p:spPr>
      </p:pic>
      <p:pic>
        <p:nvPicPr>
          <p:cNvPr id="8" name="图片 7">
            <a:extLst>
              <a:ext uri="{FF2B5EF4-FFF2-40B4-BE49-F238E27FC236}">
                <a16:creationId xmlns:a16="http://schemas.microsoft.com/office/drawing/2014/main" id="{6EEB92F7-B43C-F253-2239-655E5F37D486}"/>
              </a:ext>
            </a:extLst>
          </p:cNvPr>
          <p:cNvPicPr>
            <a:picLocks noChangeAspect="1"/>
          </p:cNvPicPr>
          <p:nvPr/>
        </p:nvPicPr>
        <p:blipFill>
          <a:blip r:embed="rId6"/>
          <a:stretch>
            <a:fillRect/>
          </a:stretch>
        </p:blipFill>
        <p:spPr>
          <a:xfrm>
            <a:off x="4378871" y="5207645"/>
            <a:ext cx="3327869" cy="1553078"/>
          </a:xfrm>
          <a:prstGeom prst="rect">
            <a:avLst/>
          </a:prstGeom>
        </p:spPr>
      </p:pic>
      <p:sp>
        <p:nvSpPr>
          <p:cNvPr id="9" name="文本框 8">
            <a:extLst>
              <a:ext uri="{FF2B5EF4-FFF2-40B4-BE49-F238E27FC236}">
                <a16:creationId xmlns:a16="http://schemas.microsoft.com/office/drawing/2014/main" id="{1418281D-C2CE-A5B5-95AD-438CFB31FA14}"/>
              </a:ext>
            </a:extLst>
          </p:cNvPr>
          <p:cNvSpPr txBox="1"/>
          <p:nvPr/>
        </p:nvSpPr>
        <p:spPr>
          <a:xfrm>
            <a:off x="9438285" y="2611204"/>
            <a:ext cx="1277257" cy="338554"/>
          </a:xfrm>
          <a:prstGeom prst="rect">
            <a:avLst/>
          </a:prstGeom>
          <a:noFill/>
        </p:spPr>
        <p:txBody>
          <a:bodyPr wrap="square" rtlCol="0">
            <a:spAutoFit/>
          </a:bodyPr>
          <a:lstStyle/>
          <a:p>
            <a:pPr fontAlgn="auto">
              <a:spcBef>
                <a:spcPts val="0"/>
              </a:spcBef>
              <a:spcAft>
                <a:spcPts val="0"/>
              </a:spcAft>
            </a:pPr>
            <a:r>
              <a:rPr lang="en-US" altLang="zh-CN" sz="1600" b="0" dirty="0">
                <a:solidFill>
                  <a:prstClr val="black"/>
                </a:solidFill>
                <a:latin typeface="等线"/>
                <a:ea typeface="等线"/>
              </a:rPr>
              <a:t>0.5</a:t>
            </a:r>
            <a:endParaRPr lang="zh-CN" altLang="en-US" sz="1600" b="0" dirty="0">
              <a:solidFill>
                <a:prstClr val="black"/>
              </a:solidFill>
              <a:latin typeface="等线"/>
              <a:ea typeface="等线"/>
            </a:endParaRPr>
          </a:p>
        </p:txBody>
      </p:sp>
      <p:sp>
        <p:nvSpPr>
          <p:cNvPr id="10" name="文本框 9">
            <a:extLst>
              <a:ext uri="{FF2B5EF4-FFF2-40B4-BE49-F238E27FC236}">
                <a16:creationId xmlns:a16="http://schemas.microsoft.com/office/drawing/2014/main" id="{6754734F-7DF8-C527-D03E-BEB5058D09F8}"/>
              </a:ext>
            </a:extLst>
          </p:cNvPr>
          <p:cNvSpPr txBox="1"/>
          <p:nvPr/>
        </p:nvSpPr>
        <p:spPr>
          <a:xfrm>
            <a:off x="9514757" y="4799453"/>
            <a:ext cx="1277257" cy="338554"/>
          </a:xfrm>
          <a:prstGeom prst="rect">
            <a:avLst/>
          </a:prstGeom>
          <a:noFill/>
        </p:spPr>
        <p:txBody>
          <a:bodyPr wrap="square" rtlCol="0">
            <a:spAutoFit/>
          </a:bodyPr>
          <a:lstStyle/>
          <a:p>
            <a:pPr fontAlgn="auto">
              <a:spcBef>
                <a:spcPts val="0"/>
              </a:spcBef>
              <a:spcAft>
                <a:spcPts val="0"/>
              </a:spcAft>
            </a:pPr>
            <a:r>
              <a:rPr lang="en-US" altLang="zh-CN" sz="1600" b="0" dirty="0">
                <a:solidFill>
                  <a:prstClr val="black"/>
                </a:solidFill>
                <a:latin typeface="等线"/>
                <a:ea typeface="等线"/>
              </a:rPr>
              <a:t>0</a:t>
            </a:r>
            <a:endParaRPr lang="zh-CN" altLang="en-US" sz="1600" b="0" dirty="0">
              <a:solidFill>
                <a:prstClr val="black"/>
              </a:solidFill>
              <a:latin typeface="等线"/>
              <a:ea typeface="等线"/>
            </a:endParaRPr>
          </a:p>
        </p:txBody>
      </p:sp>
      <p:sp>
        <p:nvSpPr>
          <p:cNvPr id="11" name="文本框 10">
            <a:extLst>
              <a:ext uri="{FF2B5EF4-FFF2-40B4-BE49-F238E27FC236}">
                <a16:creationId xmlns:a16="http://schemas.microsoft.com/office/drawing/2014/main" id="{B039DB99-953A-9300-027A-BDD9873394E5}"/>
              </a:ext>
            </a:extLst>
          </p:cNvPr>
          <p:cNvSpPr txBox="1"/>
          <p:nvPr/>
        </p:nvSpPr>
        <p:spPr>
          <a:xfrm>
            <a:off x="7722461" y="5392671"/>
            <a:ext cx="2792647" cy="523220"/>
          </a:xfrm>
          <a:prstGeom prst="rect">
            <a:avLst/>
          </a:prstGeom>
          <a:noFill/>
        </p:spPr>
        <p:txBody>
          <a:bodyPr wrap="square" rtlCol="0">
            <a:spAutoFit/>
          </a:bodyPr>
          <a:lstStyle/>
          <a:p>
            <a:pPr fontAlgn="auto">
              <a:spcBef>
                <a:spcPts val="0"/>
              </a:spcBef>
              <a:spcAft>
                <a:spcPts val="0"/>
              </a:spcAft>
            </a:pPr>
            <a:r>
              <a:rPr lang="en-US" altLang="zh-CN" sz="1400" dirty="0">
                <a:solidFill>
                  <a:schemeClr val="tx1"/>
                </a:solidFill>
                <a:latin typeface="Times New Roman" panose="02020603050405020304" pitchFamily="18" charset="0"/>
                <a:ea typeface="等线"/>
                <a:cs typeface="Times New Roman" panose="02020603050405020304" pitchFamily="18" charset="0"/>
              </a:rPr>
              <a:t>Fine striping artifacts are significantly improved</a:t>
            </a:r>
            <a:endParaRPr lang="zh-CN" altLang="en-US" sz="1400" dirty="0">
              <a:solidFill>
                <a:schemeClr val="tx1"/>
              </a:solidFill>
              <a:latin typeface="Times New Roman" panose="02020603050405020304" pitchFamily="18" charset="0"/>
              <a:ea typeface="等线"/>
              <a:cs typeface="Times New Roman" panose="02020603050405020304" pitchFamily="18" charset="0"/>
            </a:endParaRPr>
          </a:p>
        </p:txBody>
      </p:sp>
      <p:sp>
        <p:nvSpPr>
          <p:cNvPr id="12" name="文本框 11">
            <a:extLst>
              <a:ext uri="{FF2B5EF4-FFF2-40B4-BE49-F238E27FC236}">
                <a16:creationId xmlns:a16="http://schemas.microsoft.com/office/drawing/2014/main" id="{3A77202B-86E5-7731-FE00-681C4E8B7A7B}"/>
              </a:ext>
            </a:extLst>
          </p:cNvPr>
          <p:cNvSpPr txBox="1"/>
          <p:nvPr/>
        </p:nvSpPr>
        <p:spPr>
          <a:xfrm>
            <a:off x="296231" y="1266562"/>
            <a:ext cx="697627" cy="369332"/>
          </a:xfrm>
          <a:prstGeom prst="rect">
            <a:avLst/>
          </a:prstGeom>
          <a:noFill/>
        </p:spPr>
        <p:txBody>
          <a:bodyPr wrap="none" rtlCol="0">
            <a:spAutoFit/>
          </a:bodyPr>
          <a:lstStyle/>
          <a:p>
            <a:pPr fontAlgn="auto">
              <a:spcBef>
                <a:spcPts val="0"/>
              </a:spcBef>
              <a:spcAft>
                <a:spcPts val="0"/>
              </a:spcAft>
            </a:pPr>
            <a:r>
              <a:rPr lang="en-US" altLang="zh-CN" sz="1800" dirty="0">
                <a:solidFill>
                  <a:srgbClr val="FF0000"/>
                </a:solidFill>
                <a:latin typeface="Times New Roman" panose="02020603050405020304" pitchFamily="18" charset="0"/>
                <a:ea typeface="等线"/>
                <a:cs typeface="Times New Roman" panose="02020603050405020304" pitchFamily="18" charset="0"/>
              </a:rPr>
              <a:t>AOD</a:t>
            </a:r>
            <a:endParaRPr lang="zh-CN" altLang="en-US" sz="1800" dirty="0">
              <a:solidFill>
                <a:srgbClr val="FF0000"/>
              </a:solidFill>
              <a:latin typeface="Times New Roman" panose="02020603050405020304" pitchFamily="18" charset="0"/>
              <a:ea typeface="等线"/>
              <a:cs typeface="Times New Roman" panose="02020603050405020304" pitchFamily="18" charset="0"/>
            </a:endParaRPr>
          </a:p>
        </p:txBody>
      </p:sp>
      <p:pic>
        <p:nvPicPr>
          <p:cNvPr id="13" name="图片 12">
            <a:extLst>
              <a:ext uri="{FF2B5EF4-FFF2-40B4-BE49-F238E27FC236}">
                <a16:creationId xmlns:a16="http://schemas.microsoft.com/office/drawing/2014/main" id="{EB4C93D1-A610-9F44-31ED-AA42F9314A08}"/>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332252" y="1702428"/>
            <a:ext cx="3748047" cy="1935631"/>
          </a:xfrm>
          <a:prstGeom prst="rect">
            <a:avLst/>
          </a:prstGeom>
        </p:spPr>
      </p:pic>
      <p:pic>
        <p:nvPicPr>
          <p:cNvPr id="14" name="图片 13">
            <a:extLst>
              <a:ext uri="{FF2B5EF4-FFF2-40B4-BE49-F238E27FC236}">
                <a16:creationId xmlns:a16="http://schemas.microsoft.com/office/drawing/2014/main" id="{F97ECC65-AAFD-9926-FF5D-EB6415E0D457}"/>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332252" y="3830525"/>
            <a:ext cx="3675015" cy="1894105"/>
          </a:xfrm>
          <a:prstGeom prst="rect">
            <a:avLst/>
          </a:prstGeom>
        </p:spPr>
      </p:pic>
      <p:sp>
        <p:nvSpPr>
          <p:cNvPr id="15" name="文本框 14">
            <a:extLst>
              <a:ext uri="{FF2B5EF4-FFF2-40B4-BE49-F238E27FC236}">
                <a16:creationId xmlns:a16="http://schemas.microsoft.com/office/drawing/2014/main" id="{8904D464-E421-CB1F-6A97-ED7A48E7B864}"/>
              </a:ext>
            </a:extLst>
          </p:cNvPr>
          <p:cNvSpPr txBox="1"/>
          <p:nvPr/>
        </p:nvSpPr>
        <p:spPr>
          <a:xfrm>
            <a:off x="1552186" y="3553526"/>
            <a:ext cx="1235145" cy="276999"/>
          </a:xfrm>
          <a:prstGeom prst="rect">
            <a:avLst/>
          </a:prstGeom>
          <a:noFill/>
        </p:spPr>
        <p:txBody>
          <a:bodyPr wrap="none" rtlCol="0">
            <a:spAutoFit/>
          </a:bodyPr>
          <a:lstStyle/>
          <a:p>
            <a:pPr algn="ctr"/>
            <a:r>
              <a:rPr kumimoji="1" lang="en-US" altLang="zh-CN" sz="1200" b="1" dirty="0">
                <a:solidFill>
                  <a:schemeClr val="tx1"/>
                </a:solidFill>
                <a:latin typeface="Microsoft YaHei" panose="020B0503020204020204" pitchFamily="34" charset="-122"/>
                <a:ea typeface="Microsoft YaHei" panose="020B0503020204020204" pitchFamily="34" charset="-122"/>
              </a:rPr>
              <a:t>(a)Original</a:t>
            </a:r>
            <a:r>
              <a:rPr kumimoji="1" lang="zh-CN" altLang="en-US" sz="1200" b="1" dirty="0">
                <a:solidFill>
                  <a:schemeClr val="tx1"/>
                </a:solidFill>
                <a:latin typeface="Microsoft YaHei" panose="020B0503020204020204" pitchFamily="34" charset="-122"/>
                <a:ea typeface="Microsoft YaHei" panose="020B0503020204020204" pitchFamily="34" charset="-122"/>
              </a:rPr>
              <a:t> </a:t>
            </a:r>
            <a:r>
              <a:rPr kumimoji="1" lang="en-US" altLang="zh-CN" sz="1200" b="1" dirty="0">
                <a:solidFill>
                  <a:schemeClr val="tx1"/>
                </a:solidFill>
                <a:latin typeface="Microsoft YaHei" panose="020B0503020204020204" pitchFamily="34" charset="-122"/>
                <a:ea typeface="Microsoft YaHei" panose="020B0503020204020204" pitchFamily="34" charset="-122"/>
              </a:rPr>
              <a:t>L1</a:t>
            </a:r>
          </a:p>
        </p:txBody>
      </p:sp>
      <p:sp>
        <p:nvSpPr>
          <p:cNvPr id="17" name="文本框 16">
            <a:extLst>
              <a:ext uri="{FF2B5EF4-FFF2-40B4-BE49-F238E27FC236}">
                <a16:creationId xmlns:a16="http://schemas.microsoft.com/office/drawing/2014/main" id="{2D34DAC3-BFA9-0654-3EE2-6CE832932766}"/>
              </a:ext>
            </a:extLst>
          </p:cNvPr>
          <p:cNvSpPr txBox="1"/>
          <p:nvPr/>
        </p:nvSpPr>
        <p:spPr>
          <a:xfrm>
            <a:off x="1033177" y="5984184"/>
            <a:ext cx="2379306" cy="276999"/>
          </a:xfrm>
          <a:prstGeom prst="rect">
            <a:avLst/>
          </a:prstGeom>
          <a:noFill/>
        </p:spPr>
        <p:txBody>
          <a:bodyPr wrap="none" rtlCol="0">
            <a:spAutoFit/>
          </a:bodyPr>
          <a:lstStyle/>
          <a:p>
            <a:pPr algn="ctr"/>
            <a:r>
              <a:rPr kumimoji="1" lang="en-US" altLang="zh-CN" sz="1200" b="1" dirty="0">
                <a:solidFill>
                  <a:schemeClr val="tx1"/>
                </a:solidFill>
                <a:latin typeface="Microsoft YaHei" panose="020B0503020204020204" pitchFamily="34" charset="-122"/>
                <a:ea typeface="Microsoft YaHei" panose="020B0503020204020204" pitchFamily="34" charset="-122"/>
              </a:rPr>
              <a:t>(a) L1 after PRNU correction</a:t>
            </a:r>
          </a:p>
        </p:txBody>
      </p:sp>
      <p:sp>
        <p:nvSpPr>
          <p:cNvPr id="18" name="矩形 17">
            <a:extLst>
              <a:ext uri="{FF2B5EF4-FFF2-40B4-BE49-F238E27FC236}">
                <a16:creationId xmlns:a16="http://schemas.microsoft.com/office/drawing/2014/main" id="{87E2CB2F-BE4F-58B6-1960-41E3AA4BB566}"/>
              </a:ext>
            </a:extLst>
          </p:cNvPr>
          <p:cNvSpPr/>
          <p:nvPr/>
        </p:nvSpPr>
        <p:spPr>
          <a:xfrm>
            <a:off x="2224391" y="2088203"/>
            <a:ext cx="188069" cy="344945"/>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id="{28D4E66C-2601-63F0-F8D5-FA87C241CD20}"/>
              </a:ext>
            </a:extLst>
          </p:cNvPr>
          <p:cNvSpPr/>
          <p:nvPr/>
        </p:nvSpPr>
        <p:spPr>
          <a:xfrm>
            <a:off x="2178995" y="4217180"/>
            <a:ext cx="233465" cy="277000"/>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箭头: 上弧形 20">
            <a:extLst>
              <a:ext uri="{FF2B5EF4-FFF2-40B4-BE49-F238E27FC236}">
                <a16:creationId xmlns:a16="http://schemas.microsoft.com/office/drawing/2014/main" id="{83E7655D-83B4-9649-6CBA-BC8C001FD450}"/>
              </a:ext>
            </a:extLst>
          </p:cNvPr>
          <p:cNvSpPr/>
          <p:nvPr/>
        </p:nvSpPr>
        <p:spPr>
          <a:xfrm>
            <a:off x="2457567" y="1796806"/>
            <a:ext cx="2190727" cy="514291"/>
          </a:xfrm>
          <a:prstGeom prst="curvedDown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箭头: 下弧形 22">
            <a:extLst>
              <a:ext uri="{FF2B5EF4-FFF2-40B4-BE49-F238E27FC236}">
                <a16:creationId xmlns:a16="http://schemas.microsoft.com/office/drawing/2014/main" id="{BD99AFD8-B9C2-6BE2-D47F-80D9FEFA0225}"/>
              </a:ext>
            </a:extLst>
          </p:cNvPr>
          <p:cNvSpPr/>
          <p:nvPr/>
        </p:nvSpPr>
        <p:spPr>
          <a:xfrm>
            <a:off x="2295727" y="4536776"/>
            <a:ext cx="5226996" cy="792919"/>
          </a:xfrm>
          <a:prstGeom prst="curvedUpArrow">
            <a:avLst>
              <a:gd name="adj1" fmla="val 18559"/>
              <a:gd name="adj2" fmla="val 66488"/>
              <a:gd name="adj3" fmla="val 25000"/>
            </a:avLst>
          </a:prstGeom>
          <a:solidFill>
            <a:srgbClr val="19B8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3216384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0F593-3D1F-2578-EFFF-6D1D94CBF6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3706DC-2666-797B-15DE-F3EC9A9FEBF6}"/>
              </a:ext>
            </a:extLst>
          </p:cNvPr>
          <p:cNvSpPr>
            <a:spLocks noGrp="1"/>
          </p:cNvSpPr>
          <p:nvPr>
            <p:ph type="title"/>
          </p:nvPr>
        </p:nvSpPr>
        <p:spPr>
          <a:xfrm>
            <a:off x="603213" y="348310"/>
            <a:ext cx="7160395" cy="440838"/>
          </a:xfrm>
        </p:spPr>
        <p:txBody>
          <a:bodyPr/>
          <a:lstStyle/>
          <a:p>
            <a:pPr algn="l"/>
            <a:r>
              <a:rPr lang="en-US" sz="3600" b="1" dirty="0"/>
              <a:t>Level 2 Product Validation</a:t>
            </a:r>
          </a:p>
        </p:txBody>
      </p:sp>
      <p:sp>
        <p:nvSpPr>
          <p:cNvPr id="10" name="文本框 9">
            <a:extLst>
              <a:ext uri="{FF2B5EF4-FFF2-40B4-BE49-F238E27FC236}">
                <a16:creationId xmlns:a16="http://schemas.microsoft.com/office/drawing/2014/main" id="{197E3408-3D7C-D050-7E79-52488177A9A1}"/>
              </a:ext>
            </a:extLst>
          </p:cNvPr>
          <p:cNvSpPr txBox="1"/>
          <p:nvPr/>
        </p:nvSpPr>
        <p:spPr>
          <a:xfrm>
            <a:off x="9514757" y="4799453"/>
            <a:ext cx="1277257" cy="338554"/>
          </a:xfrm>
          <a:prstGeom prst="rect">
            <a:avLst/>
          </a:prstGeom>
          <a:noFill/>
        </p:spPr>
        <p:txBody>
          <a:bodyPr wrap="square" rtlCol="0">
            <a:spAutoFit/>
          </a:bodyPr>
          <a:lstStyle/>
          <a:p>
            <a:pPr fontAlgn="auto">
              <a:spcBef>
                <a:spcPts val="0"/>
              </a:spcBef>
              <a:spcAft>
                <a:spcPts val="0"/>
              </a:spcAft>
            </a:pPr>
            <a:r>
              <a:rPr lang="en-US" altLang="zh-CN" sz="1600" b="0" dirty="0">
                <a:solidFill>
                  <a:prstClr val="black"/>
                </a:solidFill>
                <a:latin typeface="等线"/>
                <a:ea typeface="等线"/>
              </a:rPr>
              <a:t>0</a:t>
            </a:r>
            <a:endParaRPr lang="zh-CN" altLang="en-US" sz="1600" b="0" dirty="0">
              <a:solidFill>
                <a:prstClr val="black"/>
              </a:solidFill>
              <a:latin typeface="等线"/>
              <a:ea typeface="等线"/>
            </a:endParaRPr>
          </a:p>
        </p:txBody>
      </p:sp>
      <p:sp>
        <p:nvSpPr>
          <p:cNvPr id="12" name="文本框 11">
            <a:extLst>
              <a:ext uri="{FF2B5EF4-FFF2-40B4-BE49-F238E27FC236}">
                <a16:creationId xmlns:a16="http://schemas.microsoft.com/office/drawing/2014/main" id="{D378DC74-AF16-C848-F67B-F22CB5D395A4}"/>
              </a:ext>
            </a:extLst>
          </p:cNvPr>
          <p:cNvSpPr txBox="1"/>
          <p:nvPr/>
        </p:nvSpPr>
        <p:spPr>
          <a:xfrm>
            <a:off x="296231" y="1266562"/>
            <a:ext cx="697627" cy="369332"/>
          </a:xfrm>
          <a:prstGeom prst="rect">
            <a:avLst/>
          </a:prstGeom>
          <a:noFill/>
        </p:spPr>
        <p:txBody>
          <a:bodyPr wrap="none" rtlCol="0">
            <a:spAutoFit/>
          </a:bodyPr>
          <a:lstStyle/>
          <a:p>
            <a:pPr fontAlgn="auto">
              <a:spcBef>
                <a:spcPts val="0"/>
              </a:spcBef>
              <a:spcAft>
                <a:spcPts val="0"/>
              </a:spcAft>
            </a:pPr>
            <a:r>
              <a:rPr lang="en-US" altLang="zh-CN" sz="1800" dirty="0">
                <a:solidFill>
                  <a:srgbClr val="FF0000"/>
                </a:solidFill>
                <a:latin typeface="Times New Roman" panose="02020603050405020304" pitchFamily="18" charset="0"/>
                <a:ea typeface="等线"/>
                <a:cs typeface="Times New Roman" panose="02020603050405020304" pitchFamily="18" charset="0"/>
              </a:rPr>
              <a:t>AOD</a:t>
            </a:r>
            <a:endParaRPr lang="zh-CN" altLang="en-US" sz="1800" dirty="0">
              <a:solidFill>
                <a:srgbClr val="FF0000"/>
              </a:solidFill>
              <a:latin typeface="Times New Roman" panose="02020603050405020304" pitchFamily="18" charset="0"/>
              <a:ea typeface="等线"/>
              <a:cs typeface="Times New Roman" panose="02020603050405020304" pitchFamily="18" charset="0"/>
            </a:endParaRPr>
          </a:p>
        </p:txBody>
      </p:sp>
      <p:grpSp>
        <p:nvGrpSpPr>
          <p:cNvPr id="29" name="组合 28">
            <a:extLst>
              <a:ext uri="{FF2B5EF4-FFF2-40B4-BE49-F238E27FC236}">
                <a16:creationId xmlns:a16="http://schemas.microsoft.com/office/drawing/2014/main" id="{08980D99-B455-D603-6559-8CA38C42BABF}"/>
              </a:ext>
            </a:extLst>
          </p:cNvPr>
          <p:cNvGrpSpPr/>
          <p:nvPr/>
        </p:nvGrpSpPr>
        <p:grpSpPr>
          <a:xfrm>
            <a:off x="481579" y="1635894"/>
            <a:ext cx="8163067" cy="5117487"/>
            <a:chOff x="455639" y="1628533"/>
            <a:chExt cx="8880470" cy="5650764"/>
          </a:xfrm>
        </p:grpSpPr>
        <p:pic>
          <p:nvPicPr>
            <p:cNvPr id="16" name="图片 15">
              <a:extLst>
                <a:ext uri="{FF2B5EF4-FFF2-40B4-BE49-F238E27FC236}">
                  <a16:creationId xmlns:a16="http://schemas.microsoft.com/office/drawing/2014/main" id="{FF9A74DD-FA7C-AD20-11BC-A1330FB9B3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0797" y="1628533"/>
              <a:ext cx="2896614" cy="2596218"/>
            </a:xfrm>
            <a:prstGeom prst="rect">
              <a:avLst/>
            </a:prstGeom>
          </p:spPr>
        </p:pic>
        <p:pic>
          <p:nvPicPr>
            <p:cNvPr id="20" name="图片 19">
              <a:extLst>
                <a:ext uri="{FF2B5EF4-FFF2-40B4-BE49-F238E27FC236}">
                  <a16:creationId xmlns:a16="http://schemas.microsoft.com/office/drawing/2014/main" id="{2510AD16-D6E5-B98C-0659-E10840BD50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9495" y="1628533"/>
              <a:ext cx="2896614" cy="2596218"/>
            </a:xfrm>
            <a:prstGeom prst="rect">
              <a:avLst/>
            </a:prstGeom>
          </p:spPr>
        </p:pic>
        <p:pic>
          <p:nvPicPr>
            <p:cNvPr id="22" name="图片 21">
              <a:extLst>
                <a:ext uri="{FF2B5EF4-FFF2-40B4-BE49-F238E27FC236}">
                  <a16:creationId xmlns:a16="http://schemas.microsoft.com/office/drawing/2014/main" id="{E722732F-5A52-9EEA-66C0-5EC7B9BB1E4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544183" y="1635894"/>
              <a:ext cx="2896614" cy="2596218"/>
            </a:xfrm>
            <a:prstGeom prst="rect">
              <a:avLst/>
            </a:prstGeom>
          </p:spPr>
        </p:pic>
        <p:sp>
          <p:nvSpPr>
            <p:cNvPr id="24" name="文本框 23">
              <a:extLst>
                <a:ext uri="{FF2B5EF4-FFF2-40B4-BE49-F238E27FC236}">
                  <a16:creationId xmlns:a16="http://schemas.microsoft.com/office/drawing/2014/main" id="{F8FE5D49-523F-21C9-07CE-89FCBB585298}"/>
                </a:ext>
              </a:extLst>
            </p:cNvPr>
            <p:cNvSpPr txBox="1"/>
            <p:nvPr/>
          </p:nvSpPr>
          <p:spPr>
            <a:xfrm>
              <a:off x="820847" y="4203139"/>
              <a:ext cx="8238598" cy="254886"/>
            </a:xfrm>
            <a:prstGeom prst="rect">
              <a:avLst/>
            </a:prstGeom>
            <a:noFill/>
          </p:spPr>
          <p:txBody>
            <a:bodyPr wrap="square" rtlCol="0">
              <a:spAutoFit/>
            </a:bodyPr>
            <a:lstStyle/>
            <a:p>
              <a:pPr algn="ctr"/>
              <a:r>
                <a:rPr kumimoji="1" lang="en-US" altLang="zh-CN" sz="900" b="1" dirty="0">
                  <a:solidFill>
                    <a:srgbClr val="3333FF"/>
                  </a:solidFill>
                  <a:latin typeface="Microsoft YaHei" panose="020B0503020204020204" pitchFamily="34" charset="-122"/>
                  <a:ea typeface="Microsoft YaHei" panose="020B0503020204020204" pitchFamily="34" charset="-122"/>
                </a:rPr>
                <a:t>(a) Comparison of AOD Retrieved from PRNU-Corrected OMS-N L1 Data, MODIS/Terra AOD, and TROPOMI AOD on 2025-02-17</a:t>
              </a:r>
              <a:endParaRPr kumimoji="1" lang="zh-CN" altLang="en-US" sz="900" b="1" dirty="0">
                <a:solidFill>
                  <a:srgbClr val="3333FF"/>
                </a:solidFill>
                <a:latin typeface="Microsoft YaHei" panose="020B0503020204020204" pitchFamily="34" charset="-122"/>
                <a:ea typeface="Microsoft YaHei" panose="020B0503020204020204" pitchFamily="34" charset="-122"/>
              </a:endParaRPr>
            </a:p>
          </p:txBody>
        </p:sp>
        <p:pic>
          <p:nvPicPr>
            <p:cNvPr id="25" name="图片 24">
              <a:extLst>
                <a:ext uri="{FF2B5EF4-FFF2-40B4-BE49-F238E27FC236}">
                  <a16:creationId xmlns:a16="http://schemas.microsoft.com/office/drawing/2014/main" id="{FAABEC0F-C45D-A6CE-7850-DE55E6CB718B}"/>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440797" y="4473888"/>
              <a:ext cx="2883190" cy="2550524"/>
            </a:xfrm>
            <a:prstGeom prst="rect">
              <a:avLst/>
            </a:prstGeom>
          </p:spPr>
        </p:pic>
        <p:pic>
          <p:nvPicPr>
            <p:cNvPr id="26" name="图片 25">
              <a:extLst>
                <a:ext uri="{FF2B5EF4-FFF2-40B4-BE49-F238E27FC236}">
                  <a16:creationId xmlns:a16="http://schemas.microsoft.com/office/drawing/2014/main" id="{2D4F54AE-EB40-66EF-E2B8-2BD096FCF1A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6439495" y="4463594"/>
              <a:ext cx="2883191" cy="2550524"/>
            </a:xfrm>
            <a:prstGeom prst="rect">
              <a:avLst/>
            </a:prstGeom>
          </p:spPr>
        </p:pic>
        <p:pic>
          <p:nvPicPr>
            <p:cNvPr id="27" name="图片 26">
              <a:extLst>
                <a:ext uri="{FF2B5EF4-FFF2-40B4-BE49-F238E27FC236}">
                  <a16:creationId xmlns:a16="http://schemas.microsoft.com/office/drawing/2014/main" id="{D4FF1C9B-5D39-1AC1-9AEC-D1AE7FA54638}"/>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455639" y="4485027"/>
              <a:ext cx="2985158" cy="2550524"/>
            </a:xfrm>
            <a:prstGeom prst="rect">
              <a:avLst/>
            </a:prstGeom>
          </p:spPr>
        </p:pic>
        <p:sp>
          <p:nvSpPr>
            <p:cNvPr id="28" name="文本框 27">
              <a:extLst>
                <a:ext uri="{FF2B5EF4-FFF2-40B4-BE49-F238E27FC236}">
                  <a16:creationId xmlns:a16="http://schemas.microsoft.com/office/drawing/2014/main" id="{5A8EC9CA-3E51-3CE3-CFC3-2F4D19535DE6}"/>
                </a:ext>
              </a:extLst>
            </p:cNvPr>
            <p:cNvSpPr txBox="1"/>
            <p:nvPr/>
          </p:nvSpPr>
          <p:spPr>
            <a:xfrm>
              <a:off x="742851" y="7024411"/>
              <a:ext cx="8292506" cy="254886"/>
            </a:xfrm>
            <a:prstGeom prst="rect">
              <a:avLst/>
            </a:prstGeom>
            <a:noFill/>
          </p:spPr>
          <p:txBody>
            <a:bodyPr wrap="none" rtlCol="0">
              <a:spAutoFit/>
            </a:bodyPr>
            <a:lstStyle/>
            <a:p>
              <a:pPr algn="ctr"/>
              <a:r>
                <a:rPr kumimoji="1" lang="en-US" altLang="zh-CN" dirty="0">
                  <a:solidFill>
                    <a:srgbClr val="3333FF"/>
                  </a:solidFill>
                  <a:latin typeface="Microsoft YaHei" panose="020B0503020204020204" pitchFamily="34" charset="-122"/>
                  <a:ea typeface="Microsoft YaHei" panose="020B0503020204020204" pitchFamily="34" charset="-122"/>
                </a:rPr>
                <a:t>(b) Comparison of AOD Retrieved from PRNU-Corrected OMS-N L1 Data, MODIS/Terra AOD, and TROPOMI AOD on 2025-05-19</a:t>
              </a:r>
              <a:endParaRPr kumimoji="1" lang="zh-CN" altLang="en-US" dirty="0">
                <a:solidFill>
                  <a:srgbClr val="3333FF"/>
                </a:solidFill>
                <a:latin typeface="Microsoft YaHei" panose="020B0503020204020204" pitchFamily="34" charset="-122"/>
                <a:ea typeface="Microsoft YaHei" panose="020B0503020204020204" pitchFamily="34" charset="-122"/>
              </a:endParaRPr>
            </a:p>
          </p:txBody>
        </p:sp>
      </p:grpSp>
      <p:sp>
        <p:nvSpPr>
          <p:cNvPr id="30" name="文本框 29">
            <a:extLst>
              <a:ext uri="{FF2B5EF4-FFF2-40B4-BE49-F238E27FC236}">
                <a16:creationId xmlns:a16="http://schemas.microsoft.com/office/drawing/2014/main" id="{9F44104B-C572-3C41-AF9C-F39D759C4D4F}"/>
              </a:ext>
            </a:extLst>
          </p:cNvPr>
          <p:cNvSpPr txBox="1"/>
          <p:nvPr/>
        </p:nvSpPr>
        <p:spPr>
          <a:xfrm>
            <a:off x="1199745" y="1328117"/>
            <a:ext cx="7750808" cy="246221"/>
          </a:xfrm>
          <a:prstGeom prst="rect">
            <a:avLst/>
          </a:prstGeom>
          <a:noFill/>
        </p:spPr>
        <p:txBody>
          <a:bodyPr wrap="square" rtlCol="0">
            <a:spAutoFit/>
          </a:bodyPr>
          <a:lstStyle/>
          <a:p>
            <a:pPr algn="ctr"/>
            <a:r>
              <a:rPr lang="en-US" altLang="zh-CN" sz="1000" b="1" dirty="0">
                <a:solidFill>
                  <a:schemeClr val="tx1"/>
                </a:solidFill>
                <a:latin typeface="Times New Roman Regular" panose="02020503050405090304" charset="0"/>
                <a:ea typeface="微软雅黑" charset="0"/>
                <a:cs typeface="Times New Roman Regular" panose="02020503050405090304" charset="0"/>
              </a:rPr>
              <a:t>Comparison of FY3F/OMS AOD Retrieval Results with Other Satellite AOD Products (</a:t>
            </a:r>
            <a:r>
              <a:rPr lang="en-US" altLang="zh-CN" sz="1000" b="1" dirty="0">
                <a:solidFill>
                  <a:srgbClr val="19B861"/>
                </a:solidFill>
                <a:latin typeface="Times New Roman Regular" panose="02020503050405090304" charset="0"/>
                <a:ea typeface="微软雅黑" charset="0"/>
                <a:cs typeface="Times New Roman Regular" panose="02020503050405090304" charset="0"/>
              </a:rPr>
              <a:t>After Correction </a:t>
            </a:r>
            <a:r>
              <a:rPr lang="en-US" altLang="zh-CN" sz="1000" b="1" dirty="0">
                <a:solidFill>
                  <a:schemeClr val="tx1"/>
                </a:solidFill>
                <a:latin typeface="Times New Roman Regular" panose="02020503050405090304" charset="0"/>
                <a:ea typeface="微软雅黑" charset="0"/>
                <a:cs typeface="Times New Roman Regular" panose="02020503050405090304" charset="0"/>
              </a:rPr>
              <a:t>on 2025-02-17 and 2025-05-19)</a:t>
            </a:r>
            <a:endParaRPr lang="zh-CN" altLang="en-US" sz="1000" b="1" dirty="0">
              <a:solidFill>
                <a:schemeClr val="tx1"/>
              </a:solidFill>
              <a:latin typeface="Times New Roman Regular" panose="02020503050405090304" charset="0"/>
              <a:ea typeface="微软雅黑" charset="0"/>
              <a:cs typeface="Times New Roman Regular" panose="02020503050405090304" charset="0"/>
            </a:endParaRPr>
          </a:p>
        </p:txBody>
      </p:sp>
    </p:spTree>
    <p:extLst>
      <p:ext uri="{BB962C8B-B14F-4D97-AF65-F5344CB8AC3E}">
        <p14:creationId xmlns:p14="http://schemas.microsoft.com/office/powerpoint/2010/main" val="4939279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B6101-0B40-901E-4576-AD763849EA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11274B-E6E8-7332-5D3C-121BE777EEDD}"/>
              </a:ext>
            </a:extLst>
          </p:cNvPr>
          <p:cNvSpPr>
            <a:spLocks noGrp="1"/>
          </p:cNvSpPr>
          <p:nvPr>
            <p:ph type="title"/>
          </p:nvPr>
        </p:nvSpPr>
        <p:spPr>
          <a:xfrm>
            <a:off x="603213" y="348310"/>
            <a:ext cx="7160395" cy="440838"/>
          </a:xfrm>
        </p:spPr>
        <p:txBody>
          <a:bodyPr/>
          <a:lstStyle/>
          <a:p>
            <a:pPr algn="l"/>
            <a:r>
              <a:rPr lang="en-US" sz="3600" b="1" dirty="0"/>
              <a:t>Level 2 Product Validation</a:t>
            </a:r>
          </a:p>
        </p:txBody>
      </p:sp>
      <p:sp>
        <p:nvSpPr>
          <p:cNvPr id="12" name="文本框 11">
            <a:extLst>
              <a:ext uri="{FF2B5EF4-FFF2-40B4-BE49-F238E27FC236}">
                <a16:creationId xmlns:a16="http://schemas.microsoft.com/office/drawing/2014/main" id="{51868684-AE11-A3E0-DF94-501AE6A012F8}"/>
              </a:ext>
            </a:extLst>
          </p:cNvPr>
          <p:cNvSpPr txBox="1"/>
          <p:nvPr/>
        </p:nvSpPr>
        <p:spPr>
          <a:xfrm>
            <a:off x="296231" y="1266562"/>
            <a:ext cx="607859" cy="369332"/>
          </a:xfrm>
          <a:prstGeom prst="rect">
            <a:avLst/>
          </a:prstGeom>
          <a:noFill/>
        </p:spPr>
        <p:txBody>
          <a:bodyPr wrap="none" rtlCol="0">
            <a:spAutoFit/>
          </a:bodyPr>
          <a:lstStyle/>
          <a:p>
            <a:pPr fontAlgn="auto">
              <a:spcBef>
                <a:spcPts val="0"/>
              </a:spcBef>
              <a:spcAft>
                <a:spcPts val="0"/>
              </a:spcAft>
            </a:pPr>
            <a:r>
              <a:rPr lang="en-US" altLang="zh-CN" sz="1800" dirty="0">
                <a:solidFill>
                  <a:srgbClr val="FF0000"/>
                </a:solidFill>
                <a:latin typeface="Times New Roman" panose="02020603050405020304" pitchFamily="18" charset="0"/>
                <a:ea typeface="等线"/>
                <a:cs typeface="Times New Roman" panose="02020603050405020304" pitchFamily="18" charset="0"/>
              </a:rPr>
              <a:t>AAI</a:t>
            </a:r>
            <a:endParaRPr lang="zh-CN" altLang="en-US" sz="1800" dirty="0">
              <a:solidFill>
                <a:srgbClr val="FF0000"/>
              </a:solidFill>
              <a:latin typeface="Times New Roman" panose="02020603050405020304" pitchFamily="18" charset="0"/>
              <a:ea typeface="等线"/>
              <a:cs typeface="Times New Roman" panose="02020603050405020304" pitchFamily="18" charset="0"/>
            </a:endParaRPr>
          </a:p>
        </p:txBody>
      </p:sp>
      <p:pic>
        <p:nvPicPr>
          <p:cNvPr id="3" name="Picture 3" descr="20250217_ai_before_convolution_subtract_mean_solar0820_2_PRNU1_OMSNV0848_2">
            <a:extLst>
              <a:ext uri="{FF2B5EF4-FFF2-40B4-BE49-F238E27FC236}">
                <a16:creationId xmlns:a16="http://schemas.microsoft.com/office/drawing/2014/main" id="{8C3D1B38-89B5-9365-529B-27327DE0DB9F}"/>
              </a:ext>
            </a:extLst>
          </p:cNvPr>
          <p:cNvPicPr>
            <a:picLocks noChangeAspect="1"/>
          </p:cNvPicPr>
          <p:nvPr/>
        </p:nvPicPr>
        <p:blipFill>
          <a:blip r:embed="rId9"/>
          <a:stretch>
            <a:fillRect/>
          </a:stretch>
        </p:blipFill>
        <p:spPr>
          <a:xfrm>
            <a:off x="5774197" y="1791006"/>
            <a:ext cx="3049789" cy="4574683"/>
          </a:xfrm>
          <a:prstGeom prst="rect">
            <a:avLst/>
          </a:prstGeom>
        </p:spPr>
      </p:pic>
      <p:pic>
        <p:nvPicPr>
          <p:cNvPr id="4" name="Picture 5" descr="20250217_ai_before_convolution_subtract_mean_solar0820_2_L1_OMSNV0848_2">
            <a:extLst>
              <a:ext uri="{FF2B5EF4-FFF2-40B4-BE49-F238E27FC236}">
                <a16:creationId xmlns:a16="http://schemas.microsoft.com/office/drawing/2014/main" id="{E456BE67-482D-C61A-D545-46C27FB1B059}"/>
              </a:ext>
            </a:extLst>
          </p:cNvPr>
          <p:cNvPicPr>
            <a:picLocks noChangeAspect="1"/>
          </p:cNvPicPr>
          <p:nvPr/>
        </p:nvPicPr>
        <p:blipFill>
          <a:blip r:embed="rId10"/>
          <a:stretch>
            <a:fillRect/>
          </a:stretch>
        </p:blipFill>
        <p:spPr>
          <a:xfrm>
            <a:off x="432418" y="1791006"/>
            <a:ext cx="3069615" cy="4604423"/>
          </a:xfrm>
          <a:prstGeom prst="rect">
            <a:avLst/>
          </a:prstGeom>
        </p:spPr>
      </p:pic>
      <p:sp>
        <p:nvSpPr>
          <p:cNvPr id="5" name="Text Box 12">
            <a:extLst>
              <a:ext uri="{FF2B5EF4-FFF2-40B4-BE49-F238E27FC236}">
                <a16:creationId xmlns:a16="http://schemas.microsoft.com/office/drawing/2014/main" id="{758E4A38-C5D2-0DC2-2505-602DEB535D27}"/>
              </a:ext>
            </a:extLst>
          </p:cNvPr>
          <p:cNvSpPr txBox="1"/>
          <p:nvPr/>
        </p:nvSpPr>
        <p:spPr>
          <a:xfrm>
            <a:off x="1216738" y="1353170"/>
            <a:ext cx="5085080" cy="261610"/>
          </a:xfrm>
          <a:prstGeom prst="rect">
            <a:avLst/>
          </a:prstGeom>
          <a:noFill/>
          <a:ln w="9525">
            <a:noFill/>
          </a:ln>
        </p:spPr>
        <p:txBody>
          <a:bodyPr wrap="square" anchor="t" anchorCtr="0">
            <a:spAutoFit/>
          </a:bodyPr>
          <a:lstStyle/>
          <a:p>
            <a:r>
              <a:rPr lang="en-US" altLang="zh-CN" sz="1100" dirty="0">
                <a:solidFill>
                  <a:schemeClr val="tx1"/>
                </a:solidFill>
                <a:latin typeface="Arial" panose="020B0604020202020204" pitchFamily="34" charset="0"/>
                <a:ea typeface="宋体" panose="02010600030101010101" pitchFamily="2" charset="-122"/>
              </a:rPr>
              <a:t>Aerosol Index, OMS (340/380)</a:t>
            </a:r>
            <a:r>
              <a:rPr lang="zh-CN" altLang="en-US" sz="1100" dirty="0">
                <a:solidFill>
                  <a:schemeClr val="tx1"/>
                </a:solidFill>
                <a:latin typeface="Arial" panose="020B0604020202020204" pitchFamily="34" charset="0"/>
                <a:ea typeface="宋体" panose="02010600030101010101" pitchFamily="2" charset="-122"/>
              </a:rPr>
              <a:t>，</a:t>
            </a:r>
            <a:r>
              <a:rPr lang="en-US" altLang="zh-CN" sz="1100" dirty="0">
                <a:solidFill>
                  <a:schemeClr val="tx1"/>
                </a:solidFill>
                <a:latin typeface="Arial" panose="020B0604020202020204" pitchFamily="34" charset="0"/>
                <a:ea typeface="宋体" panose="02010600030101010101" pitchFamily="2" charset="-122"/>
              </a:rPr>
              <a:t>Background-Removed</a:t>
            </a:r>
            <a:endParaRPr lang="zh-CN" altLang="en-US" sz="1100" dirty="0">
              <a:solidFill>
                <a:schemeClr val="tx1"/>
              </a:solidFill>
              <a:latin typeface="Arial" panose="020B0604020202020204" pitchFamily="34" charset="0"/>
              <a:ea typeface="宋体" panose="02010600030101010101" pitchFamily="2" charset="-122"/>
            </a:endParaRPr>
          </a:p>
        </p:txBody>
      </p:sp>
      <p:sp>
        <p:nvSpPr>
          <p:cNvPr id="6" name="Text Box 15">
            <a:extLst>
              <a:ext uri="{FF2B5EF4-FFF2-40B4-BE49-F238E27FC236}">
                <a16:creationId xmlns:a16="http://schemas.microsoft.com/office/drawing/2014/main" id="{B3C5F5EA-262E-C4B5-652D-788620BAD99A}"/>
              </a:ext>
            </a:extLst>
          </p:cNvPr>
          <p:cNvSpPr txBox="1"/>
          <p:nvPr>
            <p:custDataLst>
              <p:tags r:id="rId1"/>
            </p:custDataLst>
          </p:nvPr>
        </p:nvSpPr>
        <p:spPr>
          <a:xfrm>
            <a:off x="6746552" y="1585569"/>
            <a:ext cx="1801813" cy="276999"/>
          </a:xfrm>
          <a:prstGeom prst="rect">
            <a:avLst/>
          </a:prstGeom>
          <a:noFill/>
          <a:ln w="9525">
            <a:noFill/>
          </a:ln>
        </p:spPr>
        <p:txBody>
          <a:bodyPr wrap="square" anchor="t" anchorCtr="0">
            <a:spAutoFit/>
          </a:bodyPr>
          <a:lstStyle/>
          <a:p>
            <a:r>
              <a:rPr lang="en-US" altLang="zh-CN" sz="1200" dirty="0">
                <a:solidFill>
                  <a:schemeClr val="tx1"/>
                </a:solidFill>
                <a:latin typeface="Arial" panose="020B0604020202020204" pitchFamily="34" charset="0"/>
                <a:ea typeface="宋体" panose="02010600030101010101" pitchFamily="2" charset="-122"/>
              </a:rPr>
              <a:t>L1_PRNU1</a:t>
            </a:r>
          </a:p>
        </p:txBody>
      </p:sp>
      <p:sp>
        <p:nvSpPr>
          <p:cNvPr id="7" name="Text Box 13">
            <a:extLst>
              <a:ext uri="{FF2B5EF4-FFF2-40B4-BE49-F238E27FC236}">
                <a16:creationId xmlns:a16="http://schemas.microsoft.com/office/drawing/2014/main" id="{E9A831CD-CE0F-C7DA-D818-07CDADCDE9B7}"/>
              </a:ext>
            </a:extLst>
          </p:cNvPr>
          <p:cNvSpPr txBox="1"/>
          <p:nvPr>
            <p:custDataLst>
              <p:tags r:id="rId2"/>
            </p:custDataLst>
          </p:nvPr>
        </p:nvSpPr>
        <p:spPr>
          <a:xfrm>
            <a:off x="1633997" y="1616320"/>
            <a:ext cx="1034261" cy="276999"/>
          </a:xfrm>
          <a:prstGeom prst="rect">
            <a:avLst/>
          </a:prstGeom>
          <a:noFill/>
          <a:ln w="9525">
            <a:noFill/>
          </a:ln>
        </p:spPr>
        <p:txBody>
          <a:bodyPr wrap="square" anchor="t" anchorCtr="0">
            <a:spAutoFit/>
          </a:bodyPr>
          <a:lstStyle/>
          <a:p>
            <a:r>
              <a:rPr lang="en-US" altLang="zh-CN" sz="1200" dirty="0">
                <a:solidFill>
                  <a:schemeClr val="tx1"/>
                </a:solidFill>
                <a:latin typeface="Arial" panose="020B0604020202020204" pitchFamily="34" charset="0"/>
                <a:ea typeface="宋体" panose="02010600030101010101" pitchFamily="2" charset="-122"/>
              </a:rPr>
              <a:t>L1_OLD</a:t>
            </a:r>
          </a:p>
        </p:txBody>
      </p:sp>
      <p:sp>
        <p:nvSpPr>
          <p:cNvPr id="8" name="Text Box 15">
            <a:extLst>
              <a:ext uri="{FF2B5EF4-FFF2-40B4-BE49-F238E27FC236}">
                <a16:creationId xmlns:a16="http://schemas.microsoft.com/office/drawing/2014/main" id="{8B661282-24AE-9849-E1CC-C60669C02CC5}"/>
              </a:ext>
            </a:extLst>
          </p:cNvPr>
          <p:cNvSpPr txBox="1"/>
          <p:nvPr>
            <p:custDataLst>
              <p:tags r:id="rId3"/>
            </p:custDataLst>
          </p:nvPr>
        </p:nvSpPr>
        <p:spPr>
          <a:xfrm>
            <a:off x="1663447" y="7179807"/>
            <a:ext cx="487680" cy="230832"/>
          </a:xfrm>
          <a:prstGeom prst="rect">
            <a:avLst/>
          </a:prstGeom>
          <a:noFill/>
          <a:ln w="9525">
            <a:noFill/>
          </a:ln>
        </p:spPr>
        <p:txBody>
          <a:bodyPr wrap="square" anchor="t" anchorCtr="0">
            <a:spAutoFit/>
          </a:bodyPr>
          <a:lstStyle/>
          <a:p>
            <a:r>
              <a:rPr lang="en-US" altLang="zh-CN" dirty="0">
                <a:solidFill>
                  <a:schemeClr val="tx1"/>
                </a:solidFill>
                <a:latin typeface="Arial" panose="020B0604020202020204" pitchFamily="34" charset="0"/>
                <a:ea typeface="宋体" panose="02010600030101010101" pitchFamily="2" charset="-122"/>
              </a:rPr>
              <a:t>(a)</a:t>
            </a:r>
          </a:p>
        </p:txBody>
      </p:sp>
      <p:sp>
        <p:nvSpPr>
          <p:cNvPr id="9" name="Text Box 15">
            <a:extLst>
              <a:ext uri="{FF2B5EF4-FFF2-40B4-BE49-F238E27FC236}">
                <a16:creationId xmlns:a16="http://schemas.microsoft.com/office/drawing/2014/main" id="{5C156CE6-26E8-C7A9-C696-EADD83819F1C}"/>
              </a:ext>
            </a:extLst>
          </p:cNvPr>
          <p:cNvSpPr txBox="1"/>
          <p:nvPr>
            <p:custDataLst>
              <p:tags r:id="rId4"/>
            </p:custDataLst>
          </p:nvPr>
        </p:nvSpPr>
        <p:spPr>
          <a:xfrm>
            <a:off x="5465038" y="7176564"/>
            <a:ext cx="487680" cy="230832"/>
          </a:xfrm>
          <a:prstGeom prst="rect">
            <a:avLst/>
          </a:prstGeom>
          <a:noFill/>
          <a:ln w="9525">
            <a:noFill/>
          </a:ln>
        </p:spPr>
        <p:txBody>
          <a:bodyPr wrap="square" anchor="t" anchorCtr="0">
            <a:spAutoFit/>
          </a:bodyPr>
          <a:lstStyle/>
          <a:p>
            <a:r>
              <a:rPr lang="en-US" altLang="zh-CN" dirty="0">
                <a:solidFill>
                  <a:schemeClr val="tx1"/>
                </a:solidFill>
                <a:latin typeface="Arial" panose="020B0604020202020204" pitchFamily="34" charset="0"/>
                <a:ea typeface="宋体" panose="02010600030101010101" pitchFamily="2" charset="-122"/>
              </a:rPr>
              <a:t>(b)</a:t>
            </a:r>
          </a:p>
        </p:txBody>
      </p:sp>
      <p:sp>
        <p:nvSpPr>
          <p:cNvPr id="11" name="Text Box 13">
            <a:extLst>
              <a:ext uri="{FF2B5EF4-FFF2-40B4-BE49-F238E27FC236}">
                <a16:creationId xmlns:a16="http://schemas.microsoft.com/office/drawing/2014/main" id="{6C962879-DE15-B6BE-4348-AD05167C8533}"/>
              </a:ext>
            </a:extLst>
          </p:cNvPr>
          <p:cNvSpPr txBox="1"/>
          <p:nvPr>
            <p:custDataLst>
              <p:tags r:id="rId5"/>
            </p:custDataLst>
          </p:nvPr>
        </p:nvSpPr>
        <p:spPr>
          <a:xfrm>
            <a:off x="2125031" y="7515716"/>
            <a:ext cx="4047301" cy="230832"/>
          </a:xfrm>
          <a:prstGeom prst="rect">
            <a:avLst/>
          </a:prstGeom>
          <a:noFill/>
          <a:ln w="9525">
            <a:noFill/>
          </a:ln>
        </p:spPr>
        <p:txBody>
          <a:bodyPr wrap="square" anchor="t" anchorCtr="0">
            <a:spAutoFit/>
          </a:bodyPr>
          <a:lstStyle/>
          <a:p>
            <a:r>
              <a:rPr lang="en-US" altLang="zh-CN" dirty="0">
                <a:solidFill>
                  <a:schemeClr val="tx1"/>
                </a:solidFill>
                <a:latin typeface="Arial" panose="020B0604020202020204" pitchFamily="34" charset="0"/>
                <a:ea typeface="宋体" panose="02010600030101010101" pitchFamily="2" charset="-122"/>
              </a:rPr>
              <a:t>PRNU</a:t>
            </a:r>
            <a:r>
              <a:rPr lang="zh-CN" altLang="en-US" dirty="0">
                <a:solidFill>
                  <a:schemeClr val="tx1"/>
                </a:solidFill>
                <a:latin typeface="Arial" panose="020B0604020202020204" pitchFamily="34" charset="0"/>
                <a:ea typeface="宋体" panose="02010600030101010101" pitchFamily="2" charset="-122"/>
              </a:rPr>
              <a:t>矫正前后反演的</a:t>
            </a:r>
            <a:r>
              <a:rPr lang="en-US" altLang="zh-CN" dirty="0">
                <a:solidFill>
                  <a:schemeClr val="tx1"/>
                </a:solidFill>
                <a:latin typeface="Arial" panose="020B0604020202020204" pitchFamily="34" charset="0"/>
                <a:ea typeface="宋体" panose="02010600030101010101" pitchFamily="2" charset="-122"/>
              </a:rPr>
              <a:t>AAI</a:t>
            </a:r>
            <a:r>
              <a:rPr lang="zh-CN" altLang="en-US" dirty="0">
                <a:solidFill>
                  <a:schemeClr val="tx1"/>
                </a:solidFill>
                <a:latin typeface="Arial" panose="020B0604020202020204" pitchFamily="34" charset="0"/>
                <a:ea typeface="宋体" panose="02010600030101010101" pitchFamily="2" charset="-122"/>
              </a:rPr>
              <a:t>对比图</a:t>
            </a:r>
            <a:endParaRPr lang="en-US" altLang="zh-CN" dirty="0">
              <a:solidFill>
                <a:schemeClr val="tx1"/>
              </a:solidFill>
              <a:latin typeface="Arial" panose="020B0604020202020204" pitchFamily="34" charset="0"/>
              <a:ea typeface="宋体" panose="02010600030101010101" pitchFamily="2" charset="-122"/>
            </a:endParaRPr>
          </a:p>
        </p:txBody>
      </p:sp>
      <p:sp>
        <p:nvSpPr>
          <p:cNvPr id="13" name="Text Box 13">
            <a:extLst>
              <a:ext uri="{FF2B5EF4-FFF2-40B4-BE49-F238E27FC236}">
                <a16:creationId xmlns:a16="http://schemas.microsoft.com/office/drawing/2014/main" id="{3E657AF5-AB50-EAD4-FD3C-C42BBD78CEAB}"/>
              </a:ext>
            </a:extLst>
          </p:cNvPr>
          <p:cNvSpPr txBox="1"/>
          <p:nvPr>
            <p:custDataLst>
              <p:tags r:id="rId6"/>
            </p:custDataLst>
          </p:nvPr>
        </p:nvSpPr>
        <p:spPr>
          <a:xfrm>
            <a:off x="1216738" y="6507376"/>
            <a:ext cx="7544561" cy="276999"/>
          </a:xfrm>
          <a:prstGeom prst="rect">
            <a:avLst/>
          </a:prstGeom>
          <a:noFill/>
          <a:ln w="9525">
            <a:noFill/>
          </a:ln>
        </p:spPr>
        <p:txBody>
          <a:bodyPr wrap="square" anchor="t" anchorCtr="0">
            <a:spAutoFit/>
          </a:bodyPr>
          <a:lstStyle/>
          <a:p>
            <a:r>
              <a:rPr lang="en-US" altLang="zh-CN"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Comparison of Retrieved AAI Before</a:t>
            </a:r>
            <a:r>
              <a:rPr lang="zh-CN" altLang="en-US"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left</a:t>
            </a:r>
            <a:r>
              <a:rPr lang="zh-CN" altLang="en-US"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 and After</a:t>
            </a:r>
            <a:r>
              <a:rPr lang="zh-CN" altLang="en-US"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right</a:t>
            </a:r>
            <a:r>
              <a:rPr lang="zh-CN" altLang="en-US"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200"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 PRNU Correction</a:t>
            </a:r>
          </a:p>
        </p:txBody>
      </p:sp>
      <p:sp>
        <p:nvSpPr>
          <p:cNvPr id="14" name="文本框 13">
            <a:extLst>
              <a:ext uri="{FF2B5EF4-FFF2-40B4-BE49-F238E27FC236}">
                <a16:creationId xmlns:a16="http://schemas.microsoft.com/office/drawing/2014/main" id="{C3D192BD-9D2A-F9B9-BB41-C426A63F6F27}"/>
              </a:ext>
            </a:extLst>
          </p:cNvPr>
          <p:cNvSpPr txBox="1"/>
          <p:nvPr/>
        </p:nvSpPr>
        <p:spPr>
          <a:xfrm>
            <a:off x="3646458" y="4371869"/>
            <a:ext cx="2432539" cy="584775"/>
          </a:xfrm>
          <a:prstGeom prst="rect">
            <a:avLst/>
          </a:prstGeom>
          <a:noFill/>
        </p:spPr>
        <p:txBody>
          <a:bodyPr wrap="square">
            <a:spAutoFit/>
          </a:bodyPr>
          <a:lstStyle/>
          <a:p>
            <a:r>
              <a:rPr lang="en-US" altLang="zh-CN" sz="1600" dirty="0">
                <a:solidFill>
                  <a:schemeClr val="tx1"/>
                </a:solidFill>
                <a:latin typeface="times" panose="02020603050405020304" pitchFamily="18" charset="0"/>
                <a:cs typeface="times" panose="02020603050405020304" pitchFamily="18" charset="0"/>
              </a:rPr>
              <a:t>Optimization of Fine Striping Artifacts</a:t>
            </a:r>
            <a:endParaRPr lang="zh-CN" altLang="en-US" sz="1600" dirty="0">
              <a:solidFill>
                <a:schemeClr val="tx1"/>
              </a:solidFill>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41355318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BBC96-9508-95AC-2E73-D809ADAD4193}"/>
            </a:ext>
          </a:extLst>
        </p:cNvPr>
        <p:cNvGrpSpPr/>
        <p:nvPr/>
      </p:nvGrpSpPr>
      <p:grpSpPr>
        <a:xfrm>
          <a:off x="0" y="0"/>
          <a:ext cx="0" cy="0"/>
          <a:chOff x="0" y="0"/>
          <a:chExt cx="0" cy="0"/>
        </a:xfrm>
      </p:grpSpPr>
      <p:pic>
        <p:nvPicPr>
          <p:cNvPr id="10" name="图片 9">
            <a:extLst>
              <a:ext uri="{FF2B5EF4-FFF2-40B4-BE49-F238E27FC236}">
                <a16:creationId xmlns:a16="http://schemas.microsoft.com/office/drawing/2014/main" id="{DF983B80-F583-A9E7-ECD6-FF71CC085BF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0160" y="1381244"/>
            <a:ext cx="3057440" cy="5186946"/>
          </a:xfrm>
          <a:prstGeom prst="rect">
            <a:avLst/>
          </a:prstGeom>
        </p:spPr>
      </p:pic>
      <p:sp>
        <p:nvSpPr>
          <p:cNvPr id="2" name="Title 1">
            <a:extLst>
              <a:ext uri="{FF2B5EF4-FFF2-40B4-BE49-F238E27FC236}">
                <a16:creationId xmlns:a16="http://schemas.microsoft.com/office/drawing/2014/main" id="{76CB479C-A56A-8798-4E2E-EADAF897E036}"/>
              </a:ext>
            </a:extLst>
          </p:cNvPr>
          <p:cNvSpPr>
            <a:spLocks noGrp="1"/>
          </p:cNvSpPr>
          <p:nvPr>
            <p:ph type="title"/>
          </p:nvPr>
        </p:nvSpPr>
        <p:spPr>
          <a:xfrm>
            <a:off x="603213" y="348310"/>
            <a:ext cx="7160395" cy="440838"/>
          </a:xfrm>
        </p:spPr>
        <p:txBody>
          <a:bodyPr/>
          <a:lstStyle/>
          <a:p>
            <a:pPr algn="l"/>
            <a:r>
              <a:rPr lang="en-US" sz="3600" b="1" dirty="0"/>
              <a:t>Level 2 Product Validation</a:t>
            </a:r>
          </a:p>
        </p:txBody>
      </p:sp>
      <p:sp>
        <p:nvSpPr>
          <p:cNvPr id="12" name="文本框 11">
            <a:extLst>
              <a:ext uri="{FF2B5EF4-FFF2-40B4-BE49-F238E27FC236}">
                <a16:creationId xmlns:a16="http://schemas.microsoft.com/office/drawing/2014/main" id="{209D7FBF-6E36-425D-CBCA-CBED496655F9}"/>
              </a:ext>
            </a:extLst>
          </p:cNvPr>
          <p:cNvSpPr txBox="1"/>
          <p:nvPr/>
        </p:nvSpPr>
        <p:spPr>
          <a:xfrm>
            <a:off x="296231" y="1266562"/>
            <a:ext cx="607859" cy="369332"/>
          </a:xfrm>
          <a:prstGeom prst="rect">
            <a:avLst/>
          </a:prstGeom>
          <a:noFill/>
        </p:spPr>
        <p:txBody>
          <a:bodyPr wrap="none" rtlCol="0">
            <a:spAutoFit/>
          </a:bodyPr>
          <a:lstStyle/>
          <a:p>
            <a:pPr fontAlgn="auto">
              <a:spcBef>
                <a:spcPts val="0"/>
              </a:spcBef>
              <a:spcAft>
                <a:spcPts val="0"/>
              </a:spcAft>
            </a:pPr>
            <a:r>
              <a:rPr lang="en-US" altLang="zh-CN" sz="1800" dirty="0">
                <a:solidFill>
                  <a:srgbClr val="FF0000"/>
                </a:solidFill>
                <a:latin typeface="Times New Roman" panose="02020603050405020304" pitchFamily="18" charset="0"/>
                <a:ea typeface="等线"/>
                <a:cs typeface="Times New Roman" panose="02020603050405020304" pitchFamily="18" charset="0"/>
              </a:rPr>
              <a:t>NO</a:t>
            </a:r>
            <a:r>
              <a:rPr lang="en-US" altLang="zh-CN" sz="1800" baseline="-25000" dirty="0">
                <a:solidFill>
                  <a:srgbClr val="FF0000"/>
                </a:solidFill>
                <a:latin typeface="Times New Roman" panose="02020603050405020304" pitchFamily="18" charset="0"/>
                <a:ea typeface="等线"/>
                <a:cs typeface="Times New Roman" panose="02020603050405020304" pitchFamily="18" charset="0"/>
              </a:rPr>
              <a:t>2</a:t>
            </a:r>
            <a:endParaRPr lang="zh-CN" altLang="en-US" sz="1800" baseline="-25000" dirty="0">
              <a:solidFill>
                <a:srgbClr val="FF0000"/>
              </a:solidFill>
              <a:latin typeface="Times New Roman" panose="02020603050405020304" pitchFamily="18" charset="0"/>
              <a:ea typeface="等线"/>
              <a:cs typeface="Times New Roman" panose="02020603050405020304" pitchFamily="18" charset="0"/>
            </a:endParaRPr>
          </a:p>
        </p:txBody>
      </p:sp>
      <p:sp>
        <p:nvSpPr>
          <p:cNvPr id="8" name="Text Box 15">
            <a:extLst>
              <a:ext uri="{FF2B5EF4-FFF2-40B4-BE49-F238E27FC236}">
                <a16:creationId xmlns:a16="http://schemas.microsoft.com/office/drawing/2014/main" id="{D1C5C5F5-BBFA-D582-CE78-94ACAD60EA83}"/>
              </a:ext>
            </a:extLst>
          </p:cNvPr>
          <p:cNvSpPr txBox="1"/>
          <p:nvPr>
            <p:custDataLst>
              <p:tags r:id="rId1"/>
            </p:custDataLst>
          </p:nvPr>
        </p:nvSpPr>
        <p:spPr>
          <a:xfrm>
            <a:off x="356320" y="5890269"/>
            <a:ext cx="487680" cy="338554"/>
          </a:xfrm>
          <a:prstGeom prst="rect">
            <a:avLst/>
          </a:prstGeom>
          <a:noFill/>
          <a:ln w="9525">
            <a:noFill/>
          </a:ln>
        </p:spPr>
        <p:txBody>
          <a:bodyPr wrap="square" anchor="t" anchorCtr="0">
            <a:spAutoFit/>
          </a:bodyPr>
          <a:lstStyle/>
          <a:p>
            <a:r>
              <a:rPr lang="en-US" altLang="zh-CN" sz="1600" dirty="0">
                <a:solidFill>
                  <a:schemeClr val="tx1"/>
                </a:solidFill>
                <a:latin typeface="Arial" panose="020B0604020202020204" pitchFamily="34" charset="0"/>
                <a:ea typeface="宋体" panose="02010600030101010101" pitchFamily="2" charset="-122"/>
              </a:rPr>
              <a:t>(a)</a:t>
            </a:r>
          </a:p>
        </p:txBody>
      </p:sp>
      <p:sp>
        <p:nvSpPr>
          <p:cNvPr id="9" name="Text Box 15">
            <a:extLst>
              <a:ext uri="{FF2B5EF4-FFF2-40B4-BE49-F238E27FC236}">
                <a16:creationId xmlns:a16="http://schemas.microsoft.com/office/drawing/2014/main" id="{8D020359-ACCE-62A8-347E-4F64EDAA76CC}"/>
              </a:ext>
            </a:extLst>
          </p:cNvPr>
          <p:cNvSpPr txBox="1"/>
          <p:nvPr>
            <p:custDataLst>
              <p:tags r:id="rId2"/>
            </p:custDataLst>
          </p:nvPr>
        </p:nvSpPr>
        <p:spPr>
          <a:xfrm>
            <a:off x="4709160" y="5890269"/>
            <a:ext cx="487680" cy="338554"/>
          </a:xfrm>
          <a:prstGeom prst="rect">
            <a:avLst/>
          </a:prstGeom>
          <a:noFill/>
          <a:ln w="9525">
            <a:noFill/>
          </a:ln>
        </p:spPr>
        <p:txBody>
          <a:bodyPr wrap="square" anchor="t" anchorCtr="0">
            <a:spAutoFit/>
          </a:bodyPr>
          <a:lstStyle/>
          <a:p>
            <a:r>
              <a:rPr lang="en-US" altLang="zh-CN" sz="1600" dirty="0">
                <a:solidFill>
                  <a:schemeClr val="tx1"/>
                </a:solidFill>
                <a:latin typeface="Arial" panose="020B0604020202020204" pitchFamily="34" charset="0"/>
                <a:ea typeface="宋体" panose="02010600030101010101" pitchFamily="2" charset="-122"/>
              </a:rPr>
              <a:t>(b)</a:t>
            </a:r>
          </a:p>
        </p:txBody>
      </p:sp>
      <p:pic>
        <p:nvPicPr>
          <p:cNvPr id="15" name="图片 14">
            <a:extLst>
              <a:ext uri="{FF2B5EF4-FFF2-40B4-BE49-F238E27FC236}">
                <a16:creationId xmlns:a16="http://schemas.microsoft.com/office/drawing/2014/main" id="{EDDD2334-D162-AD50-591F-44BBACC6126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62644" y="1378063"/>
            <a:ext cx="2998135" cy="5086336"/>
          </a:xfrm>
          <a:prstGeom prst="rect">
            <a:avLst/>
          </a:prstGeom>
        </p:spPr>
      </p:pic>
      <p:sp>
        <p:nvSpPr>
          <p:cNvPr id="16" name="Text Box 13">
            <a:extLst>
              <a:ext uri="{FF2B5EF4-FFF2-40B4-BE49-F238E27FC236}">
                <a16:creationId xmlns:a16="http://schemas.microsoft.com/office/drawing/2014/main" id="{297B6636-D015-B135-C794-07D3ED6120DB}"/>
              </a:ext>
            </a:extLst>
          </p:cNvPr>
          <p:cNvSpPr txBox="1"/>
          <p:nvPr>
            <p:custDataLst>
              <p:tags r:id="rId3"/>
            </p:custDataLst>
          </p:nvPr>
        </p:nvSpPr>
        <p:spPr>
          <a:xfrm>
            <a:off x="690128" y="6464399"/>
            <a:ext cx="7693408" cy="338554"/>
          </a:xfrm>
          <a:prstGeom prst="rect">
            <a:avLst/>
          </a:prstGeom>
          <a:noFill/>
          <a:ln w="9525">
            <a:noFill/>
          </a:ln>
        </p:spPr>
        <p:txBody>
          <a:bodyPr wrap="square" anchor="t" anchorCtr="0">
            <a:spAutoFit/>
          </a:bodyPr>
          <a:lstStyle/>
          <a:p>
            <a:r>
              <a:rPr lang="en-US" altLang="zh-CN" sz="1600" dirty="0">
                <a:solidFill>
                  <a:schemeClr val="tx1"/>
                </a:solidFill>
                <a:latin typeface="Arial" panose="020B0604020202020204" pitchFamily="34" charset="0"/>
                <a:ea typeface="宋体" panose="02010600030101010101" pitchFamily="2" charset="-122"/>
              </a:rPr>
              <a:t>Comparison Map of Retrieved NO₂ Before (a) and After (b) PRNU Correction</a:t>
            </a:r>
          </a:p>
        </p:txBody>
      </p:sp>
    </p:spTree>
    <p:extLst>
      <p:ext uri="{BB962C8B-B14F-4D97-AF65-F5344CB8AC3E}">
        <p14:creationId xmlns:p14="http://schemas.microsoft.com/office/powerpoint/2010/main" val="1193565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0D439-9B09-8A76-B83F-F8A0CB8969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1556C2-EE38-28A9-BA5D-047C3421C068}"/>
              </a:ext>
            </a:extLst>
          </p:cNvPr>
          <p:cNvSpPr>
            <a:spLocks noGrp="1"/>
          </p:cNvSpPr>
          <p:nvPr>
            <p:ph type="title"/>
          </p:nvPr>
        </p:nvSpPr>
        <p:spPr>
          <a:xfrm>
            <a:off x="603213" y="348310"/>
            <a:ext cx="7160395" cy="440838"/>
          </a:xfrm>
        </p:spPr>
        <p:txBody>
          <a:bodyPr/>
          <a:lstStyle/>
          <a:p>
            <a:pPr algn="l"/>
            <a:r>
              <a:rPr lang="en-US" sz="3600" b="1" dirty="0">
                <a:latin typeface="+mn-lt"/>
              </a:rPr>
              <a:t>Level 2 Product Validation</a:t>
            </a:r>
          </a:p>
        </p:txBody>
      </p:sp>
      <p:sp>
        <p:nvSpPr>
          <p:cNvPr id="12" name="文本框 11">
            <a:extLst>
              <a:ext uri="{FF2B5EF4-FFF2-40B4-BE49-F238E27FC236}">
                <a16:creationId xmlns:a16="http://schemas.microsoft.com/office/drawing/2014/main" id="{F043E374-CA93-F362-0DEC-9AAE104C744A}"/>
              </a:ext>
            </a:extLst>
          </p:cNvPr>
          <p:cNvSpPr txBox="1"/>
          <p:nvPr/>
        </p:nvSpPr>
        <p:spPr>
          <a:xfrm>
            <a:off x="296231" y="1266562"/>
            <a:ext cx="852285" cy="369332"/>
          </a:xfrm>
          <a:prstGeom prst="rect">
            <a:avLst/>
          </a:prstGeom>
          <a:noFill/>
        </p:spPr>
        <p:txBody>
          <a:bodyPr wrap="none" rtlCol="0">
            <a:spAutoFit/>
          </a:bodyPr>
          <a:lstStyle/>
          <a:p>
            <a:pPr fontAlgn="auto">
              <a:spcBef>
                <a:spcPts val="0"/>
              </a:spcBef>
              <a:spcAft>
                <a:spcPts val="0"/>
              </a:spcAft>
            </a:pPr>
            <a:r>
              <a:rPr lang="en-US" altLang="zh-CN" sz="1800" dirty="0">
                <a:solidFill>
                  <a:srgbClr val="FF0000"/>
                </a:solidFill>
                <a:latin typeface="+mn-lt"/>
                <a:ea typeface="等线"/>
                <a:cs typeface="Times New Roman" panose="02020603050405020304" pitchFamily="18" charset="0"/>
              </a:rPr>
              <a:t>CLOUD</a:t>
            </a:r>
            <a:endParaRPr lang="zh-CN" altLang="en-US" sz="1800" dirty="0">
              <a:solidFill>
                <a:srgbClr val="FF0000"/>
              </a:solidFill>
              <a:latin typeface="+mn-lt"/>
              <a:ea typeface="等线"/>
              <a:cs typeface="Times New Roman" panose="02020603050405020304" pitchFamily="18" charset="0"/>
            </a:endParaRPr>
          </a:p>
        </p:txBody>
      </p:sp>
      <p:pic>
        <p:nvPicPr>
          <p:cNvPr id="3" name="图片 2" descr="cf_oms_OMSNV0848_PRNU1">
            <a:extLst>
              <a:ext uri="{FF2B5EF4-FFF2-40B4-BE49-F238E27FC236}">
                <a16:creationId xmlns:a16="http://schemas.microsoft.com/office/drawing/2014/main" id="{F7DF5C61-C724-EE73-9015-AC9D3594A740}"/>
              </a:ext>
            </a:extLst>
          </p:cNvPr>
          <p:cNvPicPr>
            <a:picLocks noChangeAspect="1"/>
          </p:cNvPicPr>
          <p:nvPr/>
        </p:nvPicPr>
        <p:blipFill>
          <a:blip r:embed="rId6"/>
          <a:srcRect l="4491" r="12301"/>
          <a:stretch>
            <a:fillRect/>
          </a:stretch>
        </p:blipFill>
        <p:spPr>
          <a:xfrm>
            <a:off x="4619491" y="1732070"/>
            <a:ext cx="4041518" cy="3504583"/>
          </a:xfrm>
          <a:prstGeom prst="rect">
            <a:avLst/>
          </a:prstGeom>
        </p:spPr>
      </p:pic>
      <p:pic>
        <p:nvPicPr>
          <p:cNvPr id="4" name="图片 3" descr="cf_oms_OMSNV0848_L1">
            <a:extLst>
              <a:ext uri="{FF2B5EF4-FFF2-40B4-BE49-F238E27FC236}">
                <a16:creationId xmlns:a16="http://schemas.microsoft.com/office/drawing/2014/main" id="{EBD18CD6-E847-B506-9632-163FB1DBCF19}"/>
              </a:ext>
            </a:extLst>
          </p:cNvPr>
          <p:cNvPicPr>
            <a:picLocks noChangeAspect="1"/>
          </p:cNvPicPr>
          <p:nvPr/>
        </p:nvPicPr>
        <p:blipFill>
          <a:blip r:embed="rId7"/>
          <a:srcRect r="11796"/>
          <a:stretch>
            <a:fillRect/>
          </a:stretch>
        </p:blipFill>
        <p:spPr>
          <a:xfrm>
            <a:off x="248103" y="1671304"/>
            <a:ext cx="4313909" cy="3565350"/>
          </a:xfrm>
          <a:prstGeom prst="rect">
            <a:avLst/>
          </a:prstGeom>
        </p:spPr>
      </p:pic>
      <p:sp>
        <p:nvSpPr>
          <p:cNvPr id="5" name="Text Box 13">
            <a:extLst>
              <a:ext uri="{FF2B5EF4-FFF2-40B4-BE49-F238E27FC236}">
                <a16:creationId xmlns:a16="http://schemas.microsoft.com/office/drawing/2014/main" id="{5CD5BD77-79E6-D548-40EB-8F306E5F9622}"/>
              </a:ext>
            </a:extLst>
          </p:cNvPr>
          <p:cNvSpPr txBox="1"/>
          <p:nvPr>
            <p:custDataLst>
              <p:tags r:id="rId1"/>
            </p:custDataLst>
          </p:nvPr>
        </p:nvSpPr>
        <p:spPr>
          <a:xfrm>
            <a:off x="1960189" y="1492470"/>
            <a:ext cx="1275380" cy="369332"/>
          </a:xfrm>
          <a:prstGeom prst="rect">
            <a:avLst/>
          </a:prstGeom>
          <a:noFill/>
          <a:ln w="9525">
            <a:noFill/>
          </a:ln>
        </p:spPr>
        <p:txBody>
          <a:bodyPr wrap="square" anchor="t" anchorCtr="0">
            <a:spAutoFit/>
          </a:bodyPr>
          <a:lstStyle/>
          <a:p>
            <a:r>
              <a:rPr lang="en-US" altLang="zh-CN" sz="1800" dirty="0">
                <a:solidFill>
                  <a:schemeClr val="tx1"/>
                </a:solidFill>
                <a:latin typeface="+mn-lt"/>
                <a:ea typeface="宋体" panose="02010600030101010101" pitchFamily="2" charset="-122"/>
              </a:rPr>
              <a:t>L1_OLD</a:t>
            </a:r>
          </a:p>
        </p:txBody>
      </p:sp>
      <p:sp>
        <p:nvSpPr>
          <p:cNvPr id="6" name="Text Box 15">
            <a:extLst>
              <a:ext uri="{FF2B5EF4-FFF2-40B4-BE49-F238E27FC236}">
                <a16:creationId xmlns:a16="http://schemas.microsoft.com/office/drawing/2014/main" id="{928B7B1B-4010-AA8F-7EA0-CA9EE314BC4E}"/>
              </a:ext>
            </a:extLst>
          </p:cNvPr>
          <p:cNvSpPr txBox="1"/>
          <p:nvPr>
            <p:custDataLst>
              <p:tags r:id="rId2"/>
            </p:custDataLst>
          </p:nvPr>
        </p:nvSpPr>
        <p:spPr>
          <a:xfrm>
            <a:off x="6088784" y="1492470"/>
            <a:ext cx="2221873" cy="369332"/>
          </a:xfrm>
          <a:prstGeom prst="rect">
            <a:avLst/>
          </a:prstGeom>
          <a:noFill/>
          <a:ln w="9525">
            <a:noFill/>
          </a:ln>
        </p:spPr>
        <p:txBody>
          <a:bodyPr wrap="square" anchor="t" anchorCtr="0">
            <a:spAutoFit/>
          </a:bodyPr>
          <a:lstStyle/>
          <a:p>
            <a:r>
              <a:rPr lang="en-US" altLang="zh-CN" sz="1800" dirty="0">
                <a:solidFill>
                  <a:schemeClr val="tx1"/>
                </a:solidFill>
                <a:latin typeface="+mn-lt"/>
                <a:ea typeface="宋体" panose="02010600030101010101" pitchFamily="2" charset="-122"/>
              </a:rPr>
              <a:t>L1_PRNU1</a:t>
            </a:r>
          </a:p>
        </p:txBody>
      </p:sp>
      <p:sp>
        <p:nvSpPr>
          <p:cNvPr id="7" name="Text Box 13">
            <a:extLst>
              <a:ext uri="{FF2B5EF4-FFF2-40B4-BE49-F238E27FC236}">
                <a16:creationId xmlns:a16="http://schemas.microsoft.com/office/drawing/2014/main" id="{A6182E84-3E62-CAF9-3F78-3D192B78AB37}"/>
              </a:ext>
            </a:extLst>
          </p:cNvPr>
          <p:cNvSpPr txBox="1"/>
          <p:nvPr>
            <p:custDataLst>
              <p:tags r:id="rId3"/>
            </p:custDataLst>
          </p:nvPr>
        </p:nvSpPr>
        <p:spPr>
          <a:xfrm>
            <a:off x="805344" y="5533244"/>
            <a:ext cx="7707443" cy="646331"/>
          </a:xfrm>
          <a:prstGeom prst="rect">
            <a:avLst/>
          </a:prstGeom>
          <a:noFill/>
          <a:ln w="9525">
            <a:noFill/>
          </a:ln>
        </p:spPr>
        <p:txBody>
          <a:bodyPr wrap="square" anchor="t" anchorCtr="0">
            <a:spAutoFit/>
          </a:bodyPr>
          <a:lstStyle/>
          <a:p>
            <a:r>
              <a:rPr lang="en-US" altLang="zh-CN" sz="1800" dirty="0">
                <a:solidFill>
                  <a:schemeClr val="tx1"/>
                </a:solidFill>
                <a:latin typeface="+mn-lt"/>
                <a:ea typeface="宋体" panose="02010600030101010101" pitchFamily="2" charset="-122"/>
              </a:rPr>
              <a:t>Comparison Map of Retrieved Cloud Parameters Before (a) and After (b) PRNU Correction</a:t>
            </a:r>
          </a:p>
        </p:txBody>
      </p:sp>
    </p:spTree>
    <p:extLst>
      <p:ext uri="{BB962C8B-B14F-4D97-AF65-F5344CB8AC3E}">
        <p14:creationId xmlns:p14="http://schemas.microsoft.com/office/powerpoint/2010/main" val="30142477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F8844-02A6-D340-7D75-7E3691A92B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005F69-9F7B-9026-A317-0E6E68618EB1}"/>
              </a:ext>
            </a:extLst>
          </p:cNvPr>
          <p:cNvSpPr>
            <a:spLocks noGrp="1"/>
          </p:cNvSpPr>
          <p:nvPr>
            <p:ph type="title"/>
          </p:nvPr>
        </p:nvSpPr>
        <p:spPr>
          <a:xfrm>
            <a:off x="298888" y="359607"/>
            <a:ext cx="3978234" cy="568511"/>
          </a:xfrm>
        </p:spPr>
        <p:txBody>
          <a:bodyPr/>
          <a:lstStyle/>
          <a:p>
            <a:pPr algn="l"/>
            <a:r>
              <a:rPr lang="en-US" sz="3600" dirty="0"/>
              <a:t>Outline</a:t>
            </a:r>
          </a:p>
        </p:txBody>
      </p:sp>
      <p:sp>
        <p:nvSpPr>
          <p:cNvPr id="3" name="Content Placeholder 2">
            <a:extLst>
              <a:ext uri="{FF2B5EF4-FFF2-40B4-BE49-F238E27FC236}">
                <a16:creationId xmlns:a16="http://schemas.microsoft.com/office/drawing/2014/main" id="{50E7DDB2-AC38-3F4D-9FA8-78557BEE97A3}"/>
              </a:ext>
            </a:extLst>
          </p:cNvPr>
          <p:cNvSpPr>
            <a:spLocks noGrp="1"/>
          </p:cNvSpPr>
          <p:nvPr>
            <p:ph idx="1"/>
          </p:nvPr>
        </p:nvSpPr>
        <p:spPr>
          <a:xfrm>
            <a:off x="1257489" y="1231392"/>
            <a:ext cx="7928285" cy="4676540"/>
          </a:xfrm>
        </p:spPr>
        <p:txBody>
          <a:bodyPr/>
          <a:lstStyle/>
          <a:p>
            <a:pPr>
              <a:spcBef>
                <a:spcPts val="0"/>
              </a:spcBef>
            </a:pPr>
            <a:endParaRPr lang="en-US" sz="2600" dirty="0">
              <a:latin typeface="Times New Roman" panose="02020603050405020304" pitchFamily="18" charset="0"/>
              <a:cs typeface="Times New Roman" panose="02020603050405020304" pitchFamily="18" charset="0"/>
            </a:endParaRPr>
          </a:p>
          <a:p>
            <a:pPr>
              <a:spcBef>
                <a:spcPts val="0"/>
              </a:spcBef>
            </a:pPr>
            <a:r>
              <a:rPr lang="en-US" sz="2600" dirty="0">
                <a:latin typeface="Times New Roman" panose="02020603050405020304" pitchFamily="18" charset="0"/>
                <a:cs typeface="Times New Roman" panose="02020603050405020304" pitchFamily="18" charset="0"/>
              </a:rPr>
              <a:t>FY-3F </a:t>
            </a:r>
            <a:r>
              <a:rPr lang="en-US" altLang="zh-CN" sz="2600" dirty="0">
                <a:latin typeface="Times New Roman" panose="02020603050405020304" pitchFamily="18" charset="0"/>
                <a:cs typeface="Times New Roman" panose="02020603050405020304" pitchFamily="18" charset="0"/>
              </a:rPr>
              <a:t>OMS-Nadir instrument Review</a:t>
            </a:r>
            <a:endParaRPr lang="en-US" sz="2600" dirty="0">
              <a:latin typeface="Times New Roman" panose="02020603050405020304" pitchFamily="18" charset="0"/>
              <a:cs typeface="Times New Roman" panose="02020603050405020304" pitchFamily="18" charset="0"/>
            </a:endParaRPr>
          </a:p>
          <a:p>
            <a:pPr>
              <a:spcBef>
                <a:spcPts val="0"/>
              </a:spcBef>
            </a:pPr>
            <a:r>
              <a:rPr lang="en-US" sz="2600" dirty="0">
                <a:latin typeface="Times New Roman" panose="02020603050405020304" pitchFamily="18" charset="0"/>
                <a:cs typeface="Times New Roman" panose="02020603050405020304" pitchFamily="18" charset="0"/>
              </a:rPr>
              <a:t>On-orbit Performance Analysis and Data Processing</a:t>
            </a:r>
          </a:p>
          <a:p>
            <a:pPr marL="1177200">
              <a:spcBef>
                <a:spcPts val="0"/>
              </a:spcBef>
            </a:pPr>
            <a:r>
              <a:rPr lang="en-US" sz="2600" dirty="0">
                <a:solidFill>
                  <a:srgbClr val="0070C0"/>
                </a:solidFill>
                <a:latin typeface="Times New Roman" panose="02020603050405020304" pitchFamily="18" charset="0"/>
                <a:cs typeface="Times New Roman" panose="02020603050405020304" pitchFamily="18" charset="0"/>
              </a:rPr>
              <a:t>On-orbit Performance </a:t>
            </a:r>
          </a:p>
          <a:p>
            <a:pPr marL="1177200">
              <a:spcBef>
                <a:spcPts val="0"/>
              </a:spcBef>
            </a:pPr>
            <a:r>
              <a:rPr lang="en-US" sz="2600" dirty="0">
                <a:solidFill>
                  <a:srgbClr val="0070C0"/>
                </a:solidFill>
                <a:latin typeface="Times New Roman" panose="02020603050405020304" pitchFamily="18" charset="0"/>
                <a:cs typeface="Times New Roman" panose="02020603050405020304" pitchFamily="18" charset="0"/>
              </a:rPr>
              <a:t>WLS </a:t>
            </a:r>
            <a:r>
              <a:rPr lang="en-US" altLang="zh-CN" sz="2600" dirty="0">
                <a:solidFill>
                  <a:srgbClr val="0070C0"/>
                </a:solidFill>
                <a:latin typeface="Times New Roman" panose="02020603050405020304" pitchFamily="18" charset="0"/>
                <a:cs typeface="Times New Roman" panose="02020603050405020304" pitchFamily="18" charset="0"/>
              </a:rPr>
              <a:t>Analysis</a:t>
            </a:r>
          </a:p>
          <a:p>
            <a:pPr marL="1177200">
              <a:spcBef>
                <a:spcPts val="0"/>
              </a:spcBef>
            </a:pPr>
            <a:r>
              <a:rPr lang="en-US" sz="2600" dirty="0">
                <a:solidFill>
                  <a:srgbClr val="0070C0"/>
                </a:solidFill>
                <a:latin typeface="Times New Roman" panose="02020603050405020304" pitchFamily="18" charset="0"/>
                <a:cs typeface="Times New Roman" panose="02020603050405020304" pitchFamily="18" charset="0"/>
              </a:rPr>
              <a:t>Data Processing</a:t>
            </a:r>
          </a:p>
          <a:p>
            <a:pPr>
              <a:spcBef>
                <a:spcPts val="0"/>
              </a:spcBef>
            </a:pPr>
            <a:r>
              <a:rPr lang="en-US" sz="2600" dirty="0">
                <a:solidFill>
                  <a:srgbClr val="000000"/>
                </a:solidFill>
                <a:latin typeface="Times New Roman" panose="02020603050405020304" pitchFamily="18" charset="0"/>
                <a:cs typeface="Times New Roman" panose="02020603050405020304" pitchFamily="18" charset="0"/>
              </a:rPr>
              <a:t>Level 2 Product Validation</a:t>
            </a:r>
          </a:p>
          <a:p>
            <a:pPr marL="1249200" lvl="1" indent="-457200">
              <a:spcBef>
                <a:spcPts val="0"/>
              </a:spcBef>
              <a:buFont typeface="Arial" panose="020B0604020202020204" pitchFamily="34" charset="0"/>
              <a:buChar char="•"/>
            </a:pPr>
            <a:r>
              <a:rPr lang="en-US" sz="2600" dirty="0">
                <a:solidFill>
                  <a:srgbClr val="0070C0"/>
                </a:solidFill>
                <a:latin typeface="Times New Roman" panose="02020603050405020304" pitchFamily="18" charset="0"/>
                <a:cs typeface="Times New Roman" panose="02020603050405020304" pitchFamily="18" charset="0"/>
              </a:rPr>
              <a:t>AOD and AAI</a:t>
            </a:r>
          </a:p>
          <a:p>
            <a:pPr marL="1249200" lvl="1" indent="-457200">
              <a:spcBef>
                <a:spcPts val="0"/>
              </a:spcBef>
              <a:buFont typeface="Arial" panose="020B0604020202020204" pitchFamily="34" charset="0"/>
              <a:buChar char="•"/>
            </a:pPr>
            <a:r>
              <a:rPr lang="en-US" altLang="zh-CN" sz="2600" dirty="0">
                <a:solidFill>
                  <a:srgbClr val="0070C0"/>
                </a:solidFill>
                <a:latin typeface="Times New Roman" panose="02020603050405020304" pitchFamily="18" charset="0"/>
                <a:cs typeface="Times New Roman" panose="02020603050405020304" pitchFamily="18" charset="0"/>
              </a:rPr>
              <a:t>NO₂ TVCD</a:t>
            </a:r>
          </a:p>
          <a:p>
            <a:pPr marL="1249200" lvl="1" indent="-457200">
              <a:spcBef>
                <a:spcPts val="0"/>
              </a:spcBef>
              <a:buFont typeface="Arial" panose="020B0604020202020204" pitchFamily="34" charset="0"/>
              <a:buChar char="•"/>
            </a:pPr>
            <a:r>
              <a:rPr lang="en-US" sz="2600" dirty="0">
                <a:solidFill>
                  <a:srgbClr val="0070C0"/>
                </a:solidFill>
                <a:latin typeface="Times New Roman" panose="02020603050405020304" pitchFamily="18" charset="0"/>
                <a:cs typeface="Times New Roman" panose="02020603050405020304" pitchFamily="18" charset="0"/>
              </a:rPr>
              <a:t>Cloud Fraction</a:t>
            </a:r>
            <a:endParaRPr lang="en-US" altLang="zh-CN" sz="2600" dirty="0">
              <a:solidFill>
                <a:srgbClr val="0070C0"/>
              </a:solidFill>
              <a:latin typeface="Times New Roman" panose="02020603050405020304" pitchFamily="18" charset="0"/>
              <a:cs typeface="Times New Roman" panose="02020603050405020304" pitchFamily="18" charset="0"/>
            </a:endParaRPr>
          </a:p>
          <a:p>
            <a:pPr marL="0" lvl="1" indent="0">
              <a:spcBef>
                <a:spcPts val="0"/>
              </a:spcBef>
              <a:buFont typeface="Arial" panose="020B0604020202020204" pitchFamily="34" charset="0"/>
              <a:buChar char="•"/>
            </a:pPr>
            <a:r>
              <a:rPr lang="en-US" altLang="zh-CN" sz="2600" dirty="0">
                <a:solidFill>
                  <a:srgbClr val="FF0000"/>
                </a:solidFill>
                <a:latin typeface="Times New Roman" panose="02020603050405020304" pitchFamily="18" charset="0"/>
                <a:cs typeface="Times New Roman" panose="02020603050405020304" pitchFamily="18" charset="0"/>
              </a:rPr>
              <a:t>   Conclusion</a:t>
            </a:r>
            <a:endParaRPr lang="en-US" sz="2600" dirty="0">
              <a:solidFill>
                <a:srgbClr val="FF0000"/>
              </a:solidFill>
              <a:latin typeface="Times New Roman" panose="02020603050405020304" pitchFamily="18" charset="0"/>
              <a:cs typeface="Times New Roman" panose="02020603050405020304" pitchFamily="18" charset="0"/>
            </a:endParaRPr>
          </a:p>
          <a:p>
            <a:pPr marL="514350" indent="-457200">
              <a:buNone/>
            </a:pPr>
            <a:endParaRPr lang="en-US" sz="2600" i="1" dirty="0">
              <a:solidFill>
                <a:srgbClr val="000000"/>
              </a:solidFill>
              <a:latin typeface="Times New Roman" panose="02020603050405020304" pitchFamily="18" charset="0"/>
              <a:cs typeface="Times New Roman" panose="02020603050405020304" pitchFamily="18" charset="0"/>
            </a:endParaRPr>
          </a:p>
          <a:p>
            <a:pPr lvl="1"/>
            <a:endParaRPr lang="en-US"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90638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4DB31-EBCE-993F-BB3E-99CE40F44F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60A6EA-38F9-93F2-4EFA-D41B56476B16}"/>
              </a:ext>
            </a:extLst>
          </p:cNvPr>
          <p:cNvSpPr>
            <a:spLocks noGrp="1"/>
          </p:cNvSpPr>
          <p:nvPr>
            <p:ph type="title"/>
          </p:nvPr>
        </p:nvSpPr>
        <p:spPr>
          <a:xfrm>
            <a:off x="298888" y="359607"/>
            <a:ext cx="3978234" cy="568511"/>
          </a:xfrm>
        </p:spPr>
        <p:txBody>
          <a:bodyPr/>
          <a:lstStyle/>
          <a:p>
            <a:pPr algn="l"/>
            <a:r>
              <a:rPr lang="en-US" sz="3600" dirty="0"/>
              <a:t>Conclusion</a:t>
            </a:r>
          </a:p>
        </p:txBody>
      </p:sp>
      <p:sp>
        <p:nvSpPr>
          <p:cNvPr id="7" name="文本框 6">
            <a:extLst>
              <a:ext uri="{FF2B5EF4-FFF2-40B4-BE49-F238E27FC236}">
                <a16:creationId xmlns:a16="http://schemas.microsoft.com/office/drawing/2014/main" id="{A978822F-5018-AF60-D249-561F18A48596}"/>
              </a:ext>
            </a:extLst>
          </p:cNvPr>
          <p:cNvSpPr txBox="1"/>
          <p:nvPr/>
        </p:nvSpPr>
        <p:spPr>
          <a:xfrm>
            <a:off x="492368" y="1547447"/>
            <a:ext cx="8881403" cy="2519408"/>
          </a:xfrm>
          <a:prstGeom prst="rect">
            <a:avLst/>
          </a:prstGeom>
          <a:noFill/>
        </p:spPr>
        <p:txBody>
          <a:bodyPr wrap="square">
            <a:spAutoFit/>
          </a:bodyPr>
          <a:lstStyle/>
          <a:p>
            <a:pPr algn="l">
              <a:lnSpc>
                <a:spcPts val="1800"/>
              </a:lnSpc>
              <a:buNone/>
            </a:pPr>
            <a:r>
              <a:rPr lang="en-US" altLang="zh-CN" sz="2800" b="1" dirty="0">
                <a:solidFill>
                  <a:srgbClr val="000000"/>
                </a:solidFill>
                <a:effectLst/>
                <a:latin typeface="Times New Roman" panose="02020603050405020304" pitchFamily="18" charset="0"/>
                <a:cs typeface="Times New Roman" panose="02020603050405020304" pitchFamily="18" charset="0"/>
              </a:rPr>
              <a:t>Summary</a:t>
            </a:r>
          </a:p>
          <a:p>
            <a:pPr algn="l">
              <a:lnSpc>
                <a:spcPts val="1800"/>
              </a:lnSpc>
              <a:buNone/>
            </a:pPr>
            <a:endParaRPr lang="en-US" altLang="zh-CN" sz="2800" b="1" dirty="0">
              <a:solidFill>
                <a:srgbClr val="000000"/>
              </a:solidFill>
              <a:effectLst/>
              <a:latin typeface="Times New Roman" panose="02020603050405020304" pitchFamily="18" charset="0"/>
              <a:cs typeface="Times New Roman" panose="02020603050405020304" pitchFamily="18" charset="0"/>
            </a:endParaRPr>
          </a:p>
          <a:p>
            <a:pPr marL="285750" indent="-285750" algn="l">
              <a:lnSpc>
                <a:spcPct val="150000"/>
              </a:lnSpc>
              <a:buFont typeface="Wingdings" panose="05000000000000000000" pitchFamily="2" charset="2"/>
              <a:buChar char="u"/>
            </a:pPr>
            <a:r>
              <a:rPr lang="en-US" altLang="zh-CN" sz="1800" b="0" dirty="0">
                <a:solidFill>
                  <a:srgbClr val="000000"/>
                </a:solidFill>
                <a:effectLst/>
                <a:latin typeface="+mn-lt"/>
                <a:cs typeface="Times New Roman" panose="02020603050405020304" pitchFamily="18" charset="0"/>
              </a:rPr>
              <a:t>The existing PRNU correction algorithm has improved fine random striping, and although it cannot completely eliminate striping problems, it has significantly increased the authenticity and reliability of the observational data</a:t>
            </a:r>
            <a:r>
              <a:rPr lang="en-US" altLang="zh-CN" sz="1800" b="0" dirty="0">
                <a:solidFill>
                  <a:srgbClr val="000000"/>
                </a:solidFill>
                <a:effectLst/>
                <a:latin typeface="Times New Roman" panose="02020603050405020304" pitchFamily="18" charset="0"/>
                <a:cs typeface="Times New Roman" panose="02020603050405020304" pitchFamily="18" charset="0"/>
              </a:rPr>
              <a:t>.</a:t>
            </a:r>
          </a:p>
          <a:p>
            <a:pPr marL="285750" indent="-285750" algn="l">
              <a:lnSpc>
                <a:spcPts val="1800"/>
              </a:lnSpc>
              <a:buFont typeface="Wingdings" panose="05000000000000000000" pitchFamily="2" charset="2"/>
              <a:buChar char="u"/>
            </a:pPr>
            <a:endParaRPr lang="en-US" altLang="zh-CN" sz="1800" b="0" dirty="0">
              <a:solidFill>
                <a:srgbClr val="000000"/>
              </a:solidFill>
              <a:latin typeface="Times New Roman" panose="02020603050405020304" pitchFamily="18" charset="0"/>
              <a:cs typeface="Times New Roman" panose="02020603050405020304" pitchFamily="18" charset="0"/>
            </a:endParaRPr>
          </a:p>
          <a:p>
            <a:pPr marL="285750" indent="-285750" algn="l">
              <a:lnSpc>
                <a:spcPts val="1800"/>
              </a:lnSpc>
              <a:buFont typeface="Wingdings" panose="05000000000000000000" pitchFamily="2" charset="2"/>
              <a:buChar char="u"/>
            </a:pPr>
            <a:endParaRPr lang="en-US" altLang="zh-CN" sz="1800" b="0" dirty="0">
              <a:solidFill>
                <a:srgbClr val="000000"/>
              </a:solidFill>
              <a:effectLst/>
              <a:latin typeface="Times New Roman" panose="02020603050405020304" pitchFamily="18" charset="0"/>
              <a:cs typeface="Times New Roman" panose="02020603050405020304" pitchFamily="18" charset="0"/>
            </a:endParaRPr>
          </a:p>
          <a:p>
            <a:pPr algn="l">
              <a:lnSpc>
                <a:spcPts val="1800"/>
              </a:lnSpc>
            </a:pPr>
            <a:r>
              <a:rPr lang="en-US" altLang="zh-CN" sz="2800" dirty="0">
                <a:solidFill>
                  <a:srgbClr val="000000"/>
                </a:solidFill>
                <a:latin typeface="Times New Roman" panose="02020603050405020304" pitchFamily="18" charset="0"/>
                <a:cs typeface="Times New Roman" panose="02020603050405020304" pitchFamily="18" charset="0"/>
              </a:rPr>
              <a:t>Future work </a:t>
            </a:r>
          </a:p>
        </p:txBody>
      </p:sp>
      <p:sp>
        <p:nvSpPr>
          <p:cNvPr id="14" name="文本框 13">
            <a:extLst>
              <a:ext uri="{FF2B5EF4-FFF2-40B4-BE49-F238E27FC236}">
                <a16:creationId xmlns:a16="http://schemas.microsoft.com/office/drawing/2014/main" id="{53611D3C-77AF-F8AF-4F0A-E8D07409C2F1}"/>
              </a:ext>
            </a:extLst>
          </p:cNvPr>
          <p:cNvSpPr txBox="1"/>
          <p:nvPr/>
        </p:nvSpPr>
        <p:spPr>
          <a:xfrm>
            <a:off x="492368" y="4144693"/>
            <a:ext cx="9339776" cy="1294393"/>
          </a:xfrm>
          <a:prstGeom prst="rect">
            <a:avLst/>
          </a:prstGeom>
          <a:noFill/>
        </p:spPr>
        <p:txBody>
          <a:bodyPr wrap="square">
            <a:spAutoFit/>
          </a:bodyPr>
          <a:lstStyle/>
          <a:p>
            <a:pPr marL="285750" indent="-285750" algn="l">
              <a:lnSpc>
                <a:spcPct val="150000"/>
              </a:lnSpc>
              <a:buFont typeface="Wingdings" panose="05000000000000000000" pitchFamily="2" charset="2"/>
              <a:buChar char="u"/>
            </a:pPr>
            <a:r>
              <a:rPr lang="en-US" altLang="zh-CN" sz="1800" b="0" dirty="0">
                <a:solidFill>
                  <a:srgbClr val="000000"/>
                </a:solidFill>
                <a:effectLst/>
                <a:latin typeface="+mn-lt"/>
                <a:cs typeface="Times New Roman" panose="02020603050405020304" pitchFamily="18" charset="0"/>
              </a:rPr>
              <a:t>Validate the PRNU correction algorithm on a larger dataset to test its broader performance.</a:t>
            </a:r>
          </a:p>
          <a:p>
            <a:pPr marL="285750" indent="-285750" algn="l">
              <a:lnSpc>
                <a:spcPct val="150000"/>
              </a:lnSpc>
              <a:buFont typeface="Wingdings" panose="05000000000000000000" pitchFamily="2" charset="2"/>
              <a:buChar char="u"/>
            </a:pPr>
            <a:r>
              <a:rPr lang="en-US" altLang="zh-CN" sz="1800" b="0" dirty="0">
                <a:solidFill>
                  <a:srgbClr val="000000"/>
                </a:solidFill>
                <a:effectLst/>
                <a:latin typeface="+mn-lt"/>
                <a:cs typeface="Times New Roman" panose="02020603050405020304" pitchFamily="18" charset="0"/>
              </a:rPr>
              <a:t>Develop on-orbit stray light correction for the ultraviolet (UV) band to enhance the  UV data quality</a:t>
            </a:r>
            <a:endParaRPr lang="en-US" altLang="zh-CN" sz="1800" b="0" dirty="0">
              <a:solidFill>
                <a:srgbClr val="000000"/>
              </a:solidFill>
              <a:latin typeface="Times New Roman" panose="02020603050405020304" pitchFamily="18" charset="0"/>
              <a:cs typeface="Times New Roman" panose="02020603050405020304" pitchFamily="18" charset="0"/>
            </a:endParaRPr>
          </a:p>
        </p:txBody>
      </p:sp>
      <p:sp>
        <p:nvSpPr>
          <p:cNvPr id="17" name="文本框 16">
            <a:extLst>
              <a:ext uri="{FF2B5EF4-FFF2-40B4-BE49-F238E27FC236}">
                <a16:creationId xmlns:a16="http://schemas.microsoft.com/office/drawing/2014/main" id="{A5F2C998-973B-C25B-DD66-F8EE63596F92}"/>
              </a:ext>
            </a:extLst>
          </p:cNvPr>
          <p:cNvSpPr txBox="1"/>
          <p:nvPr/>
        </p:nvSpPr>
        <p:spPr>
          <a:xfrm>
            <a:off x="512298" y="5960012"/>
            <a:ext cx="4043094" cy="461665"/>
          </a:xfrm>
          <a:prstGeom prst="rect">
            <a:avLst/>
          </a:prstGeom>
          <a:noFill/>
        </p:spPr>
        <p:txBody>
          <a:bodyPr wrap="none" rtlCol="0">
            <a:spAutoFit/>
          </a:bodyPr>
          <a:lstStyle/>
          <a:p>
            <a:r>
              <a:rPr lang="en-US" altLang="zh-CN" sz="2400" dirty="0" err="1">
                <a:solidFill>
                  <a:srgbClr val="0070C0"/>
                </a:solidFill>
                <a:latin typeface="+mn-lt"/>
              </a:rPr>
              <a:t>Email:maojinghua@nssc.ac.cn</a:t>
            </a:r>
            <a:endParaRPr lang="zh-CN" altLang="en-US" sz="2400" dirty="0">
              <a:solidFill>
                <a:srgbClr val="0070C0"/>
              </a:solidFill>
              <a:latin typeface="+mn-lt"/>
            </a:endParaRPr>
          </a:p>
        </p:txBody>
      </p:sp>
    </p:spTree>
    <p:extLst>
      <p:ext uri="{BB962C8B-B14F-4D97-AF65-F5344CB8AC3E}">
        <p14:creationId xmlns:p14="http://schemas.microsoft.com/office/powerpoint/2010/main" val="11170150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A516D-67F4-7D41-C76D-443FD4721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D2684A-7513-5A89-1C7A-5CA8380E33B7}"/>
              </a:ext>
            </a:extLst>
          </p:cNvPr>
          <p:cNvSpPr>
            <a:spLocks noGrp="1"/>
          </p:cNvSpPr>
          <p:nvPr>
            <p:ph type="title"/>
          </p:nvPr>
        </p:nvSpPr>
        <p:spPr>
          <a:xfrm>
            <a:off x="298888" y="359607"/>
            <a:ext cx="3978234" cy="568511"/>
          </a:xfrm>
        </p:spPr>
        <p:txBody>
          <a:bodyPr/>
          <a:lstStyle/>
          <a:p>
            <a:pPr algn="l"/>
            <a:r>
              <a:rPr lang="en-US" sz="3600" dirty="0"/>
              <a:t>Conclusion</a:t>
            </a:r>
          </a:p>
        </p:txBody>
      </p:sp>
      <p:sp>
        <p:nvSpPr>
          <p:cNvPr id="3" name="文本框 2">
            <a:extLst>
              <a:ext uri="{FF2B5EF4-FFF2-40B4-BE49-F238E27FC236}">
                <a16:creationId xmlns:a16="http://schemas.microsoft.com/office/drawing/2014/main" id="{826B02C5-56E5-AC13-DCAD-D70F33C8C1F4}"/>
              </a:ext>
            </a:extLst>
          </p:cNvPr>
          <p:cNvSpPr txBox="1"/>
          <p:nvPr/>
        </p:nvSpPr>
        <p:spPr>
          <a:xfrm>
            <a:off x="2548907" y="3094891"/>
            <a:ext cx="5094664" cy="1200329"/>
          </a:xfrm>
          <a:prstGeom prst="rect">
            <a:avLst/>
          </a:prstGeom>
          <a:noFill/>
        </p:spPr>
        <p:txBody>
          <a:bodyPr wrap="none" rtlCol="0">
            <a:spAutoFit/>
          </a:bodyPr>
          <a:lstStyle/>
          <a:p>
            <a:r>
              <a:rPr lang="en-US" altLang="zh-CN" sz="7200" dirty="0">
                <a:solidFill>
                  <a:schemeClr val="tx1"/>
                </a:solidFill>
              </a:rPr>
              <a:t>Thank You</a:t>
            </a:r>
            <a:endParaRPr lang="zh-CN" altLang="en-US" sz="7200" dirty="0">
              <a:solidFill>
                <a:schemeClr val="tx1"/>
              </a:solidFill>
            </a:endParaRPr>
          </a:p>
        </p:txBody>
      </p:sp>
    </p:spTree>
    <p:extLst>
      <p:ext uri="{BB962C8B-B14F-4D97-AF65-F5344CB8AC3E}">
        <p14:creationId xmlns:p14="http://schemas.microsoft.com/office/powerpoint/2010/main" val="127415010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mUxYTYyN2Q2OGNlODIwZmVhNTE1OTNmMmJhYTRjMjkifQ=="/>
  <p:tag name="RESOURCE_RECORD_KEY" val="{&quot;10&quot;:[50001548]}"/>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495.2,&quot;left&quot;:45.9,&quot;top&quot;:41.35,&quot;width&quot;:906.3}"/>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495.2,&quot;left&quot;:45.9,&quot;top&quot;:41.35,&quot;width&quot;:906.3}"/>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495.2,&quot;left&quot;:45.9,&quot;top&quot;:41.35,&quot;width&quot;:906.3}"/>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495.2,&quot;left&quot;:45.9,&quot;top&quot;:41.35,&quot;width&quot;:906.3}"/>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495.2,&quot;left&quot;:45.9,&quot;top&quot;:41.35,&quot;width&quot;:906.3}"/>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495.2,&quot;left&quot;:45.9,&quot;top&quot;:41.35,&quot;width&quot;:906.3}"/>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495.2,&quot;left&quot;:45.9,&quot;top&quot;:41.35,&quot;width&quot;:906.3}"/>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495.2,&quot;left&quot;:45.9,&quot;top&quot;:41.35,&quot;width&quot;:906.3}"/>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495.2,&quot;left&quot;:45.9,&quot;top&quot;:41.35,&quot;width&quot;:906.3}"/>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495.2,&quot;left&quot;:45.9,&quot;top&quot;:41.35,&quot;width&quot;:906.3}"/>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495.2,&quot;left&quot;:45.9,&quot;top&quot;:41.35,&quot;width&quot;:906.3}"/>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495.2,&quot;left&quot;:45.9,&quot;top&quot;:41.35,&quot;width&quot;:906.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文档" ma:contentTypeID="0x01010074A2E87CC028834B9BA9E2783CC7F26B" ma:contentTypeVersion="12" ma:contentTypeDescription="新建文档。" ma:contentTypeScope="" ma:versionID="32f3e0e6826097e1f83299fadb63ecf0">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8724864e14aeca1be19654a7377c9ba6"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文档 ID 值" ma:description="分配至此项的文档 ID 值。" ma:indexed="true" ma:internalName="_dlc_DocId" ma:readOnly="true">
      <xsd:simpleType>
        <xsd:restriction base="dms:Text"/>
      </xsd:simpleType>
    </xsd:element>
    <xsd:element name="_dlc_DocIdUrl" ma:index="9" nillable="true" ma:displayName="文档 ID" ma:description="此文档的永久链接。"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图像标记"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内容类型"/>
        <xsd:element ref="dc:title" minOccurs="0" maxOccurs="1" ma:index="1" ma:displayName="标题"/>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cfab5f87-ed30-4dbb-a820-4234a14babf6">X6PPVAVDZMSZ-613157859-13604</_dlc_DocId>
    <WMOWFApprovalStatus xmlns="715fcdb6-58ff-4d84-993c-bb26a5b54815">Not Submitted</WMOWFApprovalStatus>
    <_dlc_DocIdUrl xmlns="cfab5f87-ed30-4dbb-a820-4234a14babf6">
      <Url>https://wmoomm.sharepoint.com/sites/Collaboration/_layouts/15/DocIdRedir.aspx?ID=X6PPVAVDZMSZ-613157859-13604</Url>
      <Description>X6PPVAVDZMSZ-613157859-13604</Description>
    </_dlc_DocIdUrl>
    <TaxCatchAll xmlns="cfab5f87-ed30-4dbb-a820-4234a14babf6" xsi:nil="true"/>
    <lcf76f155ced4ddcb4097134ff3c332f xmlns="b872a7c1-ed7f-4c06-9e7d-9181e1c04fc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9D92FB6-9FDE-4A0F-B325-3127A3A2CCD7}"/>
</file>

<file path=customXml/itemProps2.xml><?xml version="1.0" encoding="utf-8"?>
<ds:datastoreItem xmlns:ds="http://schemas.openxmlformats.org/officeDocument/2006/customXml" ds:itemID="{A862B9CD-F590-4A5A-8AF0-7683BB15C06C}"/>
</file>

<file path=customXml/itemProps3.xml><?xml version="1.0" encoding="utf-8"?>
<ds:datastoreItem xmlns:ds="http://schemas.openxmlformats.org/officeDocument/2006/customXml" ds:itemID="{FC7BFB08-0CF5-4957-B9FD-EAB3AD896EFC}"/>
</file>

<file path=customXml/itemProps4.xml><?xml version="1.0" encoding="utf-8"?>
<ds:datastoreItem xmlns:ds="http://schemas.openxmlformats.org/officeDocument/2006/customXml" ds:itemID="{56A555C0-A38B-49AD-899D-C5B8CCB287B2}"/>
</file>

<file path=customXml/itemProps5.xml><?xml version="1.0" encoding="utf-8"?>
<ds:datastoreItem xmlns:ds="http://schemas.openxmlformats.org/officeDocument/2006/customXml" ds:itemID="{B62D2108-C345-4E55-A982-706CE3966F78}"/>
</file>

<file path=docProps/app.xml><?xml version="1.0" encoding="utf-8"?>
<Properties xmlns="http://schemas.openxmlformats.org/officeDocument/2006/extended-properties" xmlns:vt="http://schemas.openxmlformats.org/officeDocument/2006/docPropsVTypes">
  <TotalTime>540</TotalTime>
  <Words>1286</Words>
  <Application>Microsoft Office PowerPoint</Application>
  <PresentationFormat>A4 纸张(210x297 毫米)</PresentationFormat>
  <Paragraphs>239</Paragraphs>
  <Slides>23</Slides>
  <Notes>22</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23</vt:i4>
      </vt:variant>
    </vt:vector>
  </HeadingPairs>
  <TitlesOfParts>
    <vt:vector size="35" baseType="lpstr">
      <vt:lpstr>Times New Roman Regular</vt:lpstr>
      <vt:lpstr>等线</vt:lpstr>
      <vt:lpstr>Microsoft YaHei</vt:lpstr>
      <vt:lpstr>Microsoft YaHei</vt:lpstr>
      <vt:lpstr>Arial</vt:lpstr>
      <vt:lpstr>Calibri</vt:lpstr>
      <vt:lpstr>Helvetica</vt:lpstr>
      <vt:lpstr>Tahoma</vt:lpstr>
      <vt:lpstr>times</vt:lpstr>
      <vt:lpstr>Times New Roman</vt:lpstr>
      <vt:lpstr>Wingdings</vt:lpstr>
      <vt:lpstr>Office Theme</vt:lpstr>
      <vt:lpstr>Research on the Non-Uniformity Correction Method for FY-3F OMS-N</vt:lpstr>
      <vt:lpstr>Outline</vt:lpstr>
      <vt:lpstr>FY-3F OMS-Nadir instrument Review</vt:lpstr>
      <vt:lpstr>FY-3F OMS-Nadir instrument Review</vt:lpstr>
      <vt:lpstr>Outline</vt:lpstr>
      <vt:lpstr>On-orbit Performance </vt:lpstr>
      <vt:lpstr>On-orbit Performance </vt:lpstr>
      <vt:lpstr>On-orbit Performance </vt:lpstr>
      <vt:lpstr>On-orbit Performance </vt:lpstr>
      <vt:lpstr>On-orbit Performance </vt:lpstr>
      <vt:lpstr>Analysis</vt:lpstr>
      <vt:lpstr>Analysis</vt:lpstr>
      <vt:lpstr>Data Processing</vt:lpstr>
      <vt:lpstr>Outline</vt:lpstr>
      <vt:lpstr>Level 2 Product Validation</vt:lpstr>
      <vt:lpstr>Level 2 Product Validation</vt:lpstr>
      <vt:lpstr>Level 2 Product Validation</vt:lpstr>
      <vt:lpstr>Level 2 Product Validation</vt:lpstr>
      <vt:lpstr>Level 2 Product Validation</vt:lpstr>
      <vt:lpstr>Level 2 Product Validation</vt:lpstr>
      <vt:lpstr>Outline</vt:lpstr>
      <vt:lpstr>Conclusion</vt:lpstr>
      <vt:lpstr>Conclusion</vt:lpstr>
    </vt:vector>
  </TitlesOfParts>
  <Company>Eumetsat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Thomas Staudte</dc:creator>
  <cp:lastModifiedBy>renne st</cp:lastModifiedBy>
  <cp:revision>2482</cp:revision>
  <cp:lastPrinted>2006-03-06T14:11:00Z</cp:lastPrinted>
  <dcterms:created xsi:type="dcterms:W3CDTF">2010-09-10T00:53:00Z</dcterms:created>
  <dcterms:modified xsi:type="dcterms:W3CDTF">2026-03-24T09:58:48Z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1198D2F8D69E44188026EB3EAC2C488C_13</vt:lpwstr>
  </property>
  <property fmtid="{D5CDD505-2E9C-101B-9397-08002B2CF9AE}" pid="3" name="KSOProductBuildVer">
    <vt:lpwstr>2052-12.1.0.20305</vt:lpwstr>
  </property>
  <property fmtid="{D5CDD505-2E9C-101B-9397-08002B2CF9AE}" pid="4" name="ContentTypeId">
    <vt:lpwstr>0x01010074A2E87CC028834B9BA9E2783CC7F26B</vt:lpwstr>
  </property>
  <property fmtid="{D5CDD505-2E9C-101B-9397-08002B2CF9AE}" pid="5" name="_dlc_DocIdItemGuid">
    <vt:lpwstr>acf467ab-8534-42b0-a8a5-9481fa1d4b28</vt:lpwstr>
  </property>
</Properties>
</file>