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diagrams/data1.xml" ContentType="application/vnd.openxmlformats-officedocument.drawingml.diagramData+xml"/>
  <Override PartName="/ppt/diagrams/data3.xml" ContentType="application/vnd.openxmlformats-officedocument.drawingml.diagramData+xml"/>
  <Override PartName="/ppt/diagrams/data2.xml" ContentType="application/vnd.openxmlformats-officedocument.drawingml.diagramData+xml"/>
  <Override PartName="/ppt/presentation.xml" ContentType="application/vnd.openxmlformats-officedocument.presentationml.presentation.main+xml"/>
  <Override PartName="/ppt/slides/slide14.xml" ContentType="application/vnd.openxmlformats-officedocument.presentationml.slide+xml"/>
  <Override PartName="/ppt/slides/slide10.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13.xml" ContentType="application/vnd.openxmlformats-officedocument.presentationml.slide+xml"/>
  <Override PartName="/ppt/slides/slide3.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4.xml" ContentType="application/vnd.openxmlformats-officedocument.presentationml.slide+xml"/>
  <Override PartName="/ppt/notesSlides/notesSlide10.xml" ContentType="application/vnd.openxmlformats-officedocument.presentationml.notesSlide+xml"/>
  <Override PartName="/ppt/notesSlides/notesSlide12.xml" ContentType="application/vnd.openxmlformats-officedocument.presentationml.notesSlide+xml"/>
  <Override PartName="/ppt/notesSlides/notesSlide5.xml" ContentType="application/vnd.openxmlformats-officedocument.presentationml.notesSlide+xml"/>
  <Override PartName="/ppt/notesSlides/notesSlide11.xml" ContentType="application/vnd.openxmlformats-officedocument.presentationml.notesSlide+xml"/>
  <Override PartName="/ppt/notesSlides/notesSlide15.xml" ContentType="application/vnd.openxmlformats-officedocument.presentationml.notesSlide+xml"/>
  <Override PartName="/ppt/notesSlides/notesSlide14.xml" ContentType="application/vnd.openxmlformats-officedocument.presentationml.notesSlide+xml"/>
  <Override PartName="/ppt/slideMasters/slideMaster1.xml" ContentType="application/vnd.openxmlformats-officedocument.presentationml.slideMaster+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7.xml" ContentType="application/vnd.openxmlformats-officedocument.presentationml.notesSlide+xml"/>
  <Override PartName="/ppt/notesSlides/notesSlide16.xml" ContentType="application/vnd.openxmlformats-officedocument.presentationml.notesSlide+xml"/>
  <Override PartName="/ppt/notesSlides/notesSlide6.xml" ContentType="application/vnd.openxmlformats-officedocument.presentationml.notesSlide+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notesSlides/notesSlide4.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layout3.xml" ContentType="application/vnd.openxmlformats-officedocument.drawingml.diagramLayout+xml"/>
  <Override PartName="/ppt/diagrams/quickStyle3.xml" ContentType="application/vnd.openxmlformats-officedocument.drawingml.diagramStyle+xml"/>
  <Override PartName="/ppt/diagrams/drawing3.xml" ContentType="application/vnd.ms-office.drawingml.diagramDrawing+xml"/>
  <Override PartName="/ppt/theme/theme1.xml" ContentType="application/vnd.openxmlformats-officedocument.theme+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diagrams/colors3.xml" ContentType="application/vnd.openxmlformats-officedocument.drawingml.diagramColors+xml"/>
  <Override PartName="/ppt/diagrams/quickStyle2.xml" ContentType="application/vnd.openxmlformats-officedocument.drawingml.diagramStyle+xml"/>
  <Override PartName="/ppt/diagrams/layout2.xml" ContentType="application/vnd.openxmlformats-officedocument.drawingml.diagramLayout+xml"/>
  <Override PartName="/ppt/diagrams/colors2.xml" ContentType="application/vnd.openxmlformats-officedocument.drawingml.diagramColors+xml"/>
  <Override PartName="/ppt/diagrams/drawing2.xml" ContentType="application/vnd.ms-office.drawingml.diagramDrawing+xml"/>
  <Override PartName="/ppt/diagrams/drawing1.xml" ContentType="application/vnd.ms-office.drawingml.diagramDrawing+xml"/>
  <Override PartName="/ppt/theme/theme2.xml" ContentType="application/vnd.openxmlformats-officedocument.theme+xml"/>
  <Override PartName="/ppt/theme/theme3.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ppt/tags/tag59.xml" ContentType="application/vnd.openxmlformats-officedocument.presentationml.tags+xml"/>
  <Override PartName="/ppt/tags/tag28.xml" ContentType="application/vnd.openxmlformats-officedocument.presentationml.tags+xml"/>
  <Override PartName="/ppt/tags/tag30.xml" ContentType="application/vnd.openxmlformats-officedocument.presentationml.tags+xml"/>
  <Override PartName="/ppt/tags/tag29.xml" ContentType="application/vnd.openxmlformats-officedocument.presentationml.tags+xml"/>
  <Override PartName="/ppt/tags/tag24.xml" ContentType="application/vnd.openxmlformats-officedocument.presentationml.tags+xml"/>
  <Override PartName="/ppt/tags/tag26.xml" ContentType="application/vnd.openxmlformats-officedocument.presentationml.tags+xml"/>
  <Override PartName="/ppt/tags/tag25.xml" ContentType="application/vnd.openxmlformats-officedocument.presentationml.tags+xml"/>
  <Override PartName="/ppt/tags/tag31.xml" ContentType="application/vnd.openxmlformats-officedocument.presentationml.tags+xml"/>
  <Override PartName="/ppt/tags/tag27.xml" ContentType="application/vnd.openxmlformats-officedocument.presentationml.tags+xml"/>
  <Override PartName="/ppt/tags/tag44.xml" ContentType="application/vnd.openxmlformats-officedocument.presentationml.tags+xml"/>
  <Override PartName="/ppt/tags/tag4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tags/tag43.xml" ContentType="application/vnd.openxmlformats-officedocument.presentationml.tags+xml"/>
  <Override PartName="/ppt/tags/tag23.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32.xml" ContentType="application/vnd.openxmlformats-officedocument.presentationml.tags+xml"/>
  <Override PartName="/ppt/tags/tag18.xml" ContentType="application/vnd.openxmlformats-officedocument.presentationml.tags+xml"/>
  <Override PartName="/ppt/tags/tag21.xml" ContentType="application/vnd.openxmlformats-officedocument.presentationml.tags+xml"/>
  <Override PartName="/ppt/tags/tag8.xml" ContentType="application/vnd.openxmlformats-officedocument.presentationml.tags+xml"/>
  <Override PartName="/ppt/tags/tag7.xml" ContentType="application/vnd.openxmlformats-officedocument.presentationml.tags+xml"/>
  <Override PartName="/ppt/tags/tag6.xml" ContentType="application/vnd.openxmlformats-officedocument.presentationml.tags+xml"/>
  <Override PartName="/ppt/tags/tag5.xml" ContentType="application/vnd.openxmlformats-officedocument.presentationml.tags+xml"/>
  <Override PartName="/ppt/tags/tag4.xml" ContentType="application/vnd.openxmlformats-officedocument.presentationml.tags+xml"/>
  <Override PartName="/ppt/tags/tag3.xml" ContentType="application/vnd.openxmlformats-officedocument.presentationml.tags+xml"/>
  <Override PartName="/ppt/tags/tag2.xml" ContentType="application/vnd.openxmlformats-officedocument.presentationml.tags+xml"/>
  <Override PartName="/ppt/tags/tag1.xml" ContentType="application/vnd.openxmlformats-officedocument.presentationml.tags+xml"/>
  <Override PartName="/ppt/tags/tag4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20.xml" ContentType="application/vnd.openxmlformats-officedocument.presentationml.tags+xml"/>
  <Override PartName="/ppt/tags/tag19.xml" ContentType="application/vnd.openxmlformats-officedocument.presentationml.tags+xml"/>
  <Override PartName="/ppt/tags/tag17.xml" ContentType="application/vnd.openxmlformats-officedocument.presentationml.tags+xml"/>
  <Override PartName="/ppt/tags/tag16.xml" ContentType="application/vnd.openxmlformats-officedocument.presentationml.tags+xml"/>
  <Override PartName="/ppt/tags/tag15.xml" ContentType="application/vnd.openxmlformats-officedocument.presentationml.tags+xml"/>
  <Override PartName="/ppt/tags/tag14.xml" ContentType="application/vnd.openxmlformats-officedocument.presentationml.tags+xml"/>
  <Override PartName="/ppt/tags/tag13.xml" ContentType="application/vnd.openxmlformats-officedocument.presentationml.tags+xml"/>
  <Override PartName="/ppt/tags/tag12.xml" ContentType="application/vnd.openxmlformats-officedocument.presentationml.tags+xml"/>
  <Override PartName="/ppt/tags/tag22.xml" ContentType="application/vnd.openxmlformats-officedocument.presentationml.tags+xml"/>
  <Override PartName="/ppt/tags/tag58.xml" ContentType="application/vnd.openxmlformats-officedocument.presentationml.tags+xml"/>
  <Override PartName="/ppt/tags/tag92.xml" ContentType="application/vnd.openxmlformats-officedocument.presentationml.tags+xml"/>
  <Override PartName="/ppt/tags/tag42.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72.xml" ContentType="application/vnd.openxmlformats-officedocument.presentationml.tags+xml"/>
  <Override PartName="/ppt/tags/tag41.xml" ContentType="application/vnd.openxmlformats-officedocument.presentationml.tags+xml"/>
  <Override PartName="/ppt/tags/tag40.xml" ContentType="application/vnd.openxmlformats-officedocument.presentationml.tags+xml"/>
  <Override PartName="/ppt/tags/tag73.xml" ContentType="application/vnd.openxmlformats-officedocument.presentationml.tags+xml"/>
  <Override PartName="/ppt/tags/tag39.xml" ContentType="application/vnd.openxmlformats-officedocument.presentationml.tags+xml"/>
  <Override PartName="/ppt/tags/tag76.xml" ContentType="application/vnd.openxmlformats-officedocument.presentationml.tags+xml"/>
  <Override PartName="/ppt/tags/tag75.xml" ContentType="application/vnd.openxmlformats-officedocument.presentationml.tags+xml"/>
  <Override PartName="/ppt/tags/tag74.xml" ContentType="application/vnd.openxmlformats-officedocument.presentationml.tags+xml"/>
  <Override PartName="/ppt/tags/tag71.xml" ContentType="application/vnd.openxmlformats-officedocument.presentationml.tags+xml"/>
  <Override PartName="/ppt/tags/tag70.xml" ContentType="application/vnd.openxmlformats-officedocument.presentationml.tags+xml"/>
  <Override PartName="/ppt/tags/tag69.xml" ContentType="application/vnd.openxmlformats-officedocument.presentationml.tags+xml"/>
  <Override PartName="/ppt/tags/tag63.xml" ContentType="application/vnd.openxmlformats-officedocument.presentationml.tags+xml"/>
  <Override PartName="/ppt/tags/tag62.xml" ContentType="application/vnd.openxmlformats-officedocument.presentationml.tags+xml"/>
  <Override PartName="/ppt/tags/tag61.xml" ContentType="application/vnd.openxmlformats-officedocument.presentationml.tags+xml"/>
  <Override PartName="/ppt/tags/tag60.xml" ContentType="application/vnd.openxmlformats-officedocument.presentationml.tags+xml"/>
  <Override PartName="/ppt/tags/tag64.xml" ContentType="application/vnd.openxmlformats-officedocument.presentationml.tags+xml"/>
  <Override PartName="/ppt/tags/tag57.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38.xml" ContentType="application/vnd.openxmlformats-officedocument.presentationml.tags+xml"/>
  <Override PartName="/ppt/tags/tag37.xml" ContentType="application/vnd.openxmlformats-officedocument.presentationml.tags+xml"/>
  <Override PartName="/ppt/tags/tag36.xml" ContentType="application/vnd.openxmlformats-officedocument.presentationml.tags+xml"/>
  <Override PartName="/ppt/tags/tag85.xml" ContentType="application/vnd.openxmlformats-officedocument.presentationml.tags+xml"/>
  <Override PartName="/ppt/tags/tag84.xml" ContentType="application/vnd.openxmlformats-officedocument.presentationml.tags+xml"/>
  <Override PartName="/ppt/tags/tag83.xml" ContentType="application/vnd.openxmlformats-officedocument.presentationml.tags+xml"/>
  <Override PartName="/ppt/tags/tag82.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81.xml" ContentType="application/vnd.openxmlformats-officedocument.presentationml.tags+xml"/>
  <Override PartName="/ppt/tags/tag80.xml" ContentType="application/vnd.openxmlformats-officedocument.presentationml.tags+xml"/>
  <Override PartName="/ppt/tags/tag79.xml" ContentType="application/vnd.openxmlformats-officedocument.presentationml.tags+xml"/>
  <Override PartName="/ppt/tags/tag54.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53.xml" ContentType="application/vnd.openxmlformats-officedocument.presentationml.tags+xml"/>
  <Override PartName="/ppt/tags/tag52.xml" ContentType="application/vnd.openxmlformats-officedocument.presentationml.tags+xml"/>
  <Override PartName="/ppt/tags/tag51.xml" ContentType="application/vnd.openxmlformats-officedocument.presentationml.tags+xml"/>
  <Override PartName="/ppt/tags/tag50.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49.xml" ContentType="application/vnd.openxmlformats-officedocument.presentationml.tag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0"/>
  </p:notesMasterIdLst>
  <p:handoutMasterIdLst>
    <p:handoutMasterId r:id="rId21"/>
  </p:handoutMasterIdLst>
  <p:sldIdLst>
    <p:sldId id="817" r:id="rId2"/>
    <p:sldId id="820" r:id="rId3"/>
    <p:sldId id="839" r:id="rId4"/>
    <p:sldId id="842" r:id="rId5"/>
    <p:sldId id="824" r:id="rId6"/>
    <p:sldId id="825" r:id="rId7"/>
    <p:sldId id="826" r:id="rId8"/>
    <p:sldId id="827" r:id="rId9"/>
    <p:sldId id="828" r:id="rId10"/>
    <p:sldId id="840" r:id="rId11"/>
    <p:sldId id="845" r:id="rId12"/>
    <p:sldId id="846" r:id="rId13"/>
    <p:sldId id="834" r:id="rId14"/>
    <p:sldId id="835" r:id="rId15"/>
    <p:sldId id="836" r:id="rId16"/>
    <p:sldId id="844" r:id="rId17"/>
    <p:sldId id="837" r:id="rId18"/>
    <p:sldId id="818" r:id="rId1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40" userDrawn="1">
          <p15:clr>
            <a:srgbClr val="A4A3A4"/>
          </p15:clr>
        </p15:guide>
        <p15:guide id="2" pos="4081" userDrawn="1">
          <p15:clr>
            <a:srgbClr val="A4A3A4"/>
          </p15:clr>
        </p15:guide>
        <p15:guide id="3" pos="166" userDrawn="1">
          <p15:clr>
            <a:srgbClr val="A4A3A4"/>
          </p15:clr>
        </p15:guide>
        <p15:guide id="4" pos="7469" userDrawn="1">
          <p15:clr>
            <a:srgbClr val="A4A3A4"/>
          </p15:clr>
        </p15:guide>
        <p15:guide id="5" orient="horz" pos="4042" userDrawn="1">
          <p15:clr>
            <a:srgbClr val="A4A3A4"/>
          </p15:clr>
        </p15:guide>
        <p15:guide id="6" orient="horz" pos="164" userDrawn="1">
          <p15:clr>
            <a:srgbClr val="A4A3A4"/>
          </p15:clr>
        </p15:guide>
        <p15:guide id="7" orient="horz" pos="499"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cgz" initials="c" lastIdx="0" clrIdx="6"/>
  <p:cmAuthor id="1" name="doufangli" initials="dou" lastIdx="0" clrIdx="0"/>
  <p:cmAuthor id="2" name="作者" initials="A" lastIdx="0" clrIdx="1"/>
  <p:cmAuthor id="3" name="ljj" initials="l" lastIdx="0" clrIdx="2"/>
  <p:cmAuthor id="4" name="fuwei" initials="fw" lastIdx="0" clrIdx="3"/>
  <p:cmAuthor id="5" name="Lenovo" initials="L" lastIdx="0" clrIdx="4"/>
  <p:cmAuthor id="6" name="dell" initials="d" lastIdx="0" clrIdx="5"/>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8C8C8C"/>
    <a:srgbClr val="DE4F1D"/>
    <a:srgbClr val="014DA3"/>
    <a:srgbClr val="005CC4"/>
    <a:srgbClr val="E06003"/>
    <a:srgbClr val="091C37"/>
    <a:srgbClr val="091C38"/>
    <a:srgbClr val="E1650E"/>
    <a:srgbClr val="07000C"/>
    <a:srgbClr val="DF4F1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248"/>
    <p:restoredTop sz="88875" autoAdjust="0"/>
  </p:normalViewPr>
  <p:slideViewPr>
    <p:cSldViewPr snapToGrid="0" showGuides="1">
      <p:cViewPr varScale="1">
        <p:scale>
          <a:sx n="78" d="100"/>
          <a:sy n="78" d="100"/>
        </p:scale>
        <p:origin x="-658" y="-72"/>
      </p:cViewPr>
      <p:guideLst>
        <p:guide orient="horz" pos="2140"/>
        <p:guide orient="horz" pos="4042"/>
        <p:guide orient="horz" pos="164"/>
        <p:guide orient="horz" pos="499"/>
        <p:guide pos="4081"/>
        <p:guide pos="166"/>
        <p:guide pos="7469"/>
      </p:guideLst>
    </p:cSldViewPr>
  </p:slideViewPr>
  <p:notesTextViewPr>
    <p:cViewPr>
      <p:scale>
        <a:sx n="1" d="1"/>
        <a:sy n="1" d="1"/>
      </p:scale>
      <p:origin x="0" y="0"/>
    </p:cViewPr>
  </p:notesTextViewPr>
  <p:notesViewPr>
    <p:cSldViewPr snapToGrid="0">
      <p:cViewPr varScale="1">
        <p:scale>
          <a:sx n="99" d="100"/>
          <a:sy n="99" d="100"/>
        </p:scale>
        <p:origin x="3064"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5.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 Id="rId27" Type="http://schemas.openxmlformats.org/officeDocument/2006/relationships/customXml" Target="../customXml/item1.xml"/><Relationship Id="rId30" Type="http://schemas.openxmlformats.org/officeDocument/2006/relationships/customXml" Target="../customXml/item4.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2">
  <dgm:title val=""/>
  <dgm:desc val=""/>
  <dgm:catLst>
    <dgm:cat type="accent2" pri="11100"/>
  </dgm:catLst>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12E8B7C-5424-4273-94B7-006C967D5DD0}" type="doc">
      <dgm:prSet loTypeId="urn:microsoft.com/office/officeart/2005/8/layout/list1#1" loCatId="list" qsTypeId="urn:microsoft.com/office/officeart/2005/8/quickstyle/simple1#1" qsCatId="simple" csTypeId="urn:microsoft.com/office/officeart/2005/8/colors/accent1_2#1" csCatId="accent1" phldr="1"/>
      <dgm:spPr/>
      <dgm:t>
        <a:bodyPr/>
        <a:lstStyle/>
        <a:p>
          <a:endParaRPr lang="zh-CN" altLang="en-US"/>
        </a:p>
      </dgm:t>
    </dgm:pt>
    <dgm:pt modelId="{1F23139D-A93C-4F24-B54A-0BC9D5F8CA61}">
      <dgm:prSet phldrT="[文本]" custT="1"/>
      <dgm:spPr/>
      <dgm:t>
        <a:bodyPr/>
        <a:lstStyle/>
        <a:p>
          <a:r>
            <a:rPr lang="en-US" altLang="zh-CN" sz="1400" b="1" dirty="0" smtClean="0">
              <a:solidFill>
                <a:schemeClr val="bg1"/>
              </a:solidFill>
              <a:effectLst/>
              <a:latin typeface="+mn-lt"/>
              <a:ea typeface="+mn-ea"/>
              <a:cs typeface="+mn-cs"/>
            </a:rPr>
            <a:t>Background</a:t>
          </a:r>
          <a:endParaRPr lang="zh-CN" altLang="en-US" sz="1400" b="1" dirty="0">
            <a:solidFill>
              <a:schemeClr val="bg1"/>
            </a:solidFill>
          </a:endParaRPr>
        </a:p>
      </dgm:t>
    </dgm:pt>
    <dgm:pt modelId="{F77D09B0-EDA3-4450-A8CC-EE9BC77701C3}" type="parTrans" cxnId="{E4464BC6-C0D1-4248-BDE1-CB3FA9E170B2}">
      <dgm:prSet/>
      <dgm:spPr/>
      <dgm:t>
        <a:bodyPr/>
        <a:lstStyle/>
        <a:p>
          <a:endParaRPr lang="zh-CN" altLang="en-US" sz="2000"/>
        </a:p>
      </dgm:t>
    </dgm:pt>
    <dgm:pt modelId="{C6C6495F-CEA0-42DF-A40C-0FA31286F138}" type="sibTrans" cxnId="{E4464BC6-C0D1-4248-BDE1-CB3FA9E170B2}">
      <dgm:prSet/>
      <dgm:spPr/>
      <dgm:t>
        <a:bodyPr/>
        <a:lstStyle/>
        <a:p>
          <a:endParaRPr lang="zh-CN" altLang="en-US" sz="2000"/>
        </a:p>
      </dgm:t>
    </dgm:pt>
    <dgm:pt modelId="{C102D673-33D3-4D2D-A10E-3343F2415233}">
      <dgm:prSet custT="1"/>
      <dgm:spPr/>
      <dgm:t>
        <a:bodyPr/>
        <a:lstStyle/>
        <a:p>
          <a:r>
            <a:rPr lang="en-US" altLang="zh-CN" sz="1200" b="0" dirty="0" smtClean="0">
              <a:solidFill>
                <a:schemeClr val="tx1"/>
              </a:solidFill>
              <a:effectLst/>
              <a:latin typeface="+mn-lt"/>
              <a:ea typeface="+mn-ea"/>
              <a:cs typeface="+mn-cs"/>
            </a:rPr>
            <a:t>OMS-L is subject to high-energy particle bombardment on orbit, leading to anomalies in bright/dark pixels that interfere with data preprocessing (e.g., the calculation of the mean difference between bright and dark pixels).</a:t>
          </a:r>
        </a:p>
      </dgm:t>
    </dgm:pt>
    <dgm:pt modelId="{9C16BAA2-631D-49D0-A26D-8DE54EC63D58}" type="parTrans" cxnId="{413307B5-6E87-45C2-90C1-2E808FB3B744}">
      <dgm:prSet/>
      <dgm:spPr/>
      <dgm:t>
        <a:bodyPr/>
        <a:lstStyle/>
        <a:p>
          <a:endParaRPr lang="zh-CN" altLang="en-US" sz="2000"/>
        </a:p>
      </dgm:t>
    </dgm:pt>
    <dgm:pt modelId="{8D4180BE-852C-49D7-9F7D-97BAF4CED794}" type="sibTrans" cxnId="{413307B5-6E87-45C2-90C1-2E808FB3B744}">
      <dgm:prSet/>
      <dgm:spPr/>
      <dgm:t>
        <a:bodyPr/>
        <a:lstStyle/>
        <a:p>
          <a:endParaRPr lang="zh-CN" altLang="en-US" sz="2000"/>
        </a:p>
      </dgm:t>
    </dgm:pt>
    <dgm:pt modelId="{E4842BB1-CAEE-4473-8961-45AFFEC2DA95}">
      <dgm:prSet custT="1"/>
      <dgm:spPr/>
      <dgm:t>
        <a:bodyPr/>
        <a:lstStyle/>
        <a:p>
          <a:r>
            <a:rPr lang="en-US" altLang="zh-CN" sz="1400" b="1" dirty="0" smtClean="0">
              <a:solidFill>
                <a:schemeClr val="bg1"/>
              </a:solidFill>
              <a:effectLst/>
              <a:latin typeface="+mn-lt"/>
              <a:ea typeface="+mn-ea"/>
              <a:cs typeface="+mn-cs"/>
            </a:rPr>
            <a:t>Objective</a:t>
          </a:r>
        </a:p>
      </dgm:t>
    </dgm:pt>
    <dgm:pt modelId="{F5BF36E8-94A3-45AC-B355-FD4DB30C2D97}" type="parTrans" cxnId="{169C448F-4740-46ED-B64E-698162795E65}">
      <dgm:prSet/>
      <dgm:spPr/>
      <dgm:t>
        <a:bodyPr/>
        <a:lstStyle/>
        <a:p>
          <a:endParaRPr lang="zh-CN" altLang="en-US" sz="2000"/>
        </a:p>
      </dgm:t>
    </dgm:pt>
    <dgm:pt modelId="{4F4DA433-5CA2-4EA1-B479-9B63FAC8D092}" type="sibTrans" cxnId="{169C448F-4740-46ED-B64E-698162795E65}">
      <dgm:prSet/>
      <dgm:spPr/>
      <dgm:t>
        <a:bodyPr/>
        <a:lstStyle/>
        <a:p>
          <a:endParaRPr lang="zh-CN" altLang="en-US" sz="2000"/>
        </a:p>
      </dgm:t>
    </dgm:pt>
    <dgm:pt modelId="{A1777266-0C7E-4D7B-94DE-8933FADC85C6}">
      <dgm:prSet custT="1"/>
      <dgm:spPr/>
      <dgm:t>
        <a:bodyPr/>
        <a:lstStyle/>
        <a:p>
          <a:r>
            <a:rPr lang="en-US" altLang="zh-CN" sz="1200" b="0" dirty="0" smtClean="0">
              <a:solidFill>
                <a:schemeClr val="tx1"/>
              </a:solidFill>
              <a:effectLst/>
              <a:latin typeface="+mn-lt"/>
              <a:ea typeface="+mn-ea"/>
              <a:cs typeface="+mn-cs"/>
            </a:rPr>
            <a:t>To realize bad pixel flagging and provide robust support for on-orbit data preprocessing.</a:t>
          </a:r>
        </a:p>
      </dgm:t>
    </dgm:pt>
    <dgm:pt modelId="{8391B85C-A435-4DF4-837C-2A74E7B1B665}" type="parTrans" cxnId="{C5642732-4391-46A8-8590-53913A43ECE2}">
      <dgm:prSet/>
      <dgm:spPr/>
      <dgm:t>
        <a:bodyPr/>
        <a:lstStyle/>
        <a:p>
          <a:endParaRPr lang="zh-CN" altLang="en-US" sz="2000"/>
        </a:p>
      </dgm:t>
    </dgm:pt>
    <dgm:pt modelId="{2084CD47-BFB8-48B6-9008-51F5092AB0A7}" type="sibTrans" cxnId="{C5642732-4391-46A8-8590-53913A43ECE2}">
      <dgm:prSet/>
      <dgm:spPr/>
      <dgm:t>
        <a:bodyPr/>
        <a:lstStyle/>
        <a:p>
          <a:endParaRPr lang="zh-CN" altLang="en-US" sz="2000"/>
        </a:p>
      </dgm:t>
    </dgm:pt>
    <dgm:pt modelId="{3434089C-6F8F-4657-9C7D-87E6ECA9458E}">
      <dgm:prSet custT="1"/>
      <dgm:spPr/>
      <dgm:t>
        <a:bodyPr/>
        <a:lstStyle/>
        <a:p>
          <a:r>
            <a:rPr lang="en-US" altLang="zh-CN" sz="1400" b="1" dirty="0" smtClean="0">
              <a:solidFill>
                <a:schemeClr val="bg1"/>
              </a:solidFill>
              <a:effectLst/>
              <a:latin typeface="+mn-lt"/>
              <a:ea typeface="+mn-ea"/>
              <a:cs typeface="+mn-cs"/>
            </a:rPr>
            <a:t>Method</a:t>
          </a:r>
        </a:p>
      </dgm:t>
    </dgm:pt>
    <dgm:pt modelId="{705438DB-F5E1-4AC5-9DD7-5D603AA3926B}" type="parTrans" cxnId="{796EC264-8CAC-4B9C-BE4A-879647138941}">
      <dgm:prSet/>
      <dgm:spPr/>
      <dgm:t>
        <a:bodyPr/>
        <a:lstStyle/>
        <a:p>
          <a:endParaRPr lang="zh-CN" altLang="en-US" sz="2000"/>
        </a:p>
      </dgm:t>
    </dgm:pt>
    <dgm:pt modelId="{4816AC34-4E92-4D3A-ACEC-66EC5692F902}" type="sibTrans" cxnId="{796EC264-8CAC-4B9C-BE4A-879647138941}">
      <dgm:prSet/>
      <dgm:spPr/>
      <dgm:t>
        <a:bodyPr/>
        <a:lstStyle/>
        <a:p>
          <a:endParaRPr lang="zh-CN" altLang="en-US" sz="2000"/>
        </a:p>
      </dgm:t>
    </dgm:pt>
    <dgm:pt modelId="{17282C30-5D27-4AEB-94D2-44266DA5265B}">
      <dgm:prSet custT="1"/>
      <dgm:spPr/>
      <dgm:t>
        <a:bodyPr/>
        <a:lstStyle/>
        <a:p>
          <a:r>
            <a:rPr lang="en-US" altLang="zh-CN" sz="1200" b="0" dirty="0" smtClean="0">
              <a:solidFill>
                <a:schemeClr val="tx1"/>
              </a:solidFill>
              <a:effectLst/>
              <a:latin typeface="+mn-lt"/>
              <a:ea typeface="+mn-ea"/>
              <a:cs typeface="+mn-cs"/>
            </a:rPr>
            <a:t>Integrate the Interquartile Range (IQR) method and Median Absolute Deviation (MAD) method to calculate anomaly thresholds respectively and identify initial anomalies.</a:t>
          </a:r>
        </a:p>
      </dgm:t>
    </dgm:pt>
    <dgm:pt modelId="{FB0234CC-EDD2-494B-8FCB-1C9FCCE4B37D}" type="parTrans" cxnId="{AAF4DA04-40B1-4348-A7EA-5419F03EE222}">
      <dgm:prSet/>
      <dgm:spPr/>
      <dgm:t>
        <a:bodyPr/>
        <a:lstStyle/>
        <a:p>
          <a:endParaRPr lang="zh-CN" altLang="en-US" sz="2000"/>
        </a:p>
      </dgm:t>
    </dgm:pt>
    <dgm:pt modelId="{65747A15-7442-404E-9D74-466C52C37927}" type="sibTrans" cxnId="{AAF4DA04-40B1-4348-A7EA-5419F03EE222}">
      <dgm:prSet/>
      <dgm:spPr/>
      <dgm:t>
        <a:bodyPr/>
        <a:lstStyle/>
        <a:p>
          <a:endParaRPr lang="zh-CN" altLang="en-US" sz="2000"/>
        </a:p>
      </dgm:t>
    </dgm:pt>
    <dgm:pt modelId="{D1CA2D1D-D934-4713-AAC6-F662931DFBFA}">
      <dgm:prSet custT="1"/>
      <dgm:spPr/>
      <dgm:t>
        <a:bodyPr/>
        <a:lstStyle/>
        <a:p>
          <a:r>
            <a:rPr lang="en-US" altLang="zh-CN" sz="1200" b="0" smtClean="0">
              <a:solidFill>
                <a:schemeClr val="tx1"/>
              </a:solidFill>
              <a:effectLst/>
              <a:latin typeface="+mn-lt"/>
              <a:ea typeface="+mn-ea"/>
              <a:cs typeface="+mn-cs"/>
            </a:rPr>
            <a:t>Adapt threshold coefficients by</a:t>
          </a:r>
          <a:r>
            <a:rPr lang="en-US" altLang="zh-CN" sz="1200" b="0" baseline="0" smtClean="0">
              <a:solidFill>
                <a:schemeClr val="tx1"/>
              </a:solidFill>
              <a:effectLst/>
              <a:latin typeface="+mn-lt"/>
              <a:ea typeface="+mn-ea"/>
              <a:cs typeface="+mn-cs"/>
            </a:rPr>
            <a:t> different</a:t>
          </a:r>
          <a:r>
            <a:rPr lang="en-US" altLang="zh-CN" sz="1200" b="0" smtClean="0">
              <a:solidFill>
                <a:schemeClr val="tx1"/>
              </a:solidFill>
              <a:effectLst/>
              <a:latin typeface="+mn-lt"/>
              <a:ea typeface="+mn-ea"/>
              <a:cs typeface="+mn-cs"/>
            </a:rPr>
            <a:t> type, and leverage the complementarity of the two methods to enhance anti-interference capability.</a:t>
          </a:r>
          <a:endParaRPr lang="en-US" altLang="zh-CN" sz="1200" b="0" dirty="0" smtClean="0">
            <a:solidFill>
              <a:schemeClr val="tx1"/>
            </a:solidFill>
            <a:effectLst/>
            <a:latin typeface="+mn-lt"/>
            <a:ea typeface="+mn-ea"/>
            <a:cs typeface="+mn-cs"/>
          </a:endParaRPr>
        </a:p>
      </dgm:t>
    </dgm:pt>
    <dgm:pt modelId="{94C78D70-BA0B-402F-9C1E-C0A2A40E3366}" type="parTrans" cxnId="{EADDCCA2-D392-4EC3-9D84-1727F71B3C2A}">
      <dgm:prSet/>
      <dgm:spPr/>
      <dgm:t>
        <a:bodyPr/>
        <a:lstStyle/>
        <a:p>
          <a:endParaRPr lang="zh-CN" altLang="en-US" sz="2000"/>
        </a:p>
      </dgm:t>
    </dgm:pt>
    <dgm:pt modelId="{F856FC46-476D-49A0-A0F5-AAE60C557CB5}" type="sibTrans" cxnId="{EADDCCA2-D392-4EC3-9D84-1727F71B3C2A}">
      <dgm:prSet/>
      <dgm:spPr/>
      <dgm:t>
        <a:bodyPr/>
        <a:lstStyle/>
        <a:p>
          <a:endParaRPr lang="zh-CN" altLang="en-US" sz="2000"/>
        </a:p>
      </dgm:t>
    </dgm:pt>
    <dgm:pt modelId="{66D1B2AA-3D3C-4FED-B218-C50F4C8185FC}">
      <dgm:prSet custT="1"/>
      <dgm:spPr/>
      <dgm:t>
        <a:bodyPr/>
        <a:lstStyle/>
        <a:p>
          <a:r>
            <a:rPr lang="en-US" altLang="zh-CN" sz="1200" b="0" dirty="0" smtClean="0">
              <a:solidFill>
                <a:schemeClr val="tx1"/>
              </a:solidFill>
              <a:effectLst/>
              <a:latin typeface="+mn-lt"/>
              <a:ea typeface="+mn-ea"/>
              <a:cs typeface="+mn-cs"/>
            </a:rPr>
            <a:t>Introduce a temporal dimension to verify non-recovered anomalous pixels.</a:t>
          </a:r>
        </a:p>
      </dgm:t>
    </dgm:pt>
    <dgm:pt modelId="{6C3B0855-80D3-416F-9A36-48DF08372A6C}" type="parTrans" cxnId="{2F988A93-9400-413D-982B-24EC6249AEF5}">
      <dgm:prSet/>
      <dgm:spPr/>
      <dgm:t>
        <a:bodyPr/>
        <a:lstStyle/>
        <a:p>
          <a:endParaRPr lang="zh-CN" altLang="en-US" sz="2000"/>
        </a:p>
      </dgm:t>
    </dgm:pt>
    <dgm:pt modelId="{99190407-45D9-439A-9758-C136A8A54BE7}" type="sibTrans" cxnId="{2F988A93-9400-413D-982B-24EC6249AEF5}">
      <dgm:prSet/>
      <dgm:spPr/>
      <dgm:t>
        <a:bodyPr/>
        <a:lstStyle/>
        <a:p>
          <a:endParaRPr lang="zh-CN" altLang="en-US" sz="2000"/>
        </a:p>
      </dgm:t>
    </dgm:pt>
    <dgm:pt modelId="{60994079-EBBB-4309-BB6F-C1CAEDEABABA}">
      <dgm:prSet custT="1"/>
      <dgm:spPr/>
      <dgm:t>
        <a:bodyPr/>
        <a:lstStyle/>
        <a:p>
          <a:r>
            <a:rPr lang="en-US" altLang="zh-CN" sz="1400" b="1" dirty="0" smtClean="0">
              <a:solidFill>
                <a:schemeClr val="bg1"/>
              </a:solidFill>
              <a:effectLst/>
              <a:latin typeface="+mn-lt"/>
              <a:ea typeface="+mn-ea"/>
              <a:cs typeface="+mn-cs"/>
            </a:rPr>
            <a:t>Outcome</a:t>
          </a:r>
        </a:p>
      </dgm:t>
    </dgm:pt>
    <dgm:pt modelId="{EE1340F9-DC32-4B69-B755-A2862D4ED2D1}" type="parTrans" cxnId="{15B72B43-699F-4A3C-B87C-E5594B3D442A}">
      <dgm:prSet/>
      <dgm:spPr/>
      <dgm:t>
        <a:bodyPr/>
        <a:lstStyle/>
        <a:p>
          <a:endParaRPr lang="zh-CN" altLang="en-US" sz="2000"/>
        </a:p>
      </dgm:t>
    </dgm:pt>
    <dgm:pt modelId="{903E070B-82B0-4DC3-9265-DAC29764E24F}" type="sibTrans" cxnId="{15B72B43-699F-4A3C-B87C-E5594B3D442A}">
      <dgm:prSet/>
      <dgm:spPr/>
      <dgm:t>
        <a:bodyPr/>
        <a:lstStyle/>
        <a:p>
          <a:endParaRPr lang="zh-CN" altLang="en-US" sz="2000"/>
        </a:p>
      </dgm:t>
    </dgm:pt>
    <dgm:pt modelId="{81AC4C11-F026-43D8-96F8-E442D8E4F7A5}">
      <dgm:prSet custT="1"/>
      <dgm:spPr/>
      <dgm:t>
        <a:bodyPr/>
        <a:lstStyle/>
        <a:p>
          <a:r>
            <a:rPr lang="en-US" altLang="zh-CN" sz="1200" b="0" dirty="0" smtClean="0">
              <a:solidFill>
                <a:schemeClr val="tx1"/>
              </a:solidFill>
              <a:effectLst/>
              <a:latin typeface="+mn-lt"/>
              <a:ea typeface="+mn-ea"/>
              <a:cs typeface="+mn-cs"/>
            </a:rPr>
            <a:t>The algorithm effectively suppresses the interference of bad pixels on the mean difference between bright and dark pixels, and improves the quality of L1 data.</a:t>
          </a:r>
        </a:p>
      </dgm:t>
    </dgm:pt>
    <dgm:pt modelId="{B52FD86E-A9BC-410A-BFF4-3A5691EA334B}" type="parTrans" cxnId="{AA1F5269-3147-41F0-BA28-604C9AD695D0}">
      <dgm:prSet/>
      <dgm:spPr/>
      <dgm:t>
        <a:bodyPr/>
        <a:lstStyle/>
        <a:p>
          <a:endParaRPr lang="zh-CN" altLang="en-US" sz="2000"/>
        </a:p>
      </dgm:t>
    </dgm:pt>
    <dgm:pt modelId="{CE6BFAD4-095C-403C-8D9C-54DB007BD57D}" type="sibTrans" cxnId="{AA1F5269-3147-41F0-BA28-604C9AD695D0}">
      <dgm:prSet/>
      <dgm:spPr/>
      <dgm:t>
        <a:bodyPr/>
        <a:lstStyle/>
        <a:p>
          <a:endParaRPr lang="zh-CN" altLang="en-US" sz="2000"/>
        </a:p>
      </dgm:t>
    </dgm:pt>
    <dgm:pt modelId="{51588F4C-D139-456C-B36B-E077C243AC50}" type="pres">
      <dgm:prSet presAssocID="{612E8B7C-5424-4273-94B7-006C967D5DD0}" presName="linear" presStyleCnt="0">
        <dgm:presLayoutVars>
          <dgm:dir/>
          <dgm:animLvl val="lvl"/>
          <dgm:resizeHandles val="exact"/>
        </dgm:presLayoutVars>
      </dgm:prSet>
      <dgm:spPr/>
      <dgm:t>
        <a:bodyPr/>
        <a:lstStyle/>
        <a:p>
          <a:endParaRPr lang="zh-CN" altLang="en-US"/>
        </a:p>
      </dgm:t>
    </dgm:pt>
    <dgm:pt modelId="{618D0226-A73D-472C-89DB-D5BA1AB3926C}" type="pres">
      <dgm:prSet presAssocID="{1F23139D-A93C-4F24-B54A-0BC9D5F8CA61}" presName="parentLin" presStyleCnt="0"/>
      <dgm:spPr/>
    </dgm:pt>
    <dgm:pt modelId="{F854B6EF-7804-4E56-8DA9-72149363AEAA}" type="pres">
      <dgm:prSet presAssocID="{1F23139D-A93C-4F24-B54A-0BC9D5F8CA61}" presName="parentLeftMargin" presStyleLbl="node1" presStyleIdx="0" presStyleCnt="4"/>
      <dgm:spPr/>
      <dgm:t>
        <a:bodyPr/>
        <a:lstStyle/>
        <a:p>
          <a:endParaRPr lang="zh-CN" altLang="en-US"/>
        </a:p>
      </dgm:t>
    </dgm:pt>
    <dgm:pt modelId="{04867D78-951F-4219-B239-BB5556D2E451}" type="pres">
      <dgm:prSet presAssocID="{1F23139D-A93C-4F24-B54A-0BC9D5F8CA61}" presName="parentText" presStyleLbl="node1" presStyleIdx="0" presStyleCnt="4">
        <dgm:presLayoutVars>
          <dgm:chMax val="0"/>
          <dgm:bulletEnabled val="1"/>
        </dgm:presLayoutVars>
      </dgm:prSet>
      <dgm:spPr/>
      <dgm:t>
        <a:bodyPr/>
        <a:lstStyle/>
        <a:p>
          <a:endParaRPr lang="zh-CN" altLang="en-US"/>
        </a:p>
      </dgm:t>
    </dgm:pt>
    <dgm:pt modelId="{8CB5C694-57D2-4DA5-B436-FD35929779F2}" type="pres">
      <dgm:prSet presAssocID="{1F23139D-A93C-4F24-B54A-0BC9D5F8CA61}" presName="negativeSpace" presStyleCnt="0"/>
      <dgm:spPr/>
    </dgm:pt>
    <dgm:pt modelId="{418E8391-2C33-4BB7-A0B5-871A847CCECB}" type="pres">
      <dgm:prSet presAssocID="{1F23139D-A93C-4F24-B54A-0BC9D5F8CA61}" presName="childText" presStyleLbl="conFgAcc1" presStyleIdx="0" presStyleCnt="4">
        <dgm:presLayoutVars>
          <dgm:bulletEnabled val="1"/>
        </dgm:presLayoutVars>
      </dgm:prSet>
      <dgm:spPr/>
      <dgm:t>
        <a:bodyPr/>
        <a:lstStyle/>
        <a:p>
          <a:endParaRPr lang="zh-CN" altLang="en-US"/>
        </a:p>
      </dgm:t>
    </dgm:pt>
    <dgm:pt modelId="{B1C0B6B6-3896-4873-9442-9CECD58AEB60}" type="pres">
      <dgm:prSet presAssocID="{C6C6495F-CEA0-42DF-A40C-0FA31286F138}" presName="spaceBetweenRectangles" presStyleCnt="0"/>
      <dgm:spPr/>
    </dgm:pt>
    <dgm:pt modelId="{645A4077-72D2-407A-AE66-CBBD56F54D00}" type="pres">
      <dgm:prSet presAssocID="{E4842BB1-CAEE-4473-8961-45AFFEC2DA95}" presName="parentLin" presStyleCnt="0"/>
      <dgm:spPr/>
    </dgm:pt>
    <dgm:pt modelId="{C1AB4D10-1C04-467F-B506-DF9660416E27}" type="pres">
      <dgm:prSet presAssocID="{E4842BB1-CAEE-4473-8961-45AFFEC2DA95}" presName="parentLeftMargin" presStyleLbl="node1" presStyleIdx="0" presStyleCnt="4"/>
      <dgm:spPr/>
      <dgm:t>
        <a:bodyPr/>
        <a:lstStyle/>
        <a:p>
          <a:endParaRPr lang="zh-CN" altLang="en-US"/>
        </a:p>
      </dgm:t>
    </dgm:pt>
    <dgm:pt modelId="{DDC08F8A-7983-477B-AC1B-5623E5C3BC18}" type="pres">
      <dgm:prSet presAssocID="{E4842BB1-CAEE-4473-8961-45AFFEC2DA95}" presName="parentText" presStyleLbl="node1" presStyleIdx="1" presStyleCnt="4">
        <dgm:presLayoutVars>
          <dgm:chMax val="0"/>
          <dgm:bulletEnabled val="1"/>
        </dgm:presLayoutVars>
      </dgm:prSet>
      <dgm:spPr/>
      <dgm:t>
        <a:bodyPr/>
        <a:lstStyle/>
        <a:p>
          <a:endParaRPr lang="zh-CN" altLang="en-US"/>
        </a:p>
      </dgm:t>
    </dgm:pt>
    <dgm:pt modelId="{E10F0FD4-6A0B-48C8-AC98-BC81B0E3D0A6}" type="pres">
      <dgm:prSet presAssocID="{E4842BB1-CAEE-4473-8961-45AFFEC2DA95}" presName="negativeSpace" presStyleCnt="0"/>
      <dgm:spPr/>
    </dgm:pt>
    <dgm:pt modelId="{0F48BFB3-B72F-427B-9F69-083ED1EBD77F}" type="pres">
      <dgm:prSet presAssocID="{E4842BB1-CAEE-4473-8961-45AFFEC2DA95}" presName="childText" presStyleLbl="conFgAcc1" presStyleIdx="1" presStyleCnt="4">
        <dgm:presLayoutVars>
          <dgm:bulletEnabled val="1"/>
        </dgm:presLayoutVars>
      </dgm:prSet>
      <dgm:spPr/>
      <dgm:t>
        <a:bodyPr/>
        <a:lstStyle/>
        <a:p>
          <a:endParaRPr lang="zh-CN" altLang="en-US"/>
        </a:p>
      </dgm:t>
    </dgm:pt>
    <dgm:pt modelId="{B6B5F022-CA6C-4D69-8115-F78086190B04}" type="pres">
      <dgm:prSet presAssocID="{4F4DA433-5CA2-4EA1-B479-9B63FAC8D092}" presName="spaceBetweenRectangles" presStyleCnt="0"/>
      <dgm:spPr/>
    </dgm:pt>
    <dgm:pt modelId="{4DDECC54-8A53-489A-936D-ADAE3408E8B9}" type="pres">
      <dgm:prSet presAssocID="{3434089C-6F8F-4657-9C7D-87E6ECA9458E}" presName="parentLin" presStyleCnt="0"/>
      <dgm:spPr/>
    </dgm:pt>
    <dgm:pt modelId="{E1D1AE6F-D667-4804-A6D2-3577A0EAE183}" type="pres">
      <dgm:prSet presAssocID="{3434089C-6F8F-4657-9C7D-87E6ECA9458E}" presName="parentLeftMargin" presStyleLbl="node1" presStyleIdx="1" presStyleCnt="4"/>
      <dgm:spPr/>
      <dgm:t>
        <a:bodyPr/>
        <a:lstStyle/>
        <a:p>
          <a:endParaRPr lang="zh-CN" altLang="en-US"/>
        </a:p>
      </dgm:t>
    </dgm:pt>
    <dgm:pt modelId="{544C201B-CB48-4154-B9D4-7ADF2FC5D7BF}" type="pres">
      <dgm:prSet presAssocID="{3434089C-6F8F-4657-9C7D-87E6ECA9458E}" presName="parentText" presStyleLbl="node1" presStyleIdx="2" presStyleCnt="4">
        <dgm:presLayoutVars>
          <dgm:chMax val="0"/>
          <dgm:bulletEnabled val="1"/>
        </dgm:presLayoutVars>
      </dgm:prSet>
      <dgm:spPr/>
      <dgm:t>
        <a:bodyPr/>
        <a:lstStyle/>
        <a:p>
          <a:endParaRPr lang="zh-CN" altLang="en-US"/>
        </a:p>
      </dgm:t>
    </dgm:pt>
    <dgm:pt modelId="{4ACE26A5-A595-4EA4-A909-3D56441385EB}" type="pres">
      <dgm:prSet presAssocID="{3434089C-6F8F-4657-9C7D-87E6ECA9458E}" presName="negativeSpace" presStyleCnt="0"/>
      <dgm:spPr/>
    </dgm:pt>
    <dgm:pt modelId="{3236630C-DAC7-46FB-84C4-D0E446E7372E}" type="pres">
      <dgm:prSet presAssocID="{3434089C-6F8F-4657-9C7D-87E6ECA9458E}" presName="childText" presStyleLbl="conFgAcc1" presStyleIdx="2" presStyleCnt="4">
        <dgm:presLayoutVars>
          <dgm:bulletEnabled val="1"/>
        </dgm:presLayoutVars>
      </dgm:prSet>
      <dgm:spPr/>
      <dgm:t>
        <a:bodyPr/>
        <a:lstStyle/>
        <a:p>
          <a:endParaRPr lang="zh-CN" altLang="en-US"/>
        </a:p>
      </dgm:t>
    </dgm:pt>
    <dgm:pt modelId="{E233A35B-81D5-4728-AB78-147F2C536D45}" type="pres">
      <dgm:prSet presAssocID="{4816AC34-4E92-4D3A-ACEC-66EC5692F902}" presName="spaceBetweenRectangles" presStyleCnt="0"/>
      <dgm:spPr/>
    </dgm:pt>
    <dgm:pt modelId="{AF7B5C35-5B4D-4047-9BE6-A742BB81D768}" type="pres">
      <dgm:prSet presAssocID="{60994079-EBBB-4309-BB6F-C1CAEDEABABA}" presName="parentLin" presStyleCnt="0"/>
      <dgm:spPr/>
    </dgm:pt>
    <dgm:pt modelId="{3F563C96-3B27-4250-9C89-A389EA3D31C5}" type="pres">
      <dgm:prSet presAssocID="{60994079-EBBB-4309-BB6F-C1CAEDEABABA}" presName="parentLeftMargin" presStyleLbl="node1" presStyleIdx="2" presStyleCnt="4"/>
      <dgm:spPr/>
      <dgm:t>
        <a:bodyPr/>
        <a:lstStyle/>
        <a:p>
          <a:endParaRPr lang="zh-CN" altLang="en-US"/>
        </a:p>
      </dgm:t>
    </dgm:pt>
    <dgm:pt modelId="{493E7973-EF73-4D6A-ACED-C6B6B540858F}" type="pres">
      <dgm:prSet presAssocID="{60994079-EBBB-4309-BB6F-C1CAEDEABABA}" presName="parentText" presStyleLbl="node1" presStyleIdx="3" presStyleCnt="4">
        <dgm:presLayoutVars>
          <dgm:chMax val="0"/>
          <dgm:bulletEnabled val="1"/>
        </dgm:presLayoutVars>
      </dgm:prSet>
      <dgm:spPr/>
      <dgm:t>
        <a:bodyPr/>
        <a:lstStyle/>
        <a:p>
          <a:endParaRPr lang="zh-CN" altLang="en-US"/>
        </a:p>
      </dgm:t>
    </dgm:pt>
    <dgm:pt modelId="{2902F4AE-C821-4240-9D14-4238C645CFCA}" type="pres">
      <dgm:prSet presAssocID="{60994079-EBBB-4309-BB6F-C1CAEDEABABA}" presName="negativeSpace" presStyleCnt="0"/>
      <dgm:spPr/>
    </dgm:pt>
    <dgm:pt modelId="{7D845BEC-FC4D-424F-B7EC-13E876D616EA}" type="pres">
      <dgm:prSet presAssocID="{60994079-EBBB-4309-BB6F-C1CAEDEABABA}" presName="childText" presStyleLbl="conFgAcc1" presStyleIdx="3" presStyleCnt="4">
        <dgm:presLayoutVars>
          <dgm:bulletEnabled val="1"/>
        </dgm:presLayoutVars>
      </dgm:prSet>
      <dgm:spPr/>
      <dgm:t>
        <a:bodyPr/>
        <a:lstStyle/>
        <a:p>
          <a:endParaRPr lang="zh-CN" altLang="en-US"/>
        </a:p>
      </dgm:t>
    </dgm:pt>
  </dgm:ptLst>
  <dgm:cxnLst>
    <dgm:cxn modelId="{413307B5-6E87-45C2-90C1-2E808FB3B744}" srcId="{1F23139D-A93C-4F24-B54A-0BC9D5F8CA61}" destId="{C102D673-33D3-4D2D-A10E-3343F2415233}" srcOrd="0" destOrd="0" parTransId="{9C16BAA2-631D-49D0-A26D-8DE54EC63D58}" sibTransId="{8D4180BE-852C-49D7-9F7D-97BAF4CED794}"/>
    <dgm:cxn modelId="{4BBA0D4C-A926-4384-8CD1-CAB4AF4E9DCC}" type="presOf" srcId="{D1CA2D1D-D934-4713-AAC6-F662931DFBFA}" destId="{3236630C-DAC7-46FB-84C4-D0E446E7372E}" srcOrd="0" destOrd="1" presId="urn:microsoft.com/office/officeart/2005/8/layout/list1#1"/>
    <dgm:cxn modelId="{573A8F8B-BB53-4412-B2B7-FFAD6E2E5368}" type="presOf" srcId="{17282C30-5D27-4AEB-94D2-44266DA5265B}" destId="{3236630C-DAC7-46FB-84C4-D0E446E7372E}" srcOrd="0" destOrd="0" presId="urn:microsoft.com/office/officeart/2005/8/layout/list1#1"/>
    <dgm:cxn modelId="{17038457-17C6-4BE1-87AA-0CD9E58A479D}" type="presOf" srcId="{60994079-EBBB-4309-BB6F-C1CAEDEABABA}" destId="{3F563C96-3B27-4250-9C89-A389EA3D31C5}" srcOrd="0" destOrd="0" presId="urn:microsoft.com/office/officeart/2005/8/layout/list1#1"/>
    <dgm:cxn modelId="{591C1954-3A3A-4572-9576-D850EEA595A1}" type="presOf" srcId="{E4842BB1-CAEE-4473-8961-45AFFEC2DA95}" destId="{DDC08F8A-7983-477B-AC1B-5623E5C3BC18}" srcOrd="1" destOrd="0" presId="urn:microsoft.com/office/officeart/2005/8/layout/list1#1"/>
    <dgm:cxn modelId="{AAF4DA04-40B1-4348-A7EA-5419F03EE222}" srcId="{3434089C-6F8F-4657-9C7D-87E6ECA9458E}" destId="{17282C30-5D27-4AEB-94D2-44266DA5265B}" srcOrd="0" destOrd="0" parTransId="{FB0234CC-EDD2-494B-8FCB-1C9FCCE4B37D}" sibTransId="{65747A15-7442-404E-9D74-466C52C37927}"/>
    <dgm:cxn modelId="{EADDCCA2-D392-4EC3-9D84-1727F71B3C2A}" srcId="{3434089C-6F8F-4657-9C7D-87E6ECA9458E}" destId="{D1CA2D1D-D934-4713-AAC6-F662931DFBFA}" srcOrd="1" destOrd="0" parTransId="{94C78D70-BA0B-402F-9C1E-C0A2A40E3366}" sibTransId="{F856FC46-476D-49A0-A0F5-AAE60C557CB5}"/>
    <dgm:cxn modelId="{AA1F5269-3147-41F0-BA28-604C9AD695D0}" srcId="{60994079-EBBB-4309-BB6F-C1CAEDEABABA}" destId="{81AC4C11-F026-43D8-96F8-E442D8E4F7A5}" srcOrd="0" destOrd="0" parTransId="{B52FD86E-A9BC-410A-BFF4-3A5691EA334B}" sibTransId="{CE6BFAD4-095C-403C-8D9C-54DB007BD57D}"/>
    <dgm:cxn modelId="{99BEAFF0-0E2F-473D-8C76-8E7E86459E46}" type="presOf" srcId="{612E8B7C-5424-4273-94B7-006C967D5DD0}" destId="{51588F4C-D139-456C-B36B-E077C243AC50}" srcOrd="0" destOrd="0" presId="urn:microsoft.com/office/officeart/2005/8/layout/list1#1"/>
    <dgm:cxn modelId="{796EC264-8CAC-4B9C-BE4A-879647138941}" srcId="{612E8B7C-5424-4273-94B7-006C967D5DD0}" destId="{3434089C-6F8F-4657-9C7D-87E6ECA9458E}" srcOrd="2" destOrd="0" parTransId="{705438DB-F5E1-4AC5-9DD7-5D603AA3926B}" sibTransId="{4816AC34-4E92-4D3A-ACEC-66EC5692F902}"/>
    <dgm:cxn modelId="{E4464BC6-C0D1-4248-BDE1-CB3FA9E170B2}" srcId="{612E8B7C-5424-4273-94B7-006C967D5DD0}" destId="{1F23139D-A93C-4F24-B54A-0BC9D5F8CA61}" srcOrd="0" destOrd="0" parTransId="{F77D09B0-EDA3-4450-A8CC-EE9BC77701C3}" sibTransId="{C6C6495F-CEA0-42DF-A40C-0FA31286F138}"/>
    <dgm:cxn modelId="{5E87D96D-B338-4A2C-BC55-DBED66A089D9}" type="presOf" srcId="{A1777266-0C7E-4D7B-94DE-8933FADC85C6}" destId="{0F48BFB3-B72F-427B-9F69-083ED1EBD77F}" srcOrd="0" destOrd="0" presId="urn:microsoft.com/office/officeart/2005/8/layout/list1#1"/>
    <dgm:cxn modelId="{080AD63F-667B-47F7-BA9D-4455E08C0416}" type="presOf" srcId="{81AC4C11-F026-43D8-96F8-E442D8E4F7A5}" destId="{7D845BEC-FC4D-424F-B7EC-13E876D616EA}" srcOrd="0" destOrd="0" presId="urn:microsoft.com/office/officeart/2005/8/layout/list1#1"/>
    <dgm:cxn modelId="{2EF52243-5677-46D9-8B06-99942717C926}" type="presOf" srcId="{1F23139D-A93C-4F24-B54A-0BC9D5F8CA61}" destId="{04867D78-951F-4219-B239-BB5556D2E451}" srcOrd="1" destOrd="0" presId="urn:microsoft.com/office/officeart/2005/8/layout/list1#1"/>
    <dgm:cxn modelId="{2F988A93-9400-413D-982B-24EC6249AEF5}" srcId="{3434089C-6F8F-4657-9C7D-87E6ECA9458E}" destId="{66D1B2AA-3D3C-4FED-B218-C50F4C8185FC}" srcOrd="2" destOrd="0" parTransId="{6C3B0855-80D3-416F-9A36-48DF08372A6C}" sibTransId="{99190407-45D9-439A-9758-C136A8A54BE7}"/>
    <dgm:cxn modelId="{C5642732-4391-46A8-8590-53913A43ECE2}" srcId="{E4842BB1-CAEE-4473-8961-45AFFEC2DA95}" destId="{A1777266-0C7E-4D7B-94DE-8933FADC85C6}" srcOrd="0" destOrd="0" parTransId="{8391B85C-A435-4DF4-837C-2A74E7B1B665}" sibTransId="{2084CD47-BFB8-48B6-9008-51F5092AB0A7}"/>
    <dgm:cxn modelId="{99069E2D-2D00-479A-B7C1-26556FFA4112}" type="presOf" srcId="{E4842BB1-CAEE-4473-8961-45AFFEC2DA95}" destId="{C1AB4D10-1C04-467F-B506-DF9660416E27}" srcOrd="0" destOrd="0" presId="urn:microsoft.com/office/officeart/2005/8/layout/list1#1"/>
    <dgm:cxn modelId="{4F3FB3D8-4C30-41FC-B733-C4C6D836315D}" type="presOf" srcId="{3434089C-6F8F-4657-9C7D-87E6ECA9458E}" destId="{544C201B-CB48-4154-B9D4-7ADF2FC5D7BF}" srcOrd="1" destOrd="0" presId="urn:microsoft.com/office/officeart/2005/8/layout/list1#1"/>
    <dgm:cxn modelId="{20A5297D-CDF7-49B6-9B98-B38E12FEF279}" type="presOf" srcId="{60994079-EBBB-4309-BB6F-C1CAEDEABABA}" destId="{493E7973-EF73-4D6A-ACED-C6B6B540858F}" srcOrd="1" destOrd="0" presId="urn:microsoft.com/office/officeart/2005/8/layout/list1#1"/>
    <dgm:cxn modelId="{169C448F-4740-46ED-B64E-698162795E65}" srcId="{612E8B7C-5424-4273-94B7-006C967D5DD0}" destId="{E4842BB1-CAEE-4473-8961-45AFFEC2DA95}" srcOrd="1" destOrd="0" parTransId="{F5BF36E8-94A3-45AC-B355-FD4DB30C2D97}" sibTransId="{4F4DA433-5CA2-4EA1-B479-9B63FAC8D092}"/>
    <dgm:cxn modelId="{B34AB463-0A44-44BB-9F44-380552534B1E}" type="presOf" srcId="{C102D673-33D3-4D2D-A10E-3343F2415233}" destId="{418E8391-2C33-4BB7-A0B5-871A847CCECB}" srcOrd="0" destOrd="0" presId="urn:microsoft.com/office/officeart/2005/8/layout/list1#1"/>
    <dgm:cxn modelId="{15B72B43-699F-4A3C-B87C-E5594B3D442A}" srcId="{612E8B7C-5424-4273-94B7-006C967D5DD0}" destId="{60994079-EBBB-4309-BB6F-C1CAEDEABABA}" srcOrd="3" destOrd="0" parTransId="{EE1340F9-DC32-4B69-B755-A2862D4ED2D1}" sibTransId="{903E070B-82B0-4DC3-9265-DAC29764E24F}"/>
    <dgm:cxn modelId="{091B14EC-ABE2-495A-9532-F68253C154F8}" type="presOf" srcId="{66D1B2AA-3D3C-4FED-B218-C50F4C8185FC}" destId="{3236630C-DAC7-46FB-84C4-D0E446E7372E}" srcOrd="0" destOrd="2" presId="urn:microsoft.com/office/officeart/2005/8/layout/list1#1"/>
    <dgm:cxn modelId="{28D49BF3-68E7-43BB-8E19-020DE7BC82E1}" type="presOf" srcId="{1F23139D-A93C-4F24-B54A-0BC9D5F8CA61}" destId="{F854B6EF-7804-4E56-8DA9-72149363AEAA}" srcOrd="0" destOrd="0" presId="urn:microsoft.com/office/officeart/2005/8/layout/list1#1"/>
    <dgm:cxn modelId="{F61D3605-68F2-48DF-A238-71A55BA3C334}" type="presOf" srcId="{3434089C-6F8F-4657-9C7D-87E6ECA9458E}" destId="{E1D1AE6F-D667-4804-A6D2-3577A0EAE183}" srcOrd="0" destOrd="0" presId="urn:microsoft.com/office/officeart/2005/8/layout/list1#1"/>
    <dgm:cxn modelId="{3B9DC091-514F-4E2B-AD96-6B8393331A4E}" type="presParOf" srcId="{51588F4C-D139-456C-B36B-E077C243AC50}" destId="{618D0226-A73D-472C-89DB-D5BA1AB3926C}" srcOrd="0" destOrd="0" presId="urn:microsoft.com/office/officeart/2005/8/layout/list1#1"/>
    <dgm:cxn modelId="{2E7395AE-9698-4396-8355-17C2613AD376}" type="presParOf" srcId="{618D0226-A73D-472C-89DB-D5BA1AB3926C}" destId="{F854B6EF-7804-4E56-8DA9-72149363AEAA}" srcOrd="0" destOrd="0" presId="urn:microsoft.com/office/officeart/2005/8/layout/list1#1"/>
    <dgm:cxn modelId="{70B7BECF-F81F-407E-9F6B-85B50D48E093}" type="presParOf" srcId="{618D0226-A73D-472C-89DB-D5BA1AB3926C}" destId="{04867D78-951F-4219-B239-BB5556D2E451}" srcOrd="1" destOrd="0" presId="urn:microsoft.com/office/officeart/2005/8/layout/list1#1"/>
    <dgm:cxn modelId="{B10CCD59-99C1-4C6D-934C-B8742DEA2F77}" type="presParOf" srcId="{51588F4C-D139-456C-B36B-E077C243AC50}" destId="{8CB5C694-57D2-4DA5-B436-FD35929779F2}" srcOrd="1" destOrd="0" presId="urn:microsoft.com/office/officeart/2005/8/layout/list1#1"/>
    <dgm:cxn modelId="{900268DC-F491-4492-9E93-2B7E8E8BEEBB}" type="presParOf" srcId="{51588F4C-D139-456C-B36B-E077C243AC50}" destId="{418E8391-2C33-4BB7-A0B5-871A847CCECB}" srcOrd="2" destOrd="0" presId="urn:microsoft.com/office/officeart/2005/8/layout/list1#1"/>
    <dgm:cxn modelId="{2CC4FC02-8328-4E94-806F-57428C8B2C3F}" type="presParOf" srcId="{51588F4C-D139-456C-B36B-E077C243AC50}" destId="{B1C0B6B6-3896-4873-9442-9CECD58AEB60}" srcOrd="3" destOrd="0" presId="urn:microsoft.com/office/officeart/2005/8/layout/list1#1"/>
    <dgm:cxn modelId="{19277F96-E85F-42E9-8A2C-2CCF45D888B9}" type="presParOf" srcId="{51588F4C-D139-456C-B36B-E077C243AC50}" destId="{645A4077-72D2-407A-AE66-CBBD56F54D00}" srcOrd="4" destOrd="0" presId="urn:microsoft.com/office/officeart/2005/8/layout/list1#1"/>
    <dgm:cxn modelId="{76EE4ECF-13C7-452C-9EC4-BBE0EB1C1DFB}" type="presParOf" srcId="{645A4077-72D2-407A-AE66-CBBD56F54D00}" destId="{C1AB4D10-1C04-467F-B506-DF9660416E27}" srcOrd="0" destOrd="0" presId="urn:microsoft.com/office/officeart/2005/8/layout/list1#1"/>
    <dgm:cxn modelId="{2FE866F7-7791-4136-82FD-FFF038315069}" type="presParOf" srcId="{645A4077-72D2-407A-AE66-CBBD56F54D00}" destId="{DDC08F8A-7983-477B-AC1B-5623E5C3BC18}" srcOrd="1" destOrd="0" presId="urn:microsoft.com/office/officeart/2005/8/layout/list1#1"/>
    <dgm:cxn modelId="{C7E415A9-FDA5-48FA-9209-FE3B3BDC93F3}" type="presParOf" srcId="{51588F4C-D139-456C-B36B-E077C243AC50}" destId="{E10F0FD4-6A0B-48C8-AC98-BC81B0E3D0A6}" srcOrd="5" destOrd="0" presId="urn:microsoft.com/office/officeart/2005/8/layout/list1#1"/>
    <dgm:cxn modelId="{9BCBB506-4DB9-4977-B2FE-0F384E3DF59C}" type="presParOf" srcId="{51588F4C-D139-456C-B36B-E077C243AC50}" destId="{0F48BFB3-B72F-427B-9F69-083ED1EBD77F}" srcOrd="6" destOrd="0" presId="urn:microsoft.com/office/officeart/2005/8/layout/list1#1"/>
    <dgm:cxn modelId="{915DE6C0-3AAB-43EF-98EF-043931F3F313}" type="presParOf" srcId="{51588F4C-D139-456C-B36B-E077C243AC50}" destId="{B6B5F022-CA6C-4D69-8115-F78086190B04}" srcOrd="7" destOrd="0" presId="urn:microsoft.com/office/officeart/2005/8/layout/list1#1"/>
    <dgm:cxn modelId="{52E593F5-B1DE-4BE4-B3D4-FF9AFC71E418}" type="presParOf" srcId="{51588F4C-D139-456C-B36B-E077C243AC50}" destId="{4DDECC54-8A53-489A-936D-ADAE3408E8B9}" srcOrd="8" destOrd="0" presId="urn:microsoft.com/office/officeart/2005/8/layout/list1#1"/>
    <dgm:cxn modelId="{52ED5B75-BF9B-494F-B500-A02492CE5654}" type="presParOf" srcId="{4DDECC54-8A53-489A-936D-ADAE3408E8B9}" destId="{E1D1AE6F-D667-4804-A6D2-3577A0EAE183}" srcOrd="0" destOrd="0" presId="urn:microsoft.com/office/officeart/2005/8/layout/list1#1"/>
    <dgm:cxn modelId="{46AA6A5D-5D0A-4AEE-A2AA-E9ECA5437465}" type="presParOf" srcId="{4DDECC54-8A53-489A-936D-ADAE3408E8B9}" destId="{544C201B-CB48-4154-B9D4-7ADF2FC5D7BF}" srcOrd="1" destOrd="0" presId="urn:microsoft.com/office/officeart/2005/8/layout/list1#1"/>
    <dgm:cxn modelId="{BF776C24-CFC9-4A7B-AFC5-3F64C22366A9}" type="presParOf" srcId="{51588F4C-D139-456C-B36B-E077C243AC50}" destId="{4ACE26A5-A595-4EA4-A909-3D56441385EB}" srcOrd="9" destOrd="0" presId="urn:microsoft.com/office/officeart/2005/8/layout/list1#1"/>
    <dgm:cxn modelId="{C653D63E-1385-4A08-A601-51BAFB055987}" type="presParOf" srcId="{51588F4C-D139-456C-B36B-E077C243AC50}" destId="{3236630C-DAC7-46FB-84C4-D0E446E7372E}" srcOrd="10" destOrd="0" presId="urn:microsoft.com/office/officeart/2005/8/layout/list1#1"/>
    <dgm:cxn modelId="{751736CE-5483-4081-8D4F-B52B285C335B}" type="presParOf" srcId="{51588F4C-D139-456C-B36B-E077C243AC50}" destId="{E233A35B-81D5-4728-AB78-147F2C536D45}" srcOrd="11" destOrd="0" presId="urn:microsoft.com/office/officeart/2005/8/layout/list1#1"/>
    <dgm:cxn modelId="{D9176002-E5B6-4918-BA4F-03A9482CB0EB}" type="presParOf" srcId="{51588F4C-D139-456C-B36B-E077C243AC50}" destId="{AF7B5C35-5B4D-4047-9BE6-A742BB81D768}" srcOrd="12" destOrd="0" presId="urn:microsoft.com/office/officeart/2005/8/layout/list1#1"/>
    <dgm:cxn modelId="{8B553121-B096-45EE-8449-93921A88B9B9}" type="presParOf" srcId="{AF7B5C35-5B4D-4047-9BE6-A742BB81D768}" destId="{3F563C96-3B27-4250-9C89-A389EA3D31C5}" srcOrd="0" destOrd="0" presId="urn:microsoft.com/office/officeart/2005/8/layout/list1#1"/>
    <dgm:cxn modelId="{C1B631DD-3747-4907-9DC9-6748D63DBB8D}" type="presParOf" srcId="{AF7B5C35-5B4D-4047-9BE6-A742BB81D768}" destId="{493E7973-EF73-4D6A-ACED-C6B6B540858F}" srcOrd="1" destOrd="0" presId="urn:microsoft.com/office/officeart/2005/8/layout/list1#1"/>
    <dgm:cxn modelId="{9305EA98-9B8B-433A-A02D-486AAC26FBCA}" type="presParOf" srcId="{51588F4C-D139-456C-B36B-E077C243AC50}" destId="{2902F4AE-C821-4240-9D14-4238C645CFCA}" srcOrd="13" destOrd="0" presId="urn:microsoft.com/office/officeart/2005/8/layout/list1#1"/>
    <dgm:cxn modelId="{8DD0F9F4-CE9F-425E-BA6D-860F73292BE5}" type="presParOf" srcId="{51588F4C-D139-456C-B36B-E077C243AC50}" destId="{7D845BEC-FC4D-424F-B7EC-13E876D616EA}" srcOrd="14" destOrd="0" presId="urn:microsoft.com/office/officeart/2005/8/layout/list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4E435CE-0DE0-45B3-A2D0-B007FEBD2867}" type="doc">
      <dgm:prSet loTypeId="urn:microsoft.com/office/officeart/2005/8/layout/list1#3" loCatId="list" qsTypeId="urn:microsoft.com/office/officeart/2005/8/quickstyle/simple1#3" qsCatId="simple" csTypeId="urn:microsoft.com/office/officeart/2005/8/colors/accent2_1#2" csCatId="accent2" phldr="1"/>
      <dgm:spPr/>
      <dgm:t>
        <a:bodyPr/>
        <a:lstStyle/>
        <a:p>
          <a:endParaRPr lang="zh-CN" altLang="en-US"/>
        </a:p>
      </dgm:t>
    </dgm:pt>
    <dgm:pt modelId="{66DF6454-2F39-46CE-B23B-F36BD3F66791}">
      <dgm:prSet phldrT="[文本]" custT="1"/>
      <dgm:spPr/>
      <dgm:t>
        <a:bodyPr/>
        <a:lstStyle/>
        <a:p>
          <a:r>
            <a:rPr lang="en-US" altLang="zh-CN" sz="1400" b="1" dirty="0" smtClean="0">
              <a:solidFill>
                <a:schemeClr val="tx1"/>
              </a:solidFill>
              <a:effectLst/>
              <a:latin typeface="+mn-lt"/>
              <a:ea typeface="+mn-ea"/>
              <a:cs typeface="+mn-cs"/>
            </a:rPr>
            <a:t>Background</a:t>
          </a:r>
          <a:endParaRPr lang="zh-CN" altLang="en-US" sz="1200" b="1" dirty="0"/>
        </a:p>
      </dgm:t>
    </dgm:pt>
    <dgm:pt modelId="{4D7CE6DB-EC40-48A2-A534-D71DE91E191A}" type="parTrans" cxnId="{E3565597-2EF5-4BC9-8291-B9A6648B710B}">
      <dgm:prSet/>
      <dgm:spPr/>
      <dgm:t>
        <a:bodyPr/>
        <a:lstStyle/>
        <a:p>
          <a:endParaRPr lang="zh-CN" altLang="en-US" sz="1200" b="0"/>
        </a:p>
      </dgm:t>
    </dgm:pt>
    <dgm:pt modelId="{B295FB9D-1FF6-439B-8825-663F4F1A258E}" type="sibTrans" cxnId="{E3565597-2EF5-4BC9-8291-B9A6648B710B}">
      <dgm:prSet/>
      <dgm:spPr/>
      <dgm:t>
        <a:bodyPr/>
        <a:lstStyle/>
        <a:p>
          <a:endParaRPr lang="zh-CN" altLang="en-US" sz="1200" b="0"/>
        </a:p>
      </dgm:t>
    </dgm:pt>
    <dgm:pt modelId="{F12B4C77-7321-46B0-BE5F-D092D70DB815}">
      <dgm:prSet custT="1"/>
      <dgm:spPr/>
      <dgm:t>
        <a:bodyPr/>
        <a:lstStyle/>
        <a:p>
          <a:r>
            <a:rPr lang="en-US" altLang="zh-CN" sz="1200" b="0" dirty="0" smtClean="0">
              <a:solidFill>
                <a:schemeClr val="tx1"/>
              </a:solidFill>
              <a:effectLst/>
              <a:latin typeface="+mn-lt"/>
              <a:ea typeface="+mn-ea"/>
              <a:cs typeface="+mn-cs"/>
            </a:rPr>
            <a:t>OMS-L dark current analysis suffers from random interference and instantaneous noise bias, which compromises the reliability of radiometric calibration.</a:t>
          </a:r>
        </a:p>
      </dgm:t>
    </dgm:pt>
    <dgm:pt modelId="{959AA6F6-455C-4020-A2AD-503F73415FE9}" type="parTrans" cxnId="{ABA4643C-BE11-4D9F-BF56-CCCE11D6D61B}">
      <dgm:prSet/>
      <dgm:spPr/>
      <dgm:t>
        <a:bodyPr/>
        <a:lstStyle/>
        <a:p>
          <a:endParaRPr lang="zh-CN" altLang="en-US" sz="1200"/>
        </a:p>
      </dgm:t>
    </dgm:pt>
    <dgm:pt modelId="{C97F14D7-8BAF-4DD6-9804-0EB96CE2571F}" type="sibTrans" cxnId="{ABA4643C-BE11-4D9F-BF56-CCCE11D6D61B}">
      <dgm:prSet/>
      <dgm:spPr/>
      <dgm:t>
        <a:bodyPr/>
        <a:lstStyle/>
        <a:p>
          <a:endParaRPr lang="zh-CN" altLang="en-US" sz="1200"/>
        </a:p>
      </dgm:t>
    </dgm:pt>
    <dgm:pt modelId="{88B0AF80-D102-4FAE-A601-AD32033ADB68}">
      <dgm:prSet custT="1"/>
      <dgm:spPr/>
      <dgm:t>
        <a:bodyPr/>
        <a:lstStyle/>
        <a:p>
          <a:r>
            <a:rPr lang="en-US" altLang="zh-CN" sz="1400" b="1" dirty="0" smtClean="0">
              <a:solidFill>
                <a:schemeClr val="tx1"/>
              </a:solidFill>
              <a:effectLst/>
              <a:latin typeface="+mn-lt"/>
              <a:ea typeface="+mn-ea"/>
              <a:cs typeface="+mn-cs"/>
            </a:rPr>
            <a:t>Objective</a:t>
          </a:r>
        </a:p>
      </dgm:t>
    </dgm:pt>
    <dgm:pt modelId="{082EEC9A-1CDE-48A8-91D3-4131F6FA7D44}" type="parTrans" cxnId="{4C651DE2-9DF6-437E-848D-3ECD2A97B602}">
      <dgm:prSet/>
      <dgm:spPr/>
      <dgm:t>
        <a:bodyPr/>
        <a:lstStyle/>
        <a:p>
          <a:endParaRPr lang="zh-CN" altLang="en-US" sz="1200"/>
        </a:p>
      </dgm:t>
    </dgm:pt>
    <dgm:pt modelId="{D1590596-225A-4987-B478-FE4EAAFC0FBA}" type="sibTrans" cxnId="{4C651DE2-9DF6-437E-848D-3ECD2A97B602}">
      <dgm:prSet/>
      <dgm:spPr/>
      <dgm:t>
        <a:bodyPr/>
        <a:lstStyle/>
        <a:p>
          <a:endParaRPr lang="zh-CN" altLang="en-US" sz="1200"/>
        </a:p>
      </dgm:t>
    </dgm:pt>
    <dgm:pt modelId="{DFEBD841-FB69-482A-BDF7-75CB4DA8BC39}">
      <dgm:prSet custT="1"/>
      <dgm:spPr/>
      <dgm:t>
        <a:bodyPr/>
        <a:lstStyle/>
        <a:p>
          <a:r>
            <a:rPr lang="en-US" altLang="zh-CN" sz="1200" b="0" dirty="0" smtClean="0">
              <a:solidFill>
                <a:schemeClr val="tx1"/>
              </a:solidFill>
              <a:effectLst/>
              <a:latin typeface="+mn-lt"/>
              <a:ea typeface="+mn-ea"/>
              <a:cs typeface="+mn-cs"/>
            </a:rPr>
            <a:t>To improve the traditional method and accurately extract the intrinsic characteristics of dark current.</a:t>
          </a:r>
        </a:p>
      </dgm:t>
    </dgm:pt>
    <dgm:pt modelId="{8E5870E7-AA99-4B2C-AF55-D685D718F220}" type="parTrans" cxnId="{9CA68F21-E461-4CB6-ACDC-D05A7FE86A23}">
      <dgm:prSet/>
      <dgm:spPr/>
      <dgm:t>
        <a:bodyPr/>
        <a:lstStyle/>
        <a:p>
          <a:endParaRPr lang="zh-CN" altLang="en-US" sz="1200"/>
        </a:p>
      </dgm:t>
    </dgm:pt>
    <dgm:pt modelId="{61C5D284-6CDA-4438-95CB-6D55353D4B18}" type="sibTrans" cxnId="{9CA68F21-E461-4CB6-ACDC-D05A7FE86A23}">
      <dgm:prSet/>
      <dgm:spPr/>
      <dgm:t>
        <a:bodyPr/>
        <a:lstStyle/>
        <a:p>
          <a:endParaRPr lang="zh-CN" altLang="en-US" sz="1200"/>
        </a:p>
      </dgm:t>
    </dgm:pt>
    <dgm:pt modelId="{0397768D-2DC1-4F82-BD44-EF57A315129C}">
      <dgm:prSet custT="1"/>
      <dgm:spPr/>
      <dgm:t>
        <a:bodyPr/>
        <a:lstStyle/>
        <a:p>
          <a:r>
            <a:rPr lang="en-US" altLang="zh-CN" sz="1400" b="1" dirty="0" smtClean="0">
              <a:solidFill>
                <a:schemeClr val="tx1"/>
              </a:solidFill>
              <a:effectLst/>
              <a:latin typeface="+mn-lt"/>
              <a:ea typeface="+mn-ea"/>
              <a:cs typeface="+mn-cs"/>
            </a:rPr>
            <a:t>Method</a:t>
          </a:r>
        </a:p>
      </dgm:t>
    </dgm:pt>
    <dgm:pt modelId="{DA1BB1D4-551F-418F-8BA5-076F285172A4}" type="parTrans" cxnId="{8B57F645-DC08-4CE0-93DB-0EE57C2AC7B7}">
      <dgm:prSet/>
      <dgm:spPr/>
      <dgm:t>
        <a:bodyPr/>
        <a:lstStyle/>
        <a:p>
          <a:endParaRPr lang="zh-CN" altLang="en-US" sz="1200"/>
        </a:p>
      </dgm:t>
    </dgm:pt>
    <dgm:pt modelId="{515A2B9E-1A60-4C46-9A72-7271D44636BE}" type="sibTrans" cxnId="{8B57F645-DC08-4CE0-93DB-0EE57C2AC7B7}">
      <dgm:prSet/>
      <dgm:spPr/>
      <dgm:t>
        <a:bodyPr/>
        <a:lstStyle/>
        <a:p>
          <a:endParaRPr lang="zh-CN" altLang="en-US" sz="1200"/>
        </a:p>
      </dgm:t>
    </dgm:pt>
    <dgm:pt modelId="{4AC5E295-C163-4B2C-9526-C01E55DFE5E8}">
      <dgm:prSet custT="1"/>
      <dgm:spPr/>
      <dgm:t>
        <a:bodyPr/>
        <a:lstStyle/>
        <a:p>
          <a:r>
            <a:rPr lang="en-US" altLang="zh-CN" sz="1200" b="1" dirty="0" smtClean="0">
              <a:solidFill>
                <a:schemeClr val="tx1"/>
              </a:solidFill>
              <a:effectLst/>
              <a:latin typeface="+mn-lt"/>
              <a:ea typeface="+mn-ea"/>
              <a:cs typeface="+mn-cs"/>
            </a:rPr>
            <a:t>On-orbit layer</a:t>
          </a:r>
          <a:r>
            <a:rPr lang="en-US" altLang="zh-CN" sz="1200" b="0" dirty="0" smtClean="0">
              <a:solidFill>
                <a:schemeClr val="tx1"/>
              </a:solidFill>
              <a:effectLst/>
              <a:latin typeface="+mn-lt"/>
              <a:ea typeface="+mn-ea"/>
              <a:cs typeface="+mn-cs"/>
            </a:rPr>
            <a:t>: Iteratively remove outliers following an approximately normal distribution using the 3σ criterion to mitigate random interference.</a:t>
          </a:r>
        </a:p>
      </dgm:t>
    </dgm:pt>
    <dgm:pt modelId="{B9903EF4-F5C4-4809-ABF1-1942AE4C9D12}" type="parTrans" cxnId="{491F49C6-3D92-4789-A6AF-BBD29A50D572}">
      <dgm:prSet/>
      <dgm:spPr/>
      <dgm:t>
        <a:bodyPr/>
        <a:lstStyle/>
        <a:p>
          <a:endParaRPr lang="zh-CN" altLang="en-US" sz="1200"/>
        </a:p>
      </dgm:t>
    </dgm:pt>
    <dgm:pt modelId="{0C58696E-229C-4FF0-A128-C3493ABD4F40}" type="sibTrans" cxnId="{491F49C6-3D92-4789-A6AF-BBD29A50D572}">
      <dgm:prSet/>
      <dgm:spPr/>
      <dgm:t>
        <a:bodyPr/>
        <a:lstStyle/>
        <a:p>
          <a:endParaRPr lang="zh-CN" altLang="en-US" sz="1200"/>
        </a:p>
      </dgm:t>
    </dgm:pt>
    <dgm:pt modelId="{84EB0BE2-05C6-4A30-AE32-67FEE0D63789}">
      <dgm:prSet custT="1"/>
      <dgm:spPr/>
      <dgm:t>
        <a:bodyPr/>
        <a:lstStyle/>
        <a:p>
          <a:r>
            <a:rPr lang="en-US" altLang="zh-CN" sz="1200" b="1" dirty="0" smtClean="0">
              <a:solidFill>
                <a:schemeClr val="tx1"/>
              </a:solidFill>
              <a:effectLst/>
              <a:latin typeface="+mn-lt"/>
              <a:ea typeface="+mn-ea"/>
              <a:cs typeface="+mn-cs"/>
            </a:rPr>
            <a:t>Long-term time-series layer</a:t>
          </a:r>
          <a:r>
            <a:rPr lang="en-US" altLang="zh-CN" sz="1200" b="0" dirty="0" smtClean="0">
              <a:solidFill>
                <a:schemeClr val="tx1"/>
              </a:solidFill>
              <a:effectLst/>
              <a:latin typeface="+mn-lt"/>
              <a:ea typeface="+mn-ea"/>
              <a:cs typeface="+mn-cs"/>
            </a:rPr>
            <a:t>: Eliminate temporally varying outliers to avoid instantaneous noise bias.</a:t>
          </a:r>
        </a:p>
      </dgm:t>
    </dgm:pt>
    <dgm:pt modelId="{6374EED1-FBEA-484F-82AC-5DE34268CAFE}" type="parTrans" cxnId="{6550F780-4919-496C-93C4-34F8FD21D38D}">
      <dgm:prSet/>
      <dgm:spPr/>
      <dgm:t>
        <a:bodyPr/>
        <a:lstStyle/>
        <a:p>
          <a:endParaRPr lang="zh-CN" altLang="en-US" sz="1200"/>
        </a:p>
      </dgm:t>
    </dgm:pt>
    <dgm:pt modelId="{D55ADF81-6670-44C1-A8D3-26375F3E536E}" type="sibTrans" cxnId="{6550F780-4919-496C-93C4-34F8FD21D38D}">
      <dgm:prSet/>
      <dgm:spPr/>
      <dgm:t>
        <a:bodyPr/>
        <a:lstStyle/>
        <a:p>
          <a:endParaRPr lang="zh-CN" altLang="en-US" sz="1200"/>
        </a:p>
      </dgm:t>
    </dgm:pt>
    <dgm:pt modelId="{30B3E638-82EE-4D99-B8F8-FC88C162E0E4}">
      <dgm:prSet custT="1"/>
      <dgm:spPr/>
      <dgm:t>
        <a:bodyPr/>
        <a:lstStyle/>
        <a:p>
          <a:r>
            <a:rPr lang="en-US" altLang="zh-CN" sz="1200" b="0" dirty="0" smtClean="0">
              <a:solidFill>
                <a:schemeClr val="tx1"/>
              </a:solidFill>
              <a:effectLst/>
              <a:latin typeface="+mn-lt"/>
              <a:ea typeface="+mn-ea"/>
              <a:cs typeface="+mn-cs"/>
            </a:rPr>
            <a:t>Introduce the </a:t>
          </a:r>
          <a:r>
            <a:rPr lang="en-US" altLang="zh-CN" sz="1200" b="1" dirty="0" smtClean="0">
              <a:solidFill>
                <a:schemeClr val="tx1"/>
              </a:solidFill>
              <a:effectLst/>
              <a:latin typeface="+mn-lt"/>
              <a:ea typeface="+mn-ea"/>
              <a:cs typeface="+mn-cs"/>
            </a:rPr>
            <a:t>p-value test</a:t>
          </a:r>
          <a:r>
            <a:rPr lang="en-US" altLang="zh-CN" sz="1200" b="0" dirty="0" smtClean="0">
              <a:solidFill>
                <a:schemeClr val="tx1"/>
              </a:solidFill>
              <a:effectLst/>
              <a:latin typeface="+mn-lt"/>
              <a:ea typeface="+mn-ea"/>
              <a:cs typeface="+mn-cs"/>
            </a:rPr>
            <a:t> to quantitatively evaluate the temporal variation pattern, distinguishing genuine trends from accidental fluctuations.</a:t>
          </a:r>
        </a:p>
      </dgm:t>
    </dgm:pt>
    <dgm:pt modelId="{95D9363A-BB03-440D-A48F-7D71B7852261}" type="parTrans" cxnId="{8C52A2C9-9670-4D47-9134-251D943A0DFD}">
      <dgm:prSet/>
      <dgm:spPr/>
      <dgm:t>
        <a:bodyPr/>
        <a:lstStyle/>
        <a:p>
          <a:endParaRPr lang="zh-CN" altLang="en-US" sz="1200"/>
        </a:p>
      </dgm:t>
    </dgm:pt>
    <dgm:pt modelId="{2B019E99-69D2-4D74-9AF5-4342BAD54140}" type="sibTrans" cxnId="{8C52A2C9-9670-4D47-9134-251D943A0DFD}">
      <dgm:prSet/>
      <dgm:spPr/>
      <dgm:t>
        <a:bodyPr/>
        <a:lstStyle/>
        <a:p>
          <a:endParaRPr lang="zh-CN" altLang="en-US" sz="1200"/>
        </a:p>
      </dgm:t>
    </dgm:pt>
    <dgm:pt modelId="{27C6CC9F-59A7-4472-9A10-FF4679B521CC}">
      <dgm:prSet custT="1"/>
      <dgm:spPr/>
      <dgm:t>
        <a:bodyPr/>
        <a:lstStyle/>
        <a:p>
          <a:r>
            <a:rPr lang="en-US" altLang="zh-CN" sz="1400" b="1" dirty="0" smtClean="0">
              <a:solidFill>
                <a:schemeClr val="tx1"/>
              </a:solidFill>
              <a:effectLst/>
              <a:latin typeface="+mn-lt"/>
              <a:ea typeface="+mn-ea"/>
              <a:cs typeface="+mn-cs"/>
            </a:rPr>
            <a:t>Outcome</a:t>
          </a:r>
        </a:p>
      </dgm:t>
    </dgm:pt>
    <dgm:pt modelId="{5D1C8E72-D3DB-458B-A5BA-E0EB323AD147}" type="parTrans" cxnId="{4C4D17E7-EB5F-4379-A943-89B8D38A74B2}">
      <dgm:prSet/>
      <dgm:spPr/>
      <dgm:t>
        <a:bodyPr/>
        <a:lstStyle/>
        <a:p>
          <a:endParaRPr lang="zh-CN" altLang="en-US" sz="1200"/>
        </a:p>
      </dgm:t>
    </dgm:pt>
    <dgm:pt modelId="{D58925D5-058B-4E7F-8C83-E560910D8821}" type="sibTrans" cxnId="{4C4D17E7-EB5F-4379-A943-89B8D38A74B2}">
      <dgm:prSet/>
      <dgm:spPr/>
      <dgm:t>
        <a:bodyPr/>
        <a:lstStyle/>
        <a:p>
          <a:endParaRPr lang="zh-CN" altLang="en-US" sz="1200"/>
        </a:p>
      </dgm:t>
    </dgm:pt>
    <dgm:pt modelId="{25BB52CB-6D16-477C-8FAC-F205E9C07F0C}">
      <dgm:prSet custT="1"/>
      <dgm:spPr/>
      <dgm:t>
        <a:bodyPr/>
        <a:lstStyle/>
        <a:p>
          <a:r>
            <a:rPr lang="en-US" altLang="zh-CN" sz="1200" b="0" dirty="0" smtClean="0">
              <a:solidFill>
                <a:schemeClr val="tx1"/>
              </a:solidFill>
              <a:effectLst/>
              <a:latin typeface="+mn-lt"/>
              <a:ea typeface="+mn-ea"/>
              <a:cs typeface="+mn-cs"/>
            </a:rPr>
            <a:t>The temporal variation of dark current models for Bands 1 and 2 has changed from weak correlation (with p≥0.05 and ∣r∣&lt;0.5) to moderate correlation (with p&lt;0.05 and 0.5≤∣r∣&lt;0.7).</a:t>
          </a:r>
        </a:p>
      </dgm:t>
    </dgm:pt>
    <dgm:pt modelId="{A25C7DD5-FC96-4C75-BE6D-11FE4E82CA3B}" type="parTrans" cxnId="{A8A48FBF-FD83-4B2E-A876-811FB1B8F71F}">
      <dgm:prSet/>
      <dgm:spPr/>
      <dgm:t>
        <a:bodyPr/>
        <a:lstStyle/>
        <a:p>
          <a:endParaRPr lang="zh-CN" altLang="en-US" sz="1200"/>
        </a:p>
      </dgm:t>
    </dgm:pt>
    <dgm:pt modelId="{477B714D-4A28-4DD3-9A1E-F76A7232A16A}" type="sibTrans" cxnId="{A8A48FBF-FD83-4B2E-A876-811FB1B8F71F}">
      <dgm:prSet/>
      <dgm:spPr/>
      <dgm:t>
        <a:bodyPr/>
        <a:lstStyle/>
        <a:p>
          <a:endParaRPr lang="zh-CN" altLang="en-US" sz="1200"/>
        </a:p>
      </dgm:t>
    </dgm:pt>
    <dgm:pt modelId="{C80F0134-7770-45D6-810F-6C55396C1A20}">
      <dgm:prSet custT="1"/>
      <dgm:spPr/>
      <dgm:t>
        <a:bodyPr/>
        <a:lstStyle/>
        <a:p>
          <a:r>
            <a:rPr lang="en-US" altLang="zh-CN" sz="1200" b="0" dirty="0" smtClean="0">
              <a:solidFill>
                <a:schemeClr val="tx1"/>
              </a:solidFill>
              <a:effectLst/>
              <a:latin typeface="+mn-lt"/>
              <a:ea typeface="+mn-ea"/>
              <a:cs typeface="+mn-cs"/>
            </a:rPr>
            <a:t>The improved dark current analysis is more accurate and reliable, enhancing the quality of OMS-L on-orbit remote sensing data.</a:t>
          </a:r>
        </a:p>
      </dgm:t>
    </dgm:pt>
    <dgm:pt modelId="{9D7EC71B-1338-4FD4-B3B8-9E6C2AC0BC55}" type="parTrans" cxnId="{32AF777D-314E-483D-A22F-1735ABE7A477}">
      <dgm:prSet/>
      <dgm:spPr/>
      <dgm:t>
        <a:bodyPr/>
        <a:lstStyle/>
        <a:p>
          <a:endParaRPr lang="zh-CN" altLang="en-US" sz="1200"/>
        </a:p>
      </dgm:t>
    </dgm:pt>
    <dgm:pt modelId="{E80DEB88-A441-44E8-9361-CC6125F7ACFE}" type="sibTrans" cxnId="{32AF777D-314E-483D-A22F-1735ABE7A477}">
      <dgm:prSet/>
      <dgm:spPr/>
      <dgm:t>
        <a:bodyPr/>
        <a:lstStyle/>
        <a:p>
          <a:endParaRPr lang="zh-CN" altLang="en-US" sz="1200"/>
        </a:p>
      </dgm:t>
    </dgm:pt>
    <dgm:pt modelId="{639DF9D0-2F58-417E-8A36-881B952829EB}" type="pres">
      <dgm:prSet presAssocID="{04E435CE-0DE0-45B3-A2D0-B007FEBD2867}" presName="linear" presStyleCnt="0">
        <dgm:presLayoutVars>
          <dgm:dir/>
          <dgm:animLvl val="lvl"/>
          <dgm:resizeHandles val="exact"/>
        </dgm:presLayoutVars>
      </dgm:prSet>
      <dgm:spPr/>
      <dgm:t>
        <a:bodyPr/>
        <a:lstStyle/>
        <a:p>
          <a:endParaRPr lang="zh-CN" altLang="en-US"/>
        </a:p>
      </dgm:t>
    </dgm:pt>
    <dgm:pt modelId="{EB64717B-C1A5-4A85-B4F1-0266E4C6D272}" type="pres">
      <dgm:prSet presAssocID="{66DF6454-2F39-46CE-B23B-F36BD3F66791}" presName="parentLin" presStyleCnt="0"/>
      <dgm:spPr/>
    </dgm:pt>
    <dgm:pt modelId="{6FC368C8-C9A5-47E5-A18C-C0AAB2611B58}" type="pres">
      <dgm:prSet presAssocID="{66DF6454-2F39-46CE-B23B-F36BD3F66791}" presName="parentLeftMargin" presStyleLbl="node1" presStyleIdx="0" presStyleCnt="4"/>
      <dgm:spPr/>
      <dgm:t>
        <a:bodyPr/>
        <a:lstStyle/>
        <a:p>
          <a:endParaRPr lang="zh-CN" altLang="en-US"/>
        </a:p>
      </dgm:t>
    </dgm:pt>
    <dgm:pt modelId="{111E2302-FAB4-4ADA-A44F-A3FAA976F165}" type="pres">
      <dgm:prSet presAssocID="{66DF6454-2F39-46CE-B23B-F36BD3F66791}" presName="parentText" presStyleLbl="node1" presStyleIdx="0" presStyleCnt="4">
        <dgm:presLayoutVars>
          <dgm:chMax val="0"/>
          <dgm:bulletEnabled val="1"/>
        </dgm:presLayoutVars>
      </dgm:prSet>
      <dgm:spPr/>
      <dgm:t>
        <a:bodyPr/>
        <a:lstStyle/>
        <a:p>
          <a:endParaRPr lang="zh-CN" altLang="en-US"/>
        </a:p>
      </dgm:t>
    </dgm:pt>
    <dgm:pt modelId="{54118B06-E401-4A9B-BE9E-145DC5BAD59D}" type="pres">
      <dgm:prSet presAssocID="{66DF6454-2F39-46CE-B23B-F36BD3F66791}" presName="negativeSpace" presStyleCnt="0"/>
      <dgm:spPr/>
    </dgm:pt>
    <dgm:pt modelId="{71C16C86-E924-4405-8FF6-1399CB5E6C2B}" type="pres">
      <dgm:prSet presAssocID="{66DF6454-2F39-46CE-B23B-F36BD3F66791}" presName="childText" presStyleLbl="conFgAcc1" presStyleIdx="0" presStyleCnt="4">
        <dgm:presLayoutVars>
          <dgm:bulletEnabled val="1"/>
        </dgm:presLayoutVars>
      </dgm:prSet>
      <dgm:spPr/>
      <dgm:t>
        <a:bodyPr/>
        <a:lstStyle/>
        <a:p>
          <a:endParaRPr lang="zh-CN" altLang="en-US"/>
        </a:p>
      </dgm:t>
    </dgm:pt>
    <dgm:pt modelId="{640B2BD2-3581-423E-8073-3E4019162792}" type="pres">
      <dgm:prSet presAssocID="{B295FB9D-1FF6-439B-8825-663F4F1A258E}" presName="spaceBetweenRectangles" presStyleCnt="0"/>
      <dgm:spPr/>
    </dgm:pt>
    <dgm:pt modelId="{271933B8-E6C3-43E5-B66E-238F3B36C2E1}" type="pres">
      <dgm:prSet presAssocID="{88B0AF80-D102-4FAE-A601-AD32033ADB68}" presName="parentLin" presStyleCnt="0"/>
      <dgm:spPr/>
    </dgm:pt>
    <dgm:pt modelId="{1B6F6A8B-D5BC-4D49-8317-B95F0A423A4B}" type="pres">
      <dgm:prSet presAssocID="{88B0AF80-D102-4FAE-A601-AD32033ADB68}" presName="parentLeftMargin" presStyleLbl="node1" presStyleIdx="0" presStyleCnt="4"/>
      <dgm:spPr/>
      <dgm:t>
        <a:bodyPr/>
        <a:lstStyle/>
        <a:p>
          <a:endParaRPr lang="zh-CN" altLang="en-US"/>
        </a:p>
      </dgm:t>
    </dgm:pt>
    <dgm:pt modelId="{98064F6C-D9B6-413D-9044-82E1302DA48E}" type="pres">
      <dgm:prSet presAssocID="{88B0AF80-D102-4FAE-A601-AD32033ADB68}" presName="parentText" presStyleLbl="node1" presStyleIdx="1" presStyleCnt="4">
        <dgm:presLayoutVars>
          <dgm:chMax val="0"/>
          <dgm:bulletEnabled val="1"/>
        </dgm:presLayoutVars>
      </dgm:prSet>
      <dgm:spPr/>
      <dgm:t>
        <a:bodyPr/>
        <a:lstStyle/>
        <a:p>
          <a:endParaRPr lang="zh-CN" altLang="en-US"/>
        </a:p>
      </dgm:t>
    </dgm:pt>
    <dgm:pt modelId="{EAC9D01B-40EF-4C79-AD7F-819EC2231F0C}" type="pres">
      <dgm:prSet presAssocID="{88B0AF80-D102-4FAE-A601-AD32033ADB68}" presName="negativeSpace" presStyleCnt="0"/>
      <dgm:spPr/>
    </dgm:pt>
    <dgm:pt modelId="{64693AB8-3B25-4A21-A4D4-B360AEFAE25D}" type="pres">
      <dgm:prSet presAssocID="{88B0AF80-D102-4FAE-A601-AD32033ADB68}" presName="childText" presStyleLbl="conFgAcc1" presStyleIdx="1" presStyleCnt="4">
        <dgm:presLayoutVars>
          <dgm:bulletEnabled val="1"/>
        </dgm:presLayoutVars>
      </dgm:prSet>
      <dgm:spPr/>
      <dgm:t>
        <a:bodyPr/>
        <a:lstStyle/>
        <a:p>
          <a:endParaRPr lang="zh-CN" altLang="en-US"/>
        </a:p>
      </dgm:t>
    </dgm:pt>
    <dgm:pt modelId="{8163C832-BF56-4084-B9DE-E05F3E926679}" type="pres">
      <dgm:prSet presAssocID="{D1590596-225A-4987-B478-FE4EAAFC0FBA}" presName="spaceBetweenRectangles" presStyleCnt="0"/>
      <dgm:spPr/>
    </dgm:pt>
    <dgm:pt modelId="{3C7778D4-8B6D-4959-B78C-3A53BFB5E163}" type="pres">
      <dgm:prSet presAssocID="{0397768D-2DC1-4F82-BD44-EF57A315129C}" presName="parentLin" presStyleCnt="0"/>
      <dgm:spPr/>
    </dgm:pt>
    <dgm:pt modelId="{6407E09E-8DCF-4046-8C71-4C52178390AE}" type="pres">
      <dgm:prSet presAssocID="{0397768D-2DC1-4F82-BD44-EF57A315129C}" presName="parentLeftMargin" presStyleLbl="node1" presStyleIdx="1" presStyleCnt="4"/>
      <dgm:spPr/>
      <dgm:t>
        <a:bodyPr/>
        <a:lstStyle/>
        <a:p>
          <a:endParaRPr lang="zh-CN" altLang="en-US"/>
        </a:p>
      </dgm:t>
    </dgm:pt>
    <dgm:pt modelId="{8CD40581-1D99-444D-BFBB-9B13672EDA8E}" type="pres">
      <dgm:prSet presAssocID="{0397768D-2DC1-4F82-BD44-EF57A315129C}" presName="parentText" presStyleLbl="node1" presStyleIdx="2" presStyleCnt="4">
        <dgm:presLayoutVars>
          <dgm:chMax val="0"/>
          <dgm:bulletEnabled val="1"/>
        </dgm:presLayoutVars>
      </dgm:prSet>
      <dgm:spPr/>
      <dgm:t>
        <a:bodyPr/>
        <a:lstStyle/>
        <a:p>
          <a:endParaRPr lang="zh-CN" altLang="en-US"/>
        </a:p>
      </dgm:t>
    </dgm:pt>
    <dgm:pt modelId="{0BC719D7-8B23-40E8-B5C3-3021DD074B4B}" type="pres">
      <dgm:prSet presAssocID="{0397768D-2DC1-4F82-BD44-EF57A315129C}" presName="negativeSpace" presStyleCnt="0"/>
      <dgm:spPr/>
    </dgm:pt>
    <dgm:pt modelId="{34DE5F0A-26DF-4168-8234-2B1AA8FEE75B}" type="pres">
      <dgm:prSet presAssocID="{0397768D-2DC1-4F82-BD44-EF57A315129C}" presName="childText" presStyleLbl="conFgAcc1" presStyleIdx="2" presStyleCnt="4">
        <dgm:presLayoutVars>
          <dgm:bulletEnabled val="1"/>
        </dgm:presLayoutVars>
      </dgm:prSet>
      <dgm:spPr/>
      <dgm:t>
        <a:bodyPr/>
        <a:lstStyle/>
        <a:p>
          <a:endParaRPr lang="zh-CN" altLang="en-US"/>
        </a:p>
      </dgm:t>
    </dgm:pt>
    <dgm:pt modelId="{7B0E9BD0-7557-47F1-9005-3E4650A88040}" type="pres">
      <dgm:prSet presAssocID="{515A2B9E-1A60-4C46-9A72-7271D44636BE}" presName="spaceBetweenRectangles" presStyleCnt="0"/>
      <dgm:spPr/>
    </dgm:pt>
    <dgm:pt modelId="{E4D6962B-AE3A-4B1B-92C7-2AF8CD5D413A}" type="pres">
      <dgm:prSet presAssocID="{27C6CC9F-59A7-4472-9A10-FF4679B521CC}" presName="parentLin" presStyleCnt="0"/>
      <dgm:spPr/>
    </dgm:pt>
    <dgm:pt modelId="{45297F35-38FF-4C6B-8A27-F1BE3B3AD77F}" type="pres">
      <dgm:prSet presAssocID="{27C6CC9F-59A7-4472-9A10-FF4679B521CC}" presName="parentLeftMargin" presStyleLbl="node1" presStyleIdx="2" presStyleCnt="4"/>
      <dgm:spPr/>
      <dgm:t>
        <a:bodyPr/>
        <a:lstStyle/>
        <a:p>
          <a:endParaRPr lang="zh-CN" altLang="en-US"/>
        </a:p>
      </dgm:t>
    </dgm:pt>
    <dgm:pt modelId="{4218154F-5DE3-46A0-AE39-422305E1B76C}" type="pres">
      <dgm:prSet presAssocID="{27C6CC9F-59A7-4472-9A10-FF4679B521CC}" presName="parentText" presStyleLbl="node1" presStyleIdx="3" presStyleCnt="4">
        <dgm:presLayoutVars>
          <dgm:chMax val="0"/>
          <dgm:bulletEnabled val="1"/>
        </dgm:presLayoutVars>
      </dgm:prSet>
      <dgm:spPr/>
      <dgm:t>
        <a:bodyPr/>
        <a:lstStyle/>
        <a:p>
          <a:endParaRPr lang="zh-CN" altLang="en-US"/>
        </a:p>
      </dgm:t>
    </dgm:pt>
    <dgm:pt modelId="{679377A6-CB5F-4E07-829C-57840FDA473C}" type="pres">
      <dgm:prSet presAssocID="{27C6CC9F-59A7-4472-9A10-FF4679B521CC}" presName="negativeSpace" presStyleCnt="0"/>
      <dgm:spPr/>
    </dgm:pt>
    <dgm:pt modelId="{B6024135-A820-4AA4-B45C-C5095EC94666}" type="pres">
      <dgm:prSet presAssocID="{27C6CC9F-59A7-4472-9A10-FF4679B521CC}" presName="childText" presStyleLbl="conFgAcc1" presStyleIdx="3" presStyleCnt="4">
        <dgm:presLayoutVars>
          <dgm:bulletEnabled val="1"/>
        </dgm:presLayoutVars>
      </dgm:prSet>
      <dgm:spPr/>
      <dgm:t>
        <a:bodyPr/>
        <a:lstStyle/>
        <a:p>
          <a:endParaRPr lang="zh-CN" altLang="en-US"/>
        </a:p>
      </dgm:t>
    </dgm:pt>
  </dgm:ptLst>
  <dgm:cxnLst>
    <dgm:cxn modelId="{32AF777D-314E-483D-A22F-1735ABE7A477}" srcId="{27C6CC9F-59A7-4472-9A10-FF4679B521CC}" destId="{C80F0134-7770-45D6-810F-6C55396C1A20}" srcOrd="1" destOrd="0" parTransId="{9D7EC71B-1338-4FD4-B3B8-9E6C2AC0BC55}" sibTransId="{E80DEB88-A441-44E8-9361-CC6125F7ACFE}"/>
    <dgm:cxn modelId="{4F14E3F0-E76F-47B0-B2FF-EE7441CD0523}" type="presOf" srcId="{25BB52CB-6D16-477C-8FAC-F205E9C07F0C}" destId="{B6024135-A820-4AA4-B45C-C5095EC94666}" srcOrd="0" destOrd="0" presId="urn:microsoft.com/office/officeart/2005/8/layout/list1#3"/>
    <dgm:cxn modelId="{E3565597-2EF5-4BC9-8291-B9A6648B710B}" srcId="{04E435CE-0DE0-45B3-A2D0-B007FEBD2867}" destId="{66DF6454-2F39-46CE-B23B-F36BD3F66791}" srcOrd="0" destOrd="0" parTransId="{4D7CE6DB-EC40-48A2-A534-D71DE91E191A}" sibTransId="{B295FB9D-1FF6-439B-8825-663F4F1A258E}"/>
    <dgm:cxn modelId="{447A3A3C-9A46-4AC7-9E8F-F697A4ED170C}" type="presOf" srcId="{88B0AF80-D102-4FAE-A601-AD32033ADB68}" destId="{98064F6C-D9B6-413D-9044-82E1302DA48E}" srcOrd="1" destOrd="0" presId="urn:microsoft.com/office/officeart/2005/8/layout/list1#3"/>
    <dgm:cxn modelId="{7802EB3F-1068-4E89-88C3-F8E1B9EB8B6E}" type="presOf" srcId="{0397768D-2DC1-4F82-BD44-EF57A315129C}" destId="{8CD40581-1D99-444D-BFBB-9B13672EDA8E}" srcOrd="1" destOrd="0" presId="urn:microsoft.com/office/officeart/2005/8/layout/list1#3"/>
    <dgm:cxn modelId="{5F499759-3DA5-4EF9-B33D-9B84A0E63BE8}" type="presOf" srcId="{04E435CE-0DE0-45B3-A2D0-B007FEBD2867}" destId="{639DF9D0-2F58-417E-8A36-881B952829EB}" srcOrd="0" destOrd="0" presId="urn:microsoft.com/office/officeart/2005/8/layout/list1#3"/>
    <dgm:cxn modelId="{2B17473B-709C-4536-8599-5EDA980FA65A}" type="presOf" srcId="{F12B4C77-7321-46B0-BE5F-D092D70DB815}" destId="{71C16C86-E924-4405-8FF6-1399CB5E6C2B}" srcOrd="0" destOrd="0" presId="urn:microsoft.com/office/officeart/2005/8/layout/list1#3"/>
    <dgm:cxn modelId="{3025B73A-C810-424E-8F4B-FC635B366316}" type="presOf" srcId="{88B0AF80-D102-4FAE-A601-AD32033ADB68}" destId="{1B6F6A8B-D5BC-4D49-8317-B95F0A423A4B}" srcOrd="0" destOrd="0" presId="urn:microsoft.com/office/officeart/2005/8/layout/list1#3"/>
    <dgm:cxn modelId="{F1CFCA80-D96C-4E96-B229-38FE5A91F194}" type="presOf" srcId="{30B3E638-82EE-4D99-B8F8-FC88C162E0E4}" destId="{34DE5F0A-26DF-4168-8234-2B1AA8FEE75B}" srcOrd="0" destOrd="2" presId="urn:microsoft.com/office/officeart/2005/8/layout/list1#3"/>
    <dgm:cxn modelId="{8C52A2C9-9670-4D47-9134-251D943A0DFD}" srcId="{0397768D-2DC1-4F82-BD44-EF57A315129C}" destId="{30B3E638-82EE-4D99-B8F8-FC88C162E0E4}" srcOrd="2" destOrd="0" parTransId="{95D9363A-BB03-440D-A48F-7D71B7852261}" sibTransId="{2B019E99-69D2-4D74-9AF5-4342BAD54140}"/>
    <dgm:cxn modelId="{D0FCB4C3-6431-48B1-A7BF-589F42EA22E9}" type="presOf" srcId="{27C6CC9F-59A7-4472-9A10-FF4679B521CC}" destId="{45297F35-38FF-4C6B-8A27-F1BE3B3AD77F}" srcOrd="0" destOrd="0" presId="urn:microsoft.com/office/officeart/2005/8/layout/list1#3"/>
    <dgm:cxn modelId="{A8A48FBF-FD83-4B2E-A876-811FB1B8F71F}" srcId="{27C6CC9F-59A7-4472-9A10-FF4679B521CC}" destId="{25BB52CB-6D16-477C-8FAC-F205E9C07F0C}" srcOrd="0" destOrd="0" parTransId="{A25C7DD5-FC96-4C75-BE6D-11FE4E82CA3B}" sibTransId="{477B714D-4A28-4DD3-9A1E-F76A7232A16A}"/>
    <dgm:cxn modelId="{664C9AAE-975A-4A43-B691-1ED8B6CB9B19}" type="presOf" srcId="{0397768D-2DC1-4F82-BD44-EF57A315129C}" destId="{6407E09E-8DCF-4046-8C71-4C52178390AE}" srcOrd="0" destOrd="0" presId="urn:microsoft.com/office/officeart/2005/8/layout/list1#3"/>
    <dgm:cxn modelId="{E923D4E4-5D65-4066-A5A3-479BF9F64455}" type="presOf" srcId="{66DF6454-2F39-46CE-B23B-F36BD3F66791}" destId="{6FC368C8-C9A5-47E5-A18C-C0AAB2611B58}" srcOrd="0" destOrd="0" presId="urn:microsoft.com/office/officeart/2005/8/layout/list1#3"/>
    <dgm:cxn modelId="{821EC696-3A68-4A43-ACB7-6A4770BF2E7C}" type="presOf" srcId="{C80F0134-7770-45D6-810F-6C55396C1A20}" destId="{B6024135-A820-4AA4-B45C-C5095EC94666}" srcOrd="0" destOrd="1" presId="urn:microsoft.com/office/officeart/2005/8/layout/list1#3"/>
    <dgm:cxn modelId="{30CC31AD-47CB-4E00-9787-8C66A938E7B4}" type="presOf" srcId="{4AC5E295-C163-4B2C-9526-C01E55DFE5E8}" destId="{34DE5F0A-26DF-4168-8234-2B1AA8FEE75B}" srcOrd="0" destOrd="0" presId="urn:microsoft.com/office/officeart/2005/8/layout/list1#3"/>
    <dgm:cxn modelId="{ACE51EC7-D43C-49FB-AF03-771C425DBD19}" type="presOf" srcId="{DFEBD841-FB69-482A-BDF7-75CB4DA8BC39}" destId="{64693AB8-3B25-4A21-A4D4-B360AEFAE25D}" srcOrd="0" destOrd="0" presId="urn:microsoft.com/office/officeart/2005/8/layout/list1#3"/>
    <dgm:cxn modelId="{6550F780-4919-496C-93C4-34F8FD21D38D}" srcId="{0397768D-2DC1-4F82-BD44-EF57A315129C}" destId="{84EB0BE2-05C6-4A30-AE32-67FEE0D63789}" srcOrd="1" destOrd="0" parTransId="{6374EED1-FBEA-484F-82AC-5DE34268CAFE}" sibTransId="{D55ADF81-6670-44C1-A8D3-26375F3E536E}"/>
    <dgm:cxn modelId="{9CA68F21-E461-4CB6-ACDC-D05A7FE86A23}" srcId="{88B0AF80-D102-4FAE-A601-AD32033ADB68}" destId="{DFEBD841-FB69-482A-BDF7-75CB4DA8BC39}" srcOrd="0" destOrd="0" parTransId="{8E5870E7-AA99-4B2C-AF55-D685D718F220}" sibTransId="{61C5D284-6CDA-4438-95CB-6D55353D4B18}"/>
    <dgm:cxn modelId="{F22B190C-44ED-4DB7-8423-17F430A10733}" type="presOf" srcId="{27C6CC9F-59A7-4472-9A10-FF4679B521CC}" destId="{4218154F-5DE3-46A0-AE39-422305E1B76C}" srcOrd="1" destOrd="0" presId="urn:microsoft.com/office/officeart/2005/8/layout/list1#3"/>
    <dgm:cxn modelId="{491F49C6-3D92-4789-A6AF-BBD29A50D572}" srcId="{0397768D-2DC1-4F82-BD44-EF57A315129C}" destId="{4AC5E295-C163-4B2C-9526-C01E55DFE5E8}" srcOrd="0" destOrd="0" parTransId="{B9903EF4-F5C4-4809-ABF1-1942AE4C9D12}" sibTransId="{0C58696E-229C-4FF0-A128-C3493ABD4F40}"/>
    <dgm:cxn modelId="{9A111BE8-8E1D-4BB1-8A81-C19EBC566786}" type="presOf" srcId="{84EB0BE2-05C6-4A30-AE32-67FEE0D63789}" destId="{34DE5F0A-26DF-4168-8234-2B1AA8FEE75B}" srcOrd="0" destOrd="1" presId="urn:microsoft.com/office/officeart/2005/8/layout/list1#3"/>
    <dgm:cxn modelId="{4C4D17E7-EB5F-4379-A943-89B8D38A74B2}" srcId="{04E435CE-0DE0-45B3-A2D0-B007FEBD2867}" destId="{27C6CC9F-59A7-4472-9A10-FF4679B521CC}" srcOrd="3" destOrd="0" parTransId="{5D1C8E72-D3DB-458B-A5BA-E0EB323AD147}" sibTransId="{D58925D5-058B-4E7F-8C83-E560910D8821}"/>
    <dgm:cxn modelId="{4C651DE2-9DF6-437E-848D-3ECD2A97B602}" srcId="{04E435CE-0DE0-45B3-A2D0-B007FEBD2867}" destId="{88B0AF80-D102-4FAE-A601-AD32033ADB68}" srcOrd="1" destOrd="0" parTransId="{082EEC9A-1CDE-48A8-91D3-4131F6FA7D44}" sibTransId="{D1590596-225A-4987-B478-FE4EAAFC0FBA}"/>
    <dgm:cxn modelId="{ABA4643C-BE11-4D9F-BF56-CCCE11D6D61B}" srcId="{66DF6454-2F39-46CE-B23B-F36BD3F66791}" destId="{F12B4C77-7321-46B0-BE5F-D092D70DB815}" srcOrd="0" destOrd="0" parTransId="{959AA6F6-455C-4020-A2AD-503F73415FE9}" sibTransId="{C97F14D7-8BAF-4DD6-9804-0EB96CE2571F}"/>
    <dgm:cxn modelId="{4BE702FA-C48F-46DA-94BF-1EFAB8AD0D46}" type="presOf" srcId="{66DF6454-2F39-46CE-B23B-F36BD3F66791}" destId="{111E2302-FAB4-4ADA-A44F-A3FAA976F165}" srcOrd="1" destOrd="0" presId="urn:microsoft.com/office/officeart/2005/8/layout/list1#3"/>
    <dgm:cxn modelId="{8B57F645-DC08-4CE0-93DB-0EE57C2AC7B7}" srcId="{04E435CE-0DE0-45B3-A2D0-B007FEBD2867}" destId="{0397768D-2DC1-4F82-BD44-EF57A315129C}" srcOrd="2" destOrd="0" parTransId="{DA1BB1D4-551F-418F-8BA5-076F285172A4}" sibTransId="{515A2B9E-1A60-4C46-9A72-7271D44636BE}"/>
    <dgm:cxn modelId="{B2A5C4B1-A0CE-4EF4-A701-87D876F9CD1E}" type="presParOf" srcId="{639DF9D0-2F58-417E-8A36-881B952829EB}" destId="{EB64717B-C1A5-4A85-B4F1-0266E4C6D272}" srcOrd="0" destOrd="0" presId="urn:microsoft.com/office/officeart/2005/8/layout/list1#3"/>
    <dgm:cxn modelId="{DE03A744-8306-4221-A682-59360A967EF3}" type="presParOf" srcId="{EB64717B-C1A5-4A85-B4F1-0266E4C6D272}" destId="{6FC368C8-C9A5-47E5-A18C-C0AAB2611B58}" srcOrd="0" destOrd="0" presId="urn:microsoft.com/office/officeart/2005/8/layout/list1#3"/>
    <dgm:cxn modelId="{69661DB8-5945-49B2-BE25-D86C94EACF46}" type="presParOf" srcId="{EB64717B-C1A5-4A85-B4F1-0266E4C6D272}" destId="{111E2302-FAB4-4ADA-A44F-A3FAA976F165}" srcOrd="1" destOrd="0" presId="urn:microsoft.com/office/officeart/2005/8/layout/list1#3"/>
    <dgm:cxn modelId="{1BFC479F-FE2A-4226-B0FF-01525E860DF4}" type="presParOf" srcId="{639DF9D0-2F58-417E-8A36-881B952829EB}" destId="{54118B06-E401-4A9B-BE9E-145DC5BAD59D}" srcOrd="1" destOrd="0" presId="urn:microsoft.com/office/officeart/2005/8/layout/list1#3"/>
    <dgm:cxn modelId="{F1A75030-F1E6-4A2C-BA9D-F0EF048C0856}" type="presParOf" srcId="{639DF9D0-2F58-417E-8A36-881B952829EB}" destId="{71C16C86-E924-4405-8FF6-1399CB5E6C2B}" srcOrd="2" destOrd="0" presId="urn:microsoft.com/office/officeart/2005/8/layout/list1#3"/>
    <dgm:cxn modelId="{2A4BC82C-1E65-456F-9E8F-5E2387717613}" type="presParOf" srcId="{639DF9D0-2F58-417E-8A36-881B952829EB}" destId="{640B2BD2-3581-423E-8073-3E4019162792}" srcOrd="3" destOrd="0" presId="urn:microsoft.com/office/officeart/2005/8/layout/list1#3"/>
    <dgm:cxn modelId="{8A32D74C-3C4A-46FF-833F-E401E052252D}" type="presParOf" srcId="{639DF9D0-2F58-417E-8A36-881B952829EB}" destId="{271933B8-E6C3-43E5-B66E-238F3B36C2E1}" srcOrd="4" destOrd="0" presId="urn:microsoft.com/office/officeart/2005/8/layout/list1#3"/>
    <dgm:cxn modelId="{C9303CB0-58DC-4779-AEBB-844E30859282}" type="presParOf" srcId="{271933B8-E6C3-43E5-B66E-238F3B36C2E1}" destId="{1B6F6A8B-D5BC-4D49-8317-B95F0A423A4B}" srcOrd="0" destOrd="0" presId="urn:microsoft.com/office/officeart/2005/8/layout/list1#3"/>
    <dgm:cxn modelId="{7DC0D78E-4A16-401E-B97D-90121D695E5E}" type="presParOf" srcId="{271933B8-E6C3-43E5-B66E-238F3B36C2E1}" destId="{98064F6C-D9B6-413D-9044-82E1302DA48E}" srcOrd="1" destOrd="0" presId="urn:microsoft.com/office/officeart/2005/8/layout/list1#3"/>
    <dgm:cxn modelId="{634256D6-3086-4947-AC26-6B3A9F257BD8}" type="presParOf" srcId="{639DF9D0-2F58-417E-8A36-881B952829EB}" destId="{EAC9D01B-40EF-4C79-AD7F-819EC2231F0C}" srcOrd="5" destOrd="0" presId="urn:microsoft.com/office/officeart/2005/8/layout/list1#3"/>
    <dgm:cxn modelId="{81CBBC47-3E98-44C8-BF00-1B7606E62AF7}" type="presParOf" srcId="{639DF9D0-2F58-417E-8A36-881B952829EB}" destId="{64693AB8-3B25-4A21-A4D4-B360AEFAE25D}" srcOrd="6" destOrd="0" presId="urn:microsoft.com/office/officeart/2005/8/layout/list1#3"/>
    <dgm:cxn modelId="{607102DD-9DEA-4E32-86D6-AB309FEA0C38}" type="presParOf" srcId="{639DF9D0-2F58-417E-8A36-881B952829EB}" destId="{8163C832-BF56-4084-B9DE-E05F3E926679}" srcOrd="7" destOrd="0" presId="urn:microsoft.com/office/officeart/2005/8/layout/list1#3"/>
    <dgm:cxn modelId="{1E616EA1-A237-4D90-A3F9-B0421FA5388D}" type="presParOf" srcId="{639DF9D0-2F58-417E-8A36-881B952829EB}" destId="{3C7778D4-8B6D-4959-B78C-3A53BFB5E163}" srcOrd="8" destOrd="0" presId="urn:microsoft.com/office/officeart/2005/8/layout/list1#3"/>
    <dgm:cxn modelId="{57179C20-B339-4D49-9603-FA0958EC8232}" type="presParOf" srcId="{3C7778D4-8B6D-4959-B78C-3A53BFB5E163}" destId="{6407E09E-8DCF-4046-8C71-4C52178390AE}" srcOrd="0" destOrd="0" presId="urn:microsoft.com/office/officeart/2005/8/layout/list1#3"/>
    <dgm:cxn modelId="{E1992E32-E419-471B-9AE3-7222AD717946}" type="presParOf" srcId="{3C7778D4-8B6D-4959-B78C-3A53BFB5E163}" destId="{8CD40581-1D99-444D-BFBB-9B13672EDA8E}" srcOrd="1" destOrd="0" presId="urn:microsoft.com/office/officeart/2005/8/layout/list1#3"/>
    <dgm:cxn modelId="{641945F4-DAFF-44B2-8523-FC219F77C7DB}" type="presParOf" srcId="{639DF9D0-2F58-417E-8A36-881B952829EB}" destId="{0BC719D7-8B23-40E8-B5C3-3021DD074B4B}" srcOrd="9" destOrd="0" presId="urn:microsoft.com/office/officeart/2005/8/layout/list1#3"/>
    <dgm:cxn modelId="{47D6CBFC-EC6E-406D-B887-E58BB00CE2DE}" type="presParOf" srcId="{639DF9D0-2F58-417E-8A36-881B952829EB}" destId="{34DE5F0A-26DF-4168-8234-2B1AA8FEE75B}" srcOrd="10" destOrd="0" presId="urn:microsoft.com/office/officeart/2005/8/layout/list1#3"/>
    <dgm:cxn modelId="{400CF8B3-95B0-414A-B454-D0850197DB1E}" type="presParOf" srcId="{639DF9D0-2F58-417E-8A36-881B952829EB}" destId="{7B0E9BD0-7557-47F1-9005-3E4650A88040}" srcOrd="11" destOrd="0" presId="urn:microsoft.com/office/officeart/2005/8/layout/list1#3"/>
    <dgm:cxn modelId="{00F6C870-8B4E-4D3B-9C28-BF52E4AD927D}" type="presParOf" srcId="{639DF9D0-2F58-417E-8A36-881B952829EB}" destId="{E4D6962B-AE3A-4B1B-92C7-2AF8CD5D413A}" srcOrd="12" destOrd="0" presId="urn:microsoft.com/office/officeart/2005/8/layout/list1#3"/>
    <dgm:cxn modelId="{E68A9A4E-9891-4686-8FDF-2B02E95D8359}" type="presParOf" srcId="{E4D6962B-AE3A-4B1B-92C7-2AF8CD5D413A}" destId="{45297F35-38FF-4C6B-8A27-F1BE3B3AD77F}" srcOrd="0" destOrd="0" presId="urn:microsoft.com/office/officeart/2005/8/layout/list1#3"/>
    <dgm:cxn modelId="{884D980B-A4F6-4AAA-80DD-214F9F0B8A5E}" type="presParOf" srcId="{E4D6962B-AE3A-4B1B-92C7-2AF8CD5D413A}" destId="{4218154F-5DE3-46A0-AE39-422305E1B76C}" srcOrd="1" destOrd="0" presId="urn:microsoft.com/office/officeart/2005/8/layout/list1#3"/>
    <dgm:cxn modelId="{87AA54E9-AA41-4CD5-910E-B17FBCA11DDD}" type="presParOf" srcId="{639DF9D0-2F58-417E-8A36-881B952829EB}" destId="{679377A6-CB5F-4E07-829C-57840FDA473C}" srcOrd="13" destOrd="0" presId="urn:microsoft.com/office/officeart/2005/8/layout/list1#3"/>
    <dgm:cxn modelId="{D4F5C650-FEBD-4807-A810-0370721D8D3C}" type="presParOf" srcId="{639DF9D0-2F58-417E-8A36-881B952829EB}" destId="{B6024135-A820-4AA4-B45C-C5095EC94666}" srcOrd="14" destOrd="0" presId="urn:microsoft.com/office/officeart/2005/8/layout/list1#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CC6B317-F6EC-4A48-8439-2A67C5F63C77}"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zh-CN" altLang="en-US"/>
        </a:p>
      </dgm:t>
    </dgm:pt>
    <dgm:pt modelId="{C641B203-FC69-4963-B369-501A68CBA1CA}">
      <dgm:prSet phldrT="[文本]" custT="1"/>
      <dgm:spPr/>
      <dgm:t>
        <a:bodyPr anchor="t"/>
        <a:lstStyle/>
        <a:p>
          <a:r>
            <a:rPr lang="en-US" altLang="zh-CN" sz="1400" b="1" dirty="0" smtClean="0">
              <a:solidFill>
                <a:srgbClr val="FFFF00"/>
              </a:solidFill>
            </a:rPr>
            <a:t>Relative Tangent Height of OMS-L</a:t>
          </a:r>
        </a:p>
        <a:p>
          <a:r>
            <a:rPr lang="en-US" altLang="zh-CN" sz="1400" dirty="0" smtClean="0"/>
            <a:t>The relative tangent height of OMS-L between 0-100 km layers was calculated, with the mean value of 3.01 km and the standard deviation being 0.1 km.</a:t>
          </a:r>
          <a:endParaRPr lang="zh-CN" altLang="en-US" sz="1400" dirty="0"/>
        </a:p>
      </dgm:t>
    </dgm:pt>
    <dgm:pt modelId="{AE8E7DA4-0CE7-4C29-AE89-BAA071E35D5D}" type="parTrans" cxnId="{37BDD503-5921-4CE0-8794-93418093233A}">
      <dgm:prSet/>
      <dgm:spPr/>
      <dgm:t>
        <a:bodyPr/>
        <a:lstStyle/>
        <a:p>
          <a:endParaRPr lang="zh-CN" altLang="en-US" sz="1400"/>
        </a:p>
      </dgm:t>
    </dgm:pt>
    <dgm:pt modelId="{6C639C99-8E70-4FBF-9187-28DB899842DA}" type="sibTrans" cxnId="{37BDD503-5921-4CE0-8794-93418093233A}">
      <dgm:prSet/>
      <dgm:spPr/>
      <dgm:t>
        <a:bodyPr/>
        <a:lstStyle/>
        <a:p>
          <a:endParaRPr lang="zh-CN" altLang="en-US" sz="1400"/>
        </a:p>
      </dgm:t>
    </dgm:pt>
    <dgm:pt modelId="{E419563E-A0F6-4361-A81B-16FD18CF17A2}">
      <dgm:prSet custT="1"/>
      <dgm:spPr/>
      <dgm:t>
        <a:bodyPr anchor="t"/>
        <a:lstStyle/>
        <a:p>
          <a:r>
            <a:rPr lang="en-US" altLang="zh-CN" sz="1400" b="1" dirty="0" smtClean="0">
              <a:solidFill>
                <a:schemeClr val="accent1"/>
              </a:solidFill>
            </a:rPr>
            <a:t>Absolute Tangent Height Correction of OMS-L via Knee Point Method</a:t>
          </a:r>
          <a:endParaRPr lang="zh-CN" altLang="zh-CN" sz="1400" b="1" dirty="0" smtClean="0">
            <a:solidFill>
              <a:schemeClr val="accent1"/>
            </a:solidFill>
          </a:endParaRPr>
        </a:p>
        <a:p>
          <a:r>
            <a:rPr lang="en-US" altLang="zh-CN" sz="1400" dirty="0" smtClean="0">
              <a:effectLst>
                <a:outerShdw blurRad="38100" dist="38100" dir="2700000" algn="tl">
                  <a:srgbClr val="000000">
                    <a:alpha val="43137"/>
                  </a:srgbClr>
                </a:outerShdw>
              </a:effectLst>
            </a:rPr>
            <a:t>The tangent height correction accuracy better than 400 m and the seasonal variation of tangent height less than 300 m.</a:t>
          </a:r>
          <a:endParaRPr lang="en-US" altLang="zh-CN" sz="1400" dirty="0">
            <a:effectLst>
              <a:outerShdw blurRad="38100" dist="38100" dir="2700000" algn="tl">
                <a:srgbClr val="000000">
                  <a:alpha val="43137"/>
                </a:srgbClr>
              </a:outerShdw>
            </a:effectLst>
          </a:endParaRPr>
        </a:p>
      </dgm:t>
    </dgm:pt>
    <dgm:pt modelId="{60B67C31-E783-4A94-9D8C-1A39CC7258A4}" type="parTrans" cxnId="{528FA00B-81F1-4E6E-9E16-905F10A01423}">
      <dgm:prSet/>
      <dgm:spPr/>
      <dgm:t>
        <a:bodyPr/>
        <a:lstStyle/>
        <a:p>
          <a:endParaRPr lang="zh-CN" altLang="en-US" sz="1400"/>
        </a:p>
      </dgm:t>
    </dgm:pt>
    <dgm:pt modelId="{ACADD4CE-4B15-4AA6-8008-7760E515BD4D}" type="sibTrans" cxnId="{528FA00B-81F1-4E6E-9E16-905F10A01423}">
      <dgm:prSet/>
      <dgm:spPr/>
      <dgm:t>
        <a:bodyPr/>
        <a:lstStyle/>
        <a:p>
          <a:endParaRPr lang="zh-CN" altLang="en-US" sz="1400"/>
        </a:p>
      </dgm:t>
    </dgm:pt>
    <dgm:pt modelId="{0C9C11C1-A855-401C-A209-9A70498AD764}">
      <dgm:prSet custT="1"/>
      <dgm:spPr/>
      <dgm:t>
        <a:bodyPr anchor="t"/>
        <a:lstStyle/>
        <a:p>
          <a:r>
            <a:rPr lang="en-US" altLang="zh-CN" sz="1400" b="1" dirty="0" smtClean="0">
              <a:solidFill>
                <a:srgbClr val="7030A0"/>
              </a:solidFill>
            </a:rPr>
            <a:t>Tangent Point Pointing Accuracy of OMS-L</a:t>
          </a:r>
        </a:p>
        <a:p>
          <a:r>
            <a:rPr lang="en-US" altLang="zh-CN" sz="1400" b="0" dirty="0" smtClean="0">
              <a:effectLst>
                <a:outerShdw blurRad="38100" dist="38100" dir="2700000" algn="tl">
                  <a:srgbClr val="000000">
                    <a:alpha val="43137"/>
                  </a:srgbClr>
                </a:outerShdw>
              </a:effectLst>
            </a:rPr>
            <a:t>The overlay image matching was conducted between the OMS-L 0 km full-pixel Earth-imaging mode and OMS-N, a co-platform and co-band instrument on FY-3F. Results show that the tangent point positioning accuracy of OMS-L is about 5 km, equivalent to 0.1°.</a:t>
          </a:r>
          <a:endParaRPr lang="en-US" altLang="zh-CN" sz="1400" b="0" dirty="0">
            <a:effectLst>
              <a:outerShdw blurRad="38100" dist="38100" dir="2700000" algn="tl">
                <a:srgbClr val="000000">
                  <a:alpha val="43137"/>
                </a:srgbClr>
              </a:outerShdw>
            </a:effectLst>
          </a:endParaRPr>
        </a:p>
      </dgm:t>
    </dgm:pt>
    <dgm:pt modelId="{5C56A44B-EDCE-4DA5-A44E-B94B3B471B39}" type="parTrans" cxnId="{A2F23F8A-484B-4C9D-9FF3-4DB5D99B6ED7}">
      <dgm:prSet/>
      <dgm:spPr/>
      <dgm:t>
        <a:bodyPr/>
        <a:lstStyle/>
        <a:p>
          <a:endParaRPr lang="zh-CN" altLang="en-US" sz="1400"/>
        </a:p>
      </dgm:t>
    </dgm:pt>
    <dgm:pt modelId="{29D853A8-CB5E-4643-9D56-5D72F052EFDE}" type="sibTrans" cxnId="{A2F23F8A-484B-4C9D-9FF3-4DB5D99B6ED7}">
      <dgm:prSet/>
      <dgm:spPr/>
      <dgm:t>
        <a:bodyPr/>
        <a:lstStyle/>
        <a:p>
          <a:endParaRPr lang="zh-CN" altLang="en-US" sz="1400"/>
        </a:p>
      </dgm:t>
    </dgm:pt>
    <dgm:pt modelId="{502BB43A-A121-4845-8A08-4B1E3FB750B4}" type="pres">
      <dgm:prSet presAssocID="{8CC6B317-F6EC-4A48-8439-2A67C5F63C77}" presName="diagram" presStyleCnt="0">
        <dgm:presLayoutVars>
          <dgm:dir/>
          <dgm:resizeHandles val="exact"/>
        </dgm:presLayoutVars>
      </dgm:prSet>
      <dgm:spPr/>
      <dgm:t>
        <a:bodyPr/>
        <a:lstStyle/>
        <a:p>
          <a:endParaRPr lang="zh-CN" altLang="en-US"/>
        </a:p>
      </dgm:t>
    </dgm:pt>
    <dgm:pt modelId="{C0224F4C-199E-4FD3-BEBF-88B297244A67}" type="pres">
      <dgm:prSet presAssocID="{C641B203-FC69-4963-B369-501A68CBA1CA}" presName="node" presStyleLbl="node1" presStyleIdx="0" presStyleCnt="3" custScaleX="122447" custLinFactNeighborX="-38216" custLinFactNeighborY="253">
        <dgm:presLayoutVars>
          <dgm:bulletEnabled val="1"/>
        </dgm:presLayoutVars>
      </dgm:prSet>
      <dgm:spPr/>
      <dgm:t>
        <a:bodyPr/>
        <a:lstStyle/>
        <a:p>
          <a:endParaRPr lang="zh-CN" altLang="en-US"/>
        </a:p>
      </dgm:t>
    </dgm:pt>
    <dgm:pt modelId="{948B4721-5D5D-4C1F-8474-CA3D26450198}" type="pres">
      <dgm:prSet presAssocID="{6C639C99-8E70-4FBF-9187-28DB899842DA}" presName="sibTrans" presStyleCnt="0"/>
      <dgm:spPr/>
    </dgm:pt>
    <dgm:pt modelId="{12D50876-C75B-48D2-98DD-A36012B934C2}" type="pres">
      <dgm:prSet presAssocID="{E419563E-A0F6-4361-A81B-16FD18CF17A2}" presName="node" presStyleLbl="node1" presStyleIdx="1" presStyleCnt="3" custScaleX="132441" custLinFactNeighborY="1168">
        <dgm:presLayoutVars>
          <dgm:bulletEnabled val="1"/>
        </dgm:presLayoutVars>
      </dgm:prSet>
      <dgm:spPr/>
      <dgm:t>
        <a:bodyPr/>
        <a:lstStyle/>
        <a:p>
          <a:endParaRPr lang="zh-CN" altLang="en-US"/>
        </a:p>
      </dgm:t>
    </dgm:pt>
    <dgm:pt modelId="{FC9E0B67-B918-4754-9D0B-5383EADC1371}" type="pres">
      <dgm:prSet presAssocID="{ACADD4CE-4B15-4AA6-8008-7760E515BD4D}" presName="sibTrans" presStyleCnt="0"/>
      <dgm:spPr/>
    </dgm:pt>
    <dgm:pt modelId="{E9C33F9B-8699-467C-A18F-22AA6EFE1D99}" type="pres">
      <dgm:prSet presAssocID="{0C9C11C1-A855-401C-A209-9A70498AD764}" presName="node" presStyleLbl="node1" presStyleIdx="2" presStyleCnt="3" custScaleX="178661" custLinFactNeighborX="45275" custLinFactNeighborY="253">
        <dgm:presLayoutVars>
          <dgm:bulletEnabled val="1"/>
        </dgm:presLayoutVars>
      </dgm:prSet>
      <dgm:spPr/>
      <dgm:t>
        <a:bodyPr/>
        <a:lstStyle/>
        <a:p>
          <a:endParaRPr lang="zh-CN" altLang="en-US"/>
        </a:p>
      </dgm:t>
    </dgm:pt>
  </dgm:ptLst>
  <dgm:cxnLst>
    <dgm:cxn modelId="{37BDD503-5921-4CE0-8794-93418093233A}" srcId="{8CC6B317-F6EC-4A48-8439-2A67C5F63C77}" destId="{C641B203-FC69-4963-B369-501A68CBA1CA}" srcOrd="0" destOrd="0" parTransId="{AE8E7DA4-0CE7-4C29-AE89-BAA071E35D5D}" sibTransId="{6C639C99-8E70-4FBF-9187-28DB899842DA}"/>
    <dgm:cxn modelId="{F21EDC4E-AED2-4C8B-B7D6-49407E71EB6C}" type="presOf" srcId="{E419563E-A0F6-4361-A81B-16FD18CF17A2}" destId="{12D50876-C75B-48D2-98DD-A36012B934C2}" srcOrd="0" destOrd="0" presId="urn:microsoft.com/office/officeart/2005/8/layout/default"/>
    <dgm:cxn modelId="{A2F23F8A-484B-4C9D-9FF3-4DB5D99B6ED7}" srcId="{8CC6B317-F6EC-4A48-8439-2A67C5F63C77}" destId="{0C9C11C1-A855-401C-A209-9A70498AD764}" srcOrd="2" destOrd="0" parTransId="{5C56A44B-EDCE-4DA5-A44E-B94B3B471B39}" sibTransId="{29D853A8-CB5E-4643-9D56-5D72F052EFDE}"/>
    <dgm:cxn modelId="{6A7370F7-1B56-4F5F-AEF2-D367EEEF5E40}" type="presOf" srcId="{8CC6B317-F6EC-4A48-8439-2A67C5F63C77}" destId="{502BB43A-A121-4845-8A08-4B1E3FB750B4}" srcOrd="0" destOrd="0" presId="urn:microsoft.com/office/officeart/2005/8/layout/default"/>
    <dgm:cxn modelId="{C23B7AA2-87D2-4DBA-B7D4-F6EC9C4F7BC4}" type="presOf" srcId="{0C9C11C1-A855-401C-A209-9A70498AD764}" destId="{E9C33F9B-8699-467C-A18F-22AA6EFE1D99}" srcOrd="0" destOrd="0" presId="urn:microsoft.com/office/officeart/2005/8/layout/default"/>
    <dgm:cxn modelId="{528FA00B-81F1-4E6E-9E16-905F10A01423}" srcId="{8CC6B317-F6EC-4A48-8439-2A67C5F63C77}" destId="{E419563E-A0F6-4361-A81B-16FD18CF17A2}" srcOrd="1" destOrd="0" parTransId="{60B67C31-E783-4A94-9D8C-1A39CC7258A4}" sibTransId="{ACADD4CE-4B15-4AA6-8008-7760E515BD4D}"/>
    <dgm:cxn modelId="{532A34EF-159A-4160-8556-44120103D2E3}" type="presOf" srcId="{C641B203-FC69-4963-B369-501A68CBA1CA}" destId="{C0224F4C-199E-4FD3-BEBF-88B297244A67}" srcOrd="0" destOrd="0" presId="urn:microsoft.com/office/officeart/2005/8/layout/default"/>
    <dgm:cxn modelId="{A72F53EF-FD8F-4D73-8625-66BA8D9F09BA}" type="presParOf" srcId="{502BB43A-A121-4845-8A08-4B1E3FB750B4}" destId="{C0224F4C-199E-4FD3-BEBF-88B297244A67}" srcOrd="0" destOrd="0" presId="urn:microsoft.com/office/officeart/2005/8/layout/default"/>
    <dgm:cxn modelId="{51EE0585-0A20-4CEE-8BF9-085481B74454}" type="presParOf" srcId="{502BB43A-A121-4845-8A08-4B1E3FB750B4}" destId="{948B4721-5D5D-4C1F-8474-CA3D26450198}" srcOrd="1" destOrd="0" presId="urn:microsoft.com/office/officeart/2005/8/layout/default"/>
    <dgm:cxn modelId="{3BF7C494-1E27-478B-A412-4CF17D890C5E}" type="presParOf" srcId="{502BB43A-A121-4845-8A08-4B1E3FB750B4}" destId="{12D50876-C75B-48D2-98DD-A36012B934C2}" srcOrd="2" destOrd="0" presId="urn:microsoft.com/office/officeart/2005/8/layout/default"/>
    <dgm:cxn modelId="{C9E8578F-41D8-4E2D-9A6B-BEADBD434FEB}" type="presParOf" srcId="{502BB43A-A121-4845-8A08-4B1E3FB750B4}" destId="{FC9E0B67-B918-4754-9D0B-5383EADC1371}" srcOrd="3" destOrd="0" presId="urn:microsoft.com/office/officeart/2005/8/layout/default"/>
    <dgm:cxn modelId="{7098A9B0-1369-498E-AC96-17C13E47C401}" type="presParOf" srcId="{502BB43A-A121-4845-8A08-4B1E3FB750B4}" destId="{E9C33F9B-8699-467C-A18F-22AA6EFE1D99}" srcOrd="4" destOrd="0" presId="urn:microsoft.com/office/officeart/2005/8/layout/default"/>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8E8391-2C33-4BB7-A0B5-871A847CCECB}">
      <dsp:nvSpPr>
        <dsp:cNvPr id="0" name=""/>
        <dsp:cNvSpPr/>
      </dsp:nvSpPr>
      <dsp:spPr>
        <a:xfrm>
          <a:off x="0" y="167253"/>
          <a:ext cx="5622466" cy="1020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36366" tIns="187452" rIns="436366" bIns="85344" numCol="1" spcCol="1270" anchor="t" anchorCtr="0">
          <a:noAutofit/>
        </a:bodyPr>
        <a:lstStyle/>
        <a:p>
          <a:pPr marL="114300" lvl="1" indent="-114300" algn="l" defTabSz="533400">
            <a:lnSpc>
              <a:spcPct val="90000"/>
            </a:lnSpc>
            <a:spcBef>
              <a:spcPct val="0"/>
            </a:spcBef>
            <a:spcAft>
              <a:spcPct val="15000"/>
            </a:spcAft>
            <a:buChar char="••"/>
          </a:pPr>
          <a:r>
            <a:rPr lang="en-US" altLang="zh-CN" sz="1200" b="0" kern="1200" dirty="0" smtClean="0">
              <a:solidFill>
                <a:schemeClr val="tx1"/>
              </a:solidFill>
              <a:effectLst/>
              <a:latin typeface="+mn-lt"/>
              <a:ea typeface="+mn-ea"/>
              <a:cs typeface="+mn-cs"/>
            </a:rPr>
            <a:t>OMS-L is subject to high-energy particle bombardment on orbit, leading to anomalies in bright/dark pixels that interfere with data preprocessing (e.g., the calculation of the mean difference between bright and dark pixels).</a:t>
          </a:r>
        </a:p>
      </dsp:txBody>
      <dsp:txXfrm>
        <a:off x="0" y="167253"/>
        <a:ext cx="5622466" cy="1020600"/>
      </dsp:txXfrm>
    </dsp:sp>
    <dsp:sp modelId="{04867D78-951F-4219-B239-BB5556D2E451}">
      <dsp:nvSpPr>
        <dsp:cNvPr id="0" name=""/>
        <dsp:cNvSpPr/>
      </dsp:nvSpPr>
      <dsp:spPr>
        <a:xfrm>
          <a:off x="281123" y="34413"/>
          <a:ext cx="3935726" cy="2656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761" tIns="0" rIns="148761" bIns="0" numCol="1" spcCol="1270" anchor="ctr" anchorCtr="0">
          <a:noAutofit/>
        </a:bodyPr>
        <a:lstStyle/>
        <a:p>
          <a:pPr lvl="0" algn="l" defTabSz="622300">
            <a:lnSpc>
              <a:spcPct val="90000"/>
            </a:lnSpc>
            <a:spcBef>
              <a:spcPct val="0"/>
            </a:spcBef>
            <a:spcAft>
              <a:spcPct val="35000"/>
            </a:spcAft>
          </a:pPr>
          <a:r>
            <a:rPr lang="en-US" altLang="zh-CN" sz="1400" b="1" kern="1200" dirty="0" smtClean="0">
              <a:solidFill>
                <a:schemeClr val="bg1"/>
              </a:solidFill>
              <a:effectLst/>
              <a:latin typeface="+mn-lt"/>
              <a:ea typeface="+mn-ea"/>
              <a:cs typeface="+mn-cs"/>
            </a:rPr>
            <a:t>Background</a:t>
          </a:r>
          <a:endParaRPr lang="zh-CN" altLang="en-US" sz="1400" b="1" kern="1200" dirty="0">
            <a:solidFill>
              <a:schemeClr val="bg1"/>
            </a:solidFill>
          </a:endParaRPr>
        </a:p>
      </dsp:txBody>
      <dsp:txXfrm>
        <a:off x="294092" y="47382"/>
        <a:ext cx="3909788" cy="239742"/>
      </dsp:txXfrm>
    </dsp:sp>
    <dsp:sp modelId="{0F48BFB3-B72F-427B-9F69-083ED1EBD77F}">
      <dsp:nvSpPr>
        <dsp:cNvPr id="0" name=""/>
        <dsp:cNvSpPr/>
      </dsp:nvSpPr>
      <dsp:spPr>
        <a:xfrm>
          <a:off x="0" y="1369293"/>
          <a:ext cx="5622466" cy="6520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36366" tIns="187452" rIns="436366" bIns="85344" numCol="1" spcCol="1270" anchor="t" anchorCtr="0">
          <a:noAutofit/>
        </a:bodyPr>
        <a:lstStyle/>
        <a:p>
          <a:pPr marL="114300" lvl="1" indent="-114300" algn="l" defTabSz="533400">
            <a:lnSpc>
              <a:spcPct val="90000"/>
            </a:lnSpc>
            <a:spcBef>
              <a:spcPct val="0"/>
            </a:spcBef>
            <a:spcAft>
              <a:spcPct val="15000"/>
            </a:spcAft>
            <a:buChar char="••"/>
          </a:pPr>
          <a:r>
            <a:rPr lang="en-US" altLang="zh-CN" sz="1200" b="0" kern="1200" dirty="0" smtClean="0">
              <a:solidFill>
                <a:schemeClr val="tx1"/>
              </a:solidFill>
              <a:effectLst/>
              <a:latin typeface="+mn-lt"/>
              <a:ea typeface="+mn-ea"/>
              <a:cs typeface="+mn-cs"/>
            </a:rPr>
            <a:t>To realize bad pixel flagging and provide robust support for on-orbit data preprocessing.</a:t>
          </a:r>
        </a:p>
      </dsp:txBody>
      <dsp:txXfrm>
        <a:off x="0" y="1369293"/>
        <a:ext cx="5622466" cy="652050"/>
      </dsp:txXfrm>
    </dsp:sp>
    <dsp:sp modelId="{DDC08F8A-7983-477B-AC1B-5623E5C3BC18}">
      <dsp:nvSpPr>
        <dsp:cNvPr id="0" name=""/>
        <dsp:cNvSpPr/>
      </dsp:nvSpPr>
      <dsp:spPr>
        <a:xfrm>
          <a:off x="281123" y="1236453"/>
          <a:ext cx="3935726" cy="2656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761" tIns="0" rIns="148761" bIns="0" numCol="1" spcCol="1270" anchor="ctr" anchorCtr="0">
          <a:noAutofit/>
        </a:bodyPr>
        <a:lstStyle/>
        <a:p>
          <a:pPr lvl="0" algn="l" defTabSz="622300">
            <a:lnSpc>
              <a:spcPct val="90000"/>
            </a:lnSpc>
            <a:spcBef>
              <a:spcPct val="0"/>
            </a:spcBef>
            <a:spcAft>
              <a:spcPct val="35000"/>
            </a:spcAft>
          </a:pPr>
          <a:r>
            <a:rPr lang="en-US" altLang="zh-CN" sz="1400" b="1" kern="1200" dirty="0" smtClean="0">
              <a:solidFill>
                <a:schemeClr val="bg1"/>
              </a:solidFill>
              <a:effectLst/>
              <a:latin typeface="+mn-lt"/>
              <a:ea typeface="+mn-ea"/>
              <a:cs typeface="+mn-cs"/>
            </a:rPr>
            <a:t>Objective</a:t>
          </a:r>
        </a:p>
      </dsp:txBody>
      <dsp:txXfrm>
        <a:off x="294092" y="1249422"/>
        <a:ext cx="3909788" cy="239742"/>
      </dsp:txXfrm>
    </dsp:sp>
    <dsp:sp modelId="{3236630C-DAC7-46FB-84C4-D0E446E7372E}">
      <dsp:nvSpPr>
        <dsp:cNvPr id="0" name=""/>
        <dsp:cNvSpPr/>
      </dsp:nvSpPr>
      <dsp:spPr>
        <a:xfrm>
          <a:off x="0" y="2202783"/>
          <a:ext cx="5622466" cy="18711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36366" tIns="187452" rIns="436366" bIns="85344" numCol="1" spcCol="1270" anchor="t" anchorCtr="0">
          <a:noAutofit/>
        </a:bodyPr>
        <a:lstStyle/>
        <a:p>
          <a:pPr marL="114300" lvl="1" indent="-114300" algn="l" defTabSz="533400">
            <a:lnSpc>
              <a:spcPct val="90000"/>
            </a:lnSpc>
            <a:spcBef>
              <a:spcPct val="0"/>
            </a:spcBef>
            <a:spcAft>
              <a:spcPct val="15000"/>
            </a:spcAft>
            <a:buChar char="••"/>
          </a:pPr>
          <a:r>
            <a:rPr lang="en-US" altLang="zh-CN" sz="1200" b="0" kern="1200" dirty="0" smtClean="0">
              <a:solidFill>
                <a:schemeClr val="tx1"/>
              </a:solidFill>
              <a:effectLst/>
              <a:latin typeface="+mn-lt"/>
              <a:ea typeface="+mn-ea"/>
              <a:cs typeface="+mn-cs"/>
            </a:rPr>
            <a:t>Integrate the Interquartile Range (IQR) method and Median Absolute Deviation (MAD) method to calculate anomaly thresholds respectively and identify initial anomalies.</a:t>
          </a:r>
        </a:p>
        <a:p>
          <a:pPr marL="114300" lvl="1" indent="-114300" algn="l" defTabSz="533400">
            <a:lnSpc>
              <a:spcPct val="90000"/>
            </a:lnSpc>
            <a:spcBef>
              <a:spcPct val="0"/>
            </a:spcBef>
            <a:spcAft>
              <a:spcPct val="15000"/>
            </a:spcAft>
            <a:buChar char="••"/>
          </a:pPr>
          <a:r>
            <a:rPr lang="en-US" altLang="zh-CN" sz="1200" b="0" kern="1200" smtClean="0">
              <a:solidFill>
                <a:schemeClr val="tx1"/>
              </a:solidFill>
              <a:effectLst/>
              <a:latin typeface="+mn-lt"/>
              <a:ea typeface="+mn-ea"/>
              <a:cs typeface="+mn-cs"/>
            </a:rPr>
            <a:t>Adapt threshold coefficients by</a:t>
          </a:r>
          <a:r>
            <a:rPr lang="en-US" altLang="zh-CN" sz="1200" b="0" kern="1200" baseline="0" smtClean="0">
              <a:solidFill>
                <a:schemeClr val="tx1"/>
              </a:solidFill>
              <a:effectLst/>
              <a:latin typeface="+mn-lt"/>
              <a:ea typeface="+mn-ea"/>
              <a:cs typeface="+mn-cs"/>
            </a:rPr>
            <a:t> different</a:t>
          </a:r>
          <a:r>
            <a:rPr lang="en-US" altLang="zh-CN" sz="1200" b="0" kern="1200" smtClean="0">
              <a:solidFill>
                <a:schemeClr val="tx1"/>
              </a:solidFill>
              <a:effectLst/>
              <a:latin typeface="+mn-lt"/>
              <a:ea typeface="+mn-ea"/>
              <a:cs typeface="+mn-cs"/>
            </a:rPr>
            <a:t> type, and leverage the complementarity of the two methods to enhance anti-interference capability.</a:t>
          </a:r>
          <a:endParaRPr lang="en-US" altLang="zh-CN" sz="1200" b="0" kern="1200" dirty="0" smtClean="0">
            <a:solidFill>
              <a:schemeClr val="tx1"/>
            </a:solidFill>
            <a:effectLst/>
            <a:latin typeface="+mn-lt"/>
            <a:ea typeface="+mn-ea"/>
            <a:cs typeface="+mn-cs"/>
          </a:endParaRPr>
        </a:p>
        <a:p>
          <a:pPr marL="114300" lvl="1" indent="-114300" algn="l" defTabSz="533400">
            <a:lnSpc>
              <a:spcPct val="90000"/>
            </a:lnSpc>
            <a:spcBef>
              <a:spcPct val="0"/>
            </a:spcBef>
            <a:spcAft>
              <a:spcPct val="15000"/>
            </a:spcAft>
            <a:buChar char="••"/>
          </a:pPr>
          <a:r>
            <a:rPr lang="en-US" altLang="zh-CN" sz="1200" b="0" kern="1200" dirty="0" smtClean="0">
              <a:solidFill>
                <a:schemeClr val="tx1"/>
              </a:solidFill>
              <a:effectLst/>
              <a:latin typeface="+mn-lt"/>
              <a:ea typeface="+mn-ea"/>
              <a:cs typeface="+mn-cs"/>
            </a:rPr>
            <a:t>Introduce a temporal dimension to verify non-recovered anomalous pixels.</a:t>
          </a:r>
        </a:p>
      </dsp:txBody>
      <dsp:txXfrm>
        <a:off x="0" y="2202783"/>
        <a:ext cx="5622466" cy="1871100"/>
      </dsp:txXfrm>
    </dsp:sp>
    <dsp:sp modelId="{544C201B-CB48-4154-B9D4-7ADF2FC5D7BF}">
      <dsp:nvSpPr>
        <dsp:cNvPr id="0" name=""/>
        <dsp:cNvSpPr/>
      </dsp:nvSpPr>
      <dsp:spPr>
        <a:xfrm>
          <a:off x="281123" y="2069943"/>
          <a:ext cx="3935726" cy="2656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761" tIns="0" rIns="148761" bIns="0" numCol="1" spcCol="1270" anchor="ctr" anchorCtr="0">
          <a:noAutofit/>
        </a:bodyPr>
        <a:lstStyle/>
        <a:p>
          <a:pPr lvl="0" algn="l" defTabSz="622300">
            <a:lnSpc>
              <a:spcPct val="90000"/>
            </a:lnSpc>
            <a:spcBef>
              <a:spcPct val="0"/>
            </a:spcBef>
            <a:spcAft>
              <a:spcPct val="35000"/>
            </a:spcAft>
          </a:pPr>
          <a:r>
            <a:rPr lang="en-US" altLang="zh-CN" sz="1400" b="1" kern="1200" dirty="0" smtClean="0">
              <a:solidFill>
                <a:schemeClr val="bg1"/>
              </a:solidFill>
              <a:effectLst/>
              <a:latin typeface="+mn-lt"/>
              <a:ea typeface="+mn-ea"/>
              <a:cs typeface="+mn-cs"/>
            </a:rPr>
            <a:t>Method</a:t>
          </a:r>
        </a:p>
      </dsp:txBody>
      <dsp:txXfrm>
        <a:off x="294092" y="2082912"/>
        <a:ext cx="3909788" cy="239742"/>
      </dsp:txXfrm>
    </dsp:sp>
    <dsp:sp modelId="{7D845BEC-FC4D-424F-B7EC-13E876D616EA}">
      <dsp:nvSpPr>
        <dsp:cNvPr id="0" name=""/>
        <dsp:cNvSpPr/>
      </dsp:nvSpPr>
      <dsp:spPr>
        <a:xfrm>
          <a:off x="0" y="4255323"/>
          <a:ext cx="5622466" cy="83632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36366" tIns="187452" rIns="436366" bIns="85344" numCol="1" spcCol="1270" anchor="t" anchorCtr="0">
          <a:noAutofit/>
        </a:bodyPr>
        <a:lstStyle/>
        <a:p>
          <a:pPr marL="114300" lvl="1" indent="-114300" algn="l" defTabSz="533400">
            <a:lnSpc>
              <a:spcPct val="90000"/>
            </a:lnSpc>
            <a:spcBef>
              <a:spcPct val="0"/>
            </a:spcBef>
            <a:spcAft>
              <a:spcPct val="15000"/>
            </a:spcAft>
            <a:buChar char="••"/>
          </a:pPr>
          <a:r>
            <a:rPr lang="en-US" altLang="zh-CN" sz="1200" b="0" kern="1200" dirty="0" smtClean="0">
              <a:solidFill>
                <a:schemeClr val="tx1"/>
              </a:solidFill>
              <a:effectLst/>
              <a:latin typeface="+mn-lt"/>
              <a:ea typeface="+mn-ea"/>
              <a:cs typeface="+mn-cs"/>
            </a:rPr>
            <a:t>The algorithm effectively suppresses the interference of bad pixels on the mean difference between bright and dark pixels, and improves the quality of L1 data.</a:t>
          </a:r>
        </a:p>
      </dsp:txBody>
      <dsp:txXfrm>
        <a:off x="0" y="4255323"/>
        <a:ext cx="5622466" cy="836325"/>
      </dsp:txXfrm>
    </dsp:sp>
    <dsp:sp modelId="{493E7973-EF73-4D6A-ACED-C6B6B540858F}">
      <dsp:nvSpPr>
        <dsp:cNvPr id="0" name=""/>
        <dsp:cNvSpPr/>
      </dsp:nvSpPr>
      <dsp:spPr>
        <a:xfrm>
          <a:off x="281123" y="4122483"/>
          <a:ext cx="3935726" cy="2656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761" tIns="0" rIns="148761" bIns="0" numCol="1" spcCol="1270" anchor="ctr" anchorCtr="0">
          <a:noAutofit/>
        </a:bodyPr>
        <a:lstStyle/>
        <a:p>
          <a:pPr lvl="0" algn="l" defTabSz="622300">
            <a:lnSpc>
              <a:spcPct val="90000"/>
            </a:lnSpc>
            <a:spcBef>
              <a:spcPct val="0"/>
            </a:spcBef>
            <a:spcAft>
              <a:spcPct val="35000"/>
            </a:spcAft>
          </a:pPr>
          <a:r>
            <a:rPr lang="en-US" altLang="zh-CN" sz="1400" b="1" kern="1200" dirty="0" smtClean="0">
              <a:solidFill>
                <a:schemeClr val="bg1"/>
              </a:solidFill>
              <a:effectLst/>
              <a:latin typeface="+mn-lt"/>
              <a:ea typeface="+mn-ea"/>
              <a:cs typeface="+mn-cs"/>
            </a:rPr>
            <a:t>Outcome</a:t>
          </a:r>
        </a:p>
      </dsp:txBody>
      <dsp:txXfrm>
        <a:off x="294092" y="4135452"/>
        <a:ext cx="3909788" cy="2397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C16C86-E924-4405-8FF6-1399CB5E6C2B}">
      <dsp:nvSpPr>
        <dsp:cNvPr id="0" name=""/>
        <dsp:cNvSpPr/>
      </dsp:nvSpPr>
      <dsp:spPr>
        <a:xfrm>
          <a:off x="0" y="120153"/>
          <a:ext cx="5002791" cy="774900"/>
        </a:xfrm>
        <a:prstGeom prst="rect">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8272" tIns="124968" rIns="388272" bIns="85344" numCol="1" spcCol="1270" anchor="t" anchorCtr="0">
          <a:noAutofit/>
        </a:bodyPr>
        <a:lstStyle/>
        <a:p>
          <a:pPr marL="114300" lvl="1" indent="-114300" algn="l" defTabSz="533400">
            <a:lnSpc>
              <a:spcPct val="90000"/>
            </a:lnSpc>
            <a:spcBef>
              <a:spcPct val="0"/>
            </a:spcBef>
            <a:spcAft>
              <a:spcPct val="15000"/>
            </a:spcAft>
            <a:buChar char="••"/>
          </a:pPr>
          <a:r>
            <a:rPr lang="en-US" altLang="zh-CN" sz="1200" b="0" kern="1200" dirty="0" smtClean="0">
              <a:solidFill>
                <a:schemeClr val="tx1"/>
              </a:solidFill>
              <a:effectLst/>
              <a:latin typeface="+mn-lt"/>
              <a:ea typeface="+mn-ea"/>
              <a:cs typeface="+mn-cs"/>
            </a:rPr>
            <a:t>OMS-L dark current analysis suffers from random interference and instantaneous noise bias, which compromises the reliability of radiometric calibration.</a:t>
          </a:r>
        </a:p>
      </dsp:txBody>
      <dsp:txXfrm>
        <a:off x="0" y="120153"/>
        <a:ext cx="5002791" cy="774900"/>
      </dsp:txXfrm>
    </dsp:sp>
    <dsp:sp modelId="{111E2302-FAB4-4ADA-A44F-A3FAA976F165}">
      <dsp:nvSpPr>
        <dsp:cNvPr id="0" name=""/>
        <dsp:cNvSpPr/>
      </dsp:nvSpPr>
      <dsp:spPr>
        <a:xfrm>
          <a:off x="250139" y="31593"/>
          <a:ext cx="3501953" cy="177120"/>
        </a:xfrm>
        <a:prstGeom prst="round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2366" tIns="0" rIns="132366" bIns="0" numCol="1" spcCol="1270" anchor="ctr" anchorCtr="0">
          <a:noAutofit/>
        </a:bodyPr>
        <a:lstStyle/>
        <a:p>
          <a:pPr lvl="0" algn="l" defTabSz="622300">
            <a:lnSpc>
              <a:spcPct val="90000"/>
            </a:lnSpc>
            <a:spcBef>
              <a:spcPct val="0"/>
            </a:spcBef>
            <a:spcAft>
              <a:spcPct val="35000"/>
            </a:spcAft>
          </a:pPr>
          <a:r>
            <a:rPr lang="en-US" altLang="zh-CN" sz="1400" b="1" kern="1200" dirty="0" smtClean="0">
              <a:solidFill>
                <a:schemeClr val="tx1"/>
              </a:solidFill>
              <a:effectLst/>
              <a:latin typeface="+mn-lt"/>
              <a:ea typeface="+mn-ea"/>
              <a:cs typeface="+mn-cs"/>
            </a:rPr>
            <a:t>Background</a:t>
          </a:r>
          <a:endParaRPr lang="zh-CN" altLang="en-US" sz="1200" b="1" kern="1200" dirty="0"/>
        </a:p>
      </dsp:txBody>
      <dsp:txXfrm>
        <a:off x="258785" y="40239"/>
        <a:ext cx="3484661" cy="159828"/>
      </dsp:txXfrm>
    </dsp:sp>
    <dsp:sp modelId="{64693AB8-3B25-4A21-A4D4-B360AEFAE25D}">
      <dsp:nvSpPr>
        <dsp:cNvPr id="0" name=""/>
        <dsp:cNvSpPr/>
      </dsp:nvSpPr>
      <dsp:spPr>
        <a:xfrm>
          <a:off x="0" y="1016013"/>
          <a:ext cx="5002791" cy="585900"/>
        </a:xfrm>
        <a:prstGeom prst="rect">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8272" tIns="124968" rIns="388272" bIns="85344" numCol="1" spcCol="1270" anchor="t" anchorCtr="0">
          <a:noAutofit/>
        </a:bodyPr>
        <a:lstStyle/>
        <a:p>
          <a:pPr marL="114300" lvl="1" indent="-114300" algn="l" defTabSz="533400">
            <a:lnSpc>
              <a:spcPct val="90000"/>
            </a:lnSpc>
            <a:spcBef>
              <a:spcPct val="0"/>
            </a:spcBef>
            <a:spcAft>
              <a:spcPct val="15000"/>
            </a:spcAft>
            <a:buChar char="••"/>
          </a:pPr>
          <a:r>
            <a:rPr lang="en-US" altLang="zh-CN" sz="1200" b="0" kern="1200" dirty="0" smtClean="0">
              <a:solidFill>
                <a:schemeClr val="tx1"/>
              </a:solidFill>
              <a:effectLst/>
              <a:latin typeface="+mn-lt"/>
              <a:ea typeface="+mn-ea"/>
              <a:cs typeface="+mn-cs"/>
            </a:rPr>
            <a:t>To improve the traditional method and accurately extract the intrinsic characteristics of dark current.</a:t>
          </a:r>
        </a:p>
      </dsp:txBody>
      <dsp:txXfrm>
        <a:off x="0" y="1016013"/>
        <a:ext cx="5002791" cy="585900"/>
      </dsp:txXfrm>
    </dsp:sp>
    <dsp:sp modelId="{98064F6C-D9B6-413D-9044-82E1302DA48E}">
      <dsp:nvSpPr>
        <dsp:cNvPr id="0" name=""/>
        <dsp:cNvSpPr/>
      </dsp:nvSpPr>
      <dsp:spPr>
        <a:xfrm>
          <a:off x="250139" y="927453"/>
          <a:ext cx="3501953" cy="177120"/>
        </a:xfrm>
        <a:prstGeom prst="round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2366" tIns="0" rIns="132366" bIns="0" numCol="1" spcCol="1270" anchor="ctr" anchorCtr="0">
          <a:noAutofit/>
        </a:bodyPr>
        <a:lstStyle/>
        <a:p>
          <a:pPr lvl="0" algn="l" defTabSz="622300">
            <a:lnSpc>
              <a:spcPct val="90000"/>
            </a:lnSpc>
            <a:spcBef>
              <a:spcPct val="0"/>
            </a:spcBef>
            <a:spcAft>
              <a:spcPct val="35000"/>
            </a:spcAft>
          </a:pPr>
          <a:r>
            <a:rPr lang="en-US" altLang="zh-CN" sz="1400" b="1" kern="1200" dirty="0" smtClean="0">
              <a:solidFill>
                <a:schemeClr val="tx1"/>
              </a:solidFill>
              <a:effectLst/>
              <a:latin typeface="+mn-lt"/>
              <a:ea typeface="+mn-ea"/>
              <a:cs typeface="+mn-cs"/>
            </a:rPr>
            <a:t>Objective</a:t>
          </a:r>
        </a:p>
      </dsp:txBody>
      <dsp:txXfrm>
        <a:off x="258785" y="936099"/>
        <a:ext cx="3484661" cy="159828"/>
      </dsp:txXfrm>
    </dsp:sp>
    <dsp:sp modelId="{34DE5F0A-26DF-4168-8234-2B1AA8FEE75B}">
      <dsp:nvSpPr>
        <dsp:cNvPr id="0" name=""/>
        <dsp:cNvSpPr/>
      </dsp:nvSpPr>
      <dsp:spPr>
        <a:xfrm>
          <a:off x="0" y="1722873"/>
          <a:ext cx="5002791" cy="1776600"/>
        </a:xfrm>
        <a:prstGeom prst="rect">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8272" tIns="124968" rIns="388272" bIns="85344" numCol="1" spcCol="1270" anchor="t" anchorCtr="0">
          <a:noAutofit/>
        </a:bodyPr>
        <a:lstStyle/>
        <a:p>
          <a:pPr marL="114300" lvl="1" indent="-114300" algn="l" defTabSz="533400">
            <a:lnSpc>
              <a:spcPct val="90000"/>
            </a:lnSpc>
            <a:spcBef>
              <a:spcPct val="0"/>
            </a:spcBef>
            <a:spcAft>
              <a:spcPct val="15000"/>
            </a:spcAft>
            <a:buChar char="••"/>
          </a:pPr>
          <a:r>
            <a:rPr lang="en-US" altLang="zh-CN" sz="1200" b="1" kern="1200" dirty="0" smtClean="0">
              <a:solidFill>
                <a:schemeClr val="tx1"/>
              </a:solidFill>
              <a:effectLst/>
              <a:latin typeface="+mn-lt"/>
              <a:ea typeface="+mn-ea"/>
              <a:cs typeface="+mn-cs"/>
            </a:rPr>
            <a:t>On-orbit layer</a:t>
          </a:r>
          <a:r>
            <a:rPr lang="en-US" altLang="zh-CN" sz="1200" b="0" kern="1200" dirty="0" smtClean="0">
              <a:solidFill>
                <a:schemeClr val="tx1"/>
              </a:solidFill>
              <a:effectLst/>
              <a:latin typeface="+mn-lt"/>
              <a:ea typeface="+mn-ea"/>
              <a:cs typeface="+mn-cs"/>
            </a:rPr>
            <a:t>: Iteratively remove outliers following an approximately normal distribution using the 3σ criterion to mitigate random interference.</a:t>
          </a:r>
        </a:p>
        <a:p>
          <a:pPr marL="114300" lvl="1" indent="-114300" algn="l" defTabSz="533400">
            <a:lnSpc>
              <a:spcPct val="90000"/>
            </a:lnSpc>
            <a:spcBef>
              <a:spcPct val="0"/>
            </a:spcBef>
            <a:spcAft>
              <a:spcPct val="15000"/>
            </a:spcAft>
            <a:buChar char="••"/>
          </a:pPr>
          <a:r>
            <a:rPr lang="en-US" altLang="zh-CN" sz="1200" b="1" kern="1200" dirty="0" smtClean="0">
              <a:solidFill>
                <a:schemeClr val="tx1"/>
              </a:solidFill>
              <a:effectLst/>
              <a:latin typeface="+mn-lt"/>
              <a:ea typeface="+mn-ea"/>
              <a:cs typeface="+mn-cs"/>
            </a:rPr>
            <a:t>Long-term time-series layer</a:t>
          </a:r>
          <a:r>
            <a:rPr lang="en-US" altLang="zh-CN" sz="1200" b="0" kern="1200" dirty="0" smtClean="0">
              <a:solidFill>
                <a:schemeClr val="tx1"/>
              </a:solidFill>
              <a:effectLst/>
              <a:latin typeface="+mn-lt"/>
              <a:ea typeface="+mn-ea"/>
              <a:cs typeface="+mn-cs"/>
            </a:rPr>
            <a:t>: Eliminate temporally varying outliers to avoid instantaneous noise bias.</a:t>
          </a:r>
        </a:p>
        <a:p>
          <a:pPr marL="114300" lvl="1" indent="-114300" algn="l" defTabSz="533400">
            <a:lnSpc>
              <a:spcPct val="90000"/>
            </a:lnSpc>
            <a:spcBef>
              <a:spcPct val="0"/>
            </a:spcBef>
            <a:spcAft>
              <a:spcPct val="15000"/>
            </a:spcAft>
            <a:buChar char="••"/>
          </a:pPr>
          <a:r>
            <a:rPr lang="en-US" altLang="zh-CN" sz="1200" b="0" kern="1200" dirty="0" smtClean="0">
              <a:solidFill>
                <a:schemeClr val="tx1"/>
              </a:solidFill>
              <a:effectLst/>
              <a:latin typeface="+mn-lt"/>
              <a:ea typeface="+mn-ea"/>
              <a:cs typeface="+mn-cs"/>
            </a:rPr>
            <a:t>Introduce the </a:t>
          </a:r>
          <a:r>
            <a:rPr lang="en-US" altLang="zh-CN" sz="1200" b="1" kern="1200" dirty="0" smtClean="0">
              <a:solidFill>
                <a:schemeClr val="tx1"/>
              </a:solidFill>
              <a:effectLst/>
              <a:latin typeface="+mn-lt"/>
              <a:ea typeface="+mn-ea"/>
              <a:cs typeface="+mn-cs"/>
            </a:rPr>
            <a:t>p-value test</a:t>
          </a:r>
          <a:r>
            <a:rPr lang="en-US" altLang="zh-CN" sz="1200" b="0" kern="1200" dirty="0" smtClean="0">
              <a:solidFill>
                <a:schemeClr val="tx1"/>
              </a:solidFill>
              <a:effectLst/>
              <a:latin typeface="+mn-lt"/>
              <a:ea typeface="+mn-ea"/>
              <a:cs typeface="+mn-cs"/>
            </a:rPr>
            <a:t> to quantitatively evaluate the temporal variation pattern, distinguishing genuine trends from accidental fluctuations.</a:t>
          </a:r>
        </a:p>
      </dsp:txBody>
      <dsp:txXfrm>
        <a:off x="0" y="1722873"/>
        <a:ext cx="5002791" cy="1776600"/>
      </dsp:txXfrm>
    </dsp:sp>
    <dsp:sp modelId="{8CD40581-1D99-444D-BFBB-9B13672EDA8E}">
      <dsp:nvSpPr>
        <dsp:cNvPr id="0" name=""/>
        <dsp:cNvSpPr/>
      </dsp:nvSpPr>
      <dsp:spPr>
        <a:xfrm>
          <a:off x="250139" y="1634313"/>
          <a:ext cx="3501953" cy="177120"/>
        </a:xfrm>
        <a:prstGeom prst="round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2366" tIns="0" rIns="132366" bIns="0" numCol="1" spcCol="1270" anchor="ctr" anchorCtr="0">
          <a:noAutofit/>
        </a:bodyPr>
        <a:lstStyle/>
        <a:p>
          <a:pPr lvl="0" algn="l" defTabSz="622300">
            <a:lnSpc>
              <a:spcPct val="90000"/>
            </a:lnSpc>
            <a:spcBef>
              <a:spcPct val="0"/>
            </a:spcBef>
            <a:spcAft>
              <a:spcPct val="35000"/>
            </a:spcAft>
          </a:pPr>
          <a:r>
            <a:rPr lang="en-US" altLang="zh-CN" sz="1400" b="1" kern="1200" dirty="0" smtClean="0">
              <a:solidFill>
                <a:schemeClr val="tx1"/>
              </a:solidFill>
              <a:effectLst/>
              <a:latin typeface="+mn-lt"/>
              <a:ea typeface="+mn-ea"/>
              <a:cs typeface="+mn-cs"/>
            </a:rPr>
            <a:t>Method</a:t>
          </a:r>
        </a:p>
      </dsp:txBody>
      <dsp:txXfrm>
        <a:off x="258785" y="1642959"/>
        <a:ext cx="3484661" cy="159828"/>
      </dsp:txXfrm>
    </dsp:sp>
    <dsp:sp modelId="{B6024135-A820-4AA4-B45C-C5095EC94666}">
      <dsp:nvSpPr>
        <dsp:cNvPr id="0" name=""/>
        <dsp:cNvSpPr/>
      </dsp:nvSpPr>
      <dsp:spPr>
        <a:xfrm>
          <a:off x="0" y="3620433"/>
          <a:ext cx="5002791" cy="1549800"/>
        </a:xfrm>
        <a:prstGeom prst="rect">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8272" tIns="124968" rIns="388272" bIns="85344" numCol="1" spcCol="1270" anchor="t" anchorCtr="0">
          <a:noAutofit/>
        </a:bodyPr>
        <a:lstStyle/>
        <a:p>
          <a:pPr marL="114300" lvl="1" indent="-114300" algn="l" defTabSz="533400">
            <a:lnSpc>
              <a:spcPct val="90000"/>
            </a:lnSpc>
            <a:spcBef>
              <a:spcPct val="0"/>
            </a:spcBef>
            <a:spcAft>
              <a:spcPct val="15000"/>
            </a:spcAft>
            <a:buChar char="••"/>
          </a:pPr>
          <a:r>
            <a:rPr lang="en-US" altLang="zh-CN" sz="1200" b="0" kern="1200" dirty="0" smtClean="0">
              <a:solidFill>
                <a:schemeClr val="tx1"/>
              </a:solidFill>
              <a:effectLst/>
              <a:latin typeface="+mn-lt"/>
              <a:ea typeface="+mn-ea"/>
              <a:cs typeface="+mn-cs"/>
            </a:rPr>
            <a:t>The temporal variation of dark current models for Bands 1 and 2 has changed from weak correlation (with p≥0.05 and ∣r∣&lt;0.5) to moderate correlation (with p&lt;0.05 and 0.5≤∣r∣&lt;0.7).</a:t>
          </a:r>
        </a:p>
        <a:p>
          <a:pPr marL="114300" lvl="1" indent="-114300" algn="l" defTabSz="533400">
            <a:lnSpc>
              <a:spcPct val="90000"/>
            </a:lnSpc>
            <a:spcBef>
              <a:spcPct val="0"/>
            </a:spcBef>
            <a:spcAft>
              <a:spcPct val="15000"/>
            </a:spcAft>
            <a:buChar char="••"/>
          </a:pPr>
          <a:r>
            <a:rPr lang="en-US" altLang="zh-CN" sz="1200" b="0" kern="1200" dirty="0" smtClean="0">
              <a:solidFill>
                <a:schemeClr val="tx1"/>
              </a:solidFill>
              <a:effectLst/>
              <a:latin typeface="+mn-lt"/>
              <a:ea typeface="+mn-ea"/>
              <a:cs typeface="+mn-cs"/>
            </a:rPr>
            <a:t>The improved dark current analysis is more accurate and reliable, enhancing the quality of OMS-L on-orbit remote sensing data.</a:t>
          </a:r>
        </a:p>
      </dsp:txBody>
      <dsp:txXfrm>
        <a:off x="0" y="3620433"/>
        <a:ext cx="5002791" cy="1549800"/>
      </dsp:txXfrm>
    </dsp:sp>
    <dsp:sp modelId="{4218154F-5DE3-46A0-AE39-422305E1B76C}">
      <dsp:nvSpPr>
        <dsp:cNvPr id="0" name=""/>
        <dsp:cNvSpPr/>
      </dsp:nvSpPr>
      <dsp:spPr>
        <a:xfrm>
          <a:off x="250139" y="3531873"/>
          <a:ext cx="3501953" cy="177120"/>
        </a:xfrm>
        <a:prstGeom prst="round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2366" tIns="0" rIns="132366" bIns="0" numCol="1" spcCol="1270" anchor="ctr" anchorCtr="0">
          <a:noAutofit/>
        </a:bodyPr>
        <a:lstStyle/>
        <a:p>
          <a:pPr lvl="0" algn="l" defTabSz="622300">
            <a:lnSpc>
              <a:spcPct val="90000"/>
            </a:lnSpc>
            <a:spcBef>
              <a:spcPct val="0"/>
            </a:spcBef>
            <a:spcAft>
              <a:spcPct val="35000"/>
            </a:spcAft>
          </a:pPr>
          <a:r>
            <a:rPr lang="en-US" altLang="zh-CN" sz="1400" b="1" kern="1200" dirty="0" smtClean="0">
              <a:solidFill>
                <a:schemeClr val="tx1"/>
              </a:solidFill>
              <a:effectLst/>
              <a:latin typeface="+mn-lt"/>
              <a:ea typeface="+mn-ea"/>
              <a:cs typeface="+mn-cs"/>
            </a:rPr>
            <a:t>Outcome</a:t>
          </a:r>
        </a:p>
      </dsp:txBody>
      <dsp:txXfrm>
        <a:off x="258785" y="3540519"/>
        <a:ext cx="3484661" cy="15982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224F4C-199E-4FD3-BEBF-88B297244A67}">
      <dsp:nvSpPr>
        <dsp:cNvPr id="0" name=""/>
        <dsp:cNvSpPr/>
      </dsp:nvSpPr>
      <dsp:spPr>
        <a:xfrm>
          <a:off x="0" y="41802"/>
          <a:ext cx="3045080" cy="149211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lvl="0" algn="ctr" defTabSz="622300">
            <a:lnSpc>
              <a:spcPct val="90000"/>
            </a:lnSpc>
            <a:spcBef>
              <a:spcPct val="0"/>
            </a:spcBef>
            <a:spcAft>
              <a:spcPct val="35000"/>
            </a:spcAft>
          </a:pPr>
          <a:r>
            <a:rPr lang="en-US" altLang="zh-CN" sz="1400" b="1" kern="1200" dirty="0" smtClean="0">
              <a:solidFill>
                <a:srgbClr val="FFFF00"/>
              </a:solidFill>
            </a:rPr>
            <a:t>Relative Tangent Height of OMS-L</a:t>
          </a:r>
        </a:p>
        <a:p>
          <a:pPr lvl="0" algn="ctr" defTabSz="622300">
            <a:lnSpc>
              <a:spcPct val="90000"/>
            </a:lnSpc>
            <a:spcBef>
              <a:spcPct val="0"/>
            </a:spcBef>
            <a:spcAft>
              <a:spcPct val="35000"/>
            </a:spcAft>
          </a:pPr>
          <a:r>
            <a:rPr lang="en-US" altLang="zh-CN" sz="1400" kern="1200" dirty="0" smtClean="0"/>
            <a:t>The relative tangent height of OMS-L between 0-100 km layers was calculated, with the mean value of 3.01 km and the standard deviation being 0.1 km.</a:t>
          </a:r>
          <a:endParaRPr lang="zh-CN" altLang="en-US" sz="1400" kern="1200" dirty="0"/>
        </a:p>
      </dsp:txBody>
      <dsp:txXfrm>
        <a:off x="0" y="41802"/>
        <a:ext cx="3045080" cy="1492113"/>
      </dsp:txXfrm>
    </dsp:sp>
    <dsp:sp modelId="{12D50876-C75B-48D2-98DD-A36012B934C2}">
      <dsp:nvSpPr>
        <dsp:cNvPr id="0" name=""/>
        <dsp:cNvSpPr/>
      </dsp:nvSpPr>
      <dsp:spPr>
        <a:xfrm>
          <a:off x="3294389" y="55455"/>
          <a:ext cx="3293616" cy="149211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lvl="0" algn="ctr" defTabSz="622300">
            <a:lnSpc>
              <a:spcPct val="90000"/>
            </a:lnSpc>
            <a:spcBef>
              <a:spcPct val="0"/>
            </a:spcBef>
            <a:spcAft>
              <a:spcPct val="35000"/>
            </a:spcAft>
          </a:pPr>
          <a:r>
            <a:rPr lang="en-US" altLang="zh-CN" sz="1400" b="1" kern="1200" dirty="0" smtClean="0">
              <a:solidFill>
                <a:schemeClr val="accent1"/>
              </a:solidFill>
            </a:rPr>
            <a:t>Absolute Tangent Height Correction of OMS-L via Knee Point Method</a:t>
          </a:r>
          <a:endParaRPr lang="zh-CN" altLang="zh-CN" sz="1400" b="1" kern="1200" dirty="0" smtClean="0">
            <a:solidFill>
              <a:schemeClr val="accent1"/>
            </a:solidFill>
          </a:endParaRPr>
        </a:p>
        <a:p>
          <a:pPr lvl="0" algn="ctr" defTabSz="622300">
            <a:lnSpc>
              <a:spcPct val="90000"/>
            </a:lnSpc>
            <a:spcBef>
              <a:spcPct val="0"/>
            </a:spcBef>
            <a:spcAft>
              <a:spcPct val="35000"/>
            </a:spcAft>
          </a:pPr>
          <a:r>
            <a:rPr lang="en-US" altLang="zh-CN" sz="1400" kern="1200" dirty="0" smtClean="0">
              <a:effectLst>
                <a:outerShdw blurRad="38100" dist="38100" dir="2700000" algn="tl">
                  <a:srgbClr val="000000">
                    <a:alpha val="43137"/>
                  </a:srgbClr>
                </a:outerShdw>
              </a:effectLst>
            </a:rPr>
            <a:t>The tangent height correction accuracy better than 400 m and the seasonal variation of tangent height less than 300 m.</a:t>
          </a:r>
          <a:endParaRPr lang="en-US" altLang="zh-CN" sz="1400" kern="1200" dirty="0">
            <a:effectLst>
              <a:outerShdw blurRad="38100" dist="38100" dir="2700000" algn="tl">
                <a:srgbClr val="000000">
                  <a:alpha val="43137"/>
                </a:srgbClr>
              </a:outerShdw>
            </a:effectLst>
          </a:endParaRPr>
        </a:p>
      </dsp:txBody>
      <dsp:txXfrm>
        <a:off x="3294389" y="55455"/>
        <a:ext cx="3293616" cy="1492113"/>
      </dsp:txXfrm>
    </dsp:sp>
    <dsp:sp modelId="{E9C33F9B-8699-467C-A18F-22AA6EFE1D99}">
      <dsp:nvSpPr>
        <dsp:cNvPr id="0" name=""/>
        <dsp:cNvSpPr/>
      </dsp:nvSpPr>
      <dsp:spPr>
        <a:xfrm>
          <a:off x="6837314" y="41802"/>
          <a:ext cx="4443041" cy="1492113"/>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lvl="0" algn="ctr" defTabSz="622300">
            <a:lnSpc>
              <a:spcPct val="90000"/>
            </a:lnSpc>
            <a:spcBef>
              <a:spcPct val="0"/>
            </a:spcBef>
            <a:spcAft>
              <a:spcPct val="35000"/>
            </a:spcAft>
          </a:pPr>
          <a:r>
            <a:rPr lang="en-US" altLang="zh-CN" sz="1400" b="1" kern="1200" dirty="0" smtClean="0">
              <a:solidFill>
                <a:srgbClr val="7030A0"/>
              </a:solidFill>
            </a:rPr>
            <a:t>Tangent Point Pointing Accuracy of OMS-L</a:t>
          </a:r>
        </a:p>
        <a:p>
          <a:pPr lvl="0" algn="ctr" defTabSz="622300">
            <a:lnSpc>
              <a:spcPct val="90000"/>
            </a:lnSpc>
            <a:spcBef>
              <a:spcPct val="0"/>
            </a:spcBef>
            <a:spcAft>
              <a:spcPct val="35000"/>
            </a:spcAft>
          </a:pPr>
          <a:r>
            <a:rPr lang="en-US" altLang="zh-CN" sz="1400" b="0" kern="1200" dirty="0" smtClean="0">
              <a:effectLst>
                <a:outerShdw blurRad="38100" dist="38100" dir="2700000" algn="tl">
                  <a:srgbClr val="000000">
                    <a:alpha val="43137"/>
                  </a:srgbClr>
                </a:outerShdw>
              </a:effectLst>
            </a:rPr>
            <a:t>The overlay image matching was conducted between the OMS-L 0 km full-pixel Earth-imaging mode and OMS-N, a co-platform and co-band instrument on FY-3F. Results show that the tangent point positioning accuracy of OMS-L is about 5 km, equivalent to 0.1°.</a:t>
          </a:r>
          <a:endParaRPr lang="en-US" altLang="zh-CN" sz="1400" b="0" kern="1200" dirty="0">
            <a:effectLst>
              <a:outerShdw blurRad="38100" dist="38100" dir="2700000" algn="tl">
                <a:srgbClr val="000000">
                  <a:alpha val="43137"/>
                </a:srgbClr>
              </a:outerShdw>
            </a:effectLst>
          </a:endParaRPr>
        </a:p>
      </dsp:txBody>
      <dsp:txXfrm>
        <a:off x="6837314" y="41802"/>
        <a:ext cx="4443041" cy="1492113"/>
      </dsp:txXfrm>
    </dsp:sp>
  </dsp:spTree>
</dsp:drawing>
</file>

<file path=ppt/diagrams/layout1.xml><?xml version="1.0" encoding="utf-8"?>
<dgm:layoutDef xmlns:dgm="http://schemas.openxmlformats.org/drawingml/2006/diagram" xmlns:a="http://schemas.openxmlformats.org/drawingml/2006/main" uniqueId="urn:microsoft.com/office/officeart/2005/8/layout/list1#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rSet qsTypeId="urn:microsoft.com/office/officeart/2005/8/quickstyle/simple5"/>
        </dgm:pt>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3">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6206386-27FF-3041-9CFD-9F3CB8ACC7DF}" type="datetimeFigureOut">
              <a:rPr kumimoji="1" lang="zh-CN" altLang="en-US" smtClean="0"/>
              <a:t>2026/3/23</a:t>
            </a:fld>
            <a:endParaRPr kumimoji="1"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521B3E4-01A9-A347-9A78-9F1078549B1D}" type="slidenum">
              <a:rPr kumimoji="1" lang="zh-CN" altLang="en-US" smtClean="0"/>
              <a:t>‹#›</a:t>
            </a:fld>
            <a:endParaRPr kumimoji="1" lang="zh-CN" altLang="en-US"/>
          </a:p>
        </p:txBody>
      </p:sp>
    </p:spTree>
    <p:extLst>
      <p:ext uri="{BB962C8B-B14F-4D97-AF65-F5344CB8AC3E}">
        <p14:creationId xmlns:p14="http://schemas.microsoft.com/office/powerpoint/2010/main" val="34375605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021DFF-A0D1-EC41-83B2-68F343899A7A}" type="datetimeFigureOut">
              <a:rPr kumimoji="1" lang="zh-CN" altLang="en-US" smtClean="0"/>
              <a:t>2026/3/23</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1FB3B5-3A56-6F4D-BD47-BBA77B23B3E0}" type="slidenum">
              <a:rPr kumimoji="1" lang="zh-CN" altLang="en-US" smtClean="0"/>
              <a:t>‹#›</a:t>
            </a:fld>
            <a:endParaRPr kumimoji="1" lang="zh-CN" altLang="en-US"/>
          </a:p>
        </p:txBody>
      </p:sp>
    </p:spTree>
    <p:extLst>
      <p:ext uri="{BB962C8B-B14F-4D97-AF65-F5344CB8AC3E}">
        <p14:creationId xmlns:p14="http://schemas.microsoft.com/office/powerpoint/2010/main" val="29779739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200</a:t>
            </a:r>
            <a:r>
              <a:rPr kumimoji="1" lang="zh-CN" altLang="en-US" dirty="0"/>
              <a:t>字</a:t>
            </a:r>
            <a:r>
              <a:rPr kumimoji="1" lang="en-US" altLang="zh-CN" dirty="0"/>
              <a:t>/</a:t>
            </a:r>
            <a:r>
              <a:rPr kumimoji="1" lang="zh-CN" altLang="en-US" dirty="0"/>
              <a:t>页</a:t>
            </a:r>
          </a:p>
        </p:txBody>
      </p:sp>
      <p:sp>
        <p:nvSpPr>
          <p:cNvPr id="4" name="灯片编号占位符 3"/>
          <p:cNvSpPr>
            <a:spLocks noGrp="1"/>
          </p:cNvSpPr>
          <p:nvPr>
            <p:ph type="sldNum" sz="quarter" idx="5"/>
          </p:nvPr>
        </p:nvSpPr>
        <p:spPr/>
        <p:txBody>
          <a:bodyPr/>
          <a:lstStyle/>
          <a:p>
            <a:fld id="{C31FB3B5-3A56-6F4D-BD47-BBA77B23B3E0}" type="slidenum">
              <a:rPr kumimoji="1" lang="zh-CN" altLang="en-US" smtClean="0"/>
              <a:t>1</a:t>
            </a:fld>
            <a:endParaRPr kumimoji="1"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r>
              <a:rPr lang="en-US" altLang="zh-CN" sz="1200" b="0" i="0" kern="1200" dirty="0" smtClean="0">
                <a:solidFill>
                  <a:schemeClr val="tx1"/>
                </a:solidFill>
                <a:effectLst/>
                <a:latin typeface="+mn-lt"/>
                <a:ea typeface="微软雅黑" panose="020B0503020204020204" pitchFamily="34" charset="-122"/>
                <a:cs typeface="+mn-cs"/>
              </a:rPr>
              <a:t>My report will cover four parts: instrument introduction, in-orbit performance, accuracy verification and future plans. </a:t>
            </a:r>
            <a:endParaRPr lang="zh-CN" altLang="en-US" dirty="0"/>
          </a:p>
        </p:txBody>
      </p:sp>
      <p:sp>
        <p:nvSpPr>
          <p:cNvPr id="4" name="灯片编号占位符 3"/>
          <p:cNvSpPr>
            <a:spLocks noGrp="1"/>
          </p:cNvSpPr>
          <p:nvPr>
            <p:ph type="sldNum" sz="quarter" idx="10"/>
          </p:nvPr>
        </p:nvSpPr>
        <p:spPr/>
        <p:txBody>
          <a:bodyPr/>
          <a:lstStyle/>
          <a:p>
            <a:fld id="{DA25CCEA-3F45-46FD-873C-10FB1242F407}"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r>
              <a:rPr lang="en-US" altLang="zh-CN" sz="1200" b="0" i="0" kern="1200" dirty="0" smtClean="0">
                <a:solidFill>
                  <a:schemeClr val="tx1"/>
                </a:solidFill>
                <a:effectLst/>
                <a:latin typeface="+mn-lt"/>
                <a:ea typeface="微软雅黑" panose="020B0503020204020204" pitchFamily="34" charset="-122"/>
                <a:cs typeface="+mn-cs"/>
              </a:rPr>
              <a:t>My report will cover four parts: instrument introduction, in-orbit performance, accuracy verification and future plans. </a:t>
            </a:r>
            <a:endParaRPr lang="zh-CN" altLang="en-US" dirty="0"/>
          </a:p>
        </p:txBody>
      </p:sp>
      <p:sp>
        <p:nvSpPr>
          <p:cNvPr id="4" name="灯片编号占位符 3"/>
          <p:cNvSpPr>
            <a:spLocks noGrp="1"/>
          </p:cNvSpPr>
          <p:nvPr>
            <p:ph type="sldNum" sz="quarter" idx="10"/>
          </p:nvPr>
        </p:nvSpPr>
        <p:spPr/>
        <p:txBody>
          <a:bodyPr/>
          <a:lstStyle/>
          <a:p>
            <a:fld id="{DA25CCEA-3F45-46FD-873C-10FB1242F407}"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sz="1200" b="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C31FB3B5-3A56-6F4D-BD47-BBA77B23B3E0}" type="slidenum">
              <a:rPr kumimoji="1" lang="zh-CN" altLang="en-US" smtClean="0"/>
              <a:t>5</a:t>
            </a:fld>
            <a:endParaRPr kumimoji="1"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vl="1"/>
            <a:endParaRPr lang="zh-CN" altLang="en-US" dirty="0"/>
          </a:p>
        </p:txBody>
      </p:sp>
      <p:sp>
        <p:nvSpPr>
          <p:cNvPr id="4" name="灯片编号占位符 3"/>
          <p:cNvSpPr>
            <a:spLocks noGrp="1"/>
          </p:cNvSpPr>
          <p:nvPr>
            <p:ph type="sldNum" sz="quarter" idx="10"/>
          </p:nvPr>
        </p:nvSpPr>
        <p:spPr/>
        <p:txBody>
          <a:bodyPr/>
          <a:lstStyle/>
          <a:p>
            <a:fld id="{C31FB3B5-3A56-6F4D-BD47-BBA77B23B3E0}" type="slidenum">
              <a:rPr kumimoji="1" lang="zh-CN" altLang="en-US" smtClean="0"/>
              <a:t>6</a:t>
            </a:fld>
            <a:endParaRPr kumimoji="1"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dirty="0"/>
          </a:p>
        </p:txBody>
      </p:sp>
      <p:sp>
        <p:nvSpPr>
          <p:cNvPr id="4" name="灯片编号占位符 3"/>
          <p:cNvSpPr>
            <a:spLocks noGrp="1"/>
          </p:cNvSpPr>
          <p:nvPr>
            <p:ph type="sldNum" sz="quarter" idx="10"/>
          </p:nvPr>
        </p:nvSpPr>
        <p:spPr/>
        <p:txBody>
          <a:bodyPr/>
          <a:lstStyle/>
          <a:p>
            <a:fld id="{C31FB3B5-3A56-6F4D-BD47-BBA77B23B3E0}" type="slidenum">
              <a:rPr kumimoji="1" lang="zh-CN" altLang="en-US" smtClean="0"/>
              <a:t>7</a:t>
            </a:fld>
            <a:endParaRPr kumimoji="1" lang="zh-CN" altLang="en-US"/>
          </a:p>
        </p:txBody>
      </p:sp>
    </p:spTree>
    <p:extLst>
      <p:ext uri="{BB962C8B-B14F-4D97-AF65-F5344CB8AC3E}">
        <p14:creationId xmlns:p14="http://schemas.microsoft.com/office/powerpoint/2010/main" val="10138917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sz="1200" b="0" kern="1200" dirty="0" smtClean="0">
              <a:solidFill>
                <a:schemeClr val="tx1"/>
              </a:solidFill>
              <a:effectLst/>
              <a:latin typeface="+mn-lt"/>
              <a:ea typeface="+mn-ea"/>
              <a:cs typeface="+mn-cs"/>
            </a:endParaRPr>
          </a:p>
          <a:p>
            <a:endParaRPr lang="zh-CN"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31FB3B5-3A56-6F4D-BD47-BBA77B23B3E0}" type="slidenum">
              <a:rPr kumimoji="1" lang="zh-CN" altLang="en-US" smtClean="0"/>
              <a:t>10</a:t>
            </a:fld>
            <a:endParaRPr kumimoji="1"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31FB3B5-3A56-6F4D-BD47-BBA77B23B3E0}" type="slidenum">
              <a:rPr kumimoji="1" lang="zh-CN" altLang="en-US" smtClean="0"/>
              <a:t>11</a:t>
            </a:fld>
            <a:endParaRPr kumimoji="1" lang="zh-CN" altLang="en-US"/>
          </a:p>
        </p:txBody>
      </p:sp>
    </p:spTree>
    <p:extLst>
      <p:ext uri="{BB962C8B-B14F-4D97-AF65-F5344CB8AC3E}">
        <p14:creationId xmlns:p14="http://schemas.microsoft.com/office/powerpoint/2010/main" val="30792895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r>
              <a:rPr lang="en-US" altLang="zh-CN" sz="1200" b="0" i="0" kern="1200" dirty="0" smtClean="0">
                <a:solidFill>
                  <a:schemeClr val="tx1"/>
                </a:solidFill>
                <a:effectLst/>
                <a:latin typeface="+mn-lt"/>
                <a:ea typeface="微软雅黑" panose="020B0503020204020204" pitchFamily="34" charset="-122"/>
                <a:cs typeface="+mn-cs"/>
              </a:rPr>
              <a:t>My report will cover four parts: instrument introduction, in-orbit performance, accuracy verification and future plans. </a:t>
            </a:r>
            <a:endParaRPr lang="zh-CN" altLang="en-US" dirty="0"/>
          </a:p>
        </p:txBody>
      </p:sp>
      <p:sp>
        <p:nvSpPr>
          <p:cNvPr id="4" name="灯片编号占位符 3"/>
          <p:cNvSpPr>
            <a:spLocks noGrp="1"/>
          </p:cNvSpPr>
          <p:nvPr>
            <p:ph type="sldNum" sz="quarter" idx="10"/>
          </p:nvPr>
        </p:nvSpPr>
        <p:spPr/>
        <p:txBody>
          <a:bodyPr/>
          <a:lstStyle/>
          <a:p>
            <a:fld id="{DA25CCEA-3F45-46FD-873C-10FB1242F407}"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31FB3B5-3A56-6F4D-BD47-BBA77B23B3E0}" type="slidenum">
              <a:rPr kumimoji="1" lang="zh-CN" altLang="en-US" smtClean="0"/>
              <a:t>14</a:t>
            </a:fld>
            <a:endParaRPr kumimoji="1" lang="zh-CN" altLang="en-US"/>
          </a:p>
        </p:txBody>
      </p:sp>
    </p:spTree>
    <p:extLst>
      <p:ext uri="{BB962C8B-B14F-4D97-AF65-F5344CB8AC3E}">
        <p14:creationId xmlns:p14="http://schemas.microsoft.com/office/powerpoint/2010/main" val="15772435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r>
              <a:rPr lang="en-US" altLang="zh-CN" sz="1200" b="0" i="0" kern="1200" dirty="0" smtClean="0">
                <a:solidFill>
                  <a:schemeClr val="tx1"/>
                </a:solidFill>
                <a:effectLst/>
                <a:latin typeface="+mn-lt"/>
                <a:ea typeface="微软雅黑" panose="020B0503020204020204" pitchFamily="34" charset="-122"/>
                <a:cs typeface="+mn-cs"/>
              </a:rPr>
              <a:t>My report will cover four parts: instrument introduction, in-orbit performance, accuracy verification and future plans. </a:t>
            </a:r>
            <a:endParaRPr lang="zh-CN" altLang="en-US" dirty="0"/>
          </a:p>
        </p:txBody>
      </p:sp>
      <p:sp>
        <p:nvSpPr>
          <p:cNvPr id="4" name="灯片编号占位符 3"/>
          <p:cNvSpPr>
            <a:spLocks noGrp="1"/>
          </p:cNvSpPr>
          <p:nvPr>
            <p:ph type="sldNum" sz="quarter" idx="10"/>
          </p:nvPr>
        </p:nvSpPr>
        <p:spPr/>
        <p:txBody>
          <a:bodyPr/>
          <a:lstStyle/>
          <a:p>
            <a:fld id="{DA25CCEA-3F45-46FD-873C-10FB1242F407}"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r>
              <a:rPr lang="en-US" altLang="zh-CN" sz="1200" b="0" kern="1200" dirty="0" smtClean="0">
                <a:solidFill>
                  <a:schemeClr val="tx1"/>
                </a:solidFill>
                <a:effectLst/>
                <a:latin typeface="+mn-lt"/>
                <a:ea typeface="+mn-ea"/>
                <a:cs typeface="+mn-cs"/>
              </a:rPr>
              <a:t>Page 17: Summary and Future Work</a:t>
            </a:r>
          </a:p>
          <a:p>
            <a:endParaRPr lang="en-US" altLang="zh-CN" sz="1200" b="0" kern="1200" dirty="0" smtClean="0">
              <a:solidFill>
                <a:schemeClr val="tx1"/>
              </a:solidFill>
              <a:effectLst/>
              <a:latin typeface="+mn-lt"/>
              <a:ea typeface="+mn-ea"/>
              <a:cs typeface="+mn-cs"/>
            </a:endParaRPr>
          </a:p>
          <a:p>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17</a:t>
            </a:fld>
            <a:endParaRPr lang="zh-CN"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1_内容页">
    <p:spTree>
      <p:nvGrpSpPr>
        <p:cNvPr id="1" name=""/>
        <p:cNvGrpSpPr/>
        <p:nvPr/>
      </p:nvGrpSpPr>
      <p:grpSpPr>
        <a:xfrm>
          <a:off x="0" y="0"/>
          <a:ext cx="0" cy="0"/>
          <a:chOff x="0" y="0"/>
          <a:chExt cx="0" cy="0"/>
        </a:xfrm>
      </p:grpSpPr>
      <p:grpSp>
        <p:nvGrpSpPr>
          <p:cNvPr id="8" name="组合 7"/>
          <p:cNvGrpSpPr/>
          <p:nvPr userDrawn="1"/>
        </p:nvGrpSpPr>
        <p:grpSpPr>
          <a:xfrm>
            <a:off x="8129451" y="4041047"/>
            <a:ext cx="4062550" cy="2816953"/>
            <a:chOff x="8129451" y="4041047"/>
            <a:chExt cx="4062550" cy="2816953"/>
          </a:xfrm>
        </p:grpSpPr>
        <p:pic>
          <p:nvPicPr>
            <p:cNvPr id="5" name="图片 4"/>
            <p:cNvPicPr>
              <a:picLocks noChangeAspect="1"/>
            </p:cNvPicPr>
            <p:nvPr userDrawn="1"/>
          </p:nvPicPr>
          <p:blipFill rotWithShape="1">
            <a:blip r:embed="rId2" cstate="print">
              <a:alphaModFix amt="36000"/>
            </a:blip>
            <a:srcRect/>
            <a:stretch>
              <a:fillRect/>
            </a:stretch>
          </p:blipFill>
          <p:spPr>
            <a:xfrm>
              <a:off x="9468501" y="4043415"/>
              <a:ext cx="2723500" cy="2814585"/>
            </a:xfrm>
            <a:prstGeom prst="rect">
              <a:avLst/>
            </a:prstGeom>
          </p:spPr>
        </p:pic>
        <p:sp>
          <p:nvSpPr>
            <p:cNvPr id="14" name="矩形 13"/>
            <p:cNvSpPr/>
            <p:nvPr userDrawn="1"/>
          </p:nvSpPr>
          <p:spPr>
            <a:xfrm rot="10800000">
              <a:off x="9326880" y="4041047"/>
              <a:ext cx="2865120" cy="2725511"/>
            </a:xfrm>
            <a:prstGeom prst="rect">
              <a:avLst/>
            </a:prstGeom>
            <a:gradFill>
              <a:gsLst>
                <a:gs pos="0">
                  <a:schemeClr val="bg1">
                    <a:alpha val="0"/>
                  </a:schemeClr>
                </a:gs>
                <a:gs pos="100000">
                  <a:schemeClr val="bg1"/>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5" name="矩形 14"/>
            <p:cNvSpPr/>
            <p:nvPr userDrawn="1"/>
          </p:nvSpPr>
          <p:spPr>
            <a:xfrm rot="5400000">
              <a:off x="8449492" y="3833950"/>
              <a:ext cx="2704009" cy="3344091"/>
            </a:xfrm>
            <a:prstGeom prst="rect">
              <a:avLst/>
            </a:prstGeom>
            <a:gradFill>
              <a:gsLst>
                <a:gs pos="0">
                  <a:schemeClr val="bg1">
                    <a:alpha val="0"/>
                  </a:schemeClr>
                </a:gs>
                <a:gs pos="100000">
                  <a:schemeClr val="bg1"/>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grpSp>
      <p:sp>
        <p:nvSpPr>
          <p:cNvPr id="16" name="平行四边形 15"/>
          <p:cNvSpPr/>
          <p:nvPr userDrawn="1"/>
        </p:nvSpPr>
        <p:spPr>
          <a:xfrm>
            <a:off x="342313" y="179399"/>
            <a:ext cx="216000" cy="216000"/>
          </a:xfrm>
          <a:prstGeom prst="parallelogram">
            <a:avLst>
              <a:gd name="adj" fmla="val 0"/>
            </a:avLst>
          </a:prstGeom>
          <a:solidFill>
            <a:srgbClr val="DE4F1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平行四边形 16"/>
          <p:cNvSpPr/>
          <p:nvPr userDrawn="1"/>
        </p:nvSpPr>
        <p:spPr>
          <a:xfrm>
            <a:off x="413145" y="250231"/>
            <a:ext cx="432000" cy="432000"/>
          </a:xfrm>
          <a:prstGeom prst="parallelogram">
            <a:avLst>
              <a:gd name="adj" fmla="val 0"/>
            </a:avLst>
          </a:prstGeom>
          <a:solidFill>
            <a:srgbClr val="014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箭头: V 形 5"/>
          <p:cNvSpPr/>
          <p:nvPr userDrawn="1"/>
        </p:nvSpPr>
        <p:spPr>
          <a:xfrm>
            <a:off x="545456" y="356162"/>
            <a:ext cx="167378" cy="220139"/>
          </a:xfrm>
          <a:prstGeom prst="chevron">
            <a:avLst>
              <a:gd name="adj" fmla="val 51023"/>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HarmonyOS Sans SC" panose="00000500000000000000" charset="-122"/>
              <a:cs typeface="+mn-cs"/>
            </a:endParaRPr>
          </a:p>
        </p:txBody>
      </p:sp>
      <p:pic>
        <p:nvPicPr>
          <p:cNvPr id="11" name="图片 10"/>
          <p:cNvPicPr>
            <a:picLocks noChangeAspect="1"/>
          </p:cNvPicPr>
          <p:nvPr userDrawn="1"/>
        </p:nvPicPr>
        <p:blipFill rotWithShape="1">
          <a:blip r:embed="rId3" cstate="print"/>
          <a:srcRect b="-4249"/>
          <a:stretch>
            <a:fillRect/>
          </a:stretch>
        </p:blipFill>
        <p:spPr>
          <a:xfrm>
            <a:off x="329445" y="6283962"/>
            <a:ext cx="813552" cy="442502"/>
          </a:xfrm>
          <a:prstGeom prst="rect">
            <a:avLst/>
          </a:prstGeom>
        </p:spPr>
      </p:pic>
      <p:cxnSp>
        <p:nvCxnSpPr>
          <p:cNvPr id="2" name="直线连接符 1"/>
          <p:cNvCxnSpPr/>
          <p:nvPr userDrawn="1"/>
        </p:nvCxnSpPr>
        <p:spPr>
          <a:xfrm>
            <a:off x="353883" y="827243"/>
            <a:ext cx="11090405" cy="0"/>
          </a:xfrm>
          <a:prstGeom prst="line">
            <a:avLst/>
          </a:prstGeom>
          <a:ln w="25400">
            <a:gradFill>
              <a:gsLst>
                <a:gs pos="0">
                  <a:srgbClr val="014DA3"/>
                </a:gs>
                <a:gs pos="100000">
                  <a:srgbClr val="DF4F1D">
                    <a:alpha val="0"/>
                  </a:srgb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7" name="直线连接符 6"/>
          <p:cNvCxnSpPr/>
          <p:nvPr userDrawn="1"/>
        </p:nvCxnSpPr>
        <p:spPr>
          <a:xfrm>
            <a:off x="3082834" y="6512742"/>
            <a:ext cx="7524206" cy="0"/>
          </a:xfrm>
          <a:prstGeom prst="line">
            <a:avLst/>
          </a:prstGeom>
          <a:ln w="9525">
            <a:gradFill>
              <a:gsLst>
                <a:gs pos="36000">
                  <a:schemeClr val="accent1">
                    <a:lumMod val="20000"/>
                    <a:lumOff val="80000"/>
                  </a:schemeClr>
                </a:gs>
                <a:gs pos="100000">
                  <a:schemeClr val="bg1">
                    <a:alpha val="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4" name="文本框 3"/>
          <p:cNvSpPr txBox="1"/>
          <p:nvPr userDrawn="1"/>
        </p:nvSpPr>
        <p:spPr>
          <a:xfrm>
            <a:off x="-584835" y="4953000"/>
            <a:ext cx="4064000" cy="368300"/>
          </a:xfrm>
          <a:prstGeom prst="rect">
            <a:avLst/>
          </a:prstGeom>
          <a:noFill/>
        </p:spPr>
        <p:txBody>
          <a:bodyPr wrap="square" rtlCol="0">
            <a:spAutoFit/>
          </a:bodyPr>
          <a:lstStyle/>
          <a:p>
            <a:endParaRPr lang="zh-CN" altLang="en-US"/>
          </a:p>
        </p:txBody>
      </p:sp>
      <p:sp>
        <p:nvSpPr>
          <p:cNvPr id="6" name="标题占位符 1"/>
          <p:cNvSpPr>
            <a:spLocks noGrp="1"/>
          </p:cNvSpPr>
          <p:nvPr>
            <p:ph type="title"/>
          </p:nvPr>
        </p:nvSpPr>
        <p:spPr>
          <a:xfrm>
            <a:off x="1236345" y="174625"/>
            <a:ext cx="10117455" cy="732790"/>
          </a:xfrm>
          <a:prstGeom prst="rect">
            <a:avLst/>
          </a:prstGeom>
        </p:spPr>
        <p:txBody>
          <a:bodyPr vert="horz" lIns="91440" tIns="45720" rIns="91440" bIns="45720" rtlCol="0" anchor="ctr">
            <a:normAutofit/>
          </a:bodyPr>
          <a:lstStyle>
            <a:lvl1pPr>
              <a:defRPr sz="2800"/>
            </a:lvl1pPr>
          </a:lstStyle>
          <a:p>
            <a:r>
              <a:rPr kumimoji="1" lang="zh-CN" altLang="en-US"/>
              <a:t>单击此处编辑母版标题样式</a:t>
            </a:r>
          </a:p>
        </p:txBody>
      </p:sp>
      <p:sp>
        <p:nvSpPr>
          <p:cNvPr id="9" name="文本占位符 8"/>
          <p:cNvSpPr>
            <a:spLocks noGrp="1"/>
          </p:cNvSpPr>
          <p:nvPr>
            <p:ph type="body" idx="1"/>
          </p:nvPr>
        </p:nvSpPr>
        <p:spPr>
          <a:xfrm>
            <a:off x="483235" y="972185"/>
            <a:ext cx="11400790" cy="5280025"/>
          </a:xfrm>
          <a:prstGeom prst="rect">
            <a:avLst/>
          </a:prstGeom>
        </p:spPr>
        <p:txBody>
          <a:bodyPr vert="horz" lIns="91440" tIns="45720" rIns="91440" bIns="45720" rtlCol="0">
            <a:normAutofit/>
          </a:bodyPr>
          <a:lstStyle>
            <a:lvl1pPr eaLnBrk="1" fontAlgn="auto" latinLnBrk="0" hangingPunct="1">
              <a:lnSpc>
                <a:spcPct val="150000"/>
              </a:lnSpc>
              <a:defRPr sz="2000"/>
            </a:lvl1pPr>
            <a:lvl2pPr eaLnBrk="1" fontAlgn="auto" latinLnBrk="0" hangingPunct="1">
              <a:lnSpc>
                <a:spcPct val="150000"/>
              </a:lnSpc>
              <a:defRPr sz="1800"/>
            </a:lvl2pPr>
            <a:lvl3pPr eaLnBrk="1" fontAlgn="auto" latinLnBrk="0" hangingPunct="1">
              <a:lnSpc>
                <a:spcPct val="150000"/>
              </a:lnSpc>
              <a:defRPr sz="1600"/>
            </a:lvl3pPr>
            <a:lvl4pPr eaLnBrk="1" fontAlgn="auto" latinLnBrk="0" hangingPunct="1">
              <a:lnSpc>
                <a:spcPct val="150000"/>
              </a:lnSpc>
              <a:defRPr sz="1400"/>
            </a:lvl4pPr>
            <a:lvl5pPr eaLnBrk="1" fontAlgn="auto" latinLnBrk="0" hangingPunct="1">
              <a:lnSpc>
                <a:spcPct val="150000"/>
              </a:lnSpc>
              <a:defRPr sz="1600"/>
            </a:lvl5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19" name="灯片编号占位符 18"/>
          <p:cNvSpPr>
            <a:spLocks noGrp="1"/>
          </p:cNvSpPr>
          <p:nvPr>
            <p:ph type="sldNum" sz="quarter" idx="4"/>
          </p:nvPr>
        </p:nvSpPr>
        <p:spPr>
          <a:xfrm>
            <a:off x="11248390" y="6405245"/>
            <a:ext cx="75438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F6C4B5-EF29-C343-A03B-EFBA5CC54A2F}" type="slidenum">
              <a:rPr kumimoji="1" lang="zh-CN" altLang="en-US" smtClean="0"/>
              <a:t>‹#›</a:t>
            </a:fld>
            <a:endParaRPr kumimoji="1"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内容页">
    <p:spTree>
      <p:nvGrpSpPr>
        <p:cNvPr id="1" name=""/>
        <p:cNvGrpSpPr/>
        <p:nvPr/>
      </p:nvGrpSpPr>
      <p:grpSpPr>
        <a:xfrm>
          <a:off x="0" y="0"/>
          <a:ext cx="0" cy="0"/>
          <a:chOff x="0" y="0"/>
          <a:chExt cx="0" cy="0"/>
        </a:xfrm>
      </p:grpSpPr>
      <p:sp>
        <p:nvSpPr>
          <p:cNvPr id="5" name="平行四边形 4"/>
          <p:cNvSpPr/>
          <p:nvPr userDrawn="1"/>
        </p:nvSpPr>
        <p:spPr>
          <a:xfrm>
            <a:off x="342313" y="179399"/>
            <a:ext cx="216000" cy="216000"/>
          </a:xfrm>
          <a:prstGeom prst="parallelogram">
            <a:avLst>
              <a:gd name="adj" fmla="val 0"/>
            </a:avLst>
          </a:prstGeom>
          <a:solidFill>
            <a:srgbClr val="DE4F1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平行四边形 5"/>
          <p:cNvSpPr/>
          <p:nvPr userDrawn="1"/>
        </p:nvSpPr>
        <p:spPr>
          <a:xfrm>
            <a:off x="413145" y="250231"/>
            <a:ext cx="432000" cy="432000"/>
          </a:xfrm>
          <a:prstGeom prst="parallelogram">
            <a:avLst>
              <a:gd name="adj" fmla="val 0"/>
            </a:avLst>
          </a:prstGeom>
          <a:solidFill>
            <a:srgbClr val="014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箭头: V 形 5"/>
          <p:cNvSpPr/>
          <p:nvPr userDrawn="1"/>
        </p:nvSpPr>
        <p:spPr>
          <a:xfrm>
            <a:off x="545456" y="356162"/>
            <a:ext cx="167378" cy="220139"/>
          </a:xfrm>
          <a:prstGeom prst="chevron">
            <a:avLst>
              <a:gd name="adj" fmla="val 51023"/>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HarmonyOS Sans SC" panose="00000500000000000000" charset="-122"/>
              <a:cs typeface="+mn-cs"/>
            </a:endParaRPr>
          </a:p>
        </p:txBody>
      </p:sp>
      <p:cxnSp>
        <p:nvCxnSpPr>
          <p:cNvPr id="17" name="直线连接符 16"/>
          <p:cNvCxnSpPr/>
          <p:nvPr userDrawn="1"/>
        </p:nvCxnSpPr>
        <p:spPr>
          <a:xfrm>
            <a:off x="2760194" y="6512742"/>
            <a:ext cx="8850086" cy="0"/>
          </a:xfrm>
          <a:prstGeom prst="line">
            <a:avLst/>
          </a:prstGeom>
          <a:ln w="9525">
            <a:gradFill>
              <a:gsLst>
                <a:gs pos="36000">
                  <a:schemeClr val="accent1">
                    <a:lumMod val="20000"/>
                    <a:lumOff val="80000"/>
                  </a:schemeClr>
                </a:gs>
                <a:gs pos="100000">
                  <a:schemeClr val="bg1">
                    <a:alpha val="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 name="直线连接符 2"/>
          <p:cNvCxnSpPr/>
          <p:nvPr userDrawn="1"/>
        </p:nvCxnSpPr>
        <p:spPr>
          <a:xfrm>
            <a:off x="353883" y="827243"/>
            <a:ext cx="11090405" cy="0"/>
          </a:xfrm>
          <a:prstGeom prst="line">
            <a:avLst/>
          </a:prstGeom>
          <a:ln w="25400">
            <a:gradFill>
              <a:gsLst>
                <a:gs pos="0">
                  <a:srgbClr val="014DA3"/>
                </a:gs>
                <a:gs pos="100000">
                  <a:srgbClr val="DF4F1D">
                    <a:alpha val="0"/>
                  </a:srgbClr>
                </a:gs>
              </a:gsLst>
              <a:lin ang="0" scaled="0"/>
            </a:gradFill>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userDrawn="1"/>
        </p:nvPicPr>
        <p:blipFill rotWithShape="1">
          <a:blip r:embed="rId2" cstate="print"/>
          <a:srcRect b="-4249"/>
          <a:stretch>
            <a:fillRect/>
          </a:stretch>
        </p:blipFill>
        <p:spPr>
          <a:xfrm>
            <a:off x="329445" y="6283962"/>
            <a:ext cx="813552" cy="442502"/>
          </a:xfrm>
          <a:prstGeom prst="rect">
            <a:avLst/>
          </a:prstGeom>
        </p:spPr>
      </p:pic>
      <p:sp>
        <p:nvSpPr>
          <p:cNvPr id="4" name="标题占位符 1"/>
          <p:cNvSpPr>
            <a:spLocks noGrp="1"/>
          </p:cNvSpPr>
          <p:nvPr>
            <p:ph type="title"/>
          </p:nvPr>
        </p:nvSpPr>
        <p:spPr>
          <a:xfrm>
            <a:off x="1236345" y="174625"/>
            <a:ext cx="10117455" cy="732790"/>
          </a:xfrm>
          <a:prstGeom prst="rect">
            <a:avLst/>
          </a:prstGeom>
        </p:spPr>
        <p:txBody>
          <a:bodyPr vert="horz" lIns="91440" tIns="45720" rIns="91440" bIns="45720" rtlCol="0" anchor="ctr">
            <a:normAutofit/>
          </a:bodyPr>
          <a:lstStyle>
            <a:lvl1pPr>
              <a:defRPr sz="2800"/>
            </a:lvl1pPr>
          </a:lstStyle>
          <a:p>
            <a:r>
              <a:rPr kumimoji="1" lang="zh-CN" altLang="en-US"/>
              <a:t>单击此处编辑母版标题样式</a:t>
            </a:r>
          </a:p>
        </p:txBody>
      </p:sp>
      <p:sp>
        <p:nvSpPr>
          <p:cNvPr id="9" name="文本占位符 8"/>
          <p:cNvSpPr>
            <a:spLocks noGrp="1"/>
          </p:cNvSpPr>
          <p:nvPr>
            <p:ph type="body" idx="1"/>
          </p:nvPr>
        </p:nvSpPr>
        <p:spPr>
          <a:xfrm>
            <a:off x="483235" y="972185"/>
            <a:ext cx="11400790" cy="5280025"/>
          </a:xfrm>
          <a:prstGeom prst="rect">
            <a:avLst/>
          </a:prstGeom>
        </p:spPr>
        <p:txBody>
          <a:bodyPr vert="horz" lIns="91440" tIns="45720" rIns="91440" bIns="45720" rtlCol="0">
            <a:normAutofit/>
          </a:bodyPr>
          <a:lstStyle>
            <a:lvl1pPr eaLnBrk="1" fontAlgn="auto" latinLnBrk="0" hangingPunct="1">
              <a:lnSpc>
                <a:spcPct val="150000"/>
              </a:lnSpc>
              <a:defRPr sz="2000"/>
            </a:lvl1pPr>
            <a:lvl2pPr eaLnBrk="1" fontAlgn="auto" latinLnBrk="0" hangingPunct="1">
              <a:lnSpc>
                <a:spcPct val="150000"/>
              </a:lnSpc>
              <a:defRPr sz="1800"/>
            </a:lvl2pPr>
            <a:lvl3pPr eaLnBrk="1" fontAlgn="auto" latinLnBrk="0" hangingPunct="1">
              <a:lnSpc>
                <a:spcPct val="150000"/>
              </a:lnSpc>
              <a:defRPr sz="1600"/>
            </a:lvl3pPr>
            <a:lvl4pPr eaLnBrk="1" fontAlgn="auto" latinLnBrk="0" hangingPunct="1">
              <a:lnSpc>
                <a:spcPct val="150000"/>
              </a:lnSpc>
              <a:defRPr sz="1400"/>
            </a:lvl4pPr>
            <a:lvl5pPr eaLnBrk="1" fontAlgn="auto" latinLnBrk="0" hangingPunct="1">
              <a:lnSpc>
                <a:spcPct val="150000"/>
              </a:lnSpc>
              <a:defRPr sz="1600"/>
            </a:lvl5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19" name="灯片编号占位符 18"/>
          <p:cNvSpPr>
            <a:spLocks noGrp="1"/>
          </p:cNvSpPr>
          <p:nvPr>
            <p:ph type="sldNum" sz="quarter" idx="4"/>
          </p:nvPr>
        </p:nvSpPr>
        <p:spPr>
          <a:xfrm>
            <a:off x="11248390" y="6405245"/>
            <a:ext cx="75438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F6C4B5-EF29-C343-A03B-EFBA5CC54A2F}" type="slidenum">
              <a:rPr kumimoji="1" lang="zh-CN" altLang="en-US" smtClean="0"/>
              <a:t>‹#›</a:t>
            </a:fld>
            <a:endParaRPr kumimoji="1"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2_封面封底">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2" cstate="print"/>
          <a:stretch>
            <a:fillRect/>
          </a:stretch>
        </p:blipFill>
        <p:spPr>
          <a:xfrm>
            <a:off x="-1" y="1157430"/>
            <a:ext cx="12192001" cy="4158129"/>
          </a:xfrm>
          <a:prstGeom prst="rect">
            <a:avLst/>
          </a:prstGeom>
        </p:spPr>
      </p:pic>
      <p:grpSp>
        <p:nvGrpSpPr>
          <p:cNvPr id="15" name="组合 14"/>
          <p:cNvGrpSpPr/>
          <p:nvPr userDrawn="1"/>
        </p:nvGrpSpPr>
        <p:grpSpPr>
          <a:xfrm>
            <a:off x="1143000" y="160020"/>
            <a:ext cx="8047355" cy="564515"/>
            <a:chOff x="519" y="9795"/>
            <a:chExt cx="12673" cy="889"/>
          </a:xfrm>
        </p:grpSpPr>
        <p:pic>
          <p:nvPicPr>
            <p:cNvPr id="5" name="图片 4"/>
            <p:cNvPicPr>
              <a:picLocks noChangeAspect="1"/>
            </p:cNvPicPr>
            <p:nvPr userDrawn="1"/>
          </p:nvPicPr>
          <p:blipFill rotWithShape="1">
            <a:blip r:embed="rId3" cstate="print"/>
            <a:srcRect b="-4249"/>
            <a:stretch>
              <a:fillRect/>
            </a:stretch>
          </p:blipFill>
          <p:spPr>
            <a:xfrm>
              <a:off x="519" y="9896"/>
              <a:ext cx="1281" cy="697"/>
            </a:xfrm>
            <a:prstGeom prst="rect">
              <a:avLst/>
            </a:prstGeom>
          </p:spPr>
        </p:pic>
        <p:sp>
          <p:nvSpPr>
            <p:cNvPr id="8" name="文本框 7"/>
            <p:cNvSpPr txBox="1"/>
            <p:nvPr userDrawn="1"/>
          </p:nvSpPr>
          <p:spPr>
            <a:xfrm>
              <a:off x="1764" y="9795"/>
              <a:ext cx="11428" cy="889"/>
            </a:xfrm>
            <a:prstGeom prst="rect">
              <a:avLst/>
            </a:prstGeom>
            <a:noFill/>
          </p:spPr>
          <p:txBody>
            <a:bodyPr wrap="square" rtlCol="0">
              <a:spAutoFit/>
            </a:bodyPr>
            <a:lstStyle/>
            <a:p>
              <a:pPr>
                <a:lnSpc>
                  <a:spcPct val="110000"/>
                </a:lnSpc>
              </a:pPr>
              <a:r>
                <a:rPr kumimoji="1" lang="en-US" altLang="zh-CN" sz="1400" b="1" dirty="0">
                  <a:solidFill>
                    <a:schemeClr val="tx1"/>
                  </a:solidFill>
                  <a:latin typeface="微软雅黑" panose="020B0503020204020204" pitchFamily="34" charset="-122"/>
                  <a:ea typeface="微软雅黑" panose="020B0503020204020204" pitchFamily="34" charset="-122"/>
                </a:rPr>
                <a:t>National Satellite Meteorological Center</a:t>
              </a:r>
            </a:p>
            <a:p>
              <a:pPr>
                <a:lnSpc>
                  <a:spcPct val="110000"/>
                </a:lnSpc>
              </a:pPr>
              <a:r>
                <a:rPr kumimoji="1" lang="en-US" altLang="zh-CN" sz="1400" b="1" dirty="0">
                  <a:solidFill>
                    <a:schemeClr val="tx1"/>
                  </a:solidFill>
                  <a:latin typeface="微软雅黑" panose="020B0503020204020204" pitchFamily="34" charset="-122"/>
                  <a:ea typeface="微软雅黑" panose="020B0503020204020204" pitchFamily="34" charset="-122"/>
                </a:rPr>
                <a:t>National Space Weather Monitoring and Warning Center</a:t>
              </a: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2_内容页">
    <p:spTree>
      <p:nvGrpSpPr>
        <p:cNvPr id="1" name=""/>
        <p:cNvGrpSpPr/>
        <p:nvPr/>
      </p:nvGrpSpPr>
      <p:grpSpPr>
        <a:xfrm>
          <a:off x="0" y="0"/>
          <a:ext cx="0" cy="0"/>
          <a:chOff x="0" y="0"/>
          <a:chExt cx="0" cy="0"/>
        </a:xfrm>
      </p:grpSpPr>
      <p:grpSp>
        <p:nvGrpSpPr>
          <p:cNvPr id="12" name="组合 11"/>
          <p:cNvGrpSpPr/>
          <p:nvPr userDrawn="1"/>
        </p:nvGrpSpPr>
        <p:grpSpPr>
          <a:xfrm>
            <a:off x="8806070" y="3429000"/>
            <a:ext cx="3385930" cy="3429000"/>
            <a:chOff x="8806070" y="3429000"/>
            <a:chExt cx="3385930" cy="3429000"/>
          </a:xfrm>
        </p:grpSpPr>
        <p:pic>
          <p:nvPicPr>
            <p:cNvPr id="11" name="图片 10"/>
            <p:cNvPicPr>
              <a:picLocks noChangeAspect="1"/>
            </p:cNvPicPr>
            <p:nvPr userDrawn="1"/>
          </p:nvPicPr>
          <p:blipFill rotWithShape="1">
            <a:blip r:embed="rId2" cstate="print">
              <a:alphaModFix amt="46000"/>
            </a:blip>
            <a:srcRect/>
            <a:stretch>
              <a:fillRect/>
            </a:stretch>
          </p:blipFill>
          <p:spPr>
            <a:xfrm>
              <a:off x="9405258" y="3912326"/>
              <a:ext cx="2786742" cy="2945674"/>
            </a:xfrm>
            <a:prstGeom prst="rect">
              <a:avLst/>
            </a:prstGeom>
          </p:spPr>
        </p:pic>
        <p:sp>
          <p:nvSpPr>
            <p:cNvPr id="18" name="矩形 17"/>
            <p:cNvSpPr/>
            <p:nvPr/>
          </p:nvSpPr>
          <p:spPr>
            <a:xfrm rot="5400000">
              <a:off x="9177407" y="3947913"/>
              <a:ext cx="3098747" cy="2721427"/>
            </a:xfrm>
            <a:prstGeom prst="rect">
              <a:avLst/>
            </a:prstGeom>
            <a:gradFill>
              <a:gsLst>
                <a:gs pos="0">
                  <a:schemeClr val="bg1">
                    <a:alpha val="0"/>
                  </a:schemeClr>
                </a:gs>
                <a:gs pos="100000">
                  <a:schemeClr val="bg1"/>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9" name="矩形 18"/>
            <p:cNvSpPr/>
            <p:nvPr/>
          </p:nvSpPr>
          <p:spPr>
            <a:xfrm rot="10800000">
              <a:off x="8806070" y="3429000"/>
              <a:ext cx="3385930" cy="3429000"/>
            </a:xfrm>
            <a:prstGeom prst="rect">
              <a:avLst/>
            </a:prstGeom>
            <a:gradFill>
              <a:gsLst>
                <a:gs pos="0">
                  <a:schemeClr val="bg1">
                    <a:alpha val="41139"/>
                  </a:schemeClr>
                </a:gs>
                <a:gs pos="100000">
                  <a:schemeClr val="bg1"/>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grpSp>
      <p:sp>
        <p:nvSpPr>
          <p:cNvPr id="2" name="平行四边形 1"/>
          <p:cNvSpPr/>
          <p:nvPr userDrawn="1"/>
        </p:nvSpPr>
        <p:spPr>
          <a:xfrm>
            <a:off x="342313" y="179399"/>
            <a:ext cx="216000" cy="216000"/>
          </a:xfrm>
          <a:prstGeom prst="parallelogram">
            <a:avLst>
              <a:gd name="adj" fmla="val 0"/>
            </a:avLst>
          </a:prstGeom>
          <a:solidFill>
            <a:srgbClr val="DE4F1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平行四边形 2"/>
          <p:cNvSpPr/>
          <p:nvPr userDrawn="1"/>
        </p:nvSpPr>
        <p:spPr>
          <a:xfrm>
            <a:off x="413145" y="250231"/>
            <a:ext cx="432000" cy="432000"/>
          </a:xfrm>
          <a:prstGeom prst="parallelogram">
            <a:avLst>
              <a:gd name="adj" fmla="val 0"/>
            </a:avLst>
          </a:prstGeom>
          <a:solidFill>
            <a:srgbClr val="014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 name="箭头: V 形 5"/>
          <p:cNvSpPr/>
          <p:nvPr userDrawn="1"/>
        </p:nvSpPr>
        <p:spPr>
          <a:xfrm>
            <a:off x="545456" y="356162"/>
            <a:ext cx="167378" cy="220139"/>
          </a:xfrm>
          <a:prstGeom prst="chevron">
            <a:avLst>
              <a:gd name="adj" fmla="val 51023"/>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HarmonyOS Sans SC" panose="00000500000000000000" charset="-122"/>
              <a:cs typeface="+mn-cs"/>
            </a:endParaRPr>
          </a:p>
        </p:txBody>
      </p:sp>
      <p:cxnSp>
        <p:nvCxnSpPr>
          <p:cNvPr id="7" name="直线连接符 6"/>
          <p:cNvCxnSpPr/>
          <p:nvPr userDrawn="1"/>
        </p:nvCxnSpPr>
        <p:spPr>
          <a:xfrm>
            <a:off x="353883" y="827243"/>
            <a:ext cx="11090405" cy="0"/>
          </a:xfrm>
          <a:prstGeom prst="line">
            <a:avLst/>
          </a:prstGeom>
          <a:ln w="25400">
            <a:gradFill>
              <a:gsLst>
                <a:gs pos="0">
                  <a:srgbClr val="014DA3"/>
                </a:gs>
                <a:gs pos="100000">
                  <a:srgbClr val="DF4F1D">
                    <a:alpha val="0"/>
                  </a:srgb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13" name="直线连接符 12"/>
          <p:cNvCxnSpPr/>
          <p:nvPr userDrawn="1"/>
        </p:nvCxnSpPr>
        <p:spPr>
          <a:xfrm>
            <a:off x="3082834" y="6512742"/>
            <a:ext cx="7524206" cy="0"/>
          </a:xfrm>
          <a:prstGeom prst="line">
            <a:avLst/>
          </a:prstGeom>
          <a:ln w="9525">
            <a:gradFill>
              <a:gsLst>
                <a:gs pos="36000">
                  <a:schemeClr val="accent1">
                    <a:lumMod val="20000"/>
                    <a:lumOff val="80000"/>
                  </a:schemeClr>
                </a:gs>
                <a:gs pos="100000">
                  <a:schemeClr val="bg1">
                    <a:alpha val="0"/>
                  </a:schemeClr>
                </a:gs>
              </a:gsLst>
              <a:lin ang="0" scaled="0"/>
            </a:gradFill>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userDrawn="1"/>
        </p:nvPicPr>
        <p:blipFill rotWithShape="1">
          <a:blip r:embed="rId3" cstate="print"/>
          <a:srcRect b="-4249"/>
          <a:stretch>
            <a:fillRect/>
          </a:stretch>
        </p:blipFill>
        <p:spPr>
          <a:xfrm>
            <a:off x="329565" y="6283960"/>
            <a:ext cx="813435" cy="442595"/>
          </a:xfrm>
          <a:prstGeom prst="rect">
            <a:avLst/>
          </a:prstGeom>
        </p:spPr>
      </p:pic>
      <p:sp>
        <p:nvSpPr>
          <p:cNvPr id="9" name="标题占位符 1"/>
          <p:cNvSpPr>
            <a:spLocks noGrp="1"/>
          </p:cNvSpPr>
          <p:nvPr>
            <p:ph type="title"/>
          </p:nvPr>
        </p:nvSpPr>
        <p:spPr>
          <a:xfrm>
            <a:off x="1236345" y="174625"/>
            <a:ext cx="10117455" cy="732790"/>
          </a:xfrm>
          <a:prstGeom prst="rect">
            <a:avLst/>
          </a:prstGeom>
        </p:spPr>
        <p:txBody>
          <a:bodyPr vert="horz" lIns="91440" tIns="45720" rIns="91440" bIns="45720" rtlCol="0" anchor="ctr">
            <a:normAutofit/>
          </a:bodyPr>
          <a:lstStyle>
            <a:lvl1pPr>
              <a:defRPr sz="2800"/>
            </a:lvl1pPr>
          </a:lstStyle>
          <a:p>
            <a:r>
              <a:rPr kumimoji="1" lang="zh-CN" altLang="en-US"/>
              <a:t>单击此处编辑母版标题样式</a:t>
            </a:r>
          </a:p>
        </p:txBody>
      </p:sp>
      <p:sp>
        <p:nvSpPr>
          <p:cNvPr id="10" name="文本占位符 9"/>
          <p:cNvSpPr>
            <a:spLocks noGrp="1"/>
          </p:cNvSpPr>
          <p:nvPr>
            <p:ph type="body" idx="1"/>
          </p:nvPr>
        </p:nvSpPr>
        <p:spPr>
          <a:xfrm>
            <a:off x="483235" y="972185"/>
            <a:ext cx="11400790" cy="5280025"/>
          </a:xfrm>
          <a:prstGeom prst="rect">
            <a:avLst/>
          </a:prstGeom>
        </p:spPr>
        <p:txBody>
          <a:bodyPr vert="horz" lIns="91440" tIns="45720" rIns="91440" bIns="45720" rtlCol="0">
            <a:normAutofit/>
          </a:bodyPr>
          <a:lstStyle>
            <a:lvl1pPr eaLnBrk="1" fontAlgn="auto" latinLnBrk="0" hangingPunct="1">
              <a:lnSpc>
                <a:spcPct val="150000"/>
              </a:lnSpc>
              <a:defRPr sz="2000"/>
            </a:lvl1pPr>
            <a:lvl2pPr eaLnBrk="1" fontAlgn="auto" latinLnBrk="0" hangingPunct="1">
              <a:lnSpc>
                <a:spcPct val="150000"/>
              </a:lnSpc>
              <a:defRPr sz="1800"/>
            </a:lvl2pPr>
            <a:lvl3pPr eaLnBrk="1" fontAlgn="auto" latinLnBrk="0" hangingPunct="1">
              <a:lnSpc>
                <a:spcPct val="150000"/>
              </a:lnSpc>
              <a:defRPr sz="1600"/>
            </a:lvl3pPr>
            <a:lvl4pPr eaLnBrk="1" fontAlgn="auto" latinLnBrk="0" hangingPunct="1">
              <a:lnSpc>
                <a:spcPct val="150000"/>
              </a:lnSpc>
              <a:defRPr sz="1400"/>
            </a:lvl4pPr>
            <a:lvl5pPr eaLnBrk="1" fontAlgn="auto" latinLnBrk="0" hangingPunct="1">
              <a:lnSpc>
                <a:spcPct val="150000"/>
              </a:lnSpc>
              <a:defRPr sz="1600"/>
            </a:lvl5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14" name="灯片编号占位符 13"/>
          <p:cNvSpPr>
            <a:spLocks noGrp="1"/>
          </p:cNvSpPr>
          <p:nvPr>
            <p:ph type="sldNum" sz="quarter" idx="4"/>
          </p:nvPr>
        </p:nvSpPr>
        <p:spPr>
          <a:xfrm>
            <a:off x="11248390" y="6405245"/>
            <a:ext cx="75438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F6C4B5-EF29-C343-A03B-EFBA5CC54A2F}" type="slidenum">
              <a:rPr kumimoji="1" lang="zh-CN" altLang="en-US" smtClean="0"/>
              <a:t>‹#›</a:t>
            </a:fld>
            <a:endParaRPr kumimoji="1"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7" name="标题占位符 1"/>
          <p:cNvSpPr>
            <a:spLocks noGrp="1"/>
          </p:cNvSpPr>
          <p:nvPr>
            <p:ph type="title"/>
          </p:nvPr>
        </p:nvSpPr>
        <p:spPr>
          <a:xfrm>
            <a:off x="1236345" y="174625"/>
            <a:ext cx="10117455" cy="732790"/>
          </a:xfrm>
          <a:prstGeom prst="rect">
            <a:avLst/>
          </a:prstGeom>
        </p:spPr>
        <p:txBody>
          <a:bodyPr vert="horz" lIns="91440" tIns="45720" rIns="91440" bIns="45720" rtlCol="0" anchor="ctr">
            <a:normAutofit/>
          </a:bodyPr>
          <a:lstStyle>
            <a:lvl1pPr>
              <a:defRPr sz="2800"/>
            </a:lvl1pPr>
          </a:lstStyle>
          <a:p>
            <a:r>
              <a:rPr kumimoji="1" lang="zh-CN" altLang="en-US"/>
              <a:t>单击此处编辑母版标题样式</a:t>
            </a:r>
          </a:p>
        </p:txBody>
      </p:sp>
      <p:sp>
        <p:nvSpPr>
          <p:cNvPr id="9" name="文本占位符 8"/>
          <p:cNvSpPr>
            <a:spLocks noGrp="1"/>
          </p:cNvSpPr>
          <p:nvPr>
            <p:ph type="body" idx="1"/>
          </p:nvPr>
        </p:nvSpPr>
        <p:spPr>
          <a:xfrm>
            <a:off x="483235" y="972185"/>
            <a:ext cx="11400790" cy="5280025"/>
          </a:xfrm>
          <a:prstGeom prst="rect">
            <a:avLst/>
          </a:prstGeom>
        </p:spPr>
        <p:txBody>
          <a:bodyPr vert="horz" lIns="91440" tIns="45720" rIns="91440" bIns="45720" rtlCol="0">
            <a:normAutofit/>
          </a:bodyPr>
          <a:lstStyle>
            <a:lvl1pPr eaLnBrk="1" fontAlgn="auto" latinLnBrk="0" hangingPunct="1">
              <a:lnSpc>
                <a:spcPct val="150000"/>
              </a:lnSpc>
              <a:defRPr sz="2000"/>
            </a:lvl1pPr>
            <a:lvl2pPr eaLnBrk="1" fontAlgn="auto" latinLnBrk="0" hangingPunct="1">
              <a:lnSpc>
                <a:spcPct val="150000"/>
              </a:lnSpc>
              <a:defRPr sz="1800"/>
            </a:lvl2pPr>
            <a:lvl3pPr eaLnBrk="1" fontAlgn="auto" latinLnBrk="0" hangingPunct="1">
              <a:lnSpc>
                <a:spcPct val="150000"/>
              </a:lnSpc>
              <a:defRPr sz="1600"/>
            </a:lvl3pPr>
            <a:lvl4pPr eaLnBrk="1" fontAlgn="auto" latinLnBrk="0" hangingPunct="1">
              <a:lnSpc>
                <a:spcPct val="150000"/>
              </a:lnSpc>
              <a:defRPr sz="1400"/>
            </a:lvl4pPr>
            <a:lvl5pPr eaLnBrk="1" fontAlgn="auto" latinLnBrk="0" hangingPunct="1">
              <a:lnSpc>
                <a:spcPct val="150000"/>
              </a:lnSpc>
              <a:defRPr sz="1600"/>
            </a:lvl5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19" name="灯片编号占位符 18"/>
          <p:cNvSpPr>
            <a:spLocks noGrp="1"/>
          </p:cNvSpPr>
          <p:nvPr>
            <p:ph type="sldNum" sz="quarter" idx="4"/>
          </p:nvPr>
        </p:nvSpPr>
        <p:spPr>
          <a:xfrm>
            <a:off x="11248390" y="6405245"/>
            <a:ext cx="75438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F6C4B5-EF29-C343-A03B-EFBA5CC54A2F}" type="slidenum">
              <a:rPr kumimoji="1" lang="zh-CN" altLang="en-US" smtClean="0"/>
              <a:t>‹#›</a:t>
            </a:fld>
            <a:endParaRPr kumimoji="1" lang="zh-CN" altLang="en-US"/>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标题占位符 1"/>
          <p:cNvSpPr>
            <a:spLocks noGrp="1"/>
          </p:cNvSpPr>
          <p:nvPr>
            <p:ph type="title"/>
          </p:nvPr>
        </p:nvSpPr>
        <p:spPr>
          <a:xfrm>
            <a:off x="1236345" y="174625"/>
            <a:ext cx="10117455" cy="732790"/>
          </a:xfrm>
          <a:prstGeom prst="rect">
            <a:avLst/>
          </a:prstGeom>
        </p:spPr>
        <p:txBody>
          <a:bodyPr vert="horz" lIns="91440" tIns="45720" rIns="91440" bIns="45720" rtlCol="0" anchor="ctr">
            <a:normAutofit/>
          </a:bodyPr>
          <a:lstStyle>
            <a:lvl1pPr>
              <a:defRPr sz="2800"/>
            </a:lvl1pPr>
          </a:lstStyle>
          <a:p>
            <a:r>
              <a:rPr kumimoji="1" lang="zh-CN" altLang="en-US"/>
              <a:t>单击此处编辑母版标题样式</a:t>
            </a:r>
          </a:p>
        </p:txBody>
      </p:sp>
      <p:sp>
        <p:nvSpPr>
          <p:cNvPr id="9" name="文本占位符 8"/>
          <p:cNvSpPr>
            <a:spLocks noGrp="1"/>
          </p:cNvSpPr>
          <p:nvPr>
            <p:ph type="body" idx="1"/>
          </p:nvPr>
        </p:nvSpPr>
        <p:spPr>
          <a:xfrm>
            <a:off x="483235" y="972185"/>
            <a:ext cx="11400790" cy="5280025"/>
          </a:xfrm>
          <a:prstGeom prst="rect">
            <a:avLst/>
          </a:prstGeom>
        </p:spPr>
        <p:txBody>
          <a:bodyPr vert="horz" lIns="91440" tIns="45720" rIns="91440" bIns="45720" rtlCol="0">
            <a:normAutofit/>
          </a:bodyPr>
          <a:lstStyle>
            <a:lvl1pPr eaLnBrk="1" fontAlgn="auto" latinLnBrk="0" hangingPunct="1">
              <a:lnSpc>
                <a:spcPct val="150000"/>
              </a:lnSpc>
              <a:defRPr sz="2000"/>
            </a:lvl1pPr>
            <a:lvl2pPr eaLnBrk="1" fontAlgn="auto" latinLnBrk="0" hangingPunct="1">
              <a:lnSpc>
                <a:spcPct val="150000"/>
              </a:lnSpc>
              <a:defRPr sz="1800"/>
            </a:lvl2pPr>
            <a:lvl3pPr eaLnBrk="1" fontAlgn="auto" latinLnBrk="0" hangingPunct="1">
              <a:lnSpc>
                <a:spcPct val="150000"/>
              </a:lnSpc>
              <a:defRPr sz="1600"/>
            </a:lvl3pPr>
            <a:lvl4pPr eaLnBrk="1" fontAlgn="auto" latinLnBrk="0" hangingPunct="1">
              <a:lnSpc>
                <a:spcPct val="150000"/>
              </a:lnSpc>
              <a:defRPr sz="1400"/>
            </a:lvl4pPr>
            <a:lvl5pPr eaLnBrk="1" fontAlgn="auto" latinLnBrk="0" hangingPunct="1">
              <a:lnSpc>
                <a:spcPct val="150000"/>
              </a:lnSpc>
              <a:defRPr sz="1600"/>
            </a:lvl5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19" name="灯片编号占位符 18"/>
          <p:cNvSpPr>
            <a:spLocks noGrp="1"/>
          </p:cNvSpPr>
          <p:nvPr>
            <p:ph type="sldNum" sz="quarter" idx="4"/>
          </p:nvPr>
        </p:nvSpPr>
        <p:spPr>
          <a:xfrm>
            <a:off x="11248390" y="6405245"/>
            <a:ext cx="75438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F6C4B5-EF29-C343-A03B-EFBA5CC54A2F}" type="slidenum">
              <a:rPr kumimoji="1" lang="zh-CN" altLang="en-US" smtClean="0"/>
              <a:t>‹#›</a:t>
            </a:fld>
            <a:endParaRPr kumimoji="1"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8" name="组合 7"/>
          <p:cNvGrpSpPr/>
          <p:nvPr userDrawn="1"/>
        </p:nvGrpSpPr>
        <p:grpSpPr>
          <a:xfrm>
            <a:off x="8129451" y="4041047"/>
            <a:ext cx="4062550" cy="2816953"/>
            <a:chOff x="8129451" y="4041047"/>
            <a:chExt cx="4062550" cy="2816953"/>
          </a:xfrm>
        </p:grpSpPr>
        <p:pic>
          <p:nvPicPr>
            <p:cNvPr id="7" name="图片 6"/>
            <p:cNvPicPr>
              <a:picLocks noChangeAspect="1"/>
            </p:cNvPicPr>
            <p:nvPr userDrawn="1"/>
          </p:nvPicPr>
          <p:blipFill rotWithShape="1">
            <a:blip r:embed="rId8" cstate="print">
              <a:alphaModFix amt="36000"/>
            </a:blip>
            <a:srcRect/>
            <a:stretch>
              <a:fillRect/>
            </a:stretch>
          </p:blipFill>
          <p:spPr>
            <a:xfrm>
              <a:off x="9468501" y="4043415"/>
              <a:ext cx="2723500" cy="2814585"/>
            </a:xfrm>
            <a:prstGeom prst="rect">
              <a:avLst/>
            </a:prstGeom>
          </p:spPr>
        </p:pic>
        <p:sp>
          <p:nvSpPr>
            <p:cNvPr id="14" name="矩形 13"/>
            <p:cNvSpPr/>
            <p:nvPr userDrawn="1"/>
          </p:nvSpPr>
          <p:spPr>
            <a:xfrm rot="10800000">
              <a:off x="9326880" y="4041047"/>
              <a:ext cx="2865120" cy="2725511"/>
            </a:xfrm>
            <a:prstGeom prst="rect">
              <a:avLst/>
            </a:prstGeom>
            <a:gradFill>
              <a:gsLst>
                <a:gs pos="0">
                  <a:schemeClr val="bg1">
                    <a:alpha val="0"/>
                  </a:schemeClr>
                </a:gs>
                <a:gs pos="100000">
                  <a:schemeClr val="bg1"/>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5" name="矩形 14"/>
            <p:cNvSpPr/>
            <p:nvPr userDrawn="1"/>
          </p:nvSpPr>
          <p:spPr>
            <a:xfrm rot="5400000">
              <a:off x="8449492" y="3833950"/>
              <a:ext cx="2704009" cy="3344091"/>
            </a:xfrm>
            <a:prstGeom prst="rect">
              <a:avLst/>
            </a:prstGeom>
            <a:gradFill>
              <a:gsLst>
                <a:gs pos="0">
                  <a:schemeClr val="bg1">
                    <a:alpha val="0"/>
                  </a:schemeClr>
                </a:gs>
                <a:gs pos="100000">
                  <a:schemeClr val="bg1"/>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grpSp>
      <p:sp>
        <p:nvSpPr>
          <p:cNvPr id="16" name="平行四边形 15"/>
          <p:cNvSpPr/>
          <p:nvPr userDrawn="1"/>
        </p:nvSpPr>
        <p:spPr>
          <a:xfrm>
            <a:off x="342313" y="179399"/>
            <a:ext cx="216000" cy="216000"/>
          </a:xfrm>
          <a:prstGeom prst="parallelogram">
            <a:avLst>
              <a:gd name="adj" fmla="val 0"/>
            </a:avLst>
          </a:prstGeom>
          <a:solidFill>
            <a:srgbClr val="DE4F1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平行四边形 16"/>
          <p:cNvSpPr/>
          <p:nvPr userDrawn="1"/>
        </p:nvSpPr>
        <p:spPr>
          <a:xfrm>
            <a:off x="413145" y="250231"/>
            <a:ext cx="432000" cy="432000"/>
          </a:xfrm>
          <a:prstGeom prst="parallelogram">
            <a:avLst>
              <a:gd name="adj" fmla="val 0"/>
            </a:avLst>
          </a:prstGeom>
          <a:solidFill>
            <a:srgbClr val="014D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箭头: V 形 5"/>
          <p:cNvSpPr/>
          <p:nvPr userDrawn="1"/>
        </p:nvSpPr>
        <p:spPr>
          <a:xfrm>
            <a:off x="545456" y="356162"/>
            <a:ext cx="167378" cy="220139"/>
          </a:xfrm>
          <a:prstGeom prst="chevron">
            <a:avLst>
              <a:gd name="adj" fmla="val 51023"/>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HarmonyOS Sans SC" panose="00000500000000000000" charset="-122"/>
              <a:cs typeface="+mn-cs"/>
            </a:endParaRPr>
          </a:p>
        </p:txBody>
      </p:sp>
      <p:pic>
        <p:nvPicPr>
          <p:cNvPr id="11" name="图片 10"/>
          <p:cNvPicPr>
            <a:picLocks noChangeAspect="1"/>
          </p:cNvPicPr>
          <p:nvPr userDrawn="1"/>
        </p:nvPicPr>
        <p:blipFill rotWithShape="1">
          <a:blip r:embed="rId9" cstate="print"/>
          <a:srcRect b="-4249"/>
          <a:stretch>
            <a:fillRect/>
          </a:stretch>
        </p:blipFill>
        <p:spPr>
          <a:xfrm>
            <a:off x="329445" y="6283962"/>
            <a:ext cx="813552" cy="442502"/>
          </a:xfrm>
          <a:prstGeom prst="rect">
            <a:avLst/>
          </a:prstGeom>
        </p:spPr>
      </p:pic>
      <p:cxnSp>
        <p:nvCxnSpPr>
          <p:cNvPr id="9" name="直线连接符 1"/>
          <p:cNvCxnSpPr/>
          <p:nvPr userDrawn="1"/>
        </p:nvCxnSpPr>
        <p:spPr>
          <a:xfrm>
            <a:off x="353883" y="827243"/>
            <a:ext cx="11090405" cy="0"/>
          </a:xfrm>
          <a:prstGeom prst="line">
            <a:avLst/>
          </a:prstGeom>
          <a:ln w="25400">
            <a:gradFill>
              <a:gsLst>
                <a:gs pos="0">
                  <a:srgbClr val="014DA3"/>
                </a:gs>
                <a:gs pos="100000">
                  <a:srgbClr val="DF4F1D">
                    <a:alpha val="0"/>
                  </a:srgb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12" name="直线连接符 6"/>
          <p:cNvCxnSpPr/>
          <p:nvPr userDrawn="1"/>
        </p:nvCxnSpPr>
        <p:spPr>
          <a:xfrm>
            <a:off x="3082834" y="6512742"/>
            <a:ext cx="7524206" cy="0"/>
          </a:xfrm>
          <a:prstGeom prst="line">
            <a:avLst/>
          </a:prstGeom>
          <a:ln w="9525">
            <a:gradFill>
              <a:gsLst>
                <a:gs pos="36000">
                  <a:schemeClr val="accent1">
                    <a:lumMod val="20000"/>
                    <a:lumOff val="80000"/>
                  </a:schemeClr>
                </a:gs>
                <a:gs pos="100000">
                  <a:schemeClr val="bg1">
                    <a:alpha val="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userDrawn="1"/>
        </p:nvSpPr>
        <p:spPr>
          <a:xfrm>
            <a:off x="-584835" y="4953000"/>
            <a:ext cx="4064000" cy="368300"/>
          </a:xfrm>
          <a:prstGeom prst="rect">
            <a:avLst/>
          </a:prstGeom>
          <a:noFill/>
        </p:spPr>
        <p:txBody>
          <a:bodyPr wrap="square" rtlCol="0">
            <a:spAutoFit/>
          </a:bodyPr>
          <a:lstStyle/>
          <a:p>
            <a:endParaRPr lang="zh-CN" altLang="en-US"/>
          </a:p>
        </p:txBody>
      </p:sp>
      <p:sp>
        <p:nvSpPr>
          <p:cNvPr id="20" name="标题占位符 1"/>
          <p:cNvSpPr>
            <a:spLocks noGrp="1"/>
          </p:cNvSpPr>
          <p:nvPr>
            <p:ph type="title"/>
          </p:nvPr>
        </p:nvSpPr>
        <p:spPr>
          <a:xfrm>
            <a:off x="1236345" y="174625"/>
            <a:ext cx="10117455" cy="732790"/>
          </a:xfrm>
          <a:prstGeom prst="rect">
            <a:avLst/>
          </a:prstGeom>
        </p:spPr>
        <p:txBody>
          <a:bodyPr vert="horz" lIns="91440" tIns="45720" rIns="91440" bIns="45720" rtlCol="0" anchor="ctr">
            <a:normAutofit/>
          </a:bodyPr>
          <a:lstStyle>
            <a:lvl1pPr>
              <a:defRPr sz="2800"/>
            </a:lvl1pPr>
          </a:lstStyle>
          <a:p>
            <a:r>
              <a:rPr kumimoji="1" lang="zh-CN" altLang="en-US"/>
              <a:t>单击此处编辑母版标题样式</a:t>
            </a:r>
          </a:p>
        </p:txBody>
      </p:sp>
      <p:sp>
        <p:nvSpPr>
          <p:cNvPr id="21" name="文本占位符 20"/>
          <p:cNvSpPr>
            <a:spLocks noGrp="1"/>
          </p:cNvSpPr>
          <p:nvPr>
            <p:ph type="body" idx="1"/>
          </p:nvPr>
        </p:nvSpPr>
        <p:spPr>
          <a:xfrm>
            <a:off x="483235" y="972185"/>
            <a:ext cx="11400790" cy="5280025"/>
          </a:xfrm>
          <a:prstGeom prst="rect">
            <a:avLst/>
          </a:prstGeom>
        </p:spPr>
        <p:txBody>
          <a:bodyPr vert="horz" lIns="91440" tIns="45720" rIns="91440" bIns="45720" rtlCol="0">
            <a:normAutofit/>
          </a:bodyPr>
          <a:lstStyle>
            <a:lvl1pPr eaLnBrk="1" fontAlgn="auto" latinLnBrk="0" hangingPunct="1">
              <a:lnSpc>
                <a:spcPct val="150000"/>
              </a:lnSpc>
              <a:defRPr sz="2000"/>
            </a:lvl1pPr>
            <a:lvl2pPr eaLnBrk="1" fontAlgn="auto" latinLnBrk="0" hangingPunct="1">
              <a:lnSpc>
                <a:spcPct val="150000"/>
              </a:lnSpc>
              <a:defRPr sz="1800"/>
            </a:lvl2pPr>
            <a:lvl3pPr eaLnBrk="1" fontAlgn="auto" latinLnBrk="0" hangingPunct="1">
              <a:lnSpc>
                <a:spcPct val="150000"/>
              </a:lnSpc>
              <a:defRPr sz="1600"/>
            </a:lvl3pPr>
            <a:lvl4pPr eaLnBrk="1" fontAlgn="auto" latinLnBrk="0" hangingPunct="1">
              <a:lnSpc>
                <a:spcPct val="150000"/>
              </a:lnSpc>
              <a:defRPr sz="1400"/>
            </a:lvl4pPr>
            <a:lvl5pPr eaLnBrk="1" fontAlgn="auto" latinLnBrk="0" hangingPunct="1">
              <a:lnSpc>
                <a:spcPct val="150000"/>
              </a:lnSpc>
              <a:defRPr sz="1600"/>
            </a:lvl5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22" name="灯片编号占位符 21"/>
          <p:cNvSpPr>
            <a:spLocks noGrp="1"/>
          </p:cNvSpPr>
          <p:nvPr>
            <p:ph type="sldNum" sz="quarter" idx="4"/>
          </p:nvPr>
        </p:nvSpPr>
        <p:spPr>
          <a:xfrm>
            <a:off x="11248390" y="6405245"/>
            <a:ext cx="75438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F6C4B5-EF29-C343-A03B-EFBA5CC54A2F}" type="slidenum">
              <a:rPr kumimoji="1" lang="zh-CN" altLang="en-US" smtClean="0"/>
              <a:t>‹#›</a:t>
            </a:fld>
            <a:endParaRPr kumimoji="1" lang="zh-CN" altLang="en-US"/>
          </a:p>
        </p:txBody>
      </p:sp>
      <p:pic>
        <p:nvPicPr>
          <p:cNvPr id="23" name="Picture 8" descr="H:\MY DOCUMENTS\GSICS\logo\GSICS180px.png"/>
          <p:cNvPicPr>
            <a:picLocks noChangeAspect="1" noChangeArrowheads="1"/>
          </p:cNvPicPr>
          <p:nvPr userDrawn="1"/>
        </p:nvPicPr>
        <p:blipFill>
          <a:blip r:embed="rId10" cstate="print"/>
          <a:srcRect/>
          <a:stretch>
            <a:fillRect/>
          </a:stretch>
        </p:blipFill>
        <p:spPr bwMode="auto">
          <a:xfrm>
            <a:off x="10345620" y="139616"/>
            <a:ext cx="1714500" cy="695325"/>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notesSlide" Target="../notesSlides/notesSlide2.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slideLayout" Target="../slideLayouts/slideLayout4.xml"/><Relationship Id="rId2" Type="http://schemas.openxmlformats.org/officeDocument/2006/relationships/tags" Target="../tags/tag2.xml"/><Relationship Id="rId16" Type="http://schemas.openxmlformats.org/officeDocument/2006/relationships/tags" Target="../tags/tag16.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tags" Target="../tags/tag1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tags" Target="../tags/tag24.xml"/><Relationship Id="rId13" Type="http://schemas.openxmlformats.org/officeDocument/2006/relationships/tags" Target="../tags/tag29.xml"/><Relationship Id="rId18" Type="http://schemas.openxmlformats.org/officeDocument/2006/relationships/notesSlide" Target="../notesSlides/notesSlide4.xml"/><Relationship Id="rId3" Type="http://schemas.openxmlformats.org/officeDocument/2006/relationships/tags" Target="../tags/tag19.xml"/><Relationship Id="rId7" Type="http://schemas.openxmlformats.org/officeDocument/2006/relationships/tags" Target="../tags/tag23.xml"/><Relationship Id="rId12" Type="http://schemas.openxmlformats.org/officeDocument/2006/relationships/tags" Target="../tags/tag28.xml"/><Relationship Id="rId17" Type="http://schemas.openxmlformats.org/officeDocument/2006/relationships/slideLayout" Target="../slideLayouts/slideLayout4.xml"/><Relationship Id="rId2" Type="http://schemas.openxmlformats.org/officeDocument/2006/relationships/tags" Target="../tags/tag18.xml"/><Relationship Id="rId16" Type="http://schemas.openxmlformats.org/officeDocument/2006/relationships/tags" Target="../tags/tag32.xml"/><Relationship Id="rId1" Type="http://schemas.openxmlformats.org/officeDocument/2006/relationships/tags" Target="../tags/tag17.xml"/><Relationship Id="rId6" Type="http://schemas.openxmlformats.org/officeDocument/2006/relationships/tags" Target="../tags/tag22.xml"/><Relationship Id="rId11" Type="http://schemas.openxmlformats.org/officeDocument/2006/relationships/tags" Target="../tags/tag27.xml"/><Relationship Id="rId5" Type="http://schemas.openxmlformats.org/officeDocument/2006/relationships/tags" Target="../tags/tag21.xml"/><Relationship Id="rId15" Type="http://schemas.openxmlformats.org/officeDocument/2006/relationships/tags" Target="../tags/tag31.xml"/><Relationship Id="rId10" Type="http://schemas.openxmlformats.org/officeDocument/2006/relationships/tags" Target="../tags/tag26.xml"/><Relationship Id="rId4" Type="http://schemas.openxmlformats.org/officeDocument/2006/relationships/tags" Target="../tags/tag20.xml"/><Relationship Id="rId9" Type="http://schemas.openxmlformats.org/officeDocument/2006/relationships/tags" Target="../tags/tag25.xml"/><Relationship Id="rId14" Type="http://schemas.openxmlformats.org/officeDocument/2006/relationships/tags" Target="../tags/tag30.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image" Target="../media/image6.png"/><Relationship Id="rId7" Type="http://schemas.openxmlformats.org/officeDocument/2006/relationships/diagramData" Target="../diagrams/data2.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9.png"/><Relationship Id="rId11" Type="http://schemas.microsoft.com/office/2007/relationships/diagramDrawing" Target="../diagrams/drawing2.xml"/><Relationship Id="rId5" Type="http://schemas.openxmlformats.org/officeDocument/2006/relationships/image" Target="../media/image8.png"/><Relationship Id="rId10" Type="http://schemas.openxmlformats.org/officeDocument/2006/relationships/diagramColors" Target="../diagrams/colors2.xml"/><Relationship Id="rId4" Type="http://schemas.openxmlformats.org/officeDocument/2006/relationships/image" Target="../media/image7.png"/><Relationship Id="rId9"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8" Type="http://schemas.openxmlformats.org/officeDocument/2006/relationships/tags" Target="../tags/tag40.xml"/><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tags" Target="../tags/tag35.xml"/><Relationship Id="rId7" Type="http://schemas.openxmlformats.org/officeDocument/2006/relationships/tags" Target="../tags/tag39.xml"/><Relationship Id="rId12" Type="http://schemas.openxmlformats.org/officeDocument/2006/relationships/notesSlide" Target="../notesSlides/notesSlide8.xml"/><Relationship Id="rId17" Type="http://schemas.openxmlformats.org/officeDocument/2006/relationships/image" Target="../media/image16.png"/><Relationship Id="rId2" Type="http://schemas.openxmlformats.org/officeDocument/2006/relationships/tags" Target="../tags/tag34.xml"/><Relationship Id="rId16" Type="http://schemas.openxmlformats.org/officeDocument/2006/relationships/image" Target="../media/image15.png"/><Relationship Id="rId1" Type="http://schemas.openxmlformats.org/officeDocument/2006/relationships/tags" Target="../tags/tag33.xml"/><Relationship Id="rId6" Type="http://schemas.openxmlformats.org/officeDocument/2006/relationships/tags" Target="../tags/tag38.xml"/><Relationship Id="rId11" Type="http://schemas.openxmlformats.org/officeDocument/2006/relationships/slideLayout" Target="../slideLayouts/slideLayout2.xml"/><Relationship Id="rId5" Type="http://schemas.openxmlformats.org/officeDocument/2006/relationships/tags" Target="../tags/tag37.xml"/><Relationship Id="rId15" Type="http://schemas.openxmlformats.org/officeDocument/2006/relationships/image" Target="../media/image14.png"/><Relationship Id="rId10" Type="http://schemas.openxmlformats.org/officeDocument/2006/relationships/tags" Target="../tags/tag42.xml"/><Relationship Id="rId4" Type="http://schemas.openxmlformats.org/officeDocument/2006/relationships/tags" Target="../tags/tag36.xml"/><Relationship Id="rId9" Type="http://schemas.openxmlformats.org/officeDocument/2006/relationships/tags" Target="../tags/tag41.xml"/><Relationship Id="rId14" Type="http://schemas.openxmlformats.org/officeDocument/2006/relationships/image" Target="../media/image13.png"/></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9.xml"/><Relationship Id="rId13" Type="http://schemas.openxmlformats.org/officeDocument/2006/relationships/image" Target="../media/image22.png"/><Relationship Id="rId3" Type="http://schemas.openxmlformats.org/officeDocument/2006/relationships/tags" Target="../tags/tag45.xml"/><Relationship Id="rId7" Type="http://schemas.openxmlformats.org/officeDocument/2006/relationships/slideLayout" Target="../slideLayouts/slideLayout2.xml"/><Relationship Id="rId12" Type="http://schemas.openxmlformats.org/officeDocument/2006/relationships/image" Target="../media/image21.png"/><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tags" Target="../tags/tag48.xml"/><Relationship Id="rId11" Type="http://schemas.openxmlformats.org/officeDocument/2006/relationships/image" Target="../media/image20.png"/><Relationship Id="rId5" Type="http://schemas.openxmlformats.org/officeDocument/2006/relationships/tags" Target="../tags/tag47.xml"/><Relationship Id="rId10" Type="http://schemas.openxmlformats.org/officeDocument/2006/relationships/image" Target="../media/image19.png"/><Relationship Id="rId4" Type="http://schemas.openxmlformats.org/officeDocument/2006/relationships/tags" Target="../tags/tag46.xml"/><Relationship Id="rId9" Type="http://schemas.openxmlformats.org/officeDocument/2006/relationships/image" Target="../media/image18.png"/><Relationship Id="rId1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diagramData" Target="../diagrams/data3.xml"/><Relationship Id="rId3" Type="http://schemas.openxmlformats.org/officeDocument/2006/relationships/image" Target="../media/image27.tiff"/><Relationship Id="rId7" Type="http://schemas.openxmlformats.org/officeDocument/2006/relationships/image" Target="../media/image31.png"/><Relationship Id="rId12" Type="http://schemas.openxmlformats.org/officeDocument/2006/relationships/image" Target="../media/image36.png"/><Relationship Id="rId17" Type="http://schemas.microsoft.com/office/2007/relationships/diagramDrawing" Target="../diagrams/drawing3.xml"/><Relationship Id="rId2" Type="http://schemas.openxmlformats.org/officeDocument/2006/relationships/notesSlide" Target="../notesSlides/notesSlide11.xml"/><Relationship Id="rId16" Type="http://schemas.openxmlformats.org/officeDocument/2006/relationships/diagramColors" Target="../diagrams/colors3.xml"/><Relationship Id="rId1" Type="http://schemas.openxmlformats.org/officeDocument/2006/relationships/slideLayout" Target="../slideLayouts/slideLayout2.xml"/><Relationship Id="rId6" Type="http://schemas.openxmlformats.org/officeDocument/2006/relationships/image" Target="../media/image30.jpeg"/><Relationship Id="rId11" Type="http://schemas.openxmlformats.org/officeDocument/2006/relationships/image" Target="../media/image35.png"/><Relationship Id="rId5" Type="http://schemas.openxmlformats.org/officeDocument/2006/relationships/image" Target="../media/image29.jpeg"/><Relationship Id="rId15" Type="http://schemas.openxmlformats.org/officeDocument/2006/relationships/diagramQuickStyle" Target="../diagrams/quickStyle3.xml"/><Relationship Id="rId10" Type="http://schemas.openxmlformats.org/officeDocument/2006/relationships/image" Target="../media/image34.png"/><Relationship Id="rId4" Type="http://schemas.openxmlformats.org/officeDocument/2006/relationships/image" Target="../media/image28.jpeg"/><Relationship Id="rId9" Type="http://schemas.openxmlformats.org/officeDocument/2006/relationships/image" Target="../media/image33.png"/><Relationship Id="rId1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8" Type="http://schemas.openxmlformats.org/officeDocument/2006/relationships/tags" Target="../tags/tag56.xml"/><Relationship Id="rId13" Type="http://schemas.openxmlformats.org/officeDocument/2006/relationships/tags" Target="../tags/tag61.xml"/><Relationship Id="rId18" Type="http://schemas.openxmlformats.org/officeDocument/2006/relationships/notesSlide" Target="../notesSlides/notesSlide12.xml"/><Relationship Id="rId3" Type="http://schemas.openxmlformats.org/officeDocument/2006/relationships/tags" Target="../tags/tag51.xml"/><Relationship Id="rId7" Type="http://schemas.openxmlformats.org/officeDocument/2006/relationships/tags" Target="../tags/tag55.xml"/><Relationship Id="rId12" Type="http://schemas.openxmlformats.org/officeDocument/2006/relationships/tags" Target="../tags/tag60.xml"/><Relationship Id="rId17" Type="http://schemas.openxmlformats.org/officeDocument/2006/relationships/slideLayout" Target="../slideLayouts/slideLayout4.xml"/><Relationship Id="rId2" Type="http://schemas.openxmlformats.org/officeDocument/2006/relationships/tags" Target="../tags/tag50.xml"/><Relationship Id="rId16" Type="http://schemas.openxmlformats.org/officeDocument/2006/relationships/tags" Target="../tags/tag64.xml"/><Relationship Id="rId1" Type="http://schemas.openxmlformats.org/officeDocument/2006/relationships/tags" Target="../tags/tag49.xml"/><Relationship Id="rId6" Type="http://schemas.openxmlformats.org/officeDocument/2006/relationships/tags" Target="../tags/tag54.xml"/><Relationship Id="rId11" Type="http://schemas.openxmlformats.org/officeDocument/2006/relationships/tags" Target="../tags/tag59.xml"/><Relationship Id="rId5" Type="http://schemas.openxmlformats.org/officeDocument/2006/relationships/tags" Target="../tags/tag53.xml"/><Relationship Id="rId15" Type="http://schemas.openxmlformats.org/officeDocument/2006/relationships/tags" Target="../tags/tag63.xml"/><Relationship Id="rId10" Type="http://schemas.openxmlformats.org/officeDocument/2006/relationships/tags" Target="../tags/tag58.xml"/><Relationship Id="rId4" Type="http://schemas.openxmlformats.org/officeDocument/2006/relationships/tags" Target="../tags/tag52.xml"/><Relationship Id="rId9" Type="http://schemas.openxmlformats.org/officeDocument/2006/relationships/tags" Target="../tags/tag57.xml"/><Relationship Id="rId14" Type="http://schemas.openxmlformats.org/officeDocument/2006/relationships/tags" Target="../tags/tag62.xml"/></Relationships>
</file>

<file path=ppt/slides/_rels/slide13.xml.rels><?xml version="1.0" encoding="UTF-8" standalone="yes"?>
<Relationships xmlns="http://schemas.openxmlformats.org/package/2006/relationships"><Relationship Id="rId8" Type="http://schemas.openxmlformats.org/officeDocument/2006/relationships/tags" Target="../tags/tag72.xml"/><Relationship Id="rId13" Type="http://schemas.openxmlformats.org/officeDocument/2006/relationships/image" Target="../media/image39.png"/><Relationship Id="rId3" Type="http://schemas.openxmlformats.org/officeDocument/2006/relationships/tags" Target="../tags/tag67.xml"/><Relationship Id="rId7" Type="http://schemas.openxmlformats.org/officeDocument/2006/relationships/tags" Target="../tags/tag71.xml"/><Relationship Id="rId12" Type="http://schemas.openxmlformats.org/officeDocument/2006/relationships/image" Target="../media/image38.png"/><Relationship Id="rId2" Type="http://schemas.openxmlformats.org/officeDocument/2006/relationships/tags" Target="../tags/tag66.xml"/><Relationship Id="rId1" Type="http://schemas.openxmlformats.org/officeDocument/2006/relationships/tags" Target="../tags/tag65.xml"/><Relationship Id="rId6" Type="http://schemas.openxmlformats.org/officeDocument/2006/relationships/tags" Target="../tags/tag70.xml"/><Relationship Id="rId11" Type="http://schemas.openxmlformats.org/officeDocument/2006/relationships/image" Target="../media/image37.png"/><Relationship Id="rId5" Type="http://schemas.openxmlformats.org/officeDocument/2006/relationships/tags" Target="../tags/tag69.xml"/><Relationship Id="rId10" Type="http://schemas.openxmlformats.org/officeDocument/2006/relationships/notesSlide" Target="../notesSlides/notesSlide13.xml"/><Relationship Id="rId4" Type="http://schemas.openxmlformats.org/officeDocument/2006/relationships/tags" Target="../tags/tag68.xml"/><Relationship Id="rId9" Type="http://schemas.openxmlformats.org/officeDocument/2006/relationships/slideLayout" Target="../slideLayouts/slideLayout2.xml"/><Relationship Id="rId14" Type="http://schemas.openxmlformats.org/officeDocument/2006/relationships/image" Target="../media/image40.png"/></Relationships>
</file>

<file path=ppt/slides/_rels/slide14.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tags" Target="../tags/tag75.xml"/><Relationship Id="rId7" Type="http://schemas.openxmlformats.org/officeDocument/2006/relationships/image" Target="../media/image41.png"/><Relationship Id="rId12" Type="http://schemas.openxmlformats.org/officeDocument/2006/relationships/image" Target="../media/image46.png"/><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notesSlide" Target="../notesSlides/notesSlide14.xml"/><Relationship Id="rId11" Type="http://schemas.openxmlformats.org/officeDocument/2006/relationships/image" Target="../media/image45.png"/><Relationship Id="rId5" Type="http://schemas.openxmlformats.org/officeDocument/2006/relationships/slideLayout" Target="../slideLayouts/slideLayout1.xml"/><Relationship Id="rId10" Type="http://schemas.openxmlformats.org/officeDocument/2006/relationships/image" Target="../media/image44.png"/><Relationship Id="rId4" Type="http://schemas.openxmlformats.org/officeDocument/2006/relationships/tags" Target="../tags/tag76.xml"/><Relationship Id="rId9" Type="http://schemas.openxmlformats.org/officeDocument/2006/relationships/image" Target="../media/image43.png"/></Relationships>
</file>

<file path=ppt/slides/_rels/slide1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16.xml.rels><?xml version="1.0" encoding="UTF-8" standalone="yes"?>
<Relationships xmlns="http://schemas.openxmlformats.org/package/2006/relationships"><Relationship Id="rId8" Type="http://schemas.openxmlformats.org/officeDocument/2006/relationships/tags" Target="../tags/tag84.xml"/><Relationship Id="rId13" Type="http://schemas.openxmlformats.org/officeDocument/2006/relationships/tags" Target="../tags/tag89.xml"/><Relationship Id="rId18" Type="http://schemas.openxmlformats.org/officeDocument/2006/relationships/notesSlide" Target="../notesSlides/notesSlide16.xml"/><Relationship Id="rId3" Type="http://schemas.openxmlformats.org/officeDocument/2006/relationships/tags" Target="../tags/tag79.xml"/><Relationship Id="rId7" Type="http://schemas.openxmlformats.org/officeDocument/2006/relationships/tags" Target="../tags/tag83.xml"/><Relationship Id="rId12" Type="http://schemas.openxmlformats.org/officeDocument/2006/relationships/tags" Target="../tags/tag88.xml"/><Relationship Id="rId17" Type="http://schemas.openxmlformats.org/officeDocument/2006/relationships/slideLayout" Target="../slideLayouts/slideLayout4.xml"/><Relationship Id="rId2" Type="http://schemas.openxmlformats.org/officeDocument/2006/relationships/tags" Target="../tags/tag78.xml"/><Relationship Id="rId16" Type="http://schemas.openxmlformats.org/officeDocument/2006/relationships/tags" Target="../tags/tag92.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tags" Target="../tags/tag87.xml"/><Relationship Id="rId5" Type="http://schemas.openxmlformats.org/officeDocument/2006/relationships/tags" Target="../tags/tag81.xml"/><Relationship Id="rId15" Type="http://schemas.openxmlformats.org/officeDocument/2006/relationships/tags" Target="../tags/tag91.xml"/><Relationship Id="rId10" Type="http://schemas.openxmlformats.org/officeDocument/2006/relationships/tags" Target="../tags/tag86.xml"/><Relationship Id="rId4" Type="http://schemas.openxmlformats.org/officeDocument/2006/relationships/tags" Target="../tags/tag80.xml"/><Relationship Id="rId9" Type="http://schemas.openxmlformats.org/officeDocument/2006/relationships/tags" Target="../tags/tag85.xml"/><Relationship Id="rId14" Type="http://schemas.openxmlformats.org/officeDocument/2006/relationships/tags" Target="../tags/tag9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1860550" y="5276850"/>
            <a:ext cx="9484360" cy="1198880"/>
          </a:xfrm>
          <a:prstGeom prst="rect">
            <a:avLst/>
          </a:prstGeom>
          <a:noFill/>
        </p:spPr>
        <p:txBody>
          <a:bodyPr wrap="square" rtlCol="0">
            <a:spAutoFit/>
          </a:bodyPr>
          <a:lstStyle/>
          <a:p>
            <a:pPr lvl="0" indent="0" algn="ctr" fontAlgn="auto">
              <a:lnSpc>
                <a:spcPct val="150000"/>
              </a:lnSpc>
              <a:defRPr/>
            </a:pPr>
            <a:r>
              <a:rPr lang="en-US" altLang="zh-CN" sz="1600" b="1" dirty="0">
                <a:ln w="12700">
                  <a:noFill/>
                </a:ln>
                <a:latin typeface="微软雅黑" panose="020B0503020204020204" pitchFamily="34" charset="-122"/>
                <a:ea typeface="微软雅黑" panose="020B0503020204020204" pitchFamily="34" charset="-122"/>
                <a:cs typeface="Helvetica Neue" panose="02000503000000020004" pitchFamily="2" charset="0"/>
                <a:sym typeface="+mn-lt"/>
              </a:rPr>
              <a:t>Li Yuan1, </a:t>
            </a:r>
            <a:r>
              <a:rPr lang="en-US" altLang="zh-CN" sz="1600" b="1" dirty="0" smtClean="0">
                <a:ln w="12700">
                  <a:noFill/>
                </a:ln>
                <a:latin typeface="微软雅黑" panose="020B0503020204020204" pitchFamily="34" charset="-122"/>
                <a:ea typeface="微软雅黑" panose="020B0503020204020204" pitchFamily="34" charset="-122"/>
                <a:cs typeface="Helvetica Neue" panose="02000503000000020004" pitchFamily="2" charset="0"/>
                <a:sym typeface="+mn-lt"/>
              </a:rPr>
              <a:t>Liu </a:t>
            </a:r>
            <a:r>
              <a:rPr lang="en-US" altLang="zh-CN" sz="1600" b="1" dirty="0">
                <a:ln w="12700">
                  <a:noFill/>
                </a:ln>
                <a:latin typeface="微软雅黑" panose="020B0503020204020204" pitchFamily="34" charset="-122"/>
                <a:ea typeface="微软雅黑" panose="020B0503020204020204" pitchFamily="34" charset="-122"/>
                <a:cs typeface="Helvetica Neue" panose="02000503000000020004" pitchFamily="2" charset="0"/>
                <a:sym typeface="+mn-lt"/>
              </a:rPr>
              <a:t>Song1, </a:t>
            </a:r>
            <a:r>
              <a:rPr lang="en-US" altLang="zh-CN" sz="1600" b="1" dirty="0" smtClean="0">
                <a:ln w="12700">
                  <a:noFill/>
                </a:ln>
                <a:latin typeface="微软雅黑" panose="020B0503020204020204" pitchFamily="34" charset="-122"/>
                <a:ea typeface="微软雅黑" panose="020B0503020204020204" pitchFamily="34" charset="-122"/>
                <a:cs typeface="Helvetica Neue" panose="02000503000000020004" pitchFamily="2" charset="0"/>
                <a:sym typeface="+mn-lt"/>
              </a:rPr>
              <a:t>Wang </a:t>
            </a:r>
            <a:r>
              <a:rPr lang="en-US" altLang="zh-CN" sz="1600" b="1" dirty="0">
                <a:ln w="12700">
                  <a:noFill/>
                </a:ln>
                <a:latin typeface="微软雅黑" panose="020B0503020204020204" pitchFamily="34" charset="-122"/>
                <a:ea typeface="微软雅黑" panose="020B0503020204020204" pitchFamily="34" charset="-122"/>
                <a:cs typeface="Helvetica Neue" panose="02000503000000020004" pitchFamily="2" charset="0"/>
                <a:sym typeface="+mn-lt"/>
              </a:rPr>
              <a:t>Jiachen1, Li </a:t>
            </a:r>
            <a:r>
              <a:rPr lang="en-US" altLang="zh-CN" sz="1600" b="1" dirty="0" smtClean="0">
                <a:ln w="12700">
                  <a:noFill/>
                </a:ln>
                <a:latin typeface="微软雅黑" panose="020B0503020204020204" pitchFamily="34" charset="-122"/>
                <a:ea typeface="微软雅黑" panose="020B0503020204020204" pitchFamily="34" charset="-122"/>
                <a:cs typeface="Helvetica Neue" panose="02000503000000020004" pitchFamily="2" charset="0"/>
                <a:sym typeface="+mn-lt"/>
              </a:rPr>
              <a:t>Zhanfeng2, Lin Guanyu2 </a:t>
            </a:r>
            <a:endParaRPr lang="en-US" altLang="zh-CN" sz="1600" b="1" dirty="0">
              <a:ln w="12700">
                <a:noFill/>
              </a:ln>
              <a:latin typeface="微软雅黑" panose="020B0503020204020204" pitchFamily="34" charset="-122"/>
              <a:ea typeface="微软雅黑" panose="020B0503020204020204" pitchFamily="34" charset="-122"/>
              <a:cs typeface="Helvetica Neue" panose="02000503000000020004" pitchFamily="2" charset="0"/>
              <a:sym typeface="+mn-lt"/>
            </a:endParaRPr>
          </a:p>
          <a:p>
            <a:pPr lvl="0" indent="0" algn="ctr" fontAlgn="auto">
              <a:lnSpc>
                <a:spcPct val="150000"/>
              </a:lnSpc>
              <a:defRPr/>
            </a:pPr>
            <a:r>
              <a:rPr lang="en-US" altLang="zh-CN" sz="1600" b="1" dirty="0" smtClean="0">
                <a:ln w="12700">
                  <a:noFill/>
                </a:ln>
                <a:latin typeface="微软雅黑" panose="020B0503020204020204" pitchFamily="34" charset="-122"/>
                <a:ea typeface="微软雅黑" panose="020B0503020204020204" pitchFamily="34" charset="-122"/>
                <a:cs typeface="Helvetica Neue" panose="02000503000000020004" pitchFamily="2" charset="0"/>
                <a:sym typeface="+mn-lt"/>
              </a:rPr>
              <a:t>, Zhang Xiaoyun3 </a:t>
            </a:r>
            <a:r>
              <a:rPr lang="en-US" altLang="zh-CN" sz="1600" b="1" dirty="0">
                <a:ln w="12700">
                  <a:noFill/>
                </a:ln>
                <a:latin typeface="微软雅黑" panose="020B0503020204020204" pitchFamily="34" charset="-122"/>
                <a:ea typeface="微软雅黑" panose="020B0503020204020204" pitchFamily="34" charset="-122"/>
                <a:cs typeface="Helvetica Neue" panose="02000503000000020004" pitchFamily="2" charset="0"/>
                <a:sym typeface="+mn-lt"/>
              </a:rPr>
              <a:t>, Jiang </a:t>
            </a:r>
            <a:r>
              <a:rPr lang="en-US" altLang="zh-CN" sz="1600" b="1" dirty="0" smtClean="0">
                <a:ln w="12700">
                  <a:noFill/>
                </a:ln>
                <a:latin typeface="微软雅黑" panose="020B0503020204020204" pitchFamily="34" charset="-122"/>
                <a:ea typeface="微软雅黑" panose="020B0503020204020204" pitchFamily="34" charset="-122"/>
                <a:cs typeface="Helvetica Neue" panose="02000503000000020004" pitchFamily="2" charset="0"/>
                <a:sym typeface="+mn-lt"/>
              </a:rPr>
              <a:t>Ruonan3</a:t>
            </a:r>
          </a:p>
          <a:p>
            <a:pPr lvl="0" indent="0" algn="ctr" fontAlgn="auto">
              <a:lnSpc>
                <a:spcPct val="150000"/>
              </a:lnSpc>
              <a:defRPr/>
            </a:pPr>
            <a:r>
              <a:rPr lang="en-US" altLang="zh-CN" sz="1600" b="1" dirty="0">
                <a:ln w="12700">
                  <a:noFill/>
                </a:ln>
                <a:latin typeface="微软雅黑" panose="020B0503020204020204" pitchFamily="34" charset="-122"/>
                <a:ea typeface="微软雅黑" panose="020B0503020204020204" pitchFamily="34" charset="-122"/>
                <a:cs typeface="Helvetica Neue" panose="02000503000000020004" pitchFamily="2" charset="0"/>
                <a:sym typeface="+mn-lt"/>
              </a:rPr>
              <a:t>1 NSMC 2 CIOMP 3 ShineTek</a:t>
            </a:r>
          </a:p>
        </p:txBody>
      </p:sp>
      <p:sp>
        <p:nvSpPr>
          <p:cNvPr id="7" name="文本框 6"/>
          <p:cNvSpPr txBox="1"/>
          <p:nvPr/>
        </p:nvSpPr>
        <p:spPr>
          <a:xfrm>
            <a:off x="1616675" y="2665609"/>
            <a:ext cx="8958650" cy="2062103"/>
          </a:xfrm>
          <a:prstGeom prst="rect">
            <a:avLst/>
          </a:prstGeom>
          <a:noFill/>
        </p:spPr>
        <p:txBody>
          <a:bodyPr wrap="square" rtlCol="0">
            <a:spAutoFit/>
          </a:bodyPr>
          <a:lstStyle/>
          <a:p>
            <a:pPr algn="ctr"/>
            <a:r>
              <a:rPr lang="en-US" altLang="zh-CN" sz="3200" b="1" dirty="0">
                <a:solidFill>
                  <a:srgbClr val="FFFFFF"/>
                </a:solidFill>
                <a:effectLst>
                  <a:outerShdw blurRad="101600" dist="76200" dir="2700000" algn="tl" rotWithShape="0">
                    <a:prstClr val="black">
                      <a:alpha val="40000"/>
                    </a:prstClr>
                  </a:outerShdw>
                </a:effectLst>
                <a:latin typeface="微软雅黑" panose="020B0503020204020204" pitchFamily="34" charset="-122"/>
                <a:ea typeface="微软雅黑" panose="020B0503020204020204" pitchFamily="34" charset="-122"/>
              </a:rPr>
              <a:t>On-Orbit Performance Algorithm Optimization and Global Calibration Consistency Verification of the OMS-L Instrument</a:t>
            </a:r>
            <a:endParaRPr kumimoji="1" lang="en-US" altLang="zh-CN" sz="3200" b="1" dirty="0" smtClean="0">
              <a:solidFill>
                <a:srgbClr val="FFFFFF"/>
              </a:solidFill>
              <a:effectLst>
                <a:outerShdw blurRad="101600" dist="76200" dir="2700000" algn="tl" rotWithShape="0">
                  <a:prstClr val="black">
                    <a:alpha val="40000"/>
                  </a:prstClr>
                </a:outerShdw>
              </a:effectLst>
              <a:latin typeface="微软雅黑" panose="020B0503020204020204" pitchFamily="34" charset="-122"/>
              <a:ea typeface="微软雅黑" panose="020B0503020204020204" pitchFamily="34" charset="-122"/>
              <a:sym typeface="+mn-ea"/>
            </a:endParaRPr>
          </a:p>
        </p:txBody>
      </p:sp>
      <p:sp>
        <p:nvSpPr>
          <p:cNvPr id="11" name="文本框 8"/>
          <p:cNvSpPr txBox="1"/>
          <p:nvPr/>
        </p:nvSpPr>
        <p:spPr>
          <a:xfrm>
            <a:off x="3887102" y="6521665"/>
            <a:ext cx="7360826" cy="337185"/>
          </a:xfrm>
          <a:prstGeom prst="rect">
            <a:avLst/>
          </a:prstGeom>
          <a:noFill/>
        </p:spPr>
        <p:txBody>
          <a:bodyPr wrap="square" rtlCol="0">
            <a:spAutoFit/>
          </a:bodyPr>
          <a:lstStyle/>
          <a:p>
            <a:pPr lvl="0">
              <a:defRPr/>
            </a:pPr>
            <a:r>
              <a:rPr lang="en-US" altLang="zh-CN" sz="1600" b="1" dirty="0" smtClean="0">
                <a:ln w="12700">
                  <a:noFill/>
                </a:ln>
                <a:latin typeface="微软雅黑" panose="020B0503020204020204" pitchFamily="34" charset="-122"/>
                <a:ea typeface="微软雅黑" panose="020B0503020204020204" pitchFamily="34" charset="-122"/>
                <a:cs typeface="Helvetica Neue" panose="02000503000000020004" pitchFamily="2" charset="0"/>
                <a:sym typeface="+mn-lt"/>
              </a:rPr>
              <a:t>2026 </a:t>
            </a:r>
            <a:r>
              <a:rPr lang="en-US" altLang="zh-CN" sz="1600" b="1" dirty="0">
                <a:ln w="12700">
                  <a:noFill/>
                </a:ln>
                <a:latin typeface="微软雅黑" panose="020B0503020204020204" pitchFamily="34" charset="-122"/>
                <a:ea typeface="微软雅黑" panose="020B0503020204020204" pitchFamily="34" charset="-122"/>
                <a:cs typeface="Helvetica Neue" panose="02000503000000020004" pitchFamily="2" charset="0"/>
                <a:sym typeface="+mn-lt"/>
              </a:rPr>
              <a:t>GSICS Annual Meeting</a:t>
            </a:r>
            <a:r>
              <a:rPr lang="en-US" altLang="zh-CN" sz="1600" b="1" dirty="0" smtClean="0">
                <a:ln w="12700">
                  <a:noFill/>
                </a:ln>
                <a:latin typeface="微软雅黑" panose="020B0503020204020204" pitchFamily="34" charset="-122"/>
                <a:ea typeface="微软雅黑" panose="020B0503020204020204" pitchFamily="34" charset="-122"/>
                <a:cs typeface="Helvetica Neue" panose="02000503000000020004" pitchFamily="2" charset="0"/>
                <a:sym typeface="+mn-lt"/>
              </a:rPr>
              <a:t>, Ottawa, Canada, </a:t>
            </a:r>
            <a:r>
              <a:rPr lang="en-US" altLang="zh-CN" sz="1600" b="1" dirty="0">
                <a:ln w="12700">
                  <a:noFill/>
                </a:ln>
                <a:latin typeface="微软雅黑" panose="020B0503020204020204" pitchFamily="34" charset="-122"/>
                <a:ea typeface="微软雅黑" panose="020B0503020204020204" pitchFamily="34" charset="-122"/>
                <a:cs typeface="Helvetica Neue" panose="02000503000000020004" pitchFamily="2" charset="0"/>
                <a:sym typeface="+mn-lt"/>
              </a:rPr>
              <a:t>25 March</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custDataLst>
              <p:tags r:id="rId1"/>
            </p:custDataLst>
          </p:nvPr>
        </p:nvGrpSpPr>
        <p:grpSpPr>
          <a:xfrm>
            <a:off x="5157013" y="1687461"/>
            <a:ext cx="4093298" cy="533400"/>
            <a:chOff x="6238875" y="1704975"/>
            <a:chExt cx="4093298" cy="533400"/>
          </a:xfrm>
        </p:grpSpPr>
        <p:sp>
          <p:nvSpPr>
            <p:cNvPr id="5" name="文本框 6"/>
            <p:cNvSpPr txBox="1"/>
            <p:nvPr>
              <p:custDataLst>
                <p:tags r:id="rId14"/>
              </p:custDataLst>
            </p:nvPr>
          </p:nvSpPr>
          <p:spPr>
            <a:xfrm>
              <a:off x="6789508" y="1716082"/>
              <a:ext cx="3542665" cy="521970"/>
            </a:xfrm>
            <a:prstGeom prst="rect">
              <a:avLst/>
            </a:prstGeom>
            <a:noFill/>
          </p:spPr>
          <p:txBody>
            <a:bodyPr wrap="none" rtlCol="0">
              <a:spAutoFit/>
              <a:scene3d>
                <a:camera prst="orthographicFront"/>
                <a:lightRig rig="threePt" dir="t"/>
              </a:scene3d>
              <a:sp3d contourW="12700"/>
            </a:bodyPr>
            <a:lstStyle/>
            <a:p>
              <a:pPr algn="l" defTabSz="685800">
                <a:defRPr/>
              </a:pPr>
              <a:r>
                <a:rPr lang="en-US" altLang="zh-CN" sz="2800" b="1" dirty="0">
                  <a:solidFill>
                    <a:schemeClr val="accent1">
                      <a:lumMod val="75000"/>
                    </a:schemeClr>
                  </a:solidFill>
                  <a:latin typeface="微软雅黑" panose="020B0503020204020204" pitchFamily="34" charset="-122"/>
                  <a:ea typeface="微软雅黑" panose="020B0503020204020204" pitchFamily="34" charset="-122"/>
                </a:rPr>
                <a:t>Instrument Review</a:t>
              </a:r>
            </a:p>
          </p:txBody>
        </p:sp>
        <p:grpSp>
          <p:nvGrpSpPr>
            <p:cNvPr id="7" name="组合 6"/>
            <p:cNvGrpSpPr/>
            <p:nvPr/>
          </p:nvGrpSpPr>
          <p:grpSpPr>
            <a:xfrm>
              <a:off x="6238875" y="1704975"/>
              <a:ext cx="533400" cy="533400"/>
              <a:chOff x="6238875" y="1704975"/>
              <a:chExt cx="533400" cy="533400"/>
            </a:xfrm>
          </p:grpSpPr>
          <p:sp>
            <p:nvSpPr>
              <p:cNvPr id="8" name="菱形 7"/>
              <p:cNvSpPr/>
              <p:nvPr>
                <p:custDataLst>
                  <p:tags r:id="rId15"/>
                </p:custDataLst>
              </p:nvPr>
            </p:nvSpPr>
            <p:spPr>
              <a:xfrm>
                <a:off x="6238875" y="1704975"/>
                <a:ext cx="533400" cy="533400"/>
              </a:xfrm>
              <a:prstGeom prst="diamond">
                <a:avLst/>
              </a:prstGeom>
              <a:solidFill>
                <a:schemeClr val="accent1"/>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defTabSz="685800" eaLnBrk="1" fontAlgn="auto" hangingPunct="1">
                  <a:spcBef>
                    <a:spcPts val="0"/>
                  </a:spcBef>
                  <a:spcAft>
                    <a:spcPts val="0"/>
                  </a:spcAft>
                  <a:defRPr/>
                </a:pPr>
                <a:endParaRPr lang="zh-CN" altLang="en-US" sz="2000">
                  <a:solidFill>
                    <a:schemeClr val="tx1"/>
                  </a:solidFill>
                  <a:latin typeface="微软雅黑" panose="020B0503020204020204" pitchFamily="34" charset="-122"/>
                  <a:ea typeface="微软雅黑" panose="020B0503020204020204" pitchFamily="34" charset="-122"/>
                </a:endParaRPr>
              </a:p>
            </p:txBody>
          </p:sp>
          <p:sp>
            <p:nvSpPr>
              <p:cNvPr id="9" name="文本框 9"/>
              <p:cNvSpPr txBox="1"/>
              <p:nvPr>
                <p:custDataLst>
                  <p:tags r:id="rId16"/>
                </p:custDataLst>
              </p:nvPr>
            </p:nvSpPr>
            <p:spPr>
              <a:xfrm>
                <a:off x="6278370" y="1778618"/>
                <a:ext cx="474855" cy="406400"/>
              </a:xfrm>
              <a:prstGeom prst="rect">
                <a:avLst/>
              </a:prstGeom>
              <a:noFill/>
            </p:spPr>
            <p:txBody>
              <a:bodyPr wrap="square" rtlCol="0">
                <a:spAutoFit/>
                <a:scene3d>
                  <a:camera prst="orthographicFront"/>
                  <a:lightRig rig="threePt" dir="t"/>
                </a:scene3d>
                <a:sp3d contourW="12700"/>
              </a:bodyPr>
              <a:lstStyle/>
              <a:p>
                <a:pPr algn="ctr" defTabSz="685800" eaLnBrk="1" fontAlgn="auto" hangingPunct="1">
                  <a:lnSpc>
                    <a:spcPct val="114000"/>
                  </a:lnSpc>
                  <a:spcBef>
                    <a:spcPts val="0"/>
                  </a:spcBef>
                  <a:spcAft>
                    <a:spcPts val="0"/>
                  </a:spcAft>
                  <a:defRPr/>
                </a:pPr>
                <a:r>
                  <a:rPr lang="en-US" altLang="zh-CN" dirty="0" smtClean="0">
                    <a:latin typeface="微软雅黑" panose="020B0503020204020204" pitchFamily="34" charset="-122"/>
                    <a:ea typeface="微软雅黑" panose="020B0503020204020204" pitchFamily="34" charset="-122"/>
                  </a:rPr>
                  <a:t>1</a:t>
                </a:r>
              </a:p>
            </p:txBody>
          </p:sp>
        </p:grpSp>
      </p:grpSp>
      <p:grpSp>
        <p:nvGrpSpPr>
          <p:cNvPr id="10" name="组合 9"/>
          <p:cNvGrpSpPr/>
          <p:nvPr>
            <p:custDataLst>
              <p:tags r:id="rId2"/>
            </p:custDataLst>
          </p:nvPr>
        </p:nvGrpSpPr>
        <p:grpSpPr>
          <a:xfrm>
            <a:off x="5157013" y="2604713"/>
            <a:ext cx="6263641" cy="1141095"/>
            <a:chOff x="6238875" y="2670175"/>
            <a:chExt cx="6263674" cy="1142189"/>
          </a:xfrm>
        </p:grpSpPr>
        <p:sp>
          <p:nvSpPr>
            <p:cNvPr id="11" name="文本框 11"/>
            <p:cNvSpPr txBox="1"/>
            <p:nvPr>
              <p:custDataLst>
                <p:tags r:id="rId11"/>
              </p:custDataLst>
            </p:nvPr>
          </p:nvSpPr>
          <p:spPr>
            <a:xfrm>
              <a:off x="6731003" y="2680339"/>
              <a:ext cx="5771546" cy="1132025"/>
            </a:xfrm>
            <a:prstGeom prst="rect">
              <a:avLst/>
            </a:prstGeom>
            <a:noFill/>
          </p:spPr>
          <p:txBody>
            <a:bodyPr wrap="none" rtlCol="0">
              <a:noAutofit/>
              <a:scene3d>
                <a:camera prst="orthographicFront"/>
                <a:lightRig rig="threePt" dir="t"/>
              </a:scene3d>
              <a:sp3d contourW="12700"/>
            </a:bodyPr>
            <a:lstStyle/>
            <a:p>
              <a:pPr algn="l" defTabSz="685800">
                <a:defRPr/>
              </a:pPr>
              <a:r>
                <a:rPr lang="en-US" altLang="zh-CN" sz="2800" b="1" dirty="0" smtClean="0">
                  <a:solidFill>
                    <a:schemeClr val="bg1">
                      <a:lumMod val="75000"/>
                    </a:schemeClr>
                  </a:solidFill>
                  <a:latin typeface="微软雅黑" panose="020B0503020204020204" pitchFamily="34" charset="-122"/>
                  <a:ea typeface="微软雅黑" panose="020B0503020204020204" pitchFamily="34" charset="-122"/>
                </a:rPr>
                <a:t>On-Orbit Performance and </a:t>
              </a:r>
            </a:p>
            <a:p>
              <a:pPr algn="l" defTabSz="685800">
                <a:defRPr/>
              </a:pPr>
              <a:r>
                <a:rPr lang="en-US" altLang="zh-CN" sz="2800" b="1" dirty="0" smtClean="0">
                  <a:solidFill>
                    <a:schemeClr val="bg1">
                      <a:lumMod val="75000"/>
                    </a:schemeClr>
                  </a:solidFill>
                  <a:latin typeface="微软雅黑" panose="020B0503020204020204" pitchFamily="34" charset="-122"/>
                  <a:ea typeface="微软雅黑" panose="020B0503020204020204" pitchFamily="34" charset="-122"/>
                </a:rPr>
                <a:t>Algorithm Optimization</a:t>
              </a:r>
            </a:p>
          </p:txBody>
        </p:sp>
        <p:grpSp>
          <p:nvGrpSpPr>
            <p:cNvPr id="12" name="组合 11"/>
            <p:cNvGrpSpPr/>
            <p:nvPr/>
          </p:nvGrpSpPr>
          <p:grpSpPr>
            <a:xfrm>
              <a:off x="6238875" y="2670175"/>
              <a:ext cx="533400" cy="533400"/>
              <a:chOff x="6238875" y="2670175"/>
              <a:chExt cx="533400" cy="533400"/>
            </a:xfrm>
          </p:grpSpPr>
          <p:sp>
            <p:nvSpPr>
              <p:cNvPr id="13" name="菱形 12"/>
              <p:cNvSpPr/>
              <p:nvPr>
                <p:custDataLst>
                  <p:tags r:id="rId12"/>
                </p:custDataLst>
              </p:nvPr>
            </p:nvSpPr>
            <p:spPr>
              <a:xfrm>
                <a:off x="6238875" y="2670175"/>
                <a:ext cx="533400" cy="533400"/>
              </a:xfrm>
              <a:prstGeom prst="diamond">
                <a:avLst/>
              </a:prstGeom>
              <a:solidFill>
                <a:srgbClr val="FFC000"/>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defTabSz="685800" eaLnBrk="1" fontAlgn="auto" hangingPunct="1">
                  <a:spcBef>
                    <a:spcPts val="0"/>
                  </a:spcBef>
                  <a:spcAft>
                    <a:spcPts val="0"/>
                  </a:spcAft>
                  <a:defRPr/>
                </a:pPr>
                <a:endParaRPr lang="zh-CN" altLang="en-US" sz="200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4" name="文本框 14"/>
              <p:cNvSpPr txBox="1"/>
              <p:nvPr>
                <p:custDataLst>
                  <p:tags r:id="rId13"/>
                </p:custDataLst>
              </p:nvPr>
            </p:nvSpPr>
            <p:spPr>
              <a:xfrm>
                <a:off x="6279923" y="2735963"/>
                <a:ext cx="474855" cy="406790"/>
              </a:xfrm>
              <a:prstGeom prst="rect">
                <a:avLst/>
              </a:prstGeom>
              <a:noFill/>
            </p:spPr>
            <p:txBody>
              <a:bodyPr wrap="square" rtlCol="0">
                <a:spAutoFit/>
                <a:scene3d>
                  <a:camera prst="orthographicFront"/>
                  <a:lightRig rig="threePt" dir="t"/>
                </a:scene3d>
                <a:sp3d contourW="12700"/>
              </a:bodyPr>
              <a:lstStyle/>
              <a:p>
                <a:pPr algn="ctr" defTabSz="685800" eaLnBrk="1" fontAlgn="auto" hangingPunct="1">
                  <a:lnSpc>
                    <a:spcPct val="114000"/>
                  </a:lnSpc>
                  <a:spcBef>
                    <a:spcPts val="0"/>
                  </a:spcBef>
                  <a:spcAft>
                    <a:spcPts val="0"/>
                  </a:spcAft>
                  <a:defRPr/>
                </a:pPr>
                <a:r>
                  <a:rPr lang="en-US" altLang="zh-CN" dirty="0" smtClean="0">
                    <a:solidFill>
                      <a:schemeClr val="accent1">
                        <a:lumMod val="75000"/>
                      </a:schemeClr>
                    </a:solidFill>
                    <a:latin typeface="微软雅黑" panose="020B0503020204020204" pitchFamily="34" charset="-122"/>
                    <a:ea typeface="微软雅黑" panose="020B0503020204020204" pitchFamily="34" charset="-122"/>
                  </a:rPr>
                  <a:t>2</a:t>
                </a:r>
              </a:p>
            </p:txBody>
          </p:sp>
        </p:grpSp>
      </p:grpSp>
      <p:grpSp>
        <p:nvGrpSpPr>
          <p:cNvPr id="26" name="组合 25"/>
          <p:cNvGrpSpPr/>
          <p:nvPr>
            <p:custDataLst>
              <p:tags r:id="rId3"/>
            </p:custDataLst>
          </p:nvPr>
        </p:nvGrpSpPr>
        <p:grpSpPr>
          <a:xfrm>
            <a:off x="5157014" y="4068388"/>
            <a:ext cx="4542684" cy="533382"/>
            <a:chOff x="6238875" y="2670175"/>
            <a:chExt cx="4542704" cy="533400"/>
          </a:xfrm>
        </p:grpSpPr>
        <p:sp>
          <p:nvSpPr>
            <p:cNvPr id="27" name="文本框 11"/>
            <p:cNvSpPr txBox="1"/>
            <p:nvPr>
              <p:custDataLst>
                <p:tags r:id="rId8"/>
              </p:custDataLst>
            </p:nvPr>
          </p:nvSpPr>
          <p:spPr>
            <a:xfrm>
              <a:off x="6730897" y="2680355"/>
              <a:ext cx="4050682" cy="521988"/>
            </a:xfrm>
            <a:prstGeom prst="rect">
              <a:avLst/>
            </a:prstGeom>
            <a:noFill/>
          </p:spPr>
          <p:txBody>
            <a:bodyPr wrap="none" rtlCol="0">
              <a:spAutoFit/>
              <a:scene3d>
                <a:camera prst="orthographicFront"/>
                <a:lightRig rig="threePt" dir="t"/>
              </a:scene3d>
              <a:sp3d contourW="12700"/>
            </a:bodyPr>
            <a:lstStyle/>
            <a:p>
              <a:pPr defTabSz="685800">
                <a:defRPr/>
              </a:pPr>
              <a:r>
                <a:rPr lang="en-US" altLang="zh-CN" sz="2800" b="1" dirty="0" smtClean="0">
                  <a:solidFill>
                    <a:schemeClr val="bg1">
                      <a:lumMod val="75000"/>
                    </a:schemeClr>
                  </a:solidFill>
                  <a:latin typeface="微软雅黑" panose="020B0503020204020204" pitchFamily="34" charset="-122"/>
                  <a:ea typeface="微软雅黑" panose="020B0503020204020204" pitchFamily="34" charset="-122"/>
                </a:rPr>
                <a:t>Accuracy </a:t>
              </a:r>
              <a:r>
                <a:rPr lang="en-US" altLang="zh-CN" sz="2800" b="1" dirty="0">
                  <a:solidFill>
                    <a:schemeClr val="bg1">
                      <a:lumMod val="75000"/>
                    </a:schemeClr>
                  </a:solidFill>
                  <a:latin typeface="微软雅黑" panose="020B0503020204020204" pitchFamily="34" charset="-122"/>
                  <a:ea typeface="微软雅黑" panose="020B0503020204020204" pitchFamily="34" charset="-122"/>
                </a:rPr>
                <a:t>Verification </a:t>
              </a:r>
              <a:endParaRPr lang="en-US" altLang="zh-CN" sz="2800" b="1" dirty="0" smtClean="0">
                <a:solidFill>
                  <a:schemeClr val="bg1">
                    <a:lumMod val="75000"/>
                  </a:schemeClr>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6238875" y="2670175"/>
              <a:ext cx="533400" cy="533400"/>
              <a:chOff x="6238875" y="2670175"/>
              <a:chExt cx="533400" cy="533400"/>
            </a:xfrm>
          </p:grpSpPr>
          <p:sp>
            <p:nvSpPr>
              <p:cNvPr id="29" name="菱形 28"/>
              <p:cNvSpPr/>
              <p:nvPr>
                <p:custDataLst>
                  <p:tags r:id="rId9"/>
                </p:custDataLst>
              </p:nvPr>
            </p:nvSpPr>
            <p:spPr>
              <a:xfrm>
                <a:off x="6238875" y="2670175"/>
                <a:ext cx="533400" cy="533400"/>
              </a:xfrm>
              <a:prstGeom prst="diamond">
                <a:avLst/>
              </a:prstGeom>
              <a:solidFill>
                <a:srgbClr val="FFC000"/>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defTabSz="685800" eaLnBrk="1" fontAlgn="auto" hangingPunct="1">
                  <a:spcBef>
                    <a:spcPts val="0"/>
                  </a:spcBef>
                  <a:spcAft>
                    <a:spcPts val="0"/>
                  </a:spcAft>
                  <a:defRPr/>
                </a:pPr>
                <a:endParaRPr lang="zh-CN" altLang="en-US" sz="2000">
                  <a:solidFill>
                    <a:schemeClr val="accent1">
                      <a:lumMod val="75000"/>
                    </a:schemeClr>
                  </a:solidFill>
                  <a:latin typeface="微软雅黑" panose="020B0503020204020204" pitchFamily="34" charset="-122"/>
                  <a:ea typeface="微软雅黑" panose="020B0503020204020204" pitchFamily="34" charset="-122"/>
                </a:endParaRPr>
              </a:p>
            </p:txBody>
          </p:sp>
          <p:sp>
            <p:nvSpPr>
              <p:cNvPr id="30" name="文本框 14"/>
              <p:cNvSpPr txBox="1"/>
              <p:nvPr>
                <p:custDataLst>
                  <p:tags r:id="rId10"/>
                </p:custDataLst>
              </p:nvPr>
            </p:nvSpPr>
            <p:spPr>
              <a:xfrm>
                <a:off x="6279923" y="2735963"/>
                <a:ext cx="474855" cy="406414"/>
              </a:xfrm>
              <a:prstGeom prst="rect">
                <a:avLst/>
              </a:prstGeom>
              <a:noFill/>
            </p:spPr>
            <p:txBody>
              <a:bodyPr wrap="square" rtlCol="0">
                <a:spAutoFit/>
                <a:scene3d>
                  <a:camera prst="orthographicFront"/>
                  <a:lightRig rig="threePt" dir="t"/>
                </a:scene3d>
                <a:sp3d contourW="12700"/>
              </a:bodyPr>
              <a:lstStyle/>
              <a:p>
                <a:pPr algn="ctr" defTabSz="685800" eaLnBrk="1" fontAlgn="auto" hangingPunct="1">
                  <a:lnSpc>
                    <a:spcPct val="114000"/>
                  </a:lnSpc>
                  <a:spcBef>
                    <a:spcPts val="0"/>
                  </a:spcBef>
                  <a:spcAft>
                    <a:spcPts val="0"/>
                  </a:spcAft>
                  <a:defRPr/>
                </a:pPr>
                <a:r>
                  <a:rPr lang="en-US" altLang="zh-CN" dirty="0" smtClean="0">
                    <a:solidFill>
                      <a:schemeClr val="accent1">
                        <a:lumMod val="75000"/>
                      </a:schemeClr>
                    </a:solidFill>
                    <a:latin typeface="微软雅黑" panose="020B0503020204020204" pitchFamily="34" charset="-122"/>
                    <a:ea typeface="微软雅黑" panose="020B0503020204020204" pitchFamily="34" charset="-122"/>
                  </a:rPr>
                  <a:t>3</a:t>
                </a:r>
              </a:p>
            </p:txBody>
          </p:sp>
        </p:grpSp>
      </p:grpSp>
      <p:grpSp>
        <p:nvGrpSpPr>
          <p:cNvPr id="36" name="组合 35"/>
          <p:cNvGrpSpPr/>
          <p:nvPr>
            <p:custDataLst>
              <p:tags r:id="rId4"/>
            </p:custDataLst>
          </p:nvPr>
        </p:nvGrpSpPr>
        <p:grpSpPr>
          <a:xfrm>
            <a:off x="5157014" y="4984693"/>
            <a:ext cx="5514869" cy="532297"/>
            <a:chOff x="6238875" y="2670175"/>
            <a:chExt cx="5514889" cy="533400"/>
          </a:xfrm>
        </p:grpSpPr>
        <p:sp>
          <p:nvSpPr>
            <p:cNvPr id="37" name="文本框 11"/>
            <p:cNvSpPr txBox="1"/>
            <p:nvPr>
              <p:custDataLst>
                <p:tags r:id="rId5"/>
              </p:custDataLst>
            </p:nvPr>
          </p:nvSpPr>
          <p:spPr>
            <a:xfrm>
              <a:off x="6730896" y="2680355"/>
              <a:ext cx="5022868" cy="523051"/>
            </a:xfrm>
            <a:prstGeom prst="rect">
              <a:avLst/>
            </a:prstGeom>
            <a:noFill/>
          </p:spPr>
          <p:txBody>
            <a:bodyPr wrap="none" rtlCol="0">
              <a:spAutoFit/>
              <a:scene3d>
                <a:camera prst="orthographicFront"/>
                <a:lightRig rig="threePt" dir="t"/>
              </a:scene3d>
              <a:sp3d contourW="12700"/>
            </a:bodyPr>
            <a:lstStyle/>
            <a:p>
              <a:pPr defTabSz="685800" fontAlgn="auto">
                <a:spcBef>
                  <a:spcPts val="0"/>
                </a:spcBef>
                <a:spcAft>
                  <a:spcPts val="0"/>
                </a:spcAft>
                <a:defRPr/>
              </a:pPr>
              <a:r>
                <a:rPr lang="en-US" altLang="zh-CN" sz="2800" b="1" dirty="0">
                  <a:solidFill>
                    <a:schemeClr val="bg1">
                      <a:lumMod val="75000"/>
                    </a:schemeClr>
                  </a:solidFill>
                  <a:latin typeface="微软雅黑" panose="020B0503020204020204" pitchFamily="34" charset="-122"/>
                  <a:ea typeface="微软雅黑" panose="020B0503020204020204" pitchFamily="34" charset="-122"/>
                </a:rPr>
                <a:t>Summary and Future Work</a:t>
              </a:r>
            </a:p>
          </p:txBody>
        </p:sp>
        <p:grpSp>
          <p:nvGrpSpPr>
            <p:cNvPr id="38" name="组合 37"/>
            <p:cNvGrpSpPr/>
            <p:nvPr/>
          </p:nvGrpSpPr>
          <p:grpSpPr>
            <a:xfrm>
              <a:off x="6238875" y="2670175"/>
              <a:ext cx="533400" cy="533400"/>
              <a:chOff x="6238875" y="2670175"/>
              <a:chExt cx="533400" cy="533400"/>
            </a:xfrm>
          </p:grpSpPr>
          <p:sp>
            <p:nvSpPr>
              <p:cNvPr id="39" name="菱形 38"/>
              <p:cNvSpPr/>
              <p:nvPr>
                <p:custDataLst>
                  <p:tags r:id="rId6"/>
                </p:custDataLst>
              </p:nvPr>
            </p:nvSpPr>
            <p:spPr>
              <a:xfrm>
                <a:off x="6238875" y="2670175"/>
                <a:ext cx="533400" cy="533400"/>
              </a:xfrm>
              <a:prstGeom prst="diamond">
                <a:avLst/>
              </a:prstGeom>
              <a:solidFill>
                <a:srgbClr val="FFC000"/>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defTabSz="685800" eaLnBrk="1" fontAlgn="auto" hangingPunct="1">
                  <a:spcBef>
                    <a:spcPts val="0"/>
                  </a:spcBef>
                  <a:spcAft>
                    <a:spcPts val="0"/>
                  </a:spcAft>
                  <a:defRPr/>
                </a:pPr>
                <a:endParaRPr lang="zh-CN" altLang="en-US" sz="200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0" name="文本框 14"/>
              <p:cNvSpPr txBox="1"/>
              <p:nvPr>
                <p:custDataLst>
                  <p:tags r:id="rId7"/>
                </p:custDataLst>
              </p:nvPr>
            </p:nvSpPr>
            <p:spPr>
              <a:xfrm>
                <a:off x="6279923" y="2735963"/>
                <a:ext cx="474855" cy="407242"/>
              </a:xfrm>
              <a:prstGeom prst="rect">
                <a:avLst/>
              </a:prstGeom>
              <a:noFill/>
            </p:spPr>
            <p:txBody>
              <a:bodyPr wrap="square" rtlCol="0">
                <a:spAutoFit/>
                <a:scene3d>
                  <a:camera prst="orthographicFront"/>
                  <a:lightRig rig="threePt" dir="t"/>
                </a:scene3d>
                <a:sp3d contourW="12700"/>
              </a:bodyPr>
              <a:lstStyle/>
              <a:p>
                <a:pPr algn="ctr" defTabSz="685800" eaLnBrk="1" fontAlgn="auto" hangingPunct="1">
                  <a:lnSpc>
                    <a:spcPct val="114000"/>
                  </a:lnSpc>
                  <a:spcBef>
                    <a:spcPts val="0"/>
                  </a:spcBef>
                  <a:spcAft>
                    <a:spcPts val="0"/>
                  </a:spcAft>
                  <a:defRPr/>
                </a:pPr>
                <a:r>
                  <a:rPr lang="en-US" altLang="zh-CN" dirty="0" smtClean="0">
                    <a:solidFill>
                      <a:schemeClr val="accent1">
                        <a:lumMod val="75000"/>
                      </a:schemeClr>
                    </a:solidFill>
                    <a:latin typeface="微软雅黑" panose="020B0503020204020204" pitchFamily="34" charset="-122"/>
                    <a:ea typeface="微软雅黑" panose="020B0503020204020204" pitchFamily="34" charset="-122"/>
                  </a:rPr>
                  <a:t>4</a:t>
                </a:r>
              </a:p>
            </p:txBody>
          </p:sp>
        </p:grpSp>
      </p:grpSp>
      <p:sp>
        <p:nvSpPr>
          <p:cNvPr id="3" name="标题 2"/>
          <p:cNvSpPr>
            <a:spLocks noGrp="1"/>
          </p:cNvSpPr>
          <p:nvPr>
            <p:ph type="title"/>
          </p:nvPr>
        </p:nvSpPr>
        <p:spPr/>
        <p:txBody>
          <a:bodyPr/>
          <a:lstStyle/>
          <a:p>
            <a:endParaRPr lang="zh-CN" altLang="en-US" dirty="0"/>
          </a:p>
        </p:txBody>
      </p:sp>
      <p:sp>
        <p:nvSpPr>
          <p:cNvPr id="25" name="平行四边形 24"/>
          <p:cNvSpPr/>
          <p:nvPr/>
        </p:nvSpPr>
        <p:spPr>
          <a:xfrm>
            <a:off x="515938" y="2232896"/>
            <a:ext cx="536428" cy="536430"/>
          </a:xfrm>
          <a:prstGeom prst="parallelogram">
            <a:avLst>
              <a:gd name="adj" fmla="val 0"/>
            </a:avLst>
          </a:prstGeom>
          <a:solidFill>
            <a:srgbClr val="DE4F1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1" name="矩形 30"/>
          <p:cNvSpPr/>
          <p:nvPr/>
        </p:nvSpPr>
        <p:spPr>
          <a:xfrm>
            <a:off x="670900" y="2389690"/>
            <a:ext cx="3234894" cy="2017923"/>
          </a:xfrm>
          <a:prstGeom prst="rect">
            <a:avLst/>
          </a:prstGeom>
          <a:solidFill>
            <a:srgbClr val="014DA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30000"/>
              </a:lnSpc>
            </a:pPr>
            <a:r>
              <a:rPr lang="en-US" altLang="zh-CN" sz="3600" b="1" kern="0" dirty="0">
                <a:solidFill>
                  <a:schemeClr val="bg1"/>
                </a:solidFill>
                <a:latin typeface="微软雅黑" panose="020B0503020204020204" pitchFamily="34" charset="-122"/>
                <a:ea typeface="微软雅黑" panose="020B0503020204020204" pitchFamily="34" charset="-122"/>
              </a:rPr>
              <a:t>Table of Contents</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Instrument Review</a:t>
            </a:r>
          </a:p>
        </p:txBody>
      </p:sp>
      <p:sp>
        <p:nvSpPr>
          <p:cNvPr id="3" name="文本占位符 2"/>
          <p:cNvSpPr>
            <a:spLocks noGrp="1"/>
          </p:cNvSpPr>
          <p:nvPr>
            <p:ph type="body" idx="1"/>
          </p:nvPr>
        </p:nvSpPr>
        <p:spPr/>
        <p:txBody>
          <a:bodyPr/>
          <a:lstStyle/>
          <a:p>
            <a:pPr marL="228600" lvl="1">
              <a:spcBef>
                <a:spcPts val="1000"/>
              </a:spcBef>
            </a:pPr>
            <a:r>
              <a:rPr lang="en-US" altLang="zh-CN" sz="2000">
                <a:sym typeface="+mn-ea"/>
              </a:rPr>
              <a:t>OMS-L is an ultraviolet hyperspectral atmospheric limb sounder onboard the FengYun-3F satellite (FY-3F), launched on August 3, 2023, with a detection band of 290-500 nm and a spectral resolution of 0.6 nm.</a:t>
            </a:r>
            <a:endParaRPr lang="en-US" altLang="zh-CN" sz="2000"/>
          </a:p>
          <a:p>
            <a:pPr marL="228600" lvl="1">
              <a:spcBef>
                <a:spcPts val="1000"/>
              </a:spcBef>
            </a:pPr>
            <a:r>
              <a:rPr lang="en-US" altLang="zh-CN" sz="2000">
                <a:sym typeface="+mn-ea"/>
              </a:rPr>
              <a:t>On October 18, 2024, we adjusted the instrument's tangent height layers, changing the vertical detection range from the original 15-60 km (15 layers) to 9-84 km (25 layers). Currently, global limb scattered radiance composite observation data have been acquired, enabling the detection of various atmospheric components such as ozone and nitrogen dioxide.</a:t>
            </a:r>
            <a:endParaRPr lang="en-US" altLang="zh-CN" sz="2000"/>
          </a:p>
          <a:p>
            <a:pPr marL="228600" lvl="1">
              <a:spcBef>
                <a:spcPts val="1000"/>
              </a:spcBef>
            </a:pPr>
            <a:r>
              <a:rPr lang="en-US" altLang="zh-CN" sz="2000">
                <a:sym typeface="+mn-ea"/>
              </a:rPr>
              <a:t>Observation data from June 9, 2024 onwards can be downloaded from: http://data.nsmc.org.cn/DataPortal/cn/data/dataset.html</a:t>
            </a:r>
            <a:endParaRPr lang="en-US" altLang="zh-CN" sz="2000"/>
          </a:p>
          <a:p>
            <a:pPr marL="228600" lvl="1">
              <a:spcBef>
                <a:spcPts val="1000"/>
              </a:spcBef>
            </a:pP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endParaRPr>
          </a:p>
          <a:p>
            <a:endParaRPr lang="zh-CN" alt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custDataLst>
              <p:tags r:id="rId1"/>
            </p:custDataLst>
          </p:nvPr>
        </p:nvGrpSpPr>
        <p:grpSpPr>
          <a:xfrm>
            <a:off x="5157013" y="1687461"/>
            <a:ext cx="4093298" cy="533400"/>
            <a:chOff x="6238875" y="1704975"/>
            <a:chExt cx="4093298" cy="533400"/>
          </a:xfrm>
        </p:grpSpPr>
        <p:sp>
          <p:nvSpPr>
            <p:cNvPr id="5" name="文本框 6"/>
            <p:cNvSpPr txBox="1"/>
            <p:nvPr>
              <p:custDataLst>
                <p:tags r:id="rId14"/>
              </p:custDataLst>
            </p:nvPr>
          </p:nvSpPr>
          <p:spPr>
            <a:xfrm>
              <a:off x="6789508" y="1716082"/>
              <a:ext cx="3542665" cy="521970"/>
            </a:xfrm>
            <a:prstGeom prst="rect">
              <a:avLst/>
            </a:prstGeom>
            <a:noFill/>
          </p:spPr>
          <p:txBody>
            <a:bodyPr wrap="none" rtlCol="0">
              <a:spAutoFit/>
              <a:scene3d>
                <a:camera prst="orthographicFront"/>
                <a:lightRig rig="threePt" dir="t"/>
              </a:scene3d>
              <a:sp3d contourW="12700"/>
            </a:bodyPr>
            <a:lstStyle/>
            <a:p>
              <a:pPr algn="l" defTabSz="685800">
                <a:buClrTx/>
                <a:buSzTx/>
                <a:buFontTx/>
                <a:defRPr/>
              </a:pPr>
              <a:r>
                <a:rPr lang="en-US" altLang="zh-CN" sz="2800" b="1" dirty="0" smtClean="0">
                  <a:solidFill>
                    <a:schemeClr val="bg1">
                      <a:lumMod val="75000"/>
                    </a:schemeClr>
                  </a:solidFill>
                  <a:latin typeface="微软雅黑" panose="020B0503020204020204" pitchFamily="34" charset="-122"/>
                  <a:ea typeface="微软雅黑" panose="020B0503020204020204" pitchFamily="34" charset="-122"/>
                </a:rPr>
                <a:t>Instrument Review</a:t>
              </a:r>
            </a:p>
          </p:txBody>
        </p:sp>
        <p:grpSp>
          <p:nvGrpSpPr>
            <p:cNvPr id="7" name="组合 6"/>
            <p:cNvGrpSpPr/>
            <p:nvPr/>
          </p:nvGrpSpPr>
          <p:grpSpPr>
            <a:xfrm>
              <a:off x="6238875" y="1704975"/>
              <a:ext cx="533400" cy="533400"/>
              <a:chOff x="6238875" y="1704975"/>
              <a:chExt cx="533400" cy="533400"/>
            </a:xfrm>
          </p:grpSpPr>
          <p:sp>
            <p:nvSpPr>
              <p:cNvPr id="8" name="菱形 7"/>
              <p:cNvSpPr/>
              <p:nvPr>
                <p:custDataLst>
                  <p:tags r:id="rId15"/>
                </p:custDataLst>
              </p:nvPr>
            </p:nvSpPr>
            <p:spPr>
              <a:xfrm>
                <a:off x="6238875" y="1704975"/>
                <a:ext cx="533400" cy="533400"/>
              </a:xfrm>
              <a:prstGeom prst="diamond">
                <a:avLst/>
              </a:prstGeom>
              <a:solidFill>
                <a:schemeClr val="accent1"/>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defTabSz="685800" eaLnBrk="1" fontAlgn="auto" hangingPunct="1">
                  <a:spcBef>
                    <a:spcPts val="0"/>
                  </a:spcBef>
                  <a:spcAft>
                    <a:spcPts val="0"/>
                  </a:spcAft>
                  <a:defRPr/>
                </a:pPr>
                <a:endParaRPr lang="zh-CN" altLang="en-US" sz="2000">
                  <a:solidFill>
                    <a:schemeClr val="tx1"/>
                  </a:solidFill>
                  <a:latin typeface="微软雅黑" panose="020B0503020204020204" pitchFamily="34" charset="-122"/>
                  <a:ea typeface="微软雅黑" panose="020B0503020204020204" pitchFamily="34" charset="-122"/>
                </a:endParaRPr>
              </a:p>
            </p:txBody>
          </p:sp>
          <p:sp>
            <p:nvSpPr>
              <p:cNvPr id="9" name="文本框 9"/>
              <p:cNvSpPr txBox="1"/>
              <p:nvPr>
                <p:custDataLst>
                  <p:tags r:id="rId16"/>
                </p:custDataLst>
              </p:nvPr>
            </p:nvSpPr>
            <p:spPr>
              <a:xfrm>
                <a:off x="6278370" y="1778618"/>
                <a:ext cx="474855" cy="406400"/>
              </a:xfrm>
              <a:prstGeom prst="rect">
                <a:avLst/>
              </a:prstGeom>
              <a:noFill/>
            </p:spPr>
            <p:txBody>
              <a:bodyPr wrap="square" rtlCol="0">
                <a:spAutoFit/>
                <a:scene3d>
                  <a:camera prst="orthographicFront"/>
                  <a:lightRig rig="threePt" dir="t"/>
                </a:scene3d>
                <a:sp3d contourW="12700"/>
              </a:bodyPr>
              <a:lstStyle/>
              <a:p>
                <a:pPr algn="ctr" defTabSz="685800" eaLnBrk="1" fontAlgn="auto" hangingPunct="1">
                  <a:lnSpc>
                    <a:spcPct val="114000"/>
                  </a:lnSpc>
                  <a:spcBef>
                    <a:spcPts val="0"/>
                  </a:spcBef>
                  <a:spcAft>
                    <a:spcPts val="0"/>
                  </a:spcAft>
                  <a:defRPr/>
                </a:pPr>
                <a:r>
                  <a:rPr lang="en-US" altLang="zh-CN" dirty="0" smtClean="0">
                    <a:latin typeface="微软雅黑" panose="020B0503020204020204" pitchFamily="34" charset="-122"/>
                    <a:ea typeface="微软雅黑" panose="020B0503020204020204" pitchFamily="34" charset="-122"/>
                  </a:rPr>
                  <a:t>1</a:t>
                </a:r>
              </a:p>
            </p:txBody>
          </p:sp>
        </p:grpSp>
      </p:grpSp>
      <p:grpSp>
        <p:nvGrpSpPr>
          <p:cNvPr id="10" name="组合 9"/>
          <p:cNvGrpSpPr/>
          <p:nvPr>
            <p:custDataLst>
              <p:tags r:id="rId2"/>
            </p:custDataLst>
          </p:nvPr>
        </p:nvGrpSpPr>
        <p:grpSpPr>
          <a:xfrm>
            <a:off x="5157013" y="2604713"/>
            <a:ext cx="6263641" cy="1141095"/>
            <a:chOff x="6238875" y="2670175"/>
            <a:chExt cx="6263674" cy="1142189"/>
          </a:xfrm>
        </p:grpSpPr>
        <p:sp>
          <p:nvSpPr>
            <p:cNvPr id="11" name="文本框 11"/>
            <p:cNvSpPr txBox="1"/>
            <p:nvPr>
              <p:custDataLst>
                <p:tags r:id="rId11"/>
              </p:custDataLst>
            </p:nvPr>
          </p:nvSpPr>
          <p:spPr>
            <a:xfrm>
              <a:off x="6731003" y="2680339"/>
              <a:ext cx="5771546" cy="1132025"/>
            </a:xfrm>
            <a:prstGeom prst="rect">
              <a:avLst/>
            </a:prstGeom>
            <a:noFill/>
          </p:spPr>
          <p:txBody>
            <a:bodyPr wrap="none" rtlCol="0">
              <a:noAutofit/>
              <a:scene3d>
                <a:camera prst="orthographicFront"/>
                <a:lightRig rig="threePt" dir="t"/>
              </a:scene3d>
              <a:sp3d contourW="12700"/>
            </a:bodyPr>
            <a:lstStyle/>
            <a:p>
              <a:pPr algn="l" defTabSz="685800">
                <a:buClrTx/>
                <a:buSzTx/>
                <a:buFontTx/>
                <a:defRPr/>
              </a:pPr>
              <a:r>
                <a:rPr lang="en-US" altLang="zh-CN" sz="2800" b="1" dirty="0">
                  <a:solidFill>
                    <a:schemeClr val="accent1">
                      <a:lumMod val="75000"/>
                    </a:schemeClr>
                  </a:solidFill>
                  <a:latin typeface="微软雅黑" panose="020B0503020204020204" pitchFamily="34" charset="-122"/>
                  <a:ea typeface="微软雅黑" panose="020B0503020204020204" pitchFamily="34" charset="-122"/>
                </a:rPr>
                <a:t>On-Orbit Performance and </a:t>
              </a:r>
            </a:p>
            <a:p>
              <a:pPr algn="l" defTabSz="685800">
                <a:buClrTx/>
                <a:buSzTx/>
                <a:buFontTx/>
                <a:defRPr/>
              </a:pPr>
              <a:r>
                <a:rPr lang="en-US" altLang="zh-CN" sz="2800" b="1" dirty="0">
                  <a:solidFill>
                    <a:schemeClr val="accent1">
                      <a:lumMod val="75000"/>
                    </a:schemeClr>
                  </a:solidFill>
                  <a:latin typeface="微软雅黑" panose="020B0503020204020204" pitchFamily="34" charset="-122"/>
                  <a:ea typeface="微软雅黑" panose="020B0503020204020204" pitchFamily="34" charset="-122"/>
                </a:rPr>
                <a:t>Algorithm Optimization</a:t>
              </a:r>
            </a:p>
          </p:txBody>
        </p:sp>
        <p:grpSp>
          <p:nvGrpSpPr>
            <p:cNvPr id="12" name="组合 11"/>
            <p:cNvGrpSpPr/>
            <p:nvPr/>
          </p:nvGrpSpPr>
          <p:grpSpPr>
            <a:xfrm>
              <a:off x="6238875" y="2670175"/>
              <a:ext cx="533400" cy="533400"/>
              <a:chOff x="6238875" y="2670175"/>
              <a:chExt cx="533400" cy="533400"/>
            </a:xfrm>
          </p:grpSpPr>
          <p:sp>
            <p:nvSpPr>
              <p:cNvPr id="13" name="菱形 12"/>
              <p:cNvSpPr/>
              <p:nvPr>
                <p:custDataLst>
                  <p:tags r:id="rId12"/>
                </p:custDataLst>
              </p:nvPr>
            </p:nvSpPr>
            <p:spPr>
              <a:xfrm>
                <a:off x="6238875" y="2670175"/>
                <a:ext cx="533400" cy="533400"/>
              </a:xfrm>
              <a:prstGeom prst="diamond">
                <a:avLst/>
              </a:prstGeom>
              <a:solidFill>
                <a:srgbClr val="FFC000"/>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defTabSz="685800" eaLnBrk="1" fontAlgn="auto" hangingPunct="1">
                  <a:spcBef>
                    <a:spcPts val="0"/>
                  </a:spcBef>
                  <a:spcAft>
                    <a:spcPts val="0"/>
                  </a:spcAft>
                  <a:defRPr/>
                </a:pPr>
                <a:endParaRPr lang="zh-CN" altLang="en-US" sz="200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4" name="文本框 14"/>
              <p:cNvSpPr txBox="1"/>
              <p:nvPr>
                <p:custDataLst>
                  <p:tags r:id="rId13"/>
                </p:custDataLst>
              </p:nvPr>
            </p:nvSpPr>
            <p:spPr>
              <a:xfrm>
                <a:off x="6279923" y="2735963"/>
                <a:ext cx="474855" cy="406790"/>
              </a:xfrm>
              <a:prstGeom prst="rect">
                <a:avLst/>
              </a:prstGeom>
              <a:noFill/>
            </p:spPr>
            <p:txBody>
              <a:bodyPr wrap="square" rtlCol="0">
                <a:spAutoFit/>
                <a:scene3d>
                  <a:camera prst="orthographicFront"/>
                  <a:lightRig rig="threePt" dir="t"/>
                </a:scene3d>
                <a:sp3d contourW="12700"/>
              </a:bodyPr>
              <a:lstStyle/>
              <a:p>
                <a:pPr algn="ctr" defTabSz="685800" eaLnBrk="1" fontAlgn="auto" hangingPunct="1">
                  <a:lnSpc>
                    <a:spcPct val="114000"/>
                  </a:lnSpc>
                  <a:spcBef>
                    <a:spcPts val="0"/>
                  </a:spcBef>
                  <a:spcAft>
                    <a:spcPts val="0"/>
                  </a:spcAft>
                  <a:defRPr/>
                </a:pPr>
                <a:r>
                  <a:rPr lang="en-US" altLang="zh-CN" dirty="0" smtClean="0">
                    <a:solidFill>
                      <a:schemeClr val="accent1">
                        <a:lumMod val="75000"/>
                      </a:schemeClr>
                    </a:solidFill>
                    <a:latin typeface="微软雅黑" panose="020B0503020204020204" pitchFamily="34" charset="-122"/>
                    <a:ea typeface="微软雅黑" panose="020B0503020204020204" pitchFamily="34" charset="-122"/>
                  </a:rPr>
                  <a:t>2</a:t>
                </a:r>
              </a:p>
            </p:txBody>
          </p:sp>
        </p:grpSp>
      </p:grpSp>
      <p:grpSp>
        <p:nvGrpSpPr>
          <p:cNvPr id="26" name="组合 25"/>
          <p:cNvGrpSpPr/>
          <p:nvPr>
            <p:custDataLst>
              <p:tags r:id="rId3"/>
            </p:custDataLst>
          </p:nvPr>
        </p:nvGrpSpPr>
        <p:grpSpPr>
          <a:xfrm>
            <a:off x="5157014" y="4068388"/>
            <a:ext cx="4542684" cy="533382"/>
            <a:chOff x="6238875" y="2670175"/>
            <a:chExt cx="4542704" cy="533400"/>
          </a:xfrm>
        </p:grpSpPr>
        <p:sp>
          <p:nvSpPr>
            <p:cNvPr id="27" name="文本框 11"/>
            <p:cNvSpPr txBox="1"/>
            <p:nvPr>
              <p:custDataLst>
                <p:tags r:id="rId8"/>
              </p:custDataLst>
            </p:nvPr>
          </p:nvSpPr>
          <p:spPr>
            <a:xfrm>
              <a:off x="6730897" y="2680355"/>
              <a:ext cx="4050682" cy="521988"/>
            </a:xfrm>
            <a:prstGeom prst="rect">
              <a:avLst/>
            </a:prstGeom>
            <a:noFill/>
          </p:spPr>
          <p:txBody>
            <a:bodyPr wrap="none" rtlCol="0">
              <a:spAutoFit/>
              <a:scene3d>
                <a:camera prst="orthographicFront"/>
                <a:lightRig rig="threePt" dir="t"/>
              </a:scene3d>
              <a:sp3d contourW="12700"/>
            </a:bodyPr>
            <a:lstStyle/>
            <a:p>
              <a:pPr defTabSz="685800">
                <a:defRPr/>
              </a:pPr>
              <a:r>
                <a:rPr lang="en-US" altLang="zh-CN" sz="2800" b="1" dirty="0" smtClean="0">
                  <a:solidFill>
                    <a:schemeClr val="bg1">
                      <a:lumMod val="75000"/>
                    </a:schemeClr>
                  </a:solidFill>
                  <a:latin typeface="微软雅黑" panose="020B0503020204020204" pitchFamily="34" charset="-122"/>
                  <a:ea typeface="微软雅黑" panose="020B0503020204020204" pitchFamily="34" charset="-122"/>
                </a:rPr>
                <a:t>Accuracy </a:t>
              </a:r>
              <a:r>
                <a:rPr lang="en-US" altLang="zh-CN" sz="2800" b="1" dirty="0">
                  <a:solidFill>
                    <a:schemeClr val="bg1">
                      <a:lumMod val="75000"/>
                    </a:schemeClr>
                  </a:solidFill>
                  <a:latin typeface="微软雅黑" panose="020B0503020204020204" pitchFamily="34" charset="-122"/>
                  <a:ea typeface="微软雅黑" panose="020B0503020204020204" pitchFamily="34" charset="-122"/>
                </a:rPr>
                <a:t>Verification </a:t>
              </a:r>
              <a:endParaRPr lang="en-US" altLang="zh-CN" sz="2800" b="1" dirty="0" smtClean="0">
                <a:solidFill>
                  <a:schemeClr val="bg1">
                    <a:lumMod val="75000"/>
                  </a:schemeClr>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6238875" y="2670175"/>
              <a:ext cx="533400" cy="533400"/>
              <a:chOff x="6238875" y="2670175"/>
              <a:chExt cx="533400" cy="533400"/>
            </a:xfrm>
          </p:grpSpPr>
          <p:sp>
            <p:nvSpPr>
              <p:cNvPr id="29" name="菱形 28"/>
              <p:cNvSpPr/>
              <p:nvPr>
                <p:custDataLst>
                  <p:tags r:id="rId9"/>
                </p:custDataLst>
              </p:nvPr>
            </p:nvSpPr>
            <p:spPr>
              <a:xfrm>
                <a:off x="6238875" y="2670175"/>
                <a:ext cx="533400" cy="533400"/>
              </a:xfrm>
              <a:prstGeom prst="diamond">
                <a:avLst/>
              </a:prstGeom>
              <a:solidFill>
                <a:srgbClr val="FFC000"/>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defTabSz="685800" eaLnBrk="1" fontAlgn="auto" hangingPunct="1">
                  <a:spcBef>
                    <a:spcPts val="0"/>
                  </a:spcBef>
                  <a:spcAft>
                    <a:spcPts val="0"/>
                  </a:spcAft>
                  <a:defRPr/>
                </a:pPr>
                <a:endParaRPr lang="zh-CN" altLang="en-US" sz="2000">
                  <a:solidFill>
                    <a:schemeClr val="accent1">
                      <a:lumMod val="75000"/>
                    </a:schemeClr>
                  </a:solidFill>
                  <a:latin typeface="微软雅黑" panose="020B0503020204020204" pitchFamily="34" charset="-122"/>
                  <a:ea typeface="微软雅黑" panose="020B0503020204020204" pitchFamily="34" charset="-122"/>
                </a:endParaRPr>
              </a:p>
            </p:txBody>
          </p:sp>
          <p:sp>
            <p:nvSpPr>
              <p:cNvPr id="30" name="文本框 14"/>
              <p:cNvSpPr txBox="1"/>
              <p:nvPr>
                <p:custDataLst>
                  <p:tags r:id="rId10"/>
                </p:custDataLst>
              </p:nvPr>
            </p:nvSpPr>
            <p:spPr>
              <a:xfrm>
                <a:off x="6279923" y="2735963"/>
                <a:ext cx="474855" cy="406414"/>
              </a:xfrm>
              <a:prstGeom prst="rect">
                <a:avLst/>
              </a:prstGeom>
              <a:noFill/>
            </p:spPr>
            <p:txBody>
              <a:bodyPr wrap="square" rtlCol="0">
                <a:spAutoFit/>
                <a:scene3d>
                  <a:camera prst="orthographicFront"/>
                  <a:lightRig rig="threePt" dir="t"/>
                </a:scene3d>
                <a:sp3d contourW="12700"/>
              </a:bodyPr>
              <a:lstStyle/>
              <a:p>
                <a:pPr algn="ctr" defTabSz="685800" eaLnBrk="1" fontAlgn="auto" hangingPunct="1">
                  <a:lnSpc>
                    <a:spcPct val="114000"/>
                  </a:lnSpc>
                  <a:spcBef>
                    <a:spcPts val="0"/>
                  </a:spcBef>
                  <a:spcAft>
                    <a:spcPts val="0"/>
                  </a:spcAft>
                  <a:defRPr/>
                </a:pPr>
                <a:r>
                  <a:rPr lang="en-US" altLang="zh-CN" dirty="0" smtClean="0">
                    <a:solidFill>
                      <a:schemeClr val="accent1">
                        <a:lumMod val="75000"/>
                      </a:schemeClr>
                    </a:solidFill>
                    <a:latin typeface="微软雅黑" panose="020B0503020204020204" pitchFamily="34" charset="-122"/>
                    <a:ea typeface="微软雅黑" panose="020B0503020204020204" pitchFamily="34" charset="-122"/>
                  </a:rPr>
                  <a:t>3</a:t>
                </a:r>
              </a:p>
            </p:txBody>
          </p:sp>
        </p:grpSp>
      </p:grpSp>
      <p:grpSp>
        <p:nvGrpSpPr>
          <p:cNvPr id="36" name="组合 35"/>
          <p:cNvGrpSpPr/>
          <p:nvPr>
            <p:custDataLst>
              <p:tags r:id="rId4"/>
            </p:custDataLst>
          </p:nvPr>
        </p:nvGrpSpPr>
        <p:grpSpPr>
          <a:xfrm>
            <a:off x="5157014" y="4984693"/>
            <a:ext cx="5514869" cy="532297"/>
            <a:chOff x="6238875" y="2670175"/>
            <a:chExt cx="5514889" cy="533400"/>
          </a:xfrm>
        </p:grpSpPr>
        <p:sp>
          <p:nvSpPr>
            <p:cNvPr id="37" name="文本框 11"/>
            <p:cNvSpPr txBox="1"/>
            <p:nvPr>
              <p:custDataLst>
                <p:tags r:id="rId5"/>
              </p:custDataLst>
            </p:nvPr>
          </p:nvSpPr>
          <p:spPr>
            <a:xfrm>
              <a:off x="6730896" y="2680355"/>
              <a:ext cx="5022868" cy="523051"/>
            </a:xfrm>
            <a:prstGeom prst="rect">
              <a:avLst/>
            </a:prstGeom>
            <a:noFill/>
          </p:spPr>
          <p:txBody>
            <a:bodyPr wrap="none" rtlCol="0">
              <a:spAutoFit/>
              <a:scene3d>
                <a:camera prst="orthographicFront"/>
                <a:lightRig rig="threePt" dir="t"/>
              </a:scene3d>
              <a:sp3d contourW="12700"/>
            </a:bodyPr>
            <a:lstStyle/>
            <a:p>
              <a:pPr defTabSz="685800" fontAlgn="auto">
                <a:spcBef>
                  <a:spcPts val="0"/>
                </a:spcBef>
                <a:spcAft>
                  <a:spcPts val="0"/>
                </a:spcAft>
                <a:defRPr/>
              </a:pPr>
              <a:r>
                <a:rPr lang="en-US" altLang="zh-CN" sz="2800" b="1" dirty="0">
                  <a:solidFill>
                    <a:schemeClr val="bg1">
                      <a:lumMod val="75000"/>
                    </a:schemeClr>
                  </a:solidFill>
                  <a:latin typeface="微软雅黑" panose="020B0503020204020204" pitchFamily="34" charset="-122"/>
                  <a:ea typeface="微软雅黑" panose="020B0503020204020204" pitchFamily="34" charset="-122"/>
                </a:rPr>
                <a:t>Summary and Future Work</a:t>
              </a:r>
            </a:p>
          </p:txBody>
        </p:sp>
        <p:grpSp>
          <p:nvGrpSpPr>
            <p:cNvPr id="38" name="组合 37"/>
            <p:cNvGrpSpPr/>
            <p:nvPr/>
          </p:nvGrpSpPr>
          <p:grpSpPr>
            <a:xfrm>
              <a:off x="6238875" y="2670175"/>
              <a:ext cx="533400" cy="533400"/>
              <a:chOff x="6238875" y="2670175"/>
              <a:chExt cx="533400" cy="533400"/>
            </a:xfrm>
          </p:grpSpPr>
          <p:sp>
            <p:nvSpPr>
              <p:cNvPr id="39" name="菱形 38"/>
              <p:cNvSpPr/>
              <p:nvPr>
                <p:custDataLst>
                  <p:tags r:id="rId6"/>
                </p:custDataLst>
              </p:nvPr>
            </p:nvSpPr>
            <p:spPr>
              <a:xfrm>
                <a:off x="6238875" y="2670175"/>
                <a:ext cx="533400" cy="533400"/>
              </a:xfrm>
              <a:prstGeom prst="diamond">
                <a:avLst/>
              </a:prstGeom>
              <a:solidFill>
                <a:srgbClr val="FFC000"/>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defTabSz="685800" eaLnBrk="1" fontAlgn="auto" hangingPunct="1">
                  <a:spcBef>
                    <a:spcPts val="0"/>
                  </a:spcBef>
                  <a:spcAft>
                    <a:spcPts val="0"/>
                  </a:spcAft>
                  <a:defRPr/>
                </a:pPr>
                <a:endParaRPr lang="zh-CN" altLang="en-US" sz="200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0" name="文本框 14"/>
              <p:cNvSpPr txBox="1"/>
              <p:nvPr>
                <p:custDataLst>
                  <p:tags r:id="rId7"/>
                </p:custDataLst>
              </p:nvPr>
            </p:nvSpPr>
            <p:spPr>
              <a:xfrm>
                <a:off x="6279923" y="2735963"/>
                <a:ext cx="474855" cy="407242"/>
              </a:xfrm>
              <a:prstGeom prst="rect">
                <a:avLst/>
              </a:prstGeom>
              <a:noFill/>
            </p:spPr>
            <p:txBody>
              <a:bodyPr wrap="square" rtlCol="0">
                <a:spAutoFit/>
                <a:scene3d>
                  <a:camera prst="orthographicFront"/>
                  <a:lightRig rig="threePt" dir="t"/>
                </a:scene3d>
                <a:sp3d contourW="12700"/>
              </a:bodyPr>
              <a:lstStyle/>
              <a:p>
                <a:pPr algn="ctr" defTabSz="685800" eaLnBrk="1" fontAlgn="auto" hangingPunct="1">
                  <a:lnSpc>
                    <a:spcPct val="114000"/>
                  </a:lnSpc>
                  <a:spcBef>
                    <a:spcPts val="0"/>
                  </a:spcBef>
                  <a:spcAft>
                    <a:spcPts val="0"/>
                  </a:spcAft>
                  <a:defRPr/>
                </a:pPr>
                <a:r>
                  <a:rPr lang="en-US" altLang="zh-CN" dirty="0" smtClean="0">
                    <a:solidFill>
                      <a:schemeClr val="accent1">
                        <a:lumMod val="75000"/>
                      </a:schemeClr>
                    </a:solidFill>
                    <a:latin typeface="微软雅黑" panose="020B0503020204020204" pitchFamily="34" charset="-122"/>
                    <a:ea typeface="微软雅黑" panose="020B0503020204020204" pitchFamily="34" charset="-122"/>
                  </a:rPr>
                  <a:t>4</a:t>
                </a:r>
              </a:p>
            </p:txBody>
          </p:sp>
        </p:grpSp>
      </p:grpSp>
      <p:sp>
        <p:nvSpPr>
          <p:cNvPr id="3" name="标题 2"/>
          <p:cNvSpPr>
            <a:spLocks noGrp="1"/>
          </p:cNvSpPr>
          <p:nvPr>
            <p:ph type="title"/>
          </p:nvPr>
        </p:nvSpPr>
        <p:spPr/>
        <p:txBody>
          <a:bodyPr/>
          <a:lstStyle/>
          <a:p>
            <a:endParaRPr lang="zh-CN" altLang="en-US" dirty="0"/>
          </a:p>
        </p:txBody>
      </p:sp>
      <p:sp>
        <p:nvSpPr>
          <p:cNvPr id="25" name="平行四边形 24"/>
          <p:cNvSpPr/>
          <p:nvPr/>
        </p:nvSpPr>
        <p:spPr>
          <a:xfrm>
            <a:off x="515938" y="2232896"/>
            <a:ext cx="536428" cy="536430"/>
          </a:xfrm>
          <a:prstGeom prst="parallelogram">
            <a:avLst>
              <a:gd name="adj" fmla="val 0"/>
            </a:avLst>
          </a:prstGeom>
          <a:solidFill>
            <a:srgbClr val="DE4F1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1" name="矩形 30"/>
          <p:cNvSpPr/>
          <p:nvPr/>
        </p:nvSpPr>
        <p:spPr>
          <a:xfrm>
            <a:off x="670900" y="2389690"/>
            <a:ext cx="3234894" cy="2017923"/>
          </a:xfrm>
          <a:prstGeom prst="rect">
            <a:avLst/>
          </a:prstGeom>
          <a:solidFill>
            <a:srgbClr val="014DA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30000"/>
              </a:lnSpc>
            </a:pPr>
            <a:r>
              <a:rPr lang="en-US" altLang="zh-CN" sz="3600" b="1" kern="0" dirty="0">
                <a:solidFill>
                  <a:schemeClr val="bg1"/>
                </a:solidFill>
                <a:latin typeface="微软雅黑" panose="020B0503020204020204" pitchFamily="34" charset="-122"/>
                <a:ea typeface="微软雅黑" panose="020B0503020204020204" pitchFamily="34" charset="-122"/>
              </a:rPr>
              <a:t>Table of Contents</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prstGeom prst="rect">
            <a:avLst/>
          </a:prstGeom>
        </p:spPr>
        <p:txBody>
          <a:bodyPr/>
          <a:lstStyle/>
          <a:p>
            <a:r>
              <a:rPr lang="en-US" altLang="zh-CN" dirty="0"/>
              <a:t>Improved On-Orbit Bad Pixel Flagging Algorithm</a:t>
            </a:r>
          </a:p>
        </p:txBody>
      </p:sp>
      <p:sp>
        <p:nvSpPr>
          <p:cNvPr id="4" name="灯片编号占位符 3"/>
          <p:cNvSpPr>
            <a:spLocks noGrp="1"/>
          </p:cNvSpPr>
          <p:nvPr>
            <p:ph type="sldNum" sz="quarter" idx="4"/>
          </p:nvPr>
        </p:nvSpPr>
        <p:spPr>
          <a:prstGeom prst="rect">
            <a:avLst/>
          </a:prstGeom>
        </p:spPr>
        <p:txBody>
          <a:bodyPr/>
          <a:lstStyle/>
          <a:p>
            <a:fld id="{88E06665-F720-4F1F-855D-91B33695F819}" type="slidenum">
              <a:rPr lang="zh-CN" altLang="en-US" smtClean="0">
                <a:solidFill>
                  <a:prstClr val="black">
                    <a:tint val="75000"/>
                  </a:prstClr>
                </a:solidFill>
              </a:rPr>
              <a:t>5</a:t>
            </a:fld>
            <a:endParaRPr lang="zh-CN" altLang="en-US">
              <a:solidFill>
                <a:prstClr val="black">
                  <a:tint val="75000"/>
                </a:prstClr>
              </a:solidFill>
            </a:endParaRPr>
          </a:p>
        </p:txBody>
      </p:sp>
      <p:sp>
        <p:nvSpPr>
          <p:cNvPr id="12" name="文本框 11"/>
          <p:cNvSpPr txBox="1"/>
          <p:nvPr/>
        </p:nvSpPr>
        <p:spPr>
          <a:xfrm>
            <a:off x="6549607" y="986640"/>
            <a:ext cx="5080661" cy="306705"/>
          </a:xfrm>
          <a:prstGeom prst="rect">
            <a:avLst/>
          </a:prstGeom>
        </p:spPr>
        <p:txBody>
          <a:bodyPr>
            <a:spAutoFit/>
          </a:bodyPr>
          <a:lstStyle/>
          <a:p>
            <a:pPr marL="0" indent="0" algn="ctr" defTabSz="266700">
              <a:spcBef>
                <a:spcPct val="0"/>
              </a:spcBef>
              <a:spcAft>
                <a:spcPct val="0"/>
              </a:spcAft>
            </a:pPr>
            <a:r>
              <a:rPr lang="en-US" altLang="zh-CN" sz="1400" b="1" dirty="0">
                <a:latin typeface="黑体" panose="02010609060101010101" charset="-122"/>
                <a:ea typeface="黑体" panose="02010609060101010101" charset="-122"/>
              </a:rPr>
              <a:t>Band1 Bad Pixel Detection Results</a:t>
            </a:r>
          </a:p>
        </p:txBody>
      </p:sp>
      <p:graphicFrame>
        <p:nvGraphicFramePr>
          <p:cNvPr id="13" name="表格 12"/>
          <p:cNvGraphicFramePr/>
          <p:nvPr>
            <p:extLst>
              <p:ext uri="{D42A27DB-BD31-4B8C-83A1-F6EECF244321}">
                <p14:modId xmlns:p14="http://schemas.microsoft.com/office/powerpoint/2010/main" val="2108454748"/>
              </p:ext>
            </p:extLst>
          </p:nvPr>
        </p:nvGraphicFramePr>
        <p:xfrm>
          <a:off x="6383852" y="1381812"/>
          <a:ext cx="5412172" cy="2120514"/>
        </p:xfrm>
        <a:graphic>
          <a:graphicData uri="http://schemas.openxmlformats.org/drawingml/2006/table">
            <a:tbl>
              <a:tblPr/>
              <a:tblGrid>
                <a:gridCol w="901817"/>
                <a:gridCol w="901817"/>
                <a:gridCol w="901817"/>
                <a:gridCol w="901817"/>
                <a:gridCol w="902452"/>
                <a:gridCol w="902452"/>
              </a:tblGrid>
              <a:tr h="338596">
                <a:tc>
                  <a:txBody>
                    <a:bodyPr/>
                    <a:lstStyle/>
                    <a:p>
                      <a:pPr algn="ctr">
                        <a:lnSpc>
                          <a:spcPct val="80000"/>
                        </a:lnSpc>
                      </a:pPr>
                      <a:r>
                        <a:rPr lang="en-US" altLang="zh-CN" sz="1200" dirty="0"/>
                        <a:t>Detection Type</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ct val="80000"/>
                        </a:lnSpc>
                      </a:pPr>
                      <a:r>
                        <a:rPr lang="en-US" altLang="zh-CN" sz="1200"/>
                        <a:t>Number of Bad Pixels</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ct val="80000"/>
                        </a:lnSpc>
                      </a:pPr>
                      <a:r>
                        <a:rPr lang="en-US" altLang="zh-CN" sz="1200" dirty="0"/>
                        <a:t>Bad Pixel Ratio (%)</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ct val="80000"/>
                        </a:lnSpc>
                      </a:pPr>
                      <a:r>
                        <a:rPr lang="en-US" altLang="zh-CN" sz="1200"/>
                        <a:t>Unrecovered Number</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ct val="80000"/>
                        </a:lnSpc>
                      </a:pPr>
                      <a:r>
                        <a:rPr lang="en-US" altLang="zh-CN" sz="1200"/>
                        <a:t>Observation Duration (months)</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ct val="80000"/>
                        </a:lnSpc>
                      </a:pPr>
                      <a:r>
                        <a:rPr lang="en-US" altLang="zh-CN" sz="1200"/>
                        <a:t>Unrecovered Ratio (%)</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243459">
                <a:tc>
                  <a:txBody>
                    <a:bodyPr/>
                    <a:lstStyle/>
                    <a:p>
                      <a:pPr algn="ctr">
                        <a:lnSpc>
                          <a:spcPct val="80000"/>
                        </a:lnSpc>
                      </a:pPr>
                      <a:r>
                        <a:rPr lang="en-US" altLang="zh-CN" sz="1200"/>
                        <a:t>Bright Pixel - IQR</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ct val="80000"/>
                        </a:lnSpc>
                      </a:pPr>
                      <a:r>
                        <a:rPr lang="en-US" altLang="zh-CN" sz="1200"/>
                        <a:t>5171</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ct val="80000"/>
                        </a:lnSpc>
                      </a:pPr>
                      <a:r>
                        <a:rPr lang="en-US" altLang="zh-CN" sz="1200"/>
                        <a:t>1.29</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ct val="80000"/>
                        </a:lnSpc>
                      </a:pPr>
                      <a:r>
                        <a:rPr lang="en-US" altLang="zh-CN" sz="1200"/>
                        <a:t>4809</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ct val="80000"/>
                        </a:lnSpc>
                      </a:pPr>
                      <a:r>
                        <a:rPr lang="en-US" altLang="zh-CN" sz="1200"/>
                        <a:t>20.93</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ct val="80000"/>
                        </a:lnSpc>
                      </a:pPr>
                      <a:r>
                        <a:rPr lang="en-US" altLang="zh-CN" sz="1200"/>
                        <a:t>93.00</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243459">
                <a:tc>
                  <a:txBody>
                    <a:bodyPr/>
                    <a:lstStyle/>
                    <a:p>
                      <a:pPr algn="ctr">
                        <a:lnSpc>
                          <a:spcPct val="80000"/>
                        </a:lnSpc>
                      </a:pPr>
                      <a:r>
                        <a:rPr lang="en-US" altLang="zh-CN" sz="1200"/>
                        <a:t>Bright Pixel - MAD</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ct val="80000"/>
                        </a:lnSpc>
                      </a:pPr>
                      <a:r>
                        <a:rPr lang="en-US" altLang="zh-CN" sz="1200"/>
                        <a:t>5293</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ct val="80000"/>
                        </a:lnSpc>
                      </a:pPr>
                      <a:r>
                        <a:rPr lang="en-US" altLang="zh-CN" sz="1200"/>
                        <a:t>1.32</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ct val="80000"/>
                        </a:lnSpc>
                      </a:pPr>
                      <a:r>
                        <a:rPr lang="en-US" altLang="zh-CN" sz="1200"/>
                        <a:t>4972</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ct val="80000"/>
                        </a:lnSpc>
                      </a:pPr>
                      <a:r>
                        <a:rPr lang="en-US" altLang="zh-CN" sz="1200"/>
                        <a:t>20.93</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ct val="80000"/>
                        </a:lnSpc>
                      </a:pPr>
                      <a:r>
                        <a:rPr lang="en-US" altLang="zh-CN" sz="1200"/>
                        <a:t>93.94</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243459">
                <a:tc>
                  <a:txBody>
                    <a:bodyPr/>
                    <a:lstStyle/>
                    <a:p>
                      <a:pPr algn="ctr">
                        <a:lnSpc>
                          <a:spcPct val="80000"/>
                        </a:lnSpc>
                      </a:pPr>
                      <a:r>
                        <a:rPr lang="en-US" altLang="zh-CN" sz="1200"/>
                        <a:t>Dark Pixel - IQR</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ct val="80000"/>
                        </a:lnSpc>
                      </a:pPr>
                      <a:r>
                        <a:rPr lang="en-US" altLang="zh-CN" sz="1200"/>
                        <a:t>487</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ct val="80000"/>
                        </a:lnSpc>
                      </a:pPr>
                      <a:r>
                        <a:rPr lang="en-US" altLang="zh-CN" sz="1200"/>
                        <a:t>1.52</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ct val="80000"/>
                        </a:lnSpc>
                      </a:pPr>
                      <a:r>
                        <a:rPr lang="en-US" altLang="zh-CN" sz="1200"/>
                        <a:t>410</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ct val="80000"/>
                        </a:lnSpc>
                      </a:pPr>
                      <a:r>
                        <a:rPr lang="en-US" altLang="zh-CN" sz="1200"/>
                        <a:t>20.93</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ct val="80000"/>
                        </a:lnSpc>
                      </a:pPr>
                      <a:r>
                        <a:rPr lang="en-US" altLang="zh-CN" sz="1200"/>
                        <a:t>84.19</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243459">
                <a:tc>
                  <a:txBody>
                    <a:bodyPr/>
                    <a:lstStyle/>
                    <a:p>
                      <a:pPr algn="ctr">
                        <a:lnSpc>
                          <a:spcPct val="80000"/>
                        </a:lnSpc>
                      </a:pPr>
                      <a:r>
                        <a:rPr lang="en-US" altLang="zh-CN" sz="1200"/>
                        <a:t>Dark Pixel - MAD</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ct val="80000"/>
                        </a:lnSpc>
                      </a:pPr>
                      <a:r>
                        <a:rPr lang="en-US" altLang="zh-CN" sz="1200"/>
                        <a:t>535</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ct val="80000"/>
                        </a:lnSpc>
                      </a:pPr>
                      <a:r>
                        <a:rPr lang="en-US" altLang="zh-CN" sz="1200" dirty="0"/>
                        <a:t>1.67</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ct val="80000"/>
                        </a:lnSpc>
                      </a:pPr>
                      <a:r>
                        <a:rPr lang="en-US" altLang="zh-CN" sz="1200"/>
                        <a:t>466</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ct val="80000"/>
                        </a:lnSpc>
                      </a:pPr>
                      <a:r>
                        <a:rPr lang="en-US" altLang="zh-CN" sz="1200"/>
                        <a:t>20.93</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ct val="80000"/>
                        </a:lnSpc>
                      </a:pPr>
                      <a:r>
                        <a:rPr lang="en-US" altLang="zh-CN" sz="1200" dirty="0"/>
                        <a:t>87.10</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bl>
          </a:graphicData>
        </a:graphic>
      </p:graphicFrame>
      <p:sp>
        <p:nvSpPr>
          <p:cNvPr id="14" name="文本框 13"/>
          <p:cNvSpPr txBox="1"/>
          <p:nvPr/>
        </p:nvSpPr>
        <p:spPr>
          <a:xfrm>
            <a:off x="6549608" y="3611433"/>
            <a:ext cx="5080661" cy="306705"/>
          </a:xfrm>
          <a:prstGeom prst="rect">
            <a:avLst/>
          </a:prstGeom>
        </p:spPr>
        <p:txBody>
          <a:bodyPr>
            <a:spAutoFit/>
          </a:bodyPr>
          <a:lstStyle>
            <a:defPPr>
              <a:defRPr lang="zh-CN"/>
            </a:defPPr>
            <a:lvl1pPr indent="0" algn="ctr" defTabSz="266700">
              <a:spcBef>
                <a:spcPct val="0"/>
              </a:spcBef>
              <a:spcAft>
                <a:spcPct val="0"/>
              </a:spcAft>
              <a:defRPr sz="1400">
                <a:latin typeface="黑体" panose="02010609060101010101" charset="-122"/>
                <a:ea typeface="黑体" panose="02010609060101010101" charset="-122"/>
              </a:defRPr>
            </a:lvl1pPr>
          </a:lstStyle>
          <a:p>
            <a:pPr marL="0" indent="0" algn="ctr" defTabSz="266700">
              <a:spcBef>
                <a:spcPct val="0"/>
              </a:spcBef>
              <a:spcAft>
                <a:spcPct val="0"/>
              </a:spcAft>
            </a:pPr>
            <a:r>
              <a:rPr lang="en-US" altLang="zh-CN" b="1" dirty="0">
                <a:sym typeface="+mn-ea"/>
              </a:rPr>
              <a:t>Band2 Bad Pixel Detection Results</a:t>
            </a:r>
            <a:endParaRPr lang="zh-CN" altLang="en-US" dirty="0"/>
          </a:p>
        </p:txBody>
      </p:sp>
      <p:graphicFrame>
        <p:nvGraphicFramePr>
          <p:cNvPr id="15" name="表格 14"/>
          <p:cNvGraphicFramePr/>
          <p:nvPr>
            <p:extLst>
              <p:ext uri="{D42A27DB-BD31-4B8C-83A1-F6EECF244321}">
                <p14:modId xmlns:p14="http://schemas.microsoft.com/office/powerpoint/2010/main" val="22073606"/>
              </p:ext>
            </p:extLst>
          </p:nvPr>
        </p:nvGraphicFramePr>
        <p:xfrm>
          <a:off x="6383852" y="4006605"/>
          <a:ext cx="5412172" cy="2120514"/>
        </p:xfrm>
        <a:graphic>
          <a:graphicData uri="http://schemas.openxmlformats.org/drawingml/2006/table">
            <a:tbl>
              <a:tblPr/>
              <a:tblGrid>
                <a:gridCol w="901817"/>
                <a:gridCol w="901817"/>
                <a:gridCol w="901817"/>
                <a:gridCol w="901817"/>
                <a:gridCol w="902452"/>
                <a:gridCol w="902452"/>
              </a:tblGrid>
              <a:tr h="468726">
                <a:tc>
                  <a:txBody>
                    <a:bodyPr/>
                    <a:lstStyle/>
                    <a:p>
                      <a:pPr algn="ctr">
                        <a:lnSpc>
                          <a:spcPct val="80000"/>
                        </a:lnSpc>
                      </a:pPr>
                      <a:r>
                        <a:rPr lang="en-US" altLang="zh-CN" sz="1200" dirty="0"/>
                        <a:t>Detection Type</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ct val="80000"/>
                        </a:lnSpc>
                      </a:pPr>
                      <a:r>
                        <a:rPr lang="en-US" altLang="zh-CN" sz="1200"/>
                        <a:t>Number of Bad Pixels</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ct val="80000"/>
                        </a:lnSpc>
                      </a:pPr>
                      <a:r>
                        <a:rPr lang="en-US" altLang="zh-CN" sz="1200" dirty="0"/>
                        <a:t>Bad Pixel Ratio (%)</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ct val="80000"/>
                        </a:lnSpc>
                      </a:pPr>
                      <a:r>
                        <a:rPr lang="en-US" altLang="zh-CN" sz="1200" dirty="0"/>
                        <a:t>Unrecovered Number</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ct val="80000"/>
                        </a:lnSpc>
                      </a:pPr>
                      <a:r>
                        <a:rPr lang="en-US" altLang="zh-CN" sz="1200"/>
                        <a:t>Observation Duration (months)</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ct val="80000"/>
                        </a:lnSpc>
                      </a:pPr>
                      <a:r>
                        <a:rPr lang="en-US" altLang="zh-CN" sz="1200"/>
                        <a:t>Unrecovered Ratio (%)</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234363">
                <a:tc>
                  <a:txBody>
                    <a:bodyPr/>
                    <a:lstStyle/>
                    <a:p>
                      <a:pPr algn="ctr">
                        <a:lnSpc>
                          <a:spcPct val="80000"/>
                        </a:lnSpc>
                      </a:pPr>
                      <a:r>
                        <a:rPr lang="en-US" altLang="zh-CN" sz="1200"/>
                        <a:t>Bright Pixel - IQR</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ct val="80000"/>
                        </a:lnSpc>
                      </a:pPr>
                      <a:r>
                        <a:rPr lang="en-US" altLang="zh-CN" sz="1200"/>
                        <a:t>2541</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ct val="80000"/>
                        </a:lnSpc>
                      </a:pPr>
                      <a:r>
                        <a:rPr lang="en-US" altLang="zh-CN" sz="1200"/>
                        <a:t>0.64</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ct val="80000"/>
                        </a:lnSpc>
                      </a:pPr>
                      <a:r>
                        <a:rPr lang="en-US" altLang="zh-CN" sz="1200"/>
                        <a:t>2217</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ct val="80000"/>
                        </a:lnSpc>
                      </a:pPr>
                      <a:r>
                        <a:rPr lang="en-US" altLang="zh-CN" sz="1200"/>
                        <a:t>20.93</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ct val="80000"/>
                        </a:lnSpc>
                      </a:pPr>
                      <a:r>
                        <a:rPr lang="en-US" altLang="zh-CN" sz="1200"/>
                        <a:t>87.25</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234363">
                <a:tc>
                  <a:txBody>
                    <a:bodyPr/>
                    <a:lstStyle/>
                    <a:p>
                      <a:pPr algn="ctr">
                        <a:lnSpc>
                          <a:spcPct val="80000"/>
                        </a:lnSpc>
                      </a:pPr>
                      <a:r>
                        <a:rPr lang="en-US" altLang="zh-CN" sz="1200"/>
                        <a:t>Bright Pixel - MAD</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ct val="80000"/>
                        </a:lnSpc>
                      </a:pPr>
                      <a:r>
                        <a:rPr lang="en-US" altLang="zh-CN" sz="1200" dirty="0"/>
                        <a:t>2748</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ct val="80000"/>
                        </a:lnSpc>
                      </a:pPr>
                      <a:r>
                        <a:rPr lang="en-US" altLang="zh-CN" sz="1200"/>
                        <a:t>0.69</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ct val="80000"/>
                        </a:lnSpc>
                      </a:pPr>
                      <a:r>
                        <a:rPr lang="en-US" altLang="zh-CN" sz="1200"/>
                        <a:t>2407</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ct val="80000"/>
                        </a:lnSpc>
                      </a:pPr>
                      <a:r>
                        <a:rPr lang="en-US" altLang="zh-CN" sz="1200"/>
                        <a:t>20.93</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ct val="80000"/>
                        </a:lnSpc>
                      </a:pPr>
                      <a:r>
                        <a:rPr lang="en-US" altLang="zh-CN" sz="1200"/>
                        <a:t>87.59</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234363">
                <a:tc>
                  <a:txBody>
                    <a:bodyPr/>
                    <a:lstStyle/>
                    <a:p>
                      <a:pPr algn="ctr">
                        <a:lnSpc>
                          <a:spcPct val="80000"/>
                        </a:lnSpc>
                      </a:pPr>
                      <a:r>
                        <a:rPr lang="en-US" altLang="zh-CN" sz="1200"/>
                        <a:t>Dark Pixel - IQR</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ct val="80000"/>
                        </a:lnSpc>
                      </a:pPr>
                      <a:r>
                        <a:rPr lang="en-US" altLang="zh-CN" sz="1200"/>
                        <a:t>246</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ct val="80000"/>
                        </a:lnSpc>
                      </a:pPr>
                      <a:r>
                        <a:rPr lang="en-US" altLang="zh-CN" sz="1200"/>
                        <a:t>0.77</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ct val="80000"/>
                        </a:lnSpc>
                      </a:pPr>
                      <a:r>
                        <a:rPr lang="en-US" altLang="zh-CN" sz="1200"/>
                        <a:t>187</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ct val="80000"/>
                        </a:lnSpc>
                      </a:pPr>
                      <a:r>
                        <a:rPr lang="en-US" altLang="zh-CN" sz="1200"/>
                        <a:t>20.93</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ct val="80000"/>
                        </a:lnSpc>
                      </a:pPr>
                      <a:r>
                        <a:rPr lang="en-US" altLang="zh-CN" sz="1200"/>
                        <a:t>76.02</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234363">
                <a:tc>
                  <a:txBody>
                    <a:bodyPr/>
                    <a:lstStyle/>
                    <a:p>
                      <a:pPr algn="ctr">
                        <a:lnSpc>
                          <a:spcPct val="80000"/>
                        </a:lnSpc>
                      </a:pPr>
                      <a:r>
                        <a:rPr lang="en-US" altLang="zh-CN" sz="1200"/>
                        <a:t>Dark Pixel - MAD</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ct val="80000"/>
                        </a:lnSpc>
                      </a:pPr>
                      <a:r>
                        <a:rPr lang="en-US" altLang="zh-CN" sz="1200"/>
                        <a:t>308</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ct val="80000"/>
                        </a:lnSpc>
                      </a:pPr>
                      <a:r>
                        <a:rPr lang="en-US" altLang="zh-CN" sz="1200"/>
                        <a:t>0.96</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ct val="80000"/>
                        </a:lnSpc>
                      </a:pPr>
                      <a:r>
                        <a:rPr lang="en-US" altLang="zh-CN" sz="1200"/>
                        <a:t>235</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ct val="80000"/>
                        </a:lnSpc>
                      </a:pPr>
                      <a:r>
                        <a:rPr lang="en-US" altLang="zh-CN" sz="1200"/>
                        <a:t>20.93</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ct val="80000"/>
                        </a:lnSpc>
                      </a:pPr>
                      <a:r>
                        <a:rPr lang="en-US" altLang="zh-CN" sz="1200" dirty="0"/>
                        <a:t>76.30</a:t>
                      </a:r>
                    </a:p>
                  </a:txBody>
                  <a:tcPr marL="51117" marR="51117" marT="51117" marB="51117"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bl>
          </a:graphicData>
        </a:graphic>
      </p:graphicFrame>
      <p:sp>
        <p:nvSpPr>
          <p:cNvPr id="9" name="矩形 8"/>
          <p:cNvSpPr/>
          <p:nvPr/>
        </p:nvSpPr>
        <p:spPr>
          <a:xfrm>
            <a:off x="6665814" y="6236226"/>
            <a:ext cx="5328389" cy="307777"/>
          </a:xfrm>
          <a:prstGeom prst="rect">
            <a:avLst/>
          </a:prstGeom>
        </p:spPr>
        <p:txBody>
          <a:bodyPr wrap="square">
            <a:spAutoFit/>
          </a:bodyPr>
          <a:lstStyle/>
          <a:p>
            <a:pPr algn="ctr" defTabSz="266700">
              <a:spcBef>
                <a:spcPct val="0"/>
              </a:spcBef>
              <a:spcAft>
                <a:spcPct val="0"/>
              </a:spcAft>
            </a:pPr>
            <a:r>
              <a:rPr lang="en-US" altLang="zh-CN" sz="1400" dirty="0" smtClean="0">
                <a:latin typeface="黑体" panose="02010609060101010101" charset="-122"/>
                <a:ea typeface="黑体" panose="02010609060101010101" charset="-122"/>
              </a:rPr>
              <a:t>Results </a:t>
            </a:r>
            <a:r>
              <a:rPr lang="en-US" altLang="zh-CN" sz="1400" dirty="0">
                <a:latin typeface="黑体" panose="02010609060101010101" charset="-122"/>
                <a:ea typeface="黑体" panose="02010609060101010101" charset="-122"/>
              </a:rPr>
              <a:t>are as of 11:20 on October 14, 2025</a:t>
            </a:r>
          </a:p>
        </p:txBody>
      </p:sp>
      <p:graphicFrame>
        <p:nvGraphicFramePr>
          <p:cNvPr id="16" name="图示 15"/>
          <p:cNvGraphicFramePr/>
          <p:nvPr>
            <p:extLst>
              <p:ext uri="{D42A27DB-BD31-4B8C-83A1-F6EECF244321}">
                <p14:modId xmlns:p14="http://schemas.microsoft.com/office/powerpoint/2010/main" val="3938238449"/>
              </p:ext>
            </p:extLst>
          </p:nvPr>
        </p:nvGraphicFramePr>
        <p:xfrm>
          <a:off x="379749" y="1167319"/>
          <a:ext cx="5622466" cy="51260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prstGeom prst="rect">
            <a:avLst/>
          </a:prstGeom>
        </p:spPr>
        <p:txBody>
          <a:bodyPr/>
          <a:lstStyle/>
          <a:p>
            <a:r>
              <a:rPr lang="en-US" altLang="zh-CN" dirty="0"/>
              <a:t>Improved On-Orbit Dark Current Analysis Method</a:t>
            </a:r>
          </a:p>
        </p:txBody>
      </p:sp>
      <p:sp>
        <p:nvSpPr>
          <p:cNvPr id="4" name="灯片编号占位符 3"/>
          <p:cNvSpPr>
            <a:spLocks noGrp="1"/>
          </p:cNvSpPr>
          <p:nvPr>
            <p:ph type="sldNum" sz="quarter" idx="4"/>
          </p:nvPr>
        </p:nvSpPr>
        <p:spPr>
          <a:prstGeom prst="rect">
            <a:avLst/>
          </a:prstGeom>
        </p:spPr>
        <p:txBody>
          <a:bodyPr/>
          <a:lstStyle/>
          <a:p>
            <a:fld id="{88E06665-F720-4F1F-855D-91B33695F819}" type="slidenum">
              <a:rPr lang="zh-CN" altLang="en-US" smtClean="0">
                <a:solidFill>
                  <a:prstClr val="black">
                    <a:tint val="75000"/>
                  </a:prstClr>
                </a:solidFill>
              </a:rPr>
              <a:t>6</a:t>
            </a:fld>
            <a:endParaRPr lang="zh-CN" altLang="en-US">
              <a:solidFill>
                <a:prstClr val="black">
                  <a:tint val="75000"/>
                </a:prstClr>
              </a:solidFill>
            </a:endParaRPr>
          </a:p>
        </p:txBody>
      </p:sp>
      <p:grpSp>
        <p:nvGrpSpPr>
          <p:cNvPr id="9" name="组合 8"/>
          <p:cNvGrpSpPr/>
          <p:nvPr/>
        </p:nvGrpSpPr>
        <p:grpSpPr>
          <a:xfrm>
            <a:off x="422327" y="1241979"/>
            <a:ext cx="5980091" cy="4981376"/>
            <a:chOff x="422327" y="1076603"/>
            <a:chExt cx="5980091" cy="4981376"/>
          </a:xfrm>
        </p:grpSpPr>
        <p:sp>
          <p:nvSpPr>
            <p:cNvPr id="5" name="TextBox 4"/>
            <p:cNvSpPr txBox="1"/>
            <p:nvPr/>
          </p:nvSpPr>
          <p:spPr>
            <a:xfrm>
              <a:off x="1160993" y="2939962"/>
              <a:ext cx="2147805" cy="461665"/>
            </a:xfrm>
            <a:prstGeom prst="rect">
              <a:avLst/>
            </a:prstGeom>
            <a:solidFill>
              <a:schemeClr val="bg1"/>
            </a:solidFill>
          </p:spPr>
          <p:txBody>
            <a:bodyPr wrap="square">
              <a:spAutoFit/>
            </a:bodyPr>
            <a:lstStyle>
              <a:defPPr>
                <a:defRPr lang="zh-CN"/>
              </a:defPPr>
              <a:lvl1pPr algn="ctr">
                <a:defRPr sz="1200"/>
              </a:lvl1pPr>
            </a:lstStyle>
            <a:p>
              <a:r>
                <a:rPr lang="en-US" altLang="zh-CN" b="1" dirty="0">
                  <a:sym typeface="+mn-ea"/>
                </a:rPr>
                <a:t>Dark Current Model of Band 1 Before Outlier Removal</a:t>
              </a:r>
            </a:p>
          </p:txBody>
        </p:sp>
        <p:sp>
          <p:nvSpPr>
            <p:cNvPr id="18" name="TextBox 17"/>
            <p:cNvSpPr txBox="1"/>
            <p:nvPr/>
          </p:nvSpPr>
          <p:spPr>
            <a:xfrm>
              <a:off x="3748696" y="2931420"/>
              <a:ext cx="2345580" cy="461665"/>
            </a:xfrm>
            <a:prstGeom prst="rect">
              <a:avLst/>
            </a:prstGeom>
            <a:solidFill>
              <a:schemeClr val="bg1"/>
            </a:solidFill>
          </p:spPr>
          <p:txBody>
            <a:bodyPr wrap="square">
              <a:spAutoFit/>
            </a:bodyPr>
            <a:lstStyle>
              <a:defPPr>
                <a:defRPr lang="zh-CN"/>
              </a:defPPr>
              <a:lvl1pPr algn="ctr">
                <a:defRPr sz="1200" b="1"/>
              </a:lvl1pPr>
            </a:lstStyle>
            <a:p>
              <a:r>
                <a:rPr lang="en-US" altLang="zh-CN" dirty="0">
                  <a:sym typeface="+mn-ea"/>
                </a:rPr>
                <a:t>Dark Current Model of Band 1 After Outlier Removal</a:t>
              </a:r>
            </a:p>
          </p:txBody>
        </p:sp>
        <p:pic>
          <p:nvPicPr>
            <p:cNvPr id="1031" name="Picture 7"/>
            <p:cNvPicPr>
              <a:picLocks noChangeAspect="1" noChangeArrowheads="1"/>
            </p:cNvPicPr>
            <p:nvPr/>
          </p:nvPicPr>
          <p:blipFill>
            <a:blip r:embed="rId3"/>
            <a:srcRect/>
            <a:stretch>
              <a:fillRect/>
            </a:stretch>
          </p:blipFill>
          <p:spPr bwMode="auto">
            <a:xfrm>
              <a:off x="496112" y="1105787"/>
              <a:ext cx="2906729"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4" cstate="print"/>
            <a:srcRect/>
            <a:stretch>
              <a:fillRect/>
            </a:stretch>
          </p:blipFill>
          <p:spPr bwMode="auto">
            <a:xfrm>
              <a:off x="422327" y="3688730"/>
              <a:ext cx="3014595" cy="18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TextBox 31"/>
            <p:cNvSpPr txBox="1"/>
            <p:nvPr/>
          </p:nvSpPr>
          <p:spPr>
            <a:xfrm>
              <a:off x="1021411" y="5594905"/>
              <a:ext cx="2331419" cy="461665"/>
            </a:xfrm>
            <a:prstGeom prst="rect">
              <a:avLst/>
            </a:prstGeom>
            <a:solidFill>
              <a:schemeClr val="bg1"/>
            </a:solidFill>
          </p:spPr>
          <p:txBody>
            <a:bodyPr wrap="square">
              <a:spAutoFit/>
            </a:bodyPr>
            <a:lstStyle>
              <a:defPPr>
                <a:defRPr lang="zh-CN"/>
              </a:defPPr>
              <a:lvl1pPr algn="ctr">
                <a:defRPr sz="1200" b="1"/>
              </a:lvl1pPr>
            </a:lstStyle>
            <a:p>
              <a:r>
                <a:rPr lang="en-US" altLang="zh-CN" dirty="0">
                  <a:sym typeface="+mn-ea"/>
                </a:rPr>
                <a:t>Dark Current Model of Band 2 Before Outlier Removal</a:t>
              </a:r>
            </a:p>
          </p:txBody>
        </p:sp>
        <p:sp>
          <p:nvSpPr>
            <p:cNvPr id="33" name="TextBox 32"/>
            <p:cNvSpPr txBox="1"/>
            <p:nvPr/>
          </p:nvSpPr>
          <p:spPr>
            <a:xfrm>
              <a:off x="3791184" y="5596314"/>
              <a:ext cx="2260605" cy="461665"/>
            </a:xfrm>
            <a:prstGeom prst="rect">
              <a:avLst/>
            </a:prstGeom>
            <a:solidFill>
              <a:schemeClr val="bg1"/>
            </a:solidFill>
          </p:spPr>
          <p:txBody>
            <a:bodyPr wrap="square">
              <a:spAutoFit/>
            </a:bodyPr>
            <a:lstStyle>
              <a:defPPr>
                <a:defRPr lang="zh-CN"/>
              </a:defPPr>
              <a:lvl1pPr algn="ctr">
                <a:defRPr sz="1200" b="1"/>
              </a:lvl1pPr>
            </a:lstStyle>
            <a:p>
              <a:r>
                <a:rPr lang="en-US" altLang="zh-CN" dirty="0">
                  <a:sym typeface="+mn-ea"/>
                </a:rPr>
                <a:t>Dark Current Model of Band 2 After Outlier Removal</a:t>
              </a:r>
            </a:p>
          </p:txBody>
        </p:sp>
        <p:pic>
          <p:nvPicPr>
            <p:cNvPr id="1033" name="Picture 9"/>
            <p:cNvPicPr>
              <a:picLocks noChangeAspect="1" noChangeArrowheads="1"/>
            </p:cNvPicPr>
            <p:nvPr/>
          </p:nvPicPr>
          <p:blipFill>
            <a:blip r:embed="rId5" cstate="print"/>
            <a:srcRect/>
            <a:stretch>
              <a:fillRect/>
            </a:stretch>
          </p:blipFill>
          <p:spPr bwMode="auto">
            <a:xfrm>
              <a:off x="3440555" y="1076603"/>
              <a:ext cx="2961863" cy="18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4" name="Picture 10"/>
            <p:cNvPicPr>
              <a:picLocks noChangeAspect="1" noChangeArrowheads="1"/>
            </p:cNvPicPr>
            <p:nvPr/>
          </p:nvPicPr>
          <p:blipFill>
            <a:blip r:embed="rId6"/>
            <a:srcRect/>
            <a:stretch>
              <a:fillRect/>
            </a:stretch>
          </p:blipFill>
          <p:spPr bwMode="auto">
            <a:xfrm>
              <a:off x="3455772" y="3706488"/>
              <a:ext cx="2931429"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aphicFrame>
        <p:nvGraphicFramePr>
          <p:cNvPr id="16" name="图示 15"/>
          <p:cNvGraphicFramePr/>
          <p:nvPr>
            <p:extLst>
              <p:ext uri="{D42A27DB-BD31-4B8C-83A1-F6EECF244321}">
                <p14:modId xmlns:p14="http://schemas.microsoft.com/office/powerpoint/2010/main" val="973280731"/>
              </p:ext>
            </p:extLst>
          </p:nvPr>
        </p:nvGraphicFramePr>
        <p:xfrm>
          <a:off x="6614809" y="1076603"/>
          <a:ext cx="5002791" cy="520182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prstGeom prst="rect">
            <a:avLst/>
          </a:prstGeom>
        </p:spPr>
        <p:txBody>
          <a:bodyPr>
            <a:normAutofit/>
          </a:bodyPr>
          <a:lstStyle/>
          <a:p>
            <a:r>
              <a:rPr lang="en-US" altLang="zh-CN" dirty="0"/>
              <a:t>Optimized SNR Fitting Method</a:t>
            </a:r>
          </a:p>
        </p:txBody>
      </p:sp>
      <p:sp>
        <p:nvSpPr>
          <p:cNvPr id="4" name="灯片编号占位符 3"/>
          <p:cNvSpPr>
            <a:spLocks noGrp="1"/>
          </p:cNvSpPr>
          <p:nvPr>
            <p:ph type="sldNum" sz="quarter" idx="4"/>
          </p:nvPr>
        </p:nvSpPr>
        <p:spPr>
          <a:prstGeom prst="rect">
            <a:avLst/>
          </a:prstGeom>
        </p:spPr>
        <p:txBody>
          <a:bodyPr/>
          <a:lstStyle/>
          <a:p>
            <a:fld id="{88E06665-F720-4F1F-855D-91B33695F819}" type="slidenum">
              <a:rPr lang="zh-CN" altLang="en-US" smtClean="0">
                <a:solidFill>
                  <a:prstClr val="black">
                    <a:tint val="75000"/>
                  </a:prstClr>
                </a:solidFill>
              </a:rPr>
              <a:t>7</a:t>
            </a:fld>
            <a:endParaRPr lang="zh-CN" altLang="en-US">
              <a:solidFill>
                <a:prstClr val="black">
                  <a:tint val="75000"/>
                </a:prstClr>
              </a:solidFill>
            </a:endParaRPr>
          </a:p>
        </p:txBody>
      </p:sp>
      <p:sp>
        <p:nvSpPr>
          <p:cNvPr id="11" name="文本框 10"/>
          <p:cNvSpPr txBox="1"/>
          <p:nvPr/>
        </p:nvSpPr>
        <p:spPr>
          <a:xfrm>
            <a:off x="5953334" y="5949316"/>
            <a:ext cx="5274346" cy="646331"/>
          </a:xfrm>
          <a:prstGeom prst="rect">
            <a:avLst/>
          </a:prstGeom>
          <a:solidFill>
            <a:schemeClr val="bg1"/>
          </a:solidFill>
        </p:spPr>
        <p:txBody>
          <a:bodyPr wrap="square">
            <a:spAutoFit/>
          </a:bodyPr>
          <a:lstStyle>
            <a:defPPr>
              <a:defRPr lang="zh-CN"/>
            </a:defPPr>
            <a:lvl1pPr algn="ctr">
              <a:defRPr sz="1200" b="1"/>
            </a:lvl1pPr>
          </a:lstStyle>
          <a:p>
            <a:r>
              <a:rPr lang="en-US" altLang="zh-CN" dirty="0">
                <a:sym typeface="+mn-ea"/>
              </a:rPr>
              <a:t>SNR of OMS-Limb at Different Tangent Heights on Orbit (Horizontal axis: tangent height identifier, Vertical axis: spectral number)</a:t>
            </a:r>
          </a:p>
          <a:p>
            <a:r>
              <a:rPr lang="en-US" altLang="zh-CN" dirty="0">
                <a:sym typeface="+mn-ea"/>
              </a:rPr>
              <a:t>Stable spatial distribution after improvement</a:t>
            </a:r>
          </a:p>
        </p:txBody>
      </p:sp>
      <p:sp>
        <p:nvSpPr>
          <p:cNvPr id="12" name="矩形 11"/>
          <p:cNvSpPr/>
          <p:nvPr/>
        </p:nvSpPr>
        <p:spPr>
          <a:xfrm>
            <a:off x="366753" y="3059243"/>
            <a:ext cx="400110" cy="3019416"/>
          </a:xfrm>
          <a:prstGeom prst="rect">
            <a:avLst/>
          </a:prstGeom>
        </p:spPr>
        <p:style>
          <a:lnRef idx="1">
            <a:schemeClr val="accent2"/>
          </a:lnRef>
          <a:fillRef idx="2">
            <a:schemeClr val="accent2"/>
          </a:fillRef>
          <a:effectRef idx="1">
            <a:schemeClr val="accent2"/>
          </a:effectRef>
          <a:fontRef idx="minor">
            <a:schemeClr val="dk1"/>
          </a:fontRef>
        </p:style>
        <p:txBody>
          <a:bodyPr vert="eaVert" wrap="none">
            <a:spAutoFit/>
          </a:bodyPr>
          <a:lstStyle/>
          <a:p>
            <a:r>
              <a:rPr lang="en-US" altLang="zh-CN" sz="1400" dirty="0">
                <a:solidFill>
                  <a:schemeClr val="dk1"/>
                </a:solidFill>
              </a:rPr>
              <a:t>Abnormal values before improvement</a:t>
            </a:r>
          </a:p>
        </p:txBody>
      </p:sp>
      <p:sp>
        <p:nvSpPr>
          <p:cNvPr id="16" name="矩形 15"/>
          <p:cNvSpPr/>
          <p:nvPr/>
        </p:nvSpPr>
        <p:spPr>
          <a:xfrm>
            <a:off x="5160913" y="2662936"/>
            <a:ext cx="400110" cy="3716723"/>
          </a:xfrm>
          <a:prstGeom prst="rect">
            <a:avLst/>
          </a:prstGeom>
        </p:spPr>
        <p:style>
          <a:lnRef idx="1">
            <a:schemeClr val="accent2"/>
          </a:lnRef>
          <a:fillRef idx="2">
            <a:schemeClr val="accent2"/>
          </a:fillRef>
          <a:effectRef idx="1">
            <a:schemeClr val="accent2"/>
          </a:effectRef>
          <a:fontRef idx="minor">
            <a:schemeClr val="dk1"/>
          </a:fontRef>
        </p:style>
        <p:txBody>
          <a:bodyPr vert="eaVert" wrap="none">
            <a:spAutoFit/>
          </a:bodyPr>
          <a:lstStyle/>
          <a:p>
            <a:r>
              <a:rPr lang="en-US" altLang="zh-CN" sz="1400" dirty="0"/>
              <a:t>Convergent values with reasonable distribution</a:t>
            </a:r>
          </a:p>
        </p:txBody>
      </p:sp>
      <p:sp>
        <p:nvSpPr>
          <p:cNvPr id="3" name="内容占位符 2"/>
          <p:cNvSpPr>
            <a:spLocks noGrp="1"/>
          </p:cNvSpPr>
          <p:nvPr>
            <p:ph type="body" idx="1"/>
          </p:nvPr>
        </p:nvSpPr>
        <p:spPr>
          <a:xfrm>
            <a:off x="483235" y="972185"/>
            <a:ext cx="11400790" cy="2383858"/>
          </a:xfrm>
          <a:prstGeom prst="rect">
            <a:avLst/>
          </a:prstGeom>
        </p:spPr>
        <p:txBody>
          <a:bodyPr>
            <a:noAutofit/>
          </a:bodyPr>
          <a:lstStyle/>
          <a:p>
            <a:r>
              <a:rPr lang="en-US" altLang="zh-CN" sz="1400" dirty="0"/>
              <a:t>The actual limb atmospheric observation radiance differs from the SNR modeled radiance by more than two orders of magnitude. An improved a priori smoothed quadratic fitting method is proposed: the quadratic coefficient is forced to be negative (in line with physical laws); the fourth-order fitting is used to smooth the axis of symmetry and reduce coefficient fluctuations; a radiance saturation threshold is set to avoid SNR anomalies. Ultimately, the on-orbit SNR calculation values are ensured to converge to a reasonable range (0-4000), and the stability and practicability are significantly </a:t>
            </a:r>
            <a:r>
              <a:rPr lang="en-US" altLang="zh-CN" sz="1400" dirty="0" smtClean="0"/>
              <a:t>improved.</a:t>
            </a:r>
            <a:endParaRPr lang="en-US" altLang="zh-CN" sz="1400" dirty="0"/>
          </a:p>
          <a:p>
            <a:pPr marL="0" indent="0">
              <a:buNone/>
            </a:pPr>
            <a:endParaRPr lang="en-US" altLang="zh-CN" sz="1400" dirty="0"/>
          </a:p>
        </p:txBody>
      </p:sp>
      <p:pic>
        <p:nvPicPr>
          <p:cNvPr id="103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8517" y="2941143"/>
            <a:ext cx="3754865" cy="3160307"/>
          </a:xfrm>
          <a:prstGeom prst="rect">
            <a:avLst/>
          </a:prstGeom>
          <a:solidFill>
            <a:schemeClr val="bg1"/>
          </a:solidFill>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29858" y="2524425"/>
            <a:ext cx="5397822" cy="34248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E:\待办\2026 GSICS\CW_Deviation_CH1.png"/>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955879" y="2227488"/>
            <a:ext cx="3240000" cy="1800000"/>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a:prstGeom prst="rect">
            <a:avLst/>
          </a:prstGeom>
        </p:spPr>
        <p:txBody>
          <a:bodyPr>
            <a:normAutofit/>
          </a:bodyPr>
          <a:lstStyle/>
          <a:p>
            <a:r>
              <a:rPr lang="en-US" altLang="zh-CN" dirty="0"/>
              <a:t>Monitoring Wavelength Shift Stability via On-Board </a:t>
            </a:r>
            <a:r>
              <a:rPr lang="en-US" altLang="zh-CN" dirty="0" smtClean="0"/>
              <a:t>Calibration</a:t>
            </a:r>
            <a:endParaRPr lang="en-US" altLang="zh-CN" dirty="0"/>
          </a:p>
        </p:txBody>
      </p:sp>
      <p:sp>
        <p:nvSpPr>
          <p:cNvPr id="3" name="内容占位符 2"/>
          <p:cNvSpPr>
            <a:spLocks noGrp="1"/>
          </p:cNvSpPr>
          <p:nvPr>
            <p:ph type="body" idx="1"/>
          </p:nvPr>
        </p:nvSpPr>
        <p:spPr>
          <a:xfrm>
            <a:off x="483235" y="972186"/>
            <a:ext cx="11400790" cy="1365662"/>
          </a:xfrm>
          <a:prstGeom prst="rect">
            <a:avLst/>
          </a:prstGeom>
        </p:spPr>
        <p:txBody>
          <a:bodyPr>
            <a:noAutofit/>
          </a:bodyPr>
          <a:lstStyle/>
          <a:p>
            <a:r>
              <a:rPr lang="en-US" altLang="zh-CN" sz="1400" dirty="0"/>
              <a:t>OMS-L has exhibited excellent overall wavelength stability during more than two years of on-orbit operation, with the shift amplitude of most channels (including the product-sensitive 320 nm and 355 nm) stably within 0.01 nm for a long time. Since March 2025, some channels of Band 1 and Band 2 have shown an increasing trend of shift exceeding 0.01 nm. In the follow-up, we will improve the understanding of the wavelength shift characteristics of the instrument channels based on more shift data, A</a:t>
            </a:r>
            <a:r>
              <a:rPr lang="en-US" altLang="zh-CN" sz="1400" dirty="0" smtClean="0"/>
              <a:t>nd </a:t>
            </a:r>
            <a:r>
              <a:rPr lang="en-US" altLang="zh-CN" sz="1400" dirty="0"/>
              <a:t>realize dynamic correction of wavelength shift.</a:t>
            </a:r>
            <a:endParaRPr lang="zh-CN" altLang="en-US" sz="1400" b="1" dirty="0">
              <a:solidFill>
                <a:srgbClr val="1654B2"/>
              </a:solidFill>
            </a:endParaRPr>
          </a:p>
        </p:txBody>
      </p:sp>
      <p:sp>
        <p:nvSpPr>
          <p:cNvPr id="4" name="灯片编号占位符 3"/>
          <p:cNvSpPr>
            <a:spLocks noGrp="1"/>
          </p:cNvSpPr>
          <p:nvPr>
            <p:ph type="sldNum" sz="quarter" idx="4"/>
          </p:nvPr>
        </p:nvSpPr>
        <p:spPr>
          <a:prstGeom prst="rect">
            <a:avLst/>
          </a:prstGeom>
        </p:spPr>
        <p:txBody>
          <a:bodyPr/>
          <a:lstStyle/>
          <a:p>
            <a:fld id="{88E06665-F720-4F1F-855D-91B33695F819}" type="slidenum">
              <a:rPr lang="zh-CN" altLang="en-US" smtClean="0">
                <a:solidFill>
                  <a:prstClr val="black">
                    <a:tint val="75000"/>
                  </a:prstClr>
                </a:solidFill>
              </a:rPr>
              <a:t>8</a:t>
            </a:fld>
            <a:endParaRPr lang="zh-CN" altLang="en-US">
              <a:solidFill>
                <a:prstClr val="black">
                  <a:tint val="75000"/>
                </a:prstClr>
              </a:solidFill>
            </a:endParaRPr>
          </a:p>
        </p:txBody>
      </p:sp>
      <p:pic>
        <p:nvPicPr>
          <p:cNvPr id="6" name="图片 5" descr="Solar_cal_2_0_4_time_1102_Doppler_HI_half"/>
          <p:cNvPicPr/>
          <p:nvPr>
            <p:custDataLst>
              <p:tags r:id="rId1"/>
            </p:custDataLst>
          </p:nvPr>
        </p:nvPicPr>
        <p:blipFill>
          <a:blip r:embed="rId14" cstate="print"/>
          <a:stretch>
            <a:fillRect/>
          </a:stretch>
        </p:blipFill>
        <p:spPr>
          <a:xfrm>
            <a:off x="4620289" y="4504861"/>
            <a:ext cx="3240000" cy="1800000"/>
          </a:xfrm>
          <a:prstGeom prst="rect">
            <a:avLst/>
          </a:prstGeom>
        </p:spPr>
      </p:pic>
      <p:pic>
        <p:nvPicPr>
          <p:cNvPr id="7" name="图片 6" descr="Solar_cal_2_0_4_change_1102_Doppler_HI_half"/>
          <p:cNvPicPr/>
          <p:nvPr>
            <p:custDataLst>
              <p:tags r:id="rId2"/>
            </p:custDataLst>
          </p:nvPr>
        </p:nvPicPr>
        <p:blipFill>
          <a:blip r:embed="rId15" cstate="print"/>
          <a:stretch>
            <a:fillRect/>
          </a:stretch>
        </p:blipFill>
        <p:spPr>
          <a:xfrm>
            <a:off x="775524" y="4504861"/>
            <a:ext cx="3960000" cy="1800000"/>
          </a:xfrm>
          <a:prstGeom prst="rect">
            <a:avLst/>
          </a:prstGeom>
        </p:spPr>
      </p:pic>
      <p:pic>
        <p:nvPicPr>
          <p:cNvPr id="10" name="图片 9" descr="Solar_cal_1_0_4_time_1102_Doppler_HI_half"/>
          <p:cNvPicPr/>
          <p:nvPr>
            <p:custDataLst>
              <p:tags r:id="rId3"/>
            </p:custDataLst>
          </p:nvPr>
        </p:nvPicPr>
        <p:blipFill>
          <a:blip r:embed="rId16" cstate="print"/>
          <a:stretch>
            <a:fillRect/>
          </a:stretch>
        </p:blipFill>
        <p:spPr>
          <a:xfrm>
            <a:off x="4620289" y="2227488"/>
            <a:ext cx="3240000" cy="1800000"/>
          </a:xfrm>
          <a:prstGeom prst="rect">
            <a:avLst/>
          </a:prstGeom>
        </p:spPr>
      </p:pic>
      <p:pic>
        <p:nvPicPr>
          <p:cNvPr id="11" name="图片 10" descr="Solar_cal_1_0_4_change_1102_Doppler_HI_half"/>
          <p:cNvPicPr/>
          <p:nvPr>
            <p:custDataLst>
              <p:tags r:id="rId4"/>
            </p:custDataLst>
          </p:nvPr>
        </p:nvPicPr>
        <p:blipFill>
          <a:blip r:embed="rId17" cstate="print"/>
          <a:stretch>
            <a:fillRect/>
          </a:stretch>
        </p:blipFill>
        <p:spPr>
          <a:xfrm>
            <a:off x="775524" y="2227488"/>
            <a:ext cx="3960000" cy="1800000"/>
          </a:xfrm>
          <a:prstGeom prst="rect">
            <a:avLst/>
          </a:prstGeom>
        </p:spPr>
      </p:pic>
      <p:sp>
        <p:nvSpPr>
          <p:cNvPr id="14" name="TextBox 5"/>
          <p:cNvSpPr txBox="1"/>
          <p:nvPr>
            <p:custDataLst>
              <p:tags r:id="rId5"/>
            </p:custDataLst>
          </p:nvPr>
        </p:nvSpPr>
        <p:spPr>
          <a:xfrm>
            <a:off x="1052998" y="4035342"/>
            <a:ext cx="3405052" cy="461665"/>
          </a:xfrm>
          <a:prstGeom prst="rect">
            <a:avLst/>
          </a:prstGeom>
          <a:solidFill>
            <a:schemeClr val="bg1"/>
          </a:solidFill>
        </p:spPr>
        <p:txBody>
          <a:bodyPr wrap="square">
            <a:spAutoFit/>
          </a:bodyPr>
          <a:lstStyle>
            <a:defPPr>
              <a:defRPr lang="zh-CN"/>
            </a:defPPr>
            <a:lvl1pPr algn="ctr">
              <a:defRPr sz="1200" b="1"/>
            </a:lvl1pPr>
          </a:lstStyle>
          <a:p>
            <a:r>
              <a:rPr lang="en-US" altLang="zh-CN" dirty="0">
                <a:sym typeface="+mn-ea"/>
              </a:rPr>
              <a:t>Wavelength Shift of Band 1 with Spectra at Different Times (Solar Calibration)</a:t>
            </a:r>
          </a:p>
        </p:txBody>
      </p:sp>
      <p:sp>
        <p:nvSpPr>
          <p:cNvPr id="15" name="TextBox 5"/>
          <p:cNvSpPr txBox="1"/>
          <p:nvPr>
            <p:custDataLst>
              <p:tags r:id="rId6"/>
            </p:custDataLst>
          </p:nvPr>
        </p:nvSpPr>
        <p:spPr>
          <a:xfrm>
            <a:off x="4547071" y="4035342"/>
            <a:ext cx="3386437" cy="461665"/>
          </a:xfrm>
          <a:prstGeom prst="rect">
            <a:avLst/>
          </a:prstGeom>
          <a:solidFill>
            <a:schemeClr val="bg1"/>
          </a:solidFill>
        </p:spPr>
        <p:txBody>
          <a:bodyPr wrap="square">
            <a:spAutoFit/>
          </a:bodyPr>
          <a:lstStyle>
            <a:defPPr>
              <a:defRPr lang="zh-CN"/>
            </a:defPPr>
            <a:lvl1pPr algn="ctr">
              <a:defRPr sz="1200" b="1"/>
            </a:lvl1pPr>
          </a:lstStyle>
          <a:p>
            <a:r>
              <a:rPr lang="en-US" altLang="zh-CN" dirty="0">
                <a:sym typeface="+mn-ea"/>
              </a:rPr>
              <a:t>Wavelength Shift of Band 1 with Time at Different Spectra (Solar Calibration)</a:t>
            </a:r>
          </a:p>
        </p:txBody>
      </p:sp>
      <p:sp>
        <p:nvSpPr>
          <p:cNvPr id="16" name="TextBox 5"/>
          <p:cNvSpPr txBox="1"/>
          <p:nvPr>
            <p:custDataLst>
              <p:tags r:id="rId7"/>
            </p:custDataLst>
          </p:nvPr>
        </p:nvSpPr>
        <p:spPr>
          <a:xfrm>
            <a:off x="7787072" y="4035342"/>
            <a:ext cx="3577614" cy="461665"/>
          </a:xfrm>
          <a:prstGeom prst="rect">
            <a:avLst/>
          </a:prstGeom>
          <a:solidFill>
            <a:schemeClr val="bg1"/>
          </a:solidFill>
        </p:spPr>
        <p:txBody>
          <a:bodyPr wrap="square">
            <a:spAutoFit/>
          </a:bodyPr>
          <a:lstStyle>
            <a:defPPr>
              <a:defRPr lang="zh-CN"/>
            </a:defPPr>
            <a:lvl1pPr algn="ctr">
              <a:defRPr sz="1200" b="1"/>
            </a:lvl1pPr>
          </a:lstStyle>
          <a:p>
            <a:r>
              <a:rPr lang="en-US" altLang="zh-CN" dirty="0">
                <a:sym typeface="+mn-ea"/>
              </a:rPr>
              <a:t>Wavelength Shift of Band 1 with Time at Different Spectra (Mercury Lamp Calibration)</a:t>
            </a:r>
          </a:p>
        </p:txBody>
      </p:sp>
      <p:sp>
        <p:nvSpPr>
          <p:cNvPr id="17" name="TextBox 5"/>
          <p:cNvSpPr txBox="1"/>
          <p:nvPr>
            <p:custDataLst>
              <p:tags r:id="rId8"/>
            </p:custDataLst>
          </p:nvPr>
        </p:nvSpPr>
        <p:spPr>
          <a:xfrm>
            <a:off x="978377" y="6312714"/>
            <a:ext cx="3554295" cy="461665"/>
          </a:xfrm>
          <a:prstGeom prst="rect">
            <a:avLst/>
          </a:prstGeom>
          <a:solidFill>
            <a:schemeClr val="bg1"/>
          </a:solidFill>
        </p:spPr>
        <p:txBody>
          <a:bodyPr wrap="square">
            <a:spAutoFit/>
          </a:bodyPr>
          <a:lstStyle>
            <a:defPPr>
              <a:defRPr lang="zh-CN"/>
            </a:defPPr>
            <a:lvl1pPr algn="ctr">
              <a:defRPr sz="1200" b="1"/>
            </a:lvl1pPr>
          </a:lstStyle>
          <a:p>
            <a:r>
              <a:rPr lang="en-US" altLang="zh-CN" dirty="0">
                <a:sym typeface="+mn-ea"/>
              </a:rPr>
              <a:t>Wavelength Shift of Band 2 with Spectra at Different Times (Solar Calibration)</a:t>
            </a:r>
          </a:p>
        </p:txBody>
      </p:sp>
      <p:sp>
        <p:nvSpPr>
          <p:cNvPr id="18" name="TextBox 5"/>
          <p:cNvSpPr txBox="1"/>
          <p:nvPr>
            <p:custDataLst>
              <p:tags r:id="rId9"/>
            </p:custDataLst>
          </p:nvPr>
        </p:nvSpPr>
        <p:spPr>
          <a:xfrm>
            <a:off x="4620289" y="6312714"/>
            <a:ext cx="3240001" cy="461665"/>
          </a:xfrm>
          <a:prstGeom prst="rect">
            <a:avLst/>
          </a:prstGeom>
          <a:solidFill>
            <a:schemeClr val="bg1"/>
          </a:solidFill>
        </p:spPr>
        <p:txBody>
          <a:bodyPr wrap="square">
            <a:spAutoFit/>
          </a:bodyPr>
          <a:lstStyle>
            <a:defPPr>
              <a:defRPr lang="zh-CN"/>
            </a:defPPr>
            <a:lvl1pPr algn="ctr">
              <a:defRPr sz="1200" b="1"/>
            </a:lvl1pPr>
          </a:lstStyle>
          <a:p>
            <a:r>
              <a:rPr lang="en-US" altLang="zh-CN" dirty="0">
                <a:sym typeface="+mn-ea"/>
              </a:rPr>
              <a:t>Wavelength Shift of Band 2 with Time at Different Spectra (Solar Calibration)</a:t>
            </a:r>
          </a:p>
        </p:txBody>
      </p:sp>
      <p:sp>
        <p:nvSpPr>
          <p:cNvPr id="19" name="TextBox 5"/>
          <p:cNvSpPr txBox="1"/>
          <p:nvPr>
            <p:custDataLst>
              <p:tags r:id="rId10"/>
            </p:custDataLst>
          </p:nvPr>
        </p:nvSpPr>
        <p:spPr>
          <a:xfrm>
            <a:off x="7787073" y="6312714"/>
            <a:ext cx="3577613" cy="461665"/>
          </a:xfrm>
          <a:prstGeom prst="rect">
            <a:avLst/>
          </a:prstGeom>
          <a:solidFill>
            <a:schemeClr val="bg1"/>
          </a:solidFill>
        </p:spPr>
        <p:txBody>
          <a:bodyPr wrap="square">
            <a:spAutoFit/>
          </a:bodyPr>
          <a:lstStyle>
            <a:defPPr>
              <a:defRPr lang="zh-CN"/>
            </a:defPPr>
            <a:lvl1pPr algn="ctr">
              <a:defRPr sz="1200" b="1"/>
            </a:lvl1pPr>
          </a:lstStyle>
          <a:p>
            <a:r>
              <a:rPr lang="en-US" altLang="zh-CN" dirty="0">
                <a:sym typeface="+mn-ea"/>
              </a:rPr>
              <a:t>Wavelength Shift of Band 2 with Time at Different Spectra (Mercury Lamp Calibration)</a:t>
            </a:r>
          </a:p>
        </p:txBody>
      </p:sp>
      <p:pic>
        <p:nvPicPr>
          <p:cNvPr id="8" name="Picture 3" descr="E:\待办\2026 GSICS\CW_Deviation_CH2.png"/>
          <p:cNvPicPr>
            <a:picLocks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955879" y="4504861"/>
            <a:ext cx="3240000" cy="1800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prstGeom prst="rect">
            <a:avLst/>
          </a:prstGeom>
        </p:spPr>
        <p:txBody>
          <a:bodyPr>
            <a:normAutofit fontScale="90000"/>
          </a:bodyPr>
          <a:lstStyle/>
          <a:p>
            <a:r>
              <a:rPr lang="en-US" altLang="zh-CN" dirty="0"/>
              <a:t>Monitoring </a:t>
            </a:r>
            <a:r>
              <a:rPr lang="en-US" altLang="zh-CN" dirty="0" err="1"/>
              <a:t>Responsivity</a:t>
            </a:r>
            <a:r>
              <a:rPr lang="en-US" altLang="zh-CN" dirty="0"/>
              <a:t> </a:t>
            </a:r>
            <a:r>
              <a:rPr lang="en-US" altLang="zh-CN" dirty="0" smtClean="0"/>
              <a:t>degradation </a:t>
            </a:r>
            <a:r>
              <a:rPr lang="en-US" altLang="zh-CN" dirty="0"/>
              <a:t>via </a:t>
            </a:r>
            <a:r>
              <a:rPr lang="en-US" altLang="zh-CN" dirty="0" smtClean="0"/>
              <a:t>On-Board Reference </a:t>
            </a:r>
            <a:r>
              <a:rPr lang="en-US" altLang="zh-CN" dirty="0"/>
              <a:t>Panels</a:t>
            </a:r>
            <a:endParaRPr lang="zh-CN" altLang="en-US" dirty="0"/>
          </a:p>
        </p:txBody>
      </p:sp>
      <p:sp>
        <p:nvSpPr>
          <p:cNvPr id="3" name="内容占位符 2"/>
          <p:cNvSpPr>
            <a:spLocks noGrp="1"/>
          </p:cNvSpPr>
          <p:nvPr>
            <p:ph type="body" idx="1"/>
          </p:nvPr>
        </p:nvSpPr>
        <p:spPr>
          <a:xfrm>
            <a:off x="483235" y="972185"/>
            <a:ext cx="11400790" cy="1164979"/>
          </a:xfrm>
          <a:prstGeom prst="rect">
            <a:avLst/>
          </a:prstGeom>
        </p:spPr>
        <p:txBody>
          <a:bodyPr>
            <a:normAutofit/>
          </a:bodyPr>
          <a:lstStyle/>
          <a:p>
            <a:r>
              <a:rPr lang="en-US" altLang="zh-CN" sz="1400" dirty="0"/>
              <a:t>As of </a:t>
            </a:r>
            <a:r>
              <a:rPr lang="en-US" altLang="zh-CN" sz="1400" dirty="0" smtClean="0"/>
              <a:t>March, 2026, </a:t>
            </a:r>
            <a:r>
              <a:rPr lang="en-US" altLang="zh-CN" sz="1400" dirty="0"/>
              <a:t>the responsivity of channels above 340 nm in Band 1 and all channels in Band 2 has remained stable within 3% for a long time. Since May 2025, the responsivity degradation of channels below 340 nm in Band 1 has exceeded 3%. </a:t>
            </a:r>
            <a:r>
              <a:rPr lang="en-US" altLang="zh-CN" sz="1400" dirty="0"/>
              <a:t>The short-wavelength degradation characteristics of OMS-L and its dynamic correction model are currently being investigated and established.</a:t>
            </a:r>
          </a:p>
        </p:txBody>
      </p:sp>
      <p:sp>
        <p:nvSpPr>
          <p:cNvPr id="4" name="灯片编号占位符 3"/>
          <p:cNvSpPr>
            <a:spLocks noGrp="1"/>
          </p:cNvSpPr>
          <p:nvPr>
            <p:ph type="sldNum" sz="quarter" idx="4"/>
          </p:nvPr>
        </p:nvSpPr>
        <p:spPr>
          <a:prstGeom prst="rect">
            <a:avLst/>
          </a:prstGeom>
        </p:spPr>
        <p:txBody>
          <a:bodyPr/>
          <a:lstStyle/>
          <a:p>
            <a:fld id="{88E06665-F720-4F1F-855D-91B33695F819}" type="slidenum">
              <a:rPr lang="zh-CN" altLang="en-US" smtClean="0">
                <a:solidFill>
                  <a:prstClr val="black">
                    <a:tint val="75000"/>
                  </a:prstClr>
                </a:solidFill>
              </a:rPr>
              <a:t>9</a:t>
            </a:fld>
            <a:endParaRPr lang="zh-CN" altLang="en-US">
              <a:solidFill>
                <a:prstClr val="black">
                  <a:tint val="75000"/>
                </a:prstClr>
              </a:solidFill>
            </a:endParaRPr>
          </a:p>
        </p:txBody>
      </p:sp>
      <p:sp>
        <p:nvSpPr>
          <p:cNvPr id="15" name="TextBox 5"/>
          <p:cNvSpPr txBox="1"/>
          <p:nvPr>
            <p:custDataLst>
              <p:tags r:id="rId1"/>
            </p:custDataLst>
          </p:nvPr>
        </p:nvSpPr>
        <p:spPr>
          <a:xfrm>
            <a:off x="4887390" y="3926205"/>
            <a:ext cx="2623526" cy="460375"/>
          </a:xfrm>
          <a:prstGeom prst="rect">
            <a:avLst/>
          </a:prstGeom>
          <a:solidFill>
            <a:schemeClr val="bg1"/>
          </a:solidFill>
        </p:spPr>
        <p:txBody>
          <a:bodyPr wrap="square">
            <a:spAutoFit/>
          </a:bodyPr>
          <a:lstStyle>
            <a:defPPr>
              <a:defRPr lang="zh-CN"/>
            </a:defPPr>
            <a:lvl1pPr algn="ctr">
              <a:defRPr sz="1200" b="1"/>
            </a:lvl1pPr>
          </a:lstStyle>
          <a:p>
            <a:r>
              <a:rPr lang="en-US" altLang="zh-CN" dirty="0">
                <a:sym typeface="+mn-ea"/>
              </a:rPr>
              <a:t>Relative degradation of Band 1 with Time</a:t>
            </a:r>
          </a:p>
        </p:txBody>
      </p:sp>
      <p:sp>
        <p:nvSpPr>
          <p:cNvPr id="16" name="TextBox 5"/>
          <p:cNvSpPr txBox="1"/>
          <p:nvPr>
            <p:custDataLst>
              <p:tags r:id="rId2"/>
            </p:custDataLst>
          </p:nvPr>
        </p:nvSpPr>
        <p:spPr>
          <a:xfrm>
            <a:off x="7819152" y="3925775"/>
            <a:ext cx="4163841" cy="461665"/>
          </a:xfrm>
          <a:prstGeom prst="rect">
            <a:avLst/>
          </a:prstGeom>
          <a:solidFill>
            <a:schemeClr val="bg1"/>
          </a:solidFill>
        </p:spPr>
        <p:txBody>
          <a:bodyPr wrap="square">
            <a:spAutoFit/>
          </a:bodyPr>
          <a:lstStyle>
            <a:defPPr>
              <a:defRPr lang="zh-CN"/>
            </a:defPPr>
            <a:lvl1pPr algn="ctr">
              <a:defRPr sz="1200" b="1"/>
            </a:lvl1pPr>
          </a:lstStyle>
          <a:p>
            <a:r>
              <a:rPr lang="en-US" altLang="zh-CN" dirty="0">
                <a:sym typeface="+mn-ea"/>
              </a:rPr>
              <a:t>Relative degradation of Band 1 with Time(Corrected for Backup Reference Panel degradation)</a:t>
            </a:r>
          </a:p>
        </p:txBody>
      </p:sp>
      <p:sp>
        <p:nvSpPr>
          <p:cNvPr id="17" name="TextBox 5"/>
          <p:cNvSpPr txBox="1"/>
          <p:nvPr>
            <p:custDataLst>
              <p:tags r:id="rId3"/>
            </p:custDataLst>
          </p:nvPr>
        </p:nvSpPr>
        <p:spPr>
          <a:xfrm>
            <a:off x="1422501" y="6164661"/>
            <a:ext cx="2623526" cy="460375"/>
          </a:xfrm>
          <a:prstGeom prst="rect">
            <a:avLst/>
          </a:prstGeom>
          <a:solidFill>
            <a:schemeClr val="bg1"/>
          </a:solidFill>
        </p:spPr>
        <p:txBody>
          <a:bodyPr wrap="square">
            <a:spAutoFit/>
          </a:bodyPr>
          <a:lstStyle>
            <a:defPPr>
              <a:defRPr lang="zh-CN"/>
            </a:defPPr>
            <a:lvl1pPr algn="ctr">
              <a:defRPr sz="1200" b="1"/>
            </a:lvl1pPr>
          </a:lstStyle>
          <a:p>
            <a:r>
              <a:rPr lang="en-US" altLang="zh-CN" dirty="0">
                <a:sym typeface="+mn-ea"/>
              </a:rPr>
              <a:t>Relative degradation of Band 2 with Spectra</a:t>
            </a:r>
          </a:p>
        </p:txBody>
      </p:sp>
      <p:sp>
        <p:nvSpPr>
          <p:cNvPr id="18" name="TextBox 5"/>
          <p:cNvSpPr txBox="1"/>
          <p:nvPr>
            <p:custDataLst>
              <p:tags r:id="rId4"/>
            </p:custDataLst>
          </p:nvPr>
        </p:nvSpPr>
        <p:spPr>
          <a:xfrm>
            <a:off x="4887390" y="6164661"/>
            <a:ext cx="2623526" cy="460375"/>
          </a:xfrm>
          <a:prstGeom prst="rect">
            <a:avLst/>
          </a:prstGeom>
          <a:solidFill>
            <a:schemeClr val="bg1"/>
          </a:solidFill>
        </p:spPr>
        <p:txBody>
          <a:bodyPr wrap="square">
            <a:spAutoFit/>
          </a:bodyPr>
          <a:lstStyle>
            <a:defPPr>
              <a:defRPr lang="zh-CN"/>
            </a:defPPr>
            <a:lvl1pPr algn="ctr">
              <a:defRPr sz="1200" b="1"/>
            </a:lvl1pPr>
          </a:lstStyle>
          <a:p>
            <a:r>
              <a:rPr lang="en-US" altLang="zh-CN" dirty="0">
                <a:sym typeface="+mn-ea"/>
              </a:rPr>
              <a:t>Relative degradation of Band 2 with Time</a:t>
            </a:r>
          </a:p>
        </p:txBody>
      </p:sp>
      <p:sp>
        <p:nvSpPr>
          <p:cNvPr id="19" name="TextBox 5"/>
          <p:cNvSpPr txBox="1"/>
          <p:nvPr>
            <p:custDataLst>
              <p:tags r:id="rId5"/>
            </p:custDataLst>
          </p:nvPr>
        </p:nvSpPr>
        <p:spPr>
          <a:xfrm>
            <a:off x="7819152" y="6164661"/>
            <a:ext cx="4163841" cy="461665"/>
          </a:xfrm>
          <a:prstGeom prst="rect">
            <a:avLst/>
          </a:prstGeom>
          <a:solidFill>
            <a:schemeClr val="bg1"/>
          </a:solidFill>
        </p:spPr>
        <p:txBody>
          <a:bodyPr wrap="square">
            <a:spAutoFit/>
          </a:bodyPr>
          <a:lstStyle>
            <a:defPPr>
              <a:defRPr lang="zh-CN"/>
            </a:defPPr>
            <a:lvl1pPr algn="ctr">
              <a:defRPr sz="1200" b="1"/>
            </a:lvl1pPr>
          </a:lstStyle>
          <a:p>
            <a:r>
              <a:rPr lang="en-US" altLang="zh-CN" dirty="0">
                <a:sym typeface="+mn-ea"/>
              </a:rPr>
              <a:t>Relative degradation of Band 2 with Time(Corrected for Backup Reference Panel degradation)</a:t>
            </a:r>
          </a:p>
        </p:txBody>
      </p:sp>
      <p:pic>
        <p:nvPicPr>
          <p:cNvPr id="20" name="图片 19" descr="Solar_Resp_2_0_4_change_1102_Doppler_HI_half"/>
          <p:cNvPicPr/>
          <p:nvPr/>
        </p:nvPicPr>
        <p:blipFill>
          <a:blip r:embed="rId9" cstate="print"/>
          <a:stretch>
            <a:fillRect/>
          </a:stretch>
        </p:blipFill>
        <p:spPr>
          <a:xfrm>
            <a:off x="754264" y="4375621"/>
            <a:ext cx="3960000" cy="1800000"/>
          </a:xfrm>
          <a:prstGeom prst="rect">
            <a:avLst/>
          </a:prstGeom>
        </p:spPr>
      </p:pic>
      <p:pic>
        <p:nvPicPr>
          <p:cNvPr id="22" name="图片 21" descr="Solar_Resp_2_0_4_time_1102_Doppler_HI_half"/>
          <p:cNvPicPr/>
          <p:nvPr/>
        </p:nvPicPr>
        <p:blipFill>
          <a:blip r:embed="rId10" cstate="print"/>
          <a:stretch>
            <a:fillRect/>
          </a:stretch>
        </p:blipFill>
        <p:spPr>
          <a:xfrm>
            <a:off x="4579153" y="4375621"/>
            <a:ext cx="3240000" cy="1800000"/>
          </a:xfrm>
          <a:prstGeom prst="rect">
            <a:avLst/>
          </a:prstGeom>
        </p:spPr>
      </p:pic>
      <p:pic>
        <p:nvPicPr>
          <p:cNvPr id="23" name="图片 22" descr="Solar_Resp_1_0_4_time_1102_Doppler_HI_half"/>
          <p:cNvPicPr/>
          <p:nvPr/>
        </p:nvPicPr>
        <p:blipFill>
          <a:blip r:embed="rId11" cstate="print"/>
          <a:stretch>
            <a:fillRect/>
          </a:stretch>
        </p:blipFill>
        <p:spPr>
          <a:xfrm>
            <a:off x="4579153" y="2137164"/>
            <a:ext cx="3240000" cy="1800000"/>
          </a:xfrm>
          <a:prstGeom prst="rect">
            <a:avLst/>
          </a:prstGeom>
        </p:spPr>
      </p:pic>
      <p:pic>
        <p:nvPicPr>
          <p:cNvPr id="24" name="图片 23" descr="Solar_Resp_1_0_4_change_1102_Doppler_HI_half"/>
          <p:cNvPicPr/>
          <p:nvPr/>
        </p:nvPicPr>
        <p:blipFill>
          <a:blip r:embed="rId12" cstate="print"/>
          <a:stretch>
            <a:fillRect/>
          </a:stretch>
        </p:blipFill>
        <p:spPr>
          <a:xfrm>
            <a:off x="754264" y="2137164"/>
            <a:ext cx="3960000" cy="1800000"/>
          </a:xfrm>
          <a:prstGeom prst="rect">
            <a:avLst/>
          </a:prstGeom>
        </p:spPr>
      </p:pic>
      <p:sp>
        <p:nvSpPr>
          <p:cNvPr id="14" name="TextBox 5"/>
          <p:cNvSpPr txBox="1"/>
          <p:nvPr>
            <p:custDataLst>
              <p:tags r:id="rId6"/>
            </p:custDataLst>
          </p:nvPr>
        </p:nvSpPr>
        <p:spPr>
          <a:xfrm>
            <a:off x="1422501" y="3926205"/>
            <a:ext cx="2623526" cy="460375"/>
          </a:xfrm>
          <a:prstGeom prst="rect">
            <a:avLst/>
          </a:prstGeom>
          <a:solidFill>
            <a:schemeClr val="bg1"/>
          </a:solidFill>
        </p:spPr>
        <p:txBody>
          <a:bodyPr wrap="square">
            <a:spAutoFit/>
          </a:bodyPr>
          <a:lstStyle>
            <a:defPPr>
              <a:defRPr lang="zh-CN"/>
            </a:defPPr>
            <a:lvl1pPr algn="ctr">
              <a:defRPr sz="1200" b="1"/>
            </a:lvl1pPr>
          </a:lstStyle>
          <a:p>
            <a:r>
              <a:rPr lang="en-US" altLang="zh-CN" dirty="0">
                <a:sym typeface="+mn-ea"/>
              </a:rPr>
              <a:t>Relative degradation of Band 1 with Spectra</a:t>
            </a:r>
          </a:p>
        </p:txBody>
      </p:sp>
      <p:pic>
        <p:nvPicPr>
          <p:cNvPr id="5" name="Picture 2" descr="E:\待办\2026 GSICS\Coeff_Attenu_MD_CH1.png"/>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281072" y="2137164"/>
            <a:ext cx="3240000" cy="1800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E:\待办\2026 GSICS\Coeff_Attenu_MD_CH2.png"/>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281072" y="4375621"/>
            <a:ext cx="3240000" cy="1800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smtClean="0"/>
              <a:t>Tangent </a:t>
            </a:r>
            <a:r>
              <a:rPr lang="en-US" altLang="zh-CN" dirty="0"/>
              <a:t>Height Correction via Knee Point Method (Liu Song)</a:t>
            </a:r>
          </a:p>
        </p:txBody>
      </p:sp>
      <p:sp>
        <p:nvSpPr>
          <p:cNvPr id="3" name="文本占位符 2"/>
          <p:cNvSpPr>
            <a:spLocks noGrp="1"/>
          </p:cNvSpPr>
          <p:nvPr>
            <p:ph type="body" idx="1"/>
          </p:nvPr>
        </p:nvSpPr>
        <p:spPr>
          <a:xfrm>
            <a:off x="483234" y="972185"/>
            <a:ext cx="10960905" cy="1742735"/>
          </a:xfrm>
        </p:spPr>
        <p:txBody>
          <a:bodyPr>
            <a:normAutofit/>
          </a:bodyPr>
          <a:lstStyle/>
          <a:p>
            <a:r>
              <a:rPr lang="en-US" altLang="zh-CN" sz="1400" dirty="0"/>
              <a:t>Aiming at the problem that OMS-L has no star tracker and cannot directly verify the tangent height, an on-orbit tangent height verification and correction algorithm (KB algorithm) based on the knee point of the 305 nm ultraviolet limb scattered radiance (LSR) profile is proposed. After correction by this algorithm, the correlation coefficient between the simulated radiance and the observed spectrum reaches 0.973, which verifies the reliability of the algorithm and provides key support for improving the OMS-L data quality and retrieving ozone products.</a:t>
            </a:r>
          </a:p>
        </p:txBody>
      </p:sp>
      <p:sp>
        <p:nvSpPr>
          <p:cNvPr id="16" name="矩形 15"/>
          <p:cNvSpPr/>
          <p:nvPr/>
        </p:nvSpPr>
        <p:spPr>
          <a:xfrm>
            <a:off x="1285696" y="6249938"/>
            <a:ext cx="10403539" cy="523220"/>
          </a:xfrm>
          <a:prstGeom prst="rect">
            <a:avLst/>
          </a:prstGeom>
        </p:spPr>
        <p:txBody>
          <a:bodyPr wrap="square">
            <a:spAutoFit/>
          </a:bodyPr>
          <a:lstStyle/>
          <a:p>
            <a:r>
              <a:rPr lang="en-US" altLang="zh-CN" sz="1400" dirty="0"/>
              <a:t>Citation: Liu, S., Y. Li, N. </a:t>
            </a:r>
            <a:r>
              <a:rPr lang="en-US" altLang="zh-CN" sz="1400" dirty="0" err="1"/>
              <a:t>Xu</a:t>
            </a:r>
            <a:r>
              <a:rPr lang="en-US" altLang="zh-CN" sz="1400" dirty="0"/>
              <a:t>, et al., 2026: Validation and correction of in-orbit tangent height for the ozone monitoring suite-limb onboard . J. Meteor. Res., 40(2), 1-9, </a:t>
            </a:r>
            <a:r>
              <a:rPr lang="en-US" altLang="zh-CN" sz="1400" dirty="0" err="1"/>
              <a:t>doi</a:t>
            </a:r>
            <a:r>
              <a:rPr lang="en-US" altLang="zh-CN" sz="1400" dirty="0"/>
              <a:t>: https://doi.org/10.1007/s13351-026-5189-3</a:t>
            </a:r>
            <a:endParaRPr lang="zh-CN" altLang="en-US" sz="1400" dirty="0"/>
          </a:p>
        </p:txBody>
      </p:sp>
      <p:pic>
        <p:nvPicPr>
          <p:cNvPr id="3074" name="Picture 2"/>
          <p:cNvPicPr>
            <a:picLocks noChangeAspect="1" noChangeArrowheads="1"/>
          </p:cNvPicPr>
          <p:nvPr/>
        </p:nvPicPr>
        <p:blipFill>
          <a:blip r:embed="rId3" cstate="print"/>
          <a:srcRect/>
          <a:stretch>
            <a:fillRect/>
          </a:stretch>
        </p:blipFill>
        <p:spPr bwMode="auto">
          <a:xfrm>
            <a:off x="599336" y="2702502"/>
            <a:ext cx="2515968" cy="25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矩形 16"/>
          <p:cNvSpPr/>
          <p:nvPr/>
        </p:nvSpPr>
        <p:spPr>
          <a:xfrm>
            <a:off x="818606" y="5268879"/>
            <a:ext cx="2403804" cy="830997"/>
          </a:xfrm>
          <a:prstGeom prst="rect">
            <a:avLst/>
          </a:prstGeom>
          <a:solidFill>
            <a:schemeClr val="bg1"/>
          </a:solidFill>
        </p:spPr>
        <p:txBody>
          <a:bodyPr wrap="square">
            <a:spAutoFit/>
          </a:bodyPr>
          <a:lstStyle/>
          <a:p>
            <a:pPr algn="ctr"/>
            <a:r>
              <a:rPr lang="en-US" altLang="zh-CN" sz="1200" b="1" dirty="0"/>
              <a:t> Comparison of the 305 nm LSR profile observed by OMS-L with the corresponding simulated profile</a:t>
            </a:r>
            <a:endParaRPr lang="zh-CN" altLang="en-US" sz="1200" b="1" dirty="0"/>
          </a:p>
        </p:txBody>
      </p:sp>
      <p:sp>
        <p:nvSpPr>
          <p:cNvPr id="18" name="矩形 17"/>
          <p:cNvSpPr/>
          <p:nvPr/>
        </p:nvSpPr>
        <p:spPr>
          <a:xfrm>
            <a:off x="8804636" y="5268879"/>
            <a:ext cx="2676658" cy="830997"/>
          </a:xfrm>
          <a:prstGeom prst="rect">
            <a:avLst/>
          </a:prstGeom>
          <a:solidFill>
            <a:schemeClr val="bg1"/>
          </a:solidFill>
        </p:spPr>
        <p:txBody>
          <a:bodyPr wrap="square">
            <a:spAutoFit/>
          </a:bodyPr>
          <a:lstStyle/>
          <a:p>
            <a:pPr algn="ctr"/>
            <a:r>
              <a:rPr lang="en-US" altLang="zh-CN" sz="1200" b="1" dirty="0"/>
              <a:t>The results from November 2024 to March 2025 show that the overall tangent height deviation is within ±1 km.</a:t>
            </a:r>
          </a:p>
        </p:txBody>
      </p:sp>
      <p:pic>
        <p:nvPicPr>
          <p:cNvPr id="3075" name="Picture 3"/>
          <p:cNvPicPr>
            <a:picLocks noChangeAspect="1" noChangeArrowheads="1"/>
          </p:cNvPicPr>
          <p:nvPr/>
        </p:nvPicPr>
        <p:blipFill>
          <a:blip r:embed="rId4" cstate="print"/>
          <a:srcRect/>
          <a:stretch>
            <a:fillRect/>
          </a:stretch>
        </p:blipFill>
        <p:spPr bwMode="auto">
          <a:xfrm>
            <a:off x="3633391" y="2702502"/>
            <a:ext cx="4653158" cy="25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矩形 18"/>
          <p:cNvSpPr/>
          <p:nvPr/>
        </p:nvSpPr>
        <p:spPr>
          <a:xfrm>
            <a:off x="3553097" y="5268879"/>
            <a:ext cx="5019888" cy="830997"/>
          </a:xfrm>
          <a:prstGeom prst="rect">
            <a:avLst/>
          </a:prstGeom>
          <a:solidFill>
            <a:schemeClr val="bg1"/>
          </a:solidFill>
        </p:spPr>
        <p:txBody>
          <a:bodyPr wrap="square">
            <a:spAutoFit/>
          </a:bodyPr>
          <a:lstStyle/>
          <a:p>
            <a:pPr algn="ctr"/>
            <a:r>
              <a:rPr lang="en-US" altLang="zh-CN" sz="1200" b="1" dirty="0"/>
              <a:t>Sensitivity analysis shows that the theoretical accuracy of the algorithm is ±300 m, and its error impacts on the 320 nm radiance simulation and ozone profile retrieval are within ±4% and ±8%, respectively.</a:t>
            </a:r>
          </a:p>
        </p:txBody>
      </p:sp>
      <p:pic>
        <p:nvPicPr>
          <p:cNvPr id="3076" name="Picture 4"/>
          <p:cNvPicPr>
            <a:picLocks noChangeAspect="1" noChangeArrowheads="1"/>
          </p:cNvPicPr>
          <p:nvPr/>
        </p:nvPicPr>
        <p:blipFill>
          <a:blip r:embed="rId5" cstate="print"/>
          <a:srcRect/>
          <a:stretch>
            <a:fillRect/>
          </a:stretch>
        </p:blipFill>
        <p:spPr bwMode="auto">
          <a:xfrm>
            <a:off x="8804636" y="2702502"/>
            <a:ext cx="2430413" cy="25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Tangent Point Positioning and Tangent Height Correction</a:t>
            </a:r>
            <a:endParaRPr lang="zh-CN" altLang="en-US" dirty="0"/>
          </a:p>
        </p:txBody>
      </p:sp>
      <p:grpSp>
        <p:nvGrpSpPr>
          <p:cNvPr id="4" name="组合 3"/>
          <p:cNvGrpSpPr/>
          <p:nvPr/>
        </p:nvGrpSpPr>
        <p:grpSpPr>
          <a:xfrm>
            <a:off x="547862" y="384930"/>
            <a:ext cx="406642" cy="406640"/>
            <a:chOff x="2715905" y="-1569492"/>
            <a:chExt cx="504967" cy="504965"/>
          </a:xfrm>
        </p:grpSpPr>
        <p:sp>
          <p:nvSpPr>
            <p:cNvPr id="5" name="椭圆 4"/>
            <p:cNvSpPr/>
            <p:nvPr/>
          </p:nvSpPr>
          <p:spPr bwMode="auto">
            <a:xfrm>
              <a:off x="2715905" y="-1569492"/>
              <a:ext cx="504967" cy="504965"/>
            </a:xfrm>
            <a:prstGeom prst="ellipse">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6" name="任意多边形: 形状 23"/>
            <p:cNvSpPr/>
            <p:nvPr/>
          </p:nvSpPr>
          <p:spPr bwMode="auto">
            <a:xfrm>
              <a:off x="2866412" y="-1499768"/>
              <a:ext cx="237492" cy="365515"/>
            </a:xfrm>
            <a:custGeom>
              <a:avLst/>
              <a:gdLst>
                <a:gd name="connsiteX0" fmla="*/ 100900 w 437806"/>
                <a:gd name="connsiteY0" fmla="*/ 0 h 673810"/>
                <a:gd name="connsiteX1" fmla="*/ 437806 w 437806"/>
                <a:gd name="connsiteY1" fmla="*/ 336905 h 673810"/>
                <a:gd name="connsiteX2" fmla="*/ 100900 w 437806"/>
                <a:gd name="connsiteY2" fmla="*/ 673810 h 673810"/>
                <a:gd name="connsiteX3" fmla="*/ 0 w 437806"/>
                <a:gd name="connsiteY3" fmla="*/ 572910 h 673810"/>
                <a:gd name="connsiteX4" fmla="*/ 236006 w 437806"/>
                <a:gd name="connsiteY4" fmla="*/ 336905 h 673810"/>
                <a:gd name="connsiteX5" fmla="*/ 0 w 437806"/>
                <a:gd name="connsiteY5" fmla="*/ 100900 h 673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806" h="673810">
                  <a:moveTo>
                    <a:pt x="100900" y="0"/>
                  </a:moveTo>
                  <a:lnTo>
                    <a:pt x="437806" y="336905"/>
                  </a:lnTo>
                  <a:lnTo>
                    <a:pt x="100900" y="673810"/>
                  </a:lnTo>
                  <a:lnTo>
                    <a:pt x="0" y="572910"/>
                  </a:lnTo>
                  <a:lnTo>
                    <a:pt x="236006" y="336905"/>
                  </a:lnTo>
                  <a:lnTo>
                    <a:pt x="0" y="100900"/>
                  </a:lnTo>
                  <a:close/>
                </a:path>
              </a:pathLst>
            </a:cu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sp>
        <p:nvSpPr>
          <p:cNvPr id="18" name="矩形 17"/>
          <p:cNvSpPr/>
          <p:nvPr/>
        </p:nvSpPr>
        <p:spPr>
          <a:xfrm>
            <a:off x="4920343" y="6550222"/>
            <a:ext cx="7171182" cy="276999"/>
          </a:xfrm>
          <a:prstGeom prst="rect">
            <a:avLst/>
          </a:prstGeom>
        </p:spPr>
        <p:txBody>
          <a:bodyPr wrap="square">
            <a:spAutoFit/>
          </a:bodyPr>
          <a:lstStyle/>
          <a:p>
            <a:pPr algn="r"/>
            <a:r>
              <a:rPr lang="en-US" altLang="zh-CN" sz="1200" i="1" u="sng" dirty="0">
                <a:latin typeface="Adobe 仿宋 Std R" panose="02020400000000000000" pitchFamily="18" charset="-122"/>
                <a:ea typeface="Adobe 仿宋 Std R" panose="02020400000000000000" pitchFamily="18" charset="-122"/>
              </a:rPr>
              <a:t>Wang </a:t>
            </a:r>
            <a:r>
              <a:rPr lang="en-US" altLang="zh-CN" sz="1200" i="1" u="sng" dirty="0" err="1">
                <a:latin typeface="Adobe 仿宋 Std R" panose="02020400000000000000" pitchFamily="18" charset="-122"/>
                <a:ea typeface="Adobe 仿宋 Std R" panose="02020400000000000000" pitchFamily="18" charset="-122"/>
              </a:rPr>
              <a:t>Jiachen</a:t>
            </a:r>
            <a:r>
              <a:rPr lang="en-US" altLang="zh-CN" sz="1200" i="1" u="sng" dirty="0">
                <a:latin typeface="Adobe 仿宋 Std R" panose="02020400000000000000" pitchFamily="18" charset="-122"/>
                <a:ea typeface="Adobe 仿宋 Std R" panose="02020400000000000000" pitchFamily="18" charset="-122"/>
              </a:rPr>
              <a:t>, Shang </a:t>
            </a:r>
            <a:r>
              <a:rPr lang="en-US" altLang="zh-CN" sz="1200" i="1" u="sng" dirty="0" err="1">
                <a:latin typeface="Adobe 仿宋 Std R" panose="02020400000000000000" pitchFamily="18" charset="-122"/>
                <a:ea typeface="Adobe 仿宋 Std R" panose="02020400000000000000" pitchFamily="18" charset="-122"/>
              </a:rPr>
              <a:t>Jian</a:t>
            </a:r>
            <a:r>
              <a:rPr lang="en-US" altLang="zh-CN" sz="1200" i="1" u="sng" dirty="0">
                <a:latin typeface="Adobe 仿宋 Std R" panose="02020400000000000000" pitchFamily="18" charset="-122"/>
                <a:ea typeface="Adobe 仿宋 Std R" panose="02020400000000000000" pitchFamily="18" charset="-122"/>
              </a:rPr>
              <a:t>, Yang Lei, et al. </a:t>
            </a:r>
            <a:r>
              <a:rPr lang="en-US" altLang="zh-CN" sz="1200" i="1" u="sng" dirty="0" smtClean="0">
                <a:latin typeface="Adobe 仿宋 Std R" panose="02020400000000000000" pitchFamily="18" charset="-122"/>
                <a:ea typeface="Adobe 仿宋 Std R" panose="02020400000000000000" pitchFamily="18" charset="-122"/>
              </a:rPr>
              <a:t>Optics </a:t>
            </a:r>
            <a:r>
              <a:rPr lang="en-US" altLang="zh-CN" sz="1200" i="1" u="sng" dirty="0">
                <a:latin typeface="Adobe 仿宋 Std R" panose="02020400000000000000" pitchFamily="18" charset="-122"/>
                <a:ea typeface="Adobe 仿宋 Std R" panose="02020400000000000000" pitchFamily="18" charset="-122"/>
              </a:rPr>
              <a:t>and Precision Engineering, 2026, 34(02):179-190.</a:t>
            </a:r>
          </a:p>
        </p:txBody>
      </p:sp>
      <p:grpSp>
        <p:nvGrpSpPr>
          <p:cNvPr id="14" name="组合 13"/>
          <p:cNvGrpSpPr/>
          <p:nvPr/>
        </p:nvGrpSpPr>
        <p:grpSpPr>
          <a:xfrm>
            <a:off x="764687" y="2609149"/>
            <a:ext cx="11060553" cy="3986673"/>
            <a:chOff x="669063" y="779807"/>
            <a:chExt cx="11060553" cy="3986673"/>
          </a:xfrm>
        </p:grpSpPr>
        <p:grpSp>
          <p:nvGrpSpPr>
            <p:cNvPr id="13" name="组合 12"/>
            <p:cNvGrpSpPr/>
            <p:nvPr/>
          </p:nvGrpSpPr>
          <p:grpSpPr>
            <a:xfrm>
              <a:off x="8849616" y="814779"/>
              <a:ext cx="2880000" cy="3916728"/>
              <a:chOff x="8747329" y="2607093"/>
              <a:chExt cx="2880000" cy="3916728"/>
            </a:xfrm>
          </p:grpSpPr>
          <p:pic>
            <p:nvPicPr>
              <p:cNvPr id="17" name="图片 16" descr="E:\FY3F\OMSL-L\OBC-F\FY3F_OMS-L_ORBT_1A_20240627_0013_OBC-F_V0.tif"/>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066" t="6772" r="6865" b="5334"/>
              <a:stretch>
                <a:fillRect/>
              </a:stretch>
            </p:blipFill>
            <p:spPr bwMode="auto">
              <a:xfrm>
                <a:off x="8747329" y="4192608"/>
                <a:ext cx="2880000" cy="2331213"/>
              </a:xfrm>
              <a:prstGeom prst="rect">
                <a:avLst/>
              </a:prstGeom>
              <a:noFill/>
              <a:ln>
                <a:noFill/>
              </a:ln>
            </p:spPr>
          </p:pic>
          <p:pic>
            <p:nvPicPr>
              <p:cNvPr id="19" name="图片 18" descr="F:\FY-3F 06\OMS-L\OMSL文章\图12.jpg"/>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7771" t="5100" r="5040"/>
              <a:stretch>
                <a:fillRect/>
              </a:stretch>
            </p:blipFill>
            <p:spPr bwMode="auto">
              <a:xfrm>
                <a:off x="8747329" y="2607093"/>
                <a:ext cx="2880000" cy="1535411"/>
              </a:xfrm>
              <a:prstGeom prst="rect">
                <a:avLst/>
              </a:prstGeom>
              <a:noFill/>
              <a:ln>
                <a:noFill/>
              </a:ln>
            </p:spPr>
          </p:pic>
        </p:grpSp>
        <p:grpSp>
          <p:nvGrpSpPr>
            <p:cNvPr id="11" name="组合 10"/>
            <p:cNvGrpSpPr/>
            <p:nvPr/>
          </p:nvGrpSpPr>
          <p:grpSpPr>
            <a:xfrm>
              <a:off x="669063" y="943800"/>
              <a:ext cx="2520000" cy="3658686"/>
              <a:chOff x="-1754804" y="1214788"/>
              <a:chExt cx="2520000" cy="3658686"/>
            </a:xfrm>
          </p:grpSpPr>
          <p:pic>
            <p:nvPicPr>
              <p:cNvPr id="20" name="图片 19" descr="F:\FY-3F 06\OMS-L\OMSL文章\untitled2.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54804" y="1214788"/>
                <a:ext cx="2520000" cy="1800000"/>
              </a:xfrm>
              <a:prstGeom prst="rect">
                <a:avLst/>
              </a:prstGeom>
              <a:noFill/>
              <a:ln>
                <a:noFill/>
              </a:ln>
            </p:spPr>
          </p:pic>
          <p:pic>
            <p:nvPicPr>
              <p:cNvPr id="22" name="图片 21" descr="F:\FY-3F 06\OMS-L\OMSL文章\untitled.jpg"/>
              <p:cNvPicPr/>
              <p:nvPr/>
            </p:nvPicPr>
            <p:blipFill>
              <a:blip r:embed="rId6">
                <a:extLst>
                  <a:ext uri="{28A0092B-C50C-407E-A947-70E740481C1C}">
                    <a14:useLocalDpi xmlns:a14="http://schemas.microsoft.com/office/drawing/2010/main" val="0"/>
                  </a:ext>
                </a:extLst>
              </a:blip>
              <a:srcRect/>
              <a:stretch>
                <a:fillRect/>
              </a:stretch>
            </p:blipFill>
            <p:spPr bwMode="auto">
              <a:xfrm>
                <a:off x="-1754804" y="3073474"/>
                <a:ext cx="2520000" cy="1800000"/>
              </a:xfrm>
              <a:prstGeom prst="rect">
                <a:avLst/>
              </a:prstGeom>
              <a:noFill/>
              <a:ln>
                <a:noFill/>
              </a:ln>
            </p:spPr>
          </p:pic>
        </p:grpSp>
        <p:grpSp>
          <p:nvGrpSpPr>
            <p:cNvPr id="12" name="组合 11"/>
            <p:cNvGrpSpPr/>
            <p:nvPr/>
          </p:nvGrpSpPr>
          <p:grpSpPr>
            <a:xfrm>
              <a:off x="3213127" y="779807"/>
              <a:ext cx="5612424" cy="3986673"/>
              <a:chOff x="3149824" y="2645845"/>
              <a:chExt cx="5612424" cy="3986673"/>
            </a:xfrm>
          </p:grpSpPr>
          <p:pic>
            <p:nvPicPr>
              <p:cNvPr id="24" name="图片 23" descr="C:\Users\Jiachen Wang\AppData\Local\Microsoft\Windows\INetCache\Content.Word\20250918.png"/>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805603" y="5243499"/>
                <a:ext cx="2956645" cy="1355564"/>
              </a:xfrm>
              <a:prstGeom prst="rect">
                <a:avLst/>
              </a:prstGeom>
              <a:noFill/>
              <a:ln>
                <a:noFill/>
              </a:ln>
            </p:spPr>
          </p:pic>
          <p:pic>
            <p:nvPicPr>
              <p:cNvPr id="25" name="图片 24" descr="F:\FY-3F 06\OMS-L\OMSL文章\12个月数据图及ERA5介绍\OMSL12个月的图减去0.5km-jn250815\20250818.png"/>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03186" y="5210044"/>
                <a:ext cx="2840218" cy="1422474"/>
              </a:xfrm>
              <a:prstGeom prst="rect">
                <a:avLst/>
              </a:prstGeom>
              <a:noFill/>
              <a:ln>
                <a:noFill/>
              </a:ln>
            </p:spPr>
          </p:pic>
          <p:pic>
            <p:nvPicPr>
              <p:cNvPr id="26" name="图片 25" descr="F:\FY-3F 06\OMS-L\OMSL文章\12个月数据图及ERA5介绍\OMSL12个月的图减去0.5km-jn250815\20250718.png"/>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842270" y="3949947"/>
                <a:ext cx="2883311" cy="1357948"/>
              </a:xfrm>
              <a:prstGeom prst="rect">
                <a:avLst/>
              </a:prstGeom>
              <a:noFill/>
              <a:ln>
                <a:noFill/>
              </a:ln>
            </p:spPr>
          </p:pic>
          <p:pic>
            <p:nvPicPr>
              <p:cNvPr id="27" name="图片 26" descr="F:\FY-3F 06\OMS-L\OMSL文章\12个月数据图及ERA5介绍\OMSL12个月的图减去0.5km-jn250815\20250618.png"/>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07207" y="3920515"/>
                <a:ext cx="2832176" cy="1358930"/>
              </a:xfrm>
              <a:prstGeom prst="rect">
                <a:avLst/>
              </a:prstGeom>
              <a:noFill/>
              <a:ln>
                <a:noFill/>
              </a:ln>
            </p:spPr>
          </p:pic>
          <p:pic>
            <p:nvPicPr>
              <p:cNvPr id="28" name="图片 27" descr="F:\FY-3F 06\OMS-L\OMSL文章\12个月数据图及ERA5介绍\OMSL12个月的图减去0.5km-jn250815\20250518.png"/>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826813" y="2645845"/>
                <a:ext cx="2914224" cy="1368498"/>
              </a:xfrm>
              <a:prstGeom prst="rect">
                <a:avLst/>
              </a:prstGeom>
              <a:noFill/>
              <a:ln>
                <a:noFill/>
              </a:ln>
            </p:spPr>
          </p:pic>
          <p:pic>
            <p:nvPicPr>
              <p:cNvPr id="29" name="图片 28" descr="F:\FY-3F 06\OMS-L\OMSL文章\12个月数据图及ERA5介绍\OMSL12个月的图减去0.5km-jn250815\20250418.png"/>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149824" y="2670272"/>
                <a:ext cx="2946942" cy="1319644"/>
              </a:xfrm>
              <a:prstGeom prst="rect">
                <a:avLst/>
              </a:prstGeom>
              <a:noFill/>
              <a:ln>
                <a:noFill/>
              </a:ln>
            </p:spPr>
          </p:pic>
        </p:grpSp>
      </p:grpSp>
      <p:graphicFrame>
        <p:nvGraphicFramePr>
          <p:cNvPr id="7" name="图示 6"/>
          <p:cNvGraphicFramePr/>
          <p:nvPr>
            <p:extLst>
              <p:ext uri="{D42A27DB-BD31-4B8C-83A1-F6EECF244321}">
                <p14:modId xmlns:p14="http://schemas.microsoft.com/office/powerpoint/2010/main" val="289525491"/>
              </p:ext>
            </p:extLst>
          </p:nvPr>
        </p:nvGraphicFramePr>
        <p:xfrm>
          <a:off x="558132" y="945182"/>
          <a:ext cx="11280356" cy="1568168"/>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Tree>
    <p:extLst>
      <p:ext uri="{BB962C8B-B14F-4D97-AF65-F5344CB8AC3E}">
        <p14:creationId xmlns:p14="http://schemas.microsoft.com/office/powerpoint/2010/main" val="39201046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custDataLst>
              <p:tags r:id="rId1"/>
            </p:custDataLst>
          </p:nvPr>
        </p:nvGrpSpPr>
        <p:grpSpPr>
          <a:xfrm>
            <a:off x="5157013" y="1687461"/>
            <a:ext cx="4093298" cy="533400"/>
            <a:chOff x="6238875" y="1704975"/>
            <a:chExt cx="4093298" cy="533400"/>
          </a:xfrm>
        </p:grpSpPr>
        <p:sp>
          <p:nvSpPr>
            <p:cNvPr id="5" name="文本框 6"/>
            <p:cNvSpPr txBox="1"/>
            <p:nvPr>
              <p:custDataLst>
                <p:tags r:id="rId14"/>
              </p:custDataLst>
            </p:nvPr>
          </p:nvSpPr>
          <p:spPr>
            <a:xfrm>
              <a:off x="6789508" y="1716082"/>
              <a:ext cx="3542665" cy="521970"/>
            </a:xfrm>
            <a:prstGeom prst="rect">
              <a:avLst/>
            </a:prstGeom>
            <a:noFill/>
          </p:spPr>
          <p:txBody>
            <a:bodyPr wrap="none" rtlCol="0">
              <a:spAutoFit/>
              <a:scene3d>
                <a:camera prst="orthographicFront"/>
                <a:lightRig rig="threePt" dir="t"/>
              </a:scene3d>
              <a:sp3d contourW="12700"/>
            </a:bodyPr>
            <a:lstStyle/>
            <a:p>
              <a:pPr algn="l" defTabSz="685800">
                <a:buClrTx/>
                <a:buSzTx/>
                <a:buFontTx/>
                <a:defRPr/>
              </a:pPr>
              <a:r>
                <a:rPr lang="en-US" altLang="zh-CN" sz="2800" b="1" dirty="0" smtClean="0">
                  <a:solidFill>
                    <a:schemeClr val="bg1">
                      <a:lumMod val="75000"/>
                    </a:schemeClr>
                  </a:solidFill>
                  <a:latin typeface="微软雅黑" panose="020B0503020204020204" pitchFamily="34" charset="-122"/>
                  <a:ea typeface="微软雅黑" panose="020B0503020204020204" pitchFamily="34" charset="-122"/>
                </a:rPr>
                <a:t>Instrument Review</a:t>
              </a:r>
            </a:p>
          </p:txBody>
        </p:sp>
        <p:grpSp>
          <p:nvGrpSpPr>
            <p:cNvPr id="7" name="组合 6"/>
            <p:cNvGrpSpPr/>
            <p:nvPr/>
          </p:nvGrpSpPr>
          <p:grpSpPr>
            <a:xfrm>
              <a:off x="6238875" y="1704975"/>
              <a:ext cx="533400" cy="533400"/>
              <a:chOff x="6238875" y="1704975"/>
              <a:chExt cx="533400" cy="533400"/>
            </a:xfrm>
          </p:grpSpPr>
          <p:sp>
            <p:nvSpPr>
              <p:cNvPr id="8" name="菱形 7"/>
              <p:cNvSpPr/>
              <p:nvPr>
                <p:custDataLst>
                  <p:tags r:id="rId15"/>
                </p:custDataLst>
              </p:nvPr>
            </p:nvSpPr>
            <p:spPr>
              <a:xfrm>
                <a:off x="6238875" y="1704975"/>
                <a:ext cx="533400" cy="533400"/>
              </a:xfrm>
              <a:prstGeom prst="diamond">
                <a:avLst/>
              </a:prstGeom>
              <a:solidFill>
                <a:schemeClr val="accent1"/>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defTabSz="685800" eaLnBrk="1" fontAlgn="auto" hangingPunct="1">
                  <a:spcBef>
                    <a:spcPts val="0"/>
                  </a:spcBef>
                  <a:spcAft>
                    <a:spcPts val="0"/>
                  </a:spcAft>
                  <a:defRPr/>
                </a:pPr>
                <a:endParaRPr lang="zh-CN" altLang="en-US" sz="2000">
                  <a:solidFill>
                    <a:schemeClr val="tx1"/>
                  </a:solidFill>
                  <a:latin typeface="微软雅黑" panose="020B0503020204020204" pitchFamily="34" charset="-122"/>
                  <a:ea typeface="微软雅黑" panose="020B0503020204020204" pitchFamily="34" charset="-122"/>
                </a:endParaRPr>
              </a:p>
            </p:txBody>
          </p:sp>
          <p:sp>
            <p:nvSpPr>
              <p:cNvPr id="9" name="文本框 9"/>
              <p:cNvSpPr txBox="1"/>
              <p:nvPr>
                <p:custDataLst>
                  <p:tags r:id="rId16"/>
                </p:custDataLst>
              </p:nvPr>
            </p:nvSpPr>
            <p:spPr>
              <a:xfrm>
                <a:off x="6278370" y="1778618"/>
                <a:ext cx="474855" cy="406400"/>
              </a:xfrm>
              <a:prstGeom prst="rect">
                <a:avLst/>
              </a:prstGeom>
              <a:noFill/>
            </p:spPr>
            <p:txBody>
              <a:bodyPr wrap="square" rtlCol="0">
                <a:spAutoFit/>
                <a:scene3d>
                  <a:camera prst="orthographicFront"/>
                  <a:lightRig rig="threePt" dir="t"/>
                </a:scene3d>
                <a:sp3d contourW="12700"/>
              </a:bodyPr>
              <a:lstStyle/>
              <a:p>
                <a:pPr algn="ctr" defTabSz="685800" eaLnBrk="1" fontAlgn="auto" hangingPunct="1">
                  <a:lnSpc>
                    <a:spcPct val="114000"/>
                  </a:lnSpc>
                  <a:spcBef>
                    <a:spcPts val="0"/>
                  </a:spcBef>
                  <a:spcAft>
                    <a:spcPts val="0"/>
                  </a:spcAft>
                  <a:defRPr/>
                </a:pPr>
                <a:r>
                  <a:rPr lang="en-US" altLang="zh-CN" dirty="0" smtClean="0">
                    <a:latin typeface="微软雅黑" panose="020B0503020204020204" pitchFamily="34" charset="-122"/>
                    <a:ea typeface="微软雅黑" panose="020B0503020204020204" pitchFamily="34" charset="-122"/>
                  </a:rPr>
                  <a:t>1</a:t>
                </a:r>
              </a:p>
            </p:txBody>
          </p:sp>
        </p:grpSp>
      </p:grpSp>
      <p:grpSp>
        <p:nvGrpSpPr>
          <p:cNvPr id="10" name="组合 9"/>
          <p:cNvGrpSpPr/>
          <p:nvPr>
            <p:custDataLst>
              <p:tags r:id="rId2"/>
            </p:custDataLst>
          </p:nvPr>
        </p:nvGrpSpPr>
        <p:grpSpPr>
          <a:xfrm>
            <a:off x="5157013" y="2604713"/>
            <a:ext cx="6263641" cy="1141095"/>
            <a:chOff x="6238875" y="2670175"/>
            <a:chExt cx="6263674" cy="1142189"/>
          </a:xfrm>
        </p:grpSpPr>
        <p:sp>
          <p:nvSpPr>
            <p:cNvPr id="11" name="文本框 11"/>
            <p:cNvSpPr txBox="1"/>
            <p:nvPr>
              <p:custDataLst>
                <p:tags r:id="rId11"/>
              </p:custDataLst>
            </p:nvPr>
          </p:nvSpPr>
          <p:spPr>
            <a:xfrm>
              <a:off x="6731003" y="2680339"/>
              <a:ext cx="5771546" cy="1132025"/>
            </a:xfrm>
            <a:prstGeom prst="rect">
              <a:avLst/>
            </a:prstGeom>
            <a:noFill/>
          </p:spPr>
          <p:txBody>
            <a:bodyPr wrap="none" rtlCol="0">
              <a:noAutofit/>
              <a:scene3d>
                <a:camera prst="orthographicFront"/>
                <a:lightRig rig="threePt" dir="t"/>
              </a:scene3d>
              <a:sp3d contourW="12700"/>
            </a:bodyPr>
            <a:lstStyle/>
            <a:p>
              <a:pPr algn="l" defTabSz="685800">
                <a:defRPr/>
              </a:pPr>
              <a:r>
                <a:rPr lang="en-US" altLang="zh-CN" sz="2800" b="1" dirty="0" smtClean="0">
                  <a:solidFill>
                    <a:schemeClr val="bg1">
                      <a:lumMod val="75000"/>
                    </a:schemeClr>
                  </a:solidFill>
                  <a:latin typeface="微软雅黑" panose="020B0503020204020204" pitchFamily="34" charset="-122"/>
                  <a:ea typeface="微软雅黑" panose="020B0503020204020204" pitchFamily="34" charset="-122"/>
                </a:rPr>
                <a:t>On-Orbit Performance and </a:t>
              </a:r>
            </a:p>
            <a:p>
              <a:pPr algn="l" defTabSz="685800">
                <a:defRPr/>
              </a:pPr>
              <a:r>
                <a:rPr lang="en-US" altLang="zh-CN" sz="2800" b="1" dirty="0" smtClean="0">
                  <a:solidFill>
                    <a:schemeClr val="bg1">
                      <a:lumMod val="75000"/>
                    </a:schemeClr>
                  </a:solidFill>
                  <a:latin typeface="微软雅黑" panose="020B0503020204020204" pitchFamily="34" charset="-122"/>
                  <a:ea typeface="微软雅黑" panose="020B0503020204020204" pitchFamily="34" charset="-122"/>
                </a:rPr>
                <a:t>Algorithm Optimization</a:t>
              </a:r>
            </a:p>
          </p:txBody>
        </p:sp>
        <p:grpSp>
          <p:nvGrpSpPr>
            <p:cNvPr id="12" name="组合 11"/>
            <p:cNvGrpSpPr/>
            <p:nvPr/>
          </p:nvGrpSpPr>
          <p:grpSpPr>
            <a:xfrm>
              <a:off x="6238875" y="2670175"/>
              <a:ext cx="533400" cy="533400"/>
              <a:chOff x="6238875" y="2670175"/>
              <a:chExt cx="533400" cy="533400"/>
            </a:xfrm>
          </p:grpSpPr>
          <p:sp>
            <p:nvSpPr>
              <p:cNvPr id="13" name="菱形 12"/>
              <p:cNvSpPr/>
              <p:nvPr>
                <p:custDataLst>
                  <p:tags r:id="rId12"/>
                </p:custDataLst>
              </p:nvPr>
            </p:nvSpPr>
            <p:spPr>
              <a:xfrm>
                <a:off x="6238875" y="2670175"/>
                <a:ext cx="533400" cy="533400"/>
              </a:xfrm>
              <a:prstGeom prst="diamond">
                <a:avLst/>
              </a:prstGeom>
              <a:solidFill>
                <a:srgbClr val="FFC000"/>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defTabSz="685800" eaLnBrk="1" fontAlgn="auto" hangingPunct="1">
                  <a:spcBef>
                    <a:spcPts val="0"/>
                  </a:spcBef>
                  <a:spcAft>
                    <a:spcPts val="0"/>
                  </a:spcAft>
                  <a:defRPr/>
                </a:pPr>
                <a:endParaRPr lang="zh-CN" altLang="en-US" sz="200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4" name="文本框 14"/>
              <p:cNvSpPr txBox="1"/>
              <p:nvPr>
                <p:custDataLst>
                  <p:tags r:id="rId13"/>
                </p:custDataLst>
              </p:nvPr>
            </p:nvSpPr>
            <p:spPr>
              <a:xfrm>
                <a:off x="6279923" y="2735963"/>
                <a:ext cx="474855" cy="406790"/>
              </a:xfrm>
              <a:prstGeom prst="rect">
                <a:avLst/>
              </a:prstGeom>
              <a:noFill/>
            </p:spPr>
            <p:txBody>
              <a:bodyPr wrap="square" rtlCol="0">
                <a:spAutoFit/>
                <a:scene3d>
                  <a:camera prst="orthographicFront"/>
                  <a:lightRig rig="threePt" dir="t"/>
                </a:scene3d>
                <a:sp3d contourW="12700"/>
              </a:bodyPr>
              <a:lstStyle/>
              <a:p>
                <a:pPr algn="ctr" defTabSz="685800" eaLnBrk="1" fontAlgn="auto" hangingPunct="1">
                  <a:lnSpc>
                    <a:spcPct val="114000"/>
                  </a:lnSpc>
                  <a:spcBef>
                    <a:spcPts val="0"/>
                  </a:spcBef>
                  <a:spcAft>
                    <a:spcPts val="0"/>
                  </a:spcAft>
                  <a:defRPr/>
                </a:pPr>
                <a:r>
                  <a:rPr lang="en-US" altLang="zh-CN" dirty="0" smtClean="0">
                    <a:solidFill>
                      <a:schemeClr val="accent1">
                        <a:lumMod val="75000"/>
                      </a:schemeClr>
                    </a:solidFill>
                    <a:latin typeface="微软雅黑" panose="020B0503020204020204" pitchFamily="34" charset="-122"/>
                    <a:ea typeface="微软雅黑" panose="020B0503020204020204" pitchFamily="34" charset="-122"/>
                  </a:rPr>
                  <a:t>2</a:t>
                </a:r>
              </a:p>
            </p:txBody>
          </p:sp>
        </p:grpSp>
      </p:grpSp>
      <p:grpSp>
        <p:nvGrpSpPr>
          <p:cNvPr id="26" name="组合 25"/>
          <p:cNvGrpSpPr/>
          <p:nvPr>
            <p:custDataLst>
              <p:tags r:id="rId3"/>
            </p:custDataLst>
          </p:nvPr>
        </p:nvGrpSpPr>
        <p:grpSpPr>
          <a:xfrm>
            <a:off x="5157014" y="4068388"/>
            <a:ext cx="4542685" cy="533382"/>
            <a:chOff x="6238875" y="2670175"/>
            <a:chExt cx="4542705" cy="533400"/>
          </a:xfrm>
        </p:grpSpPr>
        <p:sp>
          <p:nvSpPr>
            <p:cNvPr id="27" name="文本框 11"/>
            <p:cNvSpPr txBox="1"/>
            <p:nvPr>
              <p:custDataLst>
                <p:tags r:id="rId8"/>
              </p:custDataLst>
            </p:nvPr>
          </p:nvSpPr>
          <p:spPr>
            <a:xfrm>
              <a:off x="6730897" y="2680355"/>
              <a:ext cx="4050683" cy="521988"/>
            </a:xfrm>
            <a:prstGeom prst="rect">
              <a:avLst/>
            </a:prstGeom>
            <a:noFill/>
          </p:spPr>
          <p:txBody>
            <a:bodyPr wrap="none" rtlCol="0">
              <a:spAutoFit/>
              <a:scene3d>
                <a:camera prst="orthographicFront"/>
                <a:lightRig rig="threePt" dir="t"/>
              </a:scene3d>
              <a:sp3d contourW="12700"/>
            </a:bodyPr>
            <a:lstStyle/>
            <a:p>
              <a:pPr algn="l" defTabSz="685800">
                <a:buClrTx/>
                <a:buSzTx/>
                <a:buFontTx/>
                <a:defRPr/>
              </a:pPr>
              <a:r>
                <a:rPr lang="en-US" altLang="zh-CN" sz="2800" b="1" dirty="0">
                  <a:solidFill>
                    <a:schemeClr val="accent1">
                      <a:lumMod val="75000"/>
                    </a:schemeClr>
                  </a:solidFill>
                  <a:latin typeface="微软雅黑" panose="020B0503020204020204" pitchFamily="34" charset="-122"/>
                  <a:ea typeface="微软雅黑" panose="020B0503020204020204" pitchFamily="34" charset="-122"/>
                </a:rPr>
                <a:t>Accuracy Verification </a:t>
              </a:r>
            </a:p>
          </p:txBody>
        </p:sp>
        <p:grpSp>
          <p:nvGrpSpPr>
            <p:cNvPr id="28" name="组合 27"/>
            <p:cNvGrpSpPr/>
            <p:nvPr/>
          </p:nvGrpSpPr>
          <p:grpSpPr>
            <a:xfrm>
              <a:off x="6238875" y="2670175"/>
              <a:ext cx="533400" cy="533400"/>
              <a:chOff x="6238875" y="2670175"/>
              <a:chExt cx="533400" cy="533400"/>
            </a:xfrm>
          </p:grpSpPr>
          <p:sp>
            <p:nvSpPr>
              <p:cNvPr id="29" name="菱形 28"/>
              <p:cNvSpPr/>
              <p:nvPr>
                <p:custDataLst>
                  <p:tags r:id="rId9"/>
                </p:custDataLst>
              </p:nvPr>
            </p:nvSpPr>
            <p:spPr>
              <a:xfrm>
                <a:off x="6238875" y="2670175"/>
                <a:ext cx="533400" cy="533400"/>
              </a:xfrm>
              <a:prstGeom prst="diamond">
                <a:avLst/>
              </a:prstGeom>
              <a:solidFill>
                <a:srgbClr val="FFC000"/>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defTabSz="685800" eaLnBrk="1" fontAlgn="auto" hangingPunct="1">
                  <a:spcBef>
                    <a:spcPts val="0"/>
                  </a:spcBef>
                  <a:spcAft>
                    <a:spcPts val="0"/>
                  </a:spcAft>
                  <a:defRPr/>
                </a:pPr>
                <a:endParaRPr lang="zh-CN" altLang="en-US" sz="2000">
                  <a:solidFill>
                    <a:schemeClr val="accent1">
                      <a:lumMod val="75000"/>
                    </a:schemeClr>
                  </a:solidFill>
                  <a:latin typeface="微软雅黑" panose="020B0503020204020204" pitchFamily="34" charset="-122"/>
                  <a:ea typeface="微软雅黑" panose="020B0503020204020204" pitchFamily="34" charset="-122"/>
                </a:endParaRPr>
              </a:p>
            </p:txBody>
          </p:sp>
          <p:sp>
            <p:nvSpPr>
              <p:cNvPr id="30" name="文本框 14"/>
              <p:cNvSpPr txBox="1"/>
              <p:nvPr>
                <p:custDataLst>
                  <p:tags r:id="rId10"/>
                </p:custDataLst>
              </p:nvPr>
            </p:nvSpPr>
            <p:spPr>
              <a:xfrm>
                <a:off x="6279923" y="2735963"/>
                <a:ext cx="474855" cy="406414"/>
              </a:xfrm>
              <a:prstGeom prst="rect">
                <a:avLst/>
              </a:prstGeom>
              <a:noFill/>
            </p:spPr>
            <p:txBody>
              <a:bodyPr wrap="square" rtlCol="0">
                <a:spAutoFit/>
                <a:scene3d>
                  <a:camera prst="orthographicFront"/>
                  <a:lightRig rig="threePt" dir="t"/>
                </a:scene3d>
                <a:sp3d contourW="12700"/>
              </a:bodyPr>
              <a:lstStyle/>
              <a:p>
                <a:pPr algn="ctr" defTabSz="685800" eaLnBrk="1" fontAlgn="auto" hangingPunct="1">
                  <a:lnSpc>
                    <a:spcPct val="114000"/>
                  </a:lnSpc>
                  <a:spcBef>
                    <a:spcPts val="0"/>
                  </a:spcBef>
                  <a:spcAft>
                    <a:spcPts val="0"/>
                  </a:spcAft>
                  <a:defRPr/>
                </a:pPr>
                <a:r>
                  <a:rPr lang="en-US" altLang="zh-CN" dirty="0" smtClean="0">
                    <a:solidFill>
                      <a:schemeClr val="accent1">
                        <a:lumMod val="75000"/>
                      </a:schemeClr>
                    </a:solidFill>
                    <a:latin typeface="微软雅黑" panose="020B0503020204020204" pitchFamily="34" charset="-122"/>
                    <a:ea typeface="微软雅黑" panose="020B0503020204020204" pitchFamily="34" charset="-122"/>
                  </a:rPr>
                  <a:t>3</a:t>
                </a:r>
              </a:p>
            </p:txBody>
          </p:sp>
        </p:grpSp>
      </p:grpSp>
      <p:grpSp>
        <p:nvGrpSpPr>
          <p:cNvPr id="36" name="组合 35"/>
          <p:cNvGrpSpPr/>
          <p:nvPr>
            <p:custDataLst>
              <p:tags r:id="rId4"/>
            </p:custDataLst>
          </p:nvPr>
        </p:nvGrpSpPr>
        <p:grpSpPr>
          <a:xfrm>
            <a:off x="5157014" y="4984693"/>
            <a:ext cx="5514869" cy="532297"/>
            <a:chOff x="6238875" y="2670175"/>
            <a:chExt cx="5514889" cy="533400"/>
          </a:xfrm>
        </p:grpSpPr>
        <p:sp>
          <p:nvSpPr>
            <p:cNvPr id="37" name="文本框 11"/>
            <p:cNvSpPr txBox="1"/>
            <p:nvPr>
              <p:custDataLst>
                <p:tags r:id="rId5"/>
              </p:custDataLst>
            </p:nvPr>
          </p:nvSpPr>
          <p:spPr>
            <a:xfrm>
              <a:off x="6730896" y="2680355"/>
              <a:ext cx="5022868" cy="523051"/>
            </a:xfrm>
            <a:prstGeom prst="rect">
              <a:avLst/>
            </a:prstGeom>
            <a:noFill/>
          </p:spPr>
          <p:txBody>
            <a:bodyPr wrap="none" rtlCol="0">
              <a:spAutoFit/>
              <a:scene3d>
                <a:camera prst="orthographicFront"/>
                <a:lightRig rig="threePt" dir="t"/>
              </a:scene3d>
              <a:sp3d contourW="12700"/>
            </a:bodyPr>
            <a:lstStyle/>
            <a:p>
              <a:pPr defTabSz="685800" fontAlgn="auto">
                <a:spcBef>
                  <a:spcPts val="0"/>
                </a:spcBef>
                <a:spcAft>
                  <a:spcPts val="0"/>
                </a:spcAft>
                <a:defRPr/>
              </a:pPr>
              <a:r>
                <a:rPr lang="en-US" altLang="zh-CN" sz="2800" b="1" dirty="0">
                  <a:solidFill>
                    <a:schemeClr val="bg1">
                      <a:lumMod val="75000"/>
                    </a:schemeClr>
                  </a:solidFill>
                  <a:latin typeface="微软雅黑" panose="020B0503020204020204" pitchFamily="34" charset="-122"/>
                  <a:ea typeface="微软雅黑" panose="020B0503020204020204" pitchFamily="34" charset="-122"/>
                </a:rPr>
                <a:t>Summary and Future Work</a:t>
              </a:r>
            </a:p>
          </p:txBody>
        </p:sp>
        <p:grpSp>
          <p:nvGrpSpPr>
            <p:cNvPr id="38" name="组合 37"/>
            <p:cNvGrpSpPr/>
            <p:nvPr/>
          </p:nvGrpSpPr>
          <p:grpSpPr>
            <a:xfrm>
              <a:off x="6238875" y="2670175"/>
              <a:ext cx="533400" cy="533400"/>
              <a:chOff x="6238875" y="2670175"/>
              <a:chExt cx="533400" cy="533400"/>
            </a:xfrm>
          </p:grpSpPr>
          <p:sp>
            <p:nvSpPr>
              <p:cNvPr id="39" name="菱形 38"/>
              <p:cNvSpPr/>
              <p:nvPr>
                <p:custDataLst>
                  <p:tags r:id="rId6"/>
                </p:custDataLst>
              </p:nvPr>
            </p:nvSpPr>
            <p:spPr>
              <a:xfrm>
                <a:off x="6238875" y="2670175"/>
                <a:ext cx="533400" cy="533400"/>
              </a:xfrm>
              <a:prstGeom prst="diamond">
                <a:avLst/>
              </a:prstGeom>
              <a:solidFill>
                <a:srgbClr val="FFC000"/>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defTabSz="685800" eaLnBrk="1" fontAlgn="auto" hangingPunct="1">
                  <a:spcBef>
                    <a:spcPts val="0"/>
                  </a:spcBef>
                  <a:spcAft>
                    <a:spcPts val="0"/>
                  </a:spcAft>
                  <a:defRPr/>
                </a:pPr>
                <a:endParaRPr lang="zh-CN" altLang="en-US" sz="200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0" name="文本框 14"/>
              <p:cNvSpPr txBox="1"/>
              <p:nvPr>
                <p:custDataLst>
                  <p:tags r:id="rId7"/>
                </p:custDataLst>
              </p:nvPr>
            </p:nvSpPr>
            <p:spPr>
              <a:xfrm>
                <a:off x="6279923" y="2735963"/>
                <a:ext cx="474855" cy="407242"/>
              </a:xfrm>
              <a:prstGeom prst="rect">
                <a:avLst/>
              </a:prstGeom>
              <a:noFill/>
            </p:spPr>
            <p:txBody>
              <a:bodyPr wrap="square" rtlCol="0">
                <a:spAutoFit/>
                <a:scene3d>
                  <a:camera prst="orthographicFront"/>
                  <a:lightRig rig="threePt" dir="t"/>
                </a:scene3d>
                <a:sp3d contourW="12700"/>
              </a:bodyPr>
              <a:lstStyle/>
              <a:p>
                <a:pPr algn="ctr" defTabSz="685800" eaLnBrk="1" fontAlgn="auto" hangingPunct="1">
                  <a:lnSpc>
                    <a:spcPct val="114000"/>
                  </a:lnSpc>
                  <a:spcBef>
                    <a:spcPts val="0"/>
                  </a:spcBef>
                  <a:spcAft>
                    <a:spcPts val="0"/>
                  </a:spcAft>
                  <a:defRPr/>
                </a:pPr>
                <a:r>
                  <a:rPr lang="en-US" altLang="zh-CN" dirty="0" smtClean="0">
                    <a:solidFill>
                      <a:schemeClr val="accent1">
                        <a:lumMod val="75000"/>
                      </a:schemeClr>
                    </a:solidFill>
                    <a:latin typeface="微软雅黑" panose="020B0503020204020204" pitchFamily="34" charset="-122"/>
                    <a:ea typeface="微软雅黑" panose="020B0503020204020204" pitchFamily="34" charset="-122"/>
                  </a:rPr>
                  <a:t>4</a:t>
                </a:r>
              </a:p>
            </p:txBody>
          </p:sp>
        </p:grpSp>
      </p:grpSp>
      <p:sp>
        <p:nvSpPr>
          <p:cNvPr id="3" name="标题 2"/>
          <p:cNvSpPr>
            <a:spLocks noGrp="1"/>
          </p:cNvSpPr>
          <p:nvPr>
            <p:ph type="title"/>
          </p:nvPr>
        </p:nvSpPr>
        <p:spPr/>
        <p:txBody>
          <a:bodyPr/>
          <a:lstStyle/>
          <a:p>
            <a:endParaRPr lang="zh-CN" altLang="en-US" dirty="0"/>
          </a:p>
        </p:txBody>
      </p:sp>
      <p:sp>
        <p:nvSpPr>
          <p:cNvPr id="25" name="平行四边形 24"/>
          <p:cNvSpPr/>
          <p:nvPr/>
        </p:nvSpPr>
        <p:spPr>
          <a:xfrm>
            <a:off x="515938" y="2232896"/>
            <a:ext cx="536428" cy="536430"/>
          </a:xfrm>
          <a:prstGeom prst="parallelogram">
            <a:avLst>
              <a:gd name="adj" fmla="val 0"/>
            </a:avLst>
          </a:prstGeom>
          <a:solidFill>
            <a:srgbClr val="DE4F1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1" name="矩形 30"/>
          <p:cNvSpPr/>
          <p:nvPr/>
        </p:nvSpPr>
        <p:spPr>
          <a:xfrm>
            <a:off x="670900" y="2389690"/>
            <a:ext cx="3234894" cy="2017923"/>
          </a:xfrm>
          <a:prstGeom prst="rect">
            <a:avLst/>
          </a:prstGeom>
          <a:solidFill>
            <a:srgbClr val="014DA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30000"/>
              </a:lnSpc>
            </a:pPr>
            <a:r>
              <a:rPr lang="en-US" altLang="zh-CN" sz="3600" b="1" kern="0" dirty="0">
                <a:solidFill>
                  <a:schemeClr val="bg1"/>
                </a:solidFill>
                <a:latin typeface="微软雅黑" panose="020B0503020204020204" pitchFamily="34" charset="-122"/>
                <a:ea typeface="微软雅黑" panose="020B0503020204020204" pitchFamily="34" charset="-122"/>
              </a:rPr>
              <a:t>Table of Contents</a:t>
            </a:r>
          </a:p>
        </p:txBody>
      </p:sp>
    </p:spTree>
    <p:extLst>
      <p:ext uri="{BB962C8B-B14F-4D97-AF65-F5344CB8AC3E}">
        <p14:creationId xmlns:p14="http://schemas.microsoft.com/office/powerpoint/2010/main" val="15746324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a:prstGeom prst="rect">
            <a:avLst/>
          </a:prstGeom>
        </p:spPr>
        <p:txBody>
          <a:bodyPr/>
          <a:lstStyle/>
          <a:p>
            <a:r>
              <a:rPr lang="en-US" altLang="zh-CN" dirty="0"/>
              <a:t>Carrying Out Limb OMB Monitoring</a:t>
            </a:r>
          </a:p>
        </p:txBody>
      </p:sp>
      <p:pic>
        <p:nvPicPr>
          <p:cNvPr id="1026" name="Picture 2" descr="H:\OMS-L模拟数据\basesim\nothdif\2025\20250918\202509181730_BAND1_Eventid22_Tangentid14_poly.png"/>
          <p:cNvPicPr>
            <a:picLocks noChangeAspect="1" noChangeArrowheads="1"/>
          </p:cNvPicPr>
          <p:nvPr>
            <p:custDataLst>
              <p:tags r:id="rId1"/>
            </p:custDataLst>
          </p:nvPr>
        </p:nvPicPr>
        <p:blipFill>
          <a:blip r:embed="rId11" cstate="print"/>
          <a:srcRect/>
          <a:stretch>
            <a:fillRect/>
          </a:stretch>
        </p:blipFill>
        <p:spPr bwMode="auto">
          <a:xfrm>
            <a:off x="764054" y="4412396"/>
            <a:ext cx="5400703" cy="17145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H:\OMS-L模拟数据\basesim\nothdif\2025\20250918\202509181730_BAND1_Eventid22_Tangentid14.png"/>
          <p:cNvPicPr>
            <a:picLocks noChangeAspect="1" noChangeArrowheads="1"/>
          </p:cNvPicPr>
          <p:nvPr>
            <p:custDataLst>
              <p:tags r:id="rId2"/>
            </p:custDataLst>
          </p:nvPr>
        </p:nvPicPr>
        <p:blipFill>
          <a:blip r:embed="rId12" cstate="print"/>
          <a:srcRect/>
          <a:stretch>
            <a:fillRect/>
          </a:stretch>
        </p:blipFill>
        <p:spPr bwMode="auto">
          <a:xfrm>
            <a:off x="764054" y="2405650"/>
            <a:ext cx="5400703" cy="1714773"/>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OMS-L模拟数据\basesim\nothdif\2025\20250918\202509181730_BAND2_Eventid34_Tangentid9_poly.png"/>
          <p:cNvPicPr>
            <a:picLocks noChangeAspect="1" noChangeArrowheads="1"/>
          </p:cNvPicPr>
          <p:nvPr>
            <p:custDataLst>
              <p:tags r:id="rId3"/>
            </p:custDataLst>
          </p:nvPr>
        </p:nvPicPr>
        <p:blipFill>
          <a:blip r:embed="rId13" cstate="print"/>
          <a:srcRect/>
          <a:stretch>
            <a:fillRect/>
          </a:stretch>
        </p:blipFill>
        <p:spPr bwMode="auto">
          <a:xfrm>
            <a:off x="6433486" y="4412396"/>
            <a:ext cx="5400703" cy="171450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H:\OMS-L模拟数据\basesim\nothdif\2025\20250918\202509181730_BAND2_Eventid34_Tangentid9.png"/>
          <p:cNvPicPr>
            <a:picLocks noChangeAspect="1" noChangeArrowheads="1"/>
          </p:cNvPicPr>
          <p:nvPr>
            <p:custDataLst>
              <p:tags r:id="rId4"/>
            </p:custDataLst>
          </p:nvPr>
        </p:nvPicPr>
        <p:blipFill>
          <a:blip r:embed="rId14" cstate="print"/>
          <a:srcRect/>
          <a:stretch>
            <a:fillRect/>
          </a:stretch>
        </p:blipFill>
        <p:spPr bwMode="auto">
          <a:xfrm>
            <a:off x="6433486" y="2405650"/>
            <a:ext cx="5400703" cy="1714773"/>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1054238" y="1052830"/>
            <a:ext cx="9173769" cy="836260"/>
          </a:xfrm>
          <a:prstGeom prst="rect">
            <a:avLst/>
          </a:prstGeom>
        </p:spPr>
        <p:txBody>
          <a:bodyPr wrap="square">
            <a:noAutofit/>
          </a:bodyPr>
          <a:lstStyle/>
          <a:p>
            <a:pPr lvl="0">
              <a:defRPr/>
            </a:pPr>
            <a:endParaRPr lang="zh-CN" altLang="en-US" sz="1200" dirty="0">
              <a:sym typeface="+mn-ea"/>
            </a:endParaRPr>
          </a:p>
        </p:txBody>
      </p:sp>
      <p:sp>
        <p:nvSpPr>
          <p:cNvPr id="12" name="矩形 11"/>
          <p:cNvSpPr/>
          <p:nvPr>
            <p:custDataLst>
              <p:tags r:id="rId5"/>
            </p:custDataLst>
          </p:nvPr>
        </p:nvSpPr>
        <p:spPr>
          <a:xfrm>
            <a:off x="1591938" y="4127910"/>
            <a:ext cx="3744935" cy="276999"/>
          </a:xfrm>
          <a:prstGeom prst="rect">
            <a:avLst/>
          </a:prstGeom>
          <a:solidFill>
            <a:schemeClr val="bg1"/>
          </a:solidFill>
        </p:spPr>
        <p:txBody>
          <a:bodyPr wrap="square">
            <a:spAutoFit/>
          </a:bodyPr>
          <a:lstStyle/>
          <a:p>
            <a:pPr algn="ctr"/>
            <a:r>
              <a:rPr lang="en-US" altLang="zh-CN" sz="1200" b="1" dirty="0"/>
              <a:t>Spectral Radiance and Relative Deviation of Band 1</a:t>
            </a:r>
          </a:p>
        </p:txBody>
      </p:sp>
      <p:sp>
        <p:nvSpPr>
          <p:cNvPr id="2" name="矩形 1"/>
          <p:cNvSpPr/>
          <p:nvPr>
            <p:custDataLst>
              <p:tags r:id="rId6"/>
            </p:custDataLst>
          </p:nvPr>
        </p:nvSpPr>
        <p:spPr>
          <a:xfrm>
            <a:off x="1005192" y="6134384"/>
            <a:ext cx="4918426" cy="461665"/>
          </a:xfrm>
          <a:prstGeom prst="rect">
            <a:avLst/>
          </a:prstGeom>
          <a:solidFill>
            <a:schemeClr val="bg1"/>
          </a:solidFill>
        </p:spPr>
        <p:txBody>
          <a:bodyPr wrap="square">
            <a:spAutoFit/>
          </a:bodyPr>
          <a:lstStyle/>
          <a:p>
            <a:pPr algn="ctr"/>
            <a:r>
              <a:rPr lang="en-US" altLang="zh-CN" sz="1200" b="1" dirty="0"/>
              <a:t>Scatter Plot of Spectral Radiance and Probability Density Distribution of Relative Deviation for Band 1</a:t>
            </a:r>
          </a:p>
        </p:txBody>
      </p:sp>
      <p:sp>
        <p:nvSpPr>
          <p:cNvPr id="4" name="矩形 3"/>
          <p:cNvSpPr/>
          <p:nvPr>
            <p:custDataLst>
              <p:tags r:id="rId7"/>
            </p:custDataLst>
          </p:nvPr>
        </p:nvSpPr>
        <p:spPr>
          <a:xfrm>
            <a:off x="7261370" y="4127910"/>
            <a:ext cx="3744935" cy="276999"/>
          </a:xfrm>
          <a:prstGeom prst="rect">
            <a:avLst/>
          </a:prstGeom>
          <a:solidFill>
            <a:schemeClr val="bg1"/>
          </a:solidFill>
        </p:spPr>
        <p:txBody>
          <a:bodyPr wrap="square">
            <a:spAutoFit/>
          </a:bodyPr>
          <a:lstStyle/>
          <a:p>
            <a:pPr algn="ctr"/>
            <a:r>
              <a:rPr lang="en-US" altLang="zh-CN" sz="1200" b="1" dirty="0"/>
              <a:t>Spectral Radiance and Relative Deviation of Band 2</a:t>
            </a:r>
          </a:p>
        </p:txBody>
      </p:sp>
      <p:sp>
        <p:nvSpPr>
          <p:cNvPr id="5" name="矩形 4"/>
          <p:cNvSpPr/>
          <p:nvPr>
            <p:custDataLst>
              <p:tags r:id="rId8"/>
            </p:custDataLst>
          </p:nvPr>
        </p:nvSpPr>
        <p:spPr>
          <a:xfrm>
            <a:off x="6715052" y="6134384"/>
            <a:ext cx="4837571" cy="461665"/>
          </a:xfrm>
          <a:prstGeom prst="rect">
            <a:avLst/>
          </a:prstGeom>
          <a:solidFill>
            <a:schemeClr val="bg1"/>
          </a:solidFill>
        </p:spPr>
        <p:txBody>
          <a:bodyPr wrap="square">
            <a:spAutoFit/>
          </a:bodyPr>
          <a:lstStyle/>
          <a:p>
            <a:pPr algn="ctr"/>
            <a:r>
              <a:rPr lang="en-US" altLang="zh-CN" sz="1200" b="1" dirty="0"/>
              <a:t>Scatter Plot of Spectral Radiance and Probability Density Distribution of Relative Deviation for Band 2</a:t>
            </a:r>
          </a:p>
        </p:txBody>
      </p:sp>
      <p:sp>
        <p:nvSpPr>
          <p:cNvPr id="7" name="内容占位符 6"/>
          <p:cNvSpPr>
            <a:spLocks noGrp="1"/>
          </p:cNvSpPr>
          <p:nvPr>
            <p:ph type="body" idx="1"/>
          </p:nvPr>
        </p:nvSpPr>
        <p:spPr>
          <a:xfrm>
            <a:off x="483235" y="972186"/>
            <a:ext cx="11400790" cy="1261968"/>
          </a:xfrm>
          <a:prstGeom prst="rect">
            <a:avLst/>
          </a:prstGeom>
        </p:spPr>
        <p:txBody>
          <a:bodyPr>
            <a:noAutofit/>
          </a:bodyPr>
          <a:lstStyle/>
          <a:p>
            <a:pPr lvl="0"/>
            <a:r>
              <a:rPr lang="en-US" altLang="zh-CN" sz="1400" dirty="0" smtClean="0">
                <a:sym typeface="+mn-ea"/>
              </a:rPr>
              <a:t>Except </a:t>
            </a:r>
            <a:r>
              <a:rPr lang="en-US" altLang="zh-CN" sz="1400" dirty="0">
                <a:sym typeface="+mn-ea"/>
              </a:rPr>
              <a:t>for the generally high deviations of channels below 300 nm, it is verified that there are no significant deviations in the spectral distribution and radiometric magnitude of most OMS-L channels compared with the SCIATRAN simulated </a:t>
            </a:r>
            <a:r>
              <a:rPr lang="en-US" altLang="zh-CN" sz="1400" dirty="0" smtClean="0">
                <a:sym typeface="+mn-ea"/>
              </a:rPr>
              <a:t>radiance</a:t>
            </a:r>
            <a:r>
              <a:rPr lang="en-US" altLang="zh-CN" sz="1400" dirty="0">
                <a:sym typeface="+mn-ea"/>
              </a:rPr>
              <a:t>. For the generally high deviations between the channels below 300 nm and the SCIATRAN simulated radiance, we have further conducted cross-calibration with OMPS LP to investigate the underlying causes.</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标题 15"/>
          <p:cNvSpPr>
            <a:spLocks noGrp="1"/>
          </p:cNvSpPr>
          <p:nvPr>
            <p:ph type="title"/>
          </p:nvPr>
        </p:nvSpPr>
        <p:spPr>
          <a:prstGeom prst="rect">
            <a:avLst/>
          </a:prstGeom>
        </p:spPr>
        <p:txBody>
          <a:bodyPr/>
          <a:lstStyle/>
          <a:p>
            <a:r>
              <a:rPr lang="en-US" altLang="zh-CN" dirty="0"/>
              <a:t>Carrying Out Limb Cross-Calibration</a:t>
            </a:r>
          </a:p>
        </p:txBody>
      </p:sp>
      <p:sp>
        <p:nvSpPr>
          <p:cNvPr id="2" name="灯片编号占位符 1"/>
          <p:cNvSpPr>
            <a:spLocks noGrp="1"/>
          </p:cNvSpPr>
          <p:nvPr>
            <p:ph type="sldNum" sz="quarter" idx="4"/>
          </p:nvPr>
        </p:nvSpPr>
        <p:spPr>
          <a:prstGeom prst="rect">
            <a:avLst/>
          </a:prstGeom>
        </p:spPr>
        <p:txBody>
          <a:bodyPr/>
          <a:lstStyle/>
          <a:p>
            <a:fld id="{88E06665-F720-4F1F-855D-91B33695F819}" type="slidenum">
              <a:rPr lang="zh-CN" altLang="en-US" smtClean="0">
                <a:solidFill>
                  <a:prstClr val="black">
                    <a:tint val="75000"/>
                  </a:prstClr>
                </a:solidFill>
              </a:rPr>
              <a:t>14</a:t>
            </a:fld>
            <a:endParaRPr lang="zh-CN" altLang="en-US">
              <a:solidFill>
                <a:prstClr val="black">
                  <a:tint val="75000"/>
                </a:prstClr>
              </a:solidFill>
            </a:endParaRPr>
          </a:p>
        </p:txBody>
      </p:sp>
      <p:pic>
        <p:nvPicPr>
          <p:cNvPr id="12" name="Picture 2" descr="E:\处理程序\OMS\在轨预处理\SNO\SNO_Band1_20250626060000_1_2.png"/>
          <p:cNvPicPr>
            <a:picLocks noChangeArrowheads="1"/>
          </p:cNvPicPr>
          <p:nvPr>
            <p:custDataLst>
              <p:tags r:id="rId1"/>
            </p:custDataLst>
          </p:nvPr>
        </p:nvPicPr>
        <p:blipFill>
          <a:blip r:embed="rId7" cstate="print"/>
          <a:srcRect/>
          <a:stretch>
            <a:fillRect/>
          </a:stretch>
        </p:blipFill>
        <p:spPr bwMode="auto">
          <a:xfrm>
            <a:off x="1198622" y="2312116"/>
            <a:ext cx="3698343" cy="180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 descr="E:\处理程序\OMS\在轨预处理\SNO\Polyfit_Band1_20250626060000_1_2.png"/>
          <p:cNvPicPr>
            <a:picLocks noChangeArrowheads="1"/>
          </p:cNvPicPr>
          <p:nvPr>
            <p:custDataLst>
              <p:tags r:id="rId2"/>
            </p:custDataLst>
          </p:nvPr>
        </p:nvPicPr>
        <p:blipFill rotWithShape="1">
          <a:blip r:embed="rId8" cstate="print"/>
          <a:srcRect l="51825"/>
          <a:stretch>
            <a:fillRect/>
          </a:stretch>
        </p:blipFill>
        <p:spPr bwMode="auto">
          <a:xfrm>
            <a:off x="8760173" y="2312116"/>
            <a:ext cx="3277027" cy="18000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E:\处理程序\OMS\在轨预处理\SNO\SNO_Band2_20250626060000_1_2.png"/>
          <p:cNvPicPr>
            <a:picLocks noChangeArrowheads="1"/>
          </p:cNvPicPr>
          <p:nvPr>
            <p:custDataLst>
              <p:tags r:id="rId3"/>
            </p:custDataLst>
          </p:nvPr>
        </p:nvPicPr>
        <p:blipFill>
          <a:blip r:embed="rId9" cstate="print"/>
          <a:srcRect/>
          <a:stretch>
            <a:fillRect/>
          </a:stretch>
        </p:blipFill>
        <p:spPr bwMode="auto">
          <a:xfrm>
            <a:off x="1198341" y="4395881"/>
            <a:ext cx="3698342" cy="18000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E:\处理程序\OMS\在轨预处理\SNO\Polyfit_Band2_20250626060000_1_2.png"/>
          <p:cNvPicPr>
            <a:picLocks noChangeArrowheads="1"/>
          </p:cNvPicPr>
          <p:nvPr>
            <p:custDataLst>
              <p:tags r:id="rId4"/>
            </p:custDataLst>
          </p:nvPr>
        </p:nvPicPr>
        <p:blipFill rotWithShape="1">
          <a:blip r:embed="rId10" cstate="print"/>
          <a:srcRect l="52274"/>
          <a:stretch>
            <a:fillRect/>
          </a:stretch>
        </p:blipFill>
        <p:spPr bwMode="auto">
          <a:xfrm>
            <a:off x="8779578" y="4395881"/>
            <a:ext cx="3246803" cy="180000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E:\处理程序\OMS\在轨预处理\SNO\SNO_RD_Band1_20250626060000_1_2.png"/>
          <p:cNvPicPr>
            <a:picLocks noChangeArrowheads="1"/>
          </p:cNvPicPr>
          <p:nvPr/>
        </p:nvPicPr>
        <p:blipFill>
          <a:blip r:embed="rId11" cstate="print"/>
          <a:srcRect/>
          <a:stretch>
            <a:fillRect/>
          </a:stretch>
        </p:blipFill>
        <p:spPr bwMode="auto">
          <a:xfrm>
            <a:off x="5366292" y="2312116"/>
            <a:ext cx="2924556" cy="1800000"/>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E:\处理程序\OMS\在轨预处理\SNO\SNO_RD_Band2_20250626060000_1_2.png"/>
          <p:cNvPicPr>
            <a:picLocks noChangeArrowheads="1"/>
          </p:cNvPicPr>
          <p:nvPr/>
        </p:nvPicPr>
        <p:blipFill>
          <a:blip r:embed="rId12" cstate="print"/>
          <a:srcRect/>
          <a:stretch>
            <a:fillRect/>
          </a:stretch>
        </p:blipFill>
        <p:spPr bwMode="auto">
          <a:xfrm>
            <a:off x="5375519" y="4395881"/>
            <a:ext cx="2924795" cy="1800000"/>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1054238" y="1052830"/>
            <a:ext cx="9173769" cy="524510"/>
          </a:xfrm>
          <a:prstGeom prst="rect">
            <a:avLst/>
          </a:prstGeom>
        </p:spPr>
        <p:txBody>
          <a:bodyPr wrap="square">
            <a:noAutofit/>
          </a:bodyPr>
          <a:lstStyle/>
          <a:p>
            <a:pPr lvl="0">
              <a:defRPr/>
            </a:pPr>
            <a:endParaRPr lang="zh-CN" altLang="en-US" sz="1600" dirty="0">
              <a:sym typeface="+mn-ea"/>
            </a:endParaRPr>
          </a:p>
        </p:txBody>
      </p:sp>
      <p:sp>
        <p:nvSpPr>
          <p:cNvPr id="5" name="矩形 4"/>
          <p:cNvSpPr/>
          <p:nvPr/>
        </p:nvSpPr>
        <p:spPr>
          <a:xfrm>
            <a:off x="1558493" y="4079884"/>
            <a:ext cx="3207167" cy="461665"/>
          </a:xfrm>
          <a:prstGeom prst="rect">
            <a:avLst/>
          </a:prstGeom>
          <a:noFill/>
        </p:spPr>
        <p:txBody>
          <a:bodyPr wrap="square">
            <a:spAutoFit/>
          </a:bodyPr>
          <a:lstStyle/>
          <a:p>
            <a:pPr algn="ctr"/>
            <a:r>
              <a:rPr lang="en-US" altLang="zh-CN" sz="1200" b="1" dirty="0">
                <a:sym typeface="+mn-ea"/>
              </a:rPr>
              <a:t>Cross-Calibration Spectral Radiance Comparison of Band 1</a:t>
            </a:r>
          </a:p>
        </p:txBody>
      </p:sp>
      <p:sp>
        <p:nvSpPr>
          <p:cNvPr id="6" name="矩形 5"/>
          <p:cNvSpPr/>
          <p:nvPr/>
        </p:nvSpPr>
        <p:spPr>
          <a:xfrm>
            <a:off x="1558493" y="6267231"/>
            <a:ext cx="3207167" cy="461665"/>
          </a:xfrm>
          <a:prstGeom prst="rect">
            <a:avLst/>
          </a:prstGeom>
          <a:solidFill>
            <a:schemeClr val="bg1"/>
          </a:solidFill>
        </p:spPr>
        <p:txBody>
          <a:bodyPr wrap="square">
            <a:spAutoFit/>
          </a:bodyPr>
          <a:lstStyle/>
          <a:p>
            <a:pPr algn="ctr"/>
            <a:r>
              <a:rPr lang="en-US" altLang="zh-CN" sz="1200" b="1" dirty="0">
                <a:sym typeface="+mn-ea"/>
              </a:rPr>
              <a:t>Cross-Calibration Spectral Radiance Comparison of Band 2</a:t>
            </a:r>
          </a:p>
        </p:txBody>
      </p:sp>
      <p:sp>
        <p:nvSpPr>
          <p:cNvPr id="8" name="矩形 7"/>
          <p:cNvSpPr/>
          <p:nvPr/>
        </p:nvSpPr>
        <p:spPr>
          <a:xfrm>
            <a:off x="5303576" y="4079884"/>
            <a:ext cx="3207167" cy="461665"/>
          </a:xfrm>
          <a:prstGeom prst="rect">
            <a:avLst/>
          </a:prstGeom>
          <a:noFill/>
        </p:spPr>
        <p:txBody>
          <a:bodyPr wrap="square">
            <a:spAutoFit/>
          </a:bodyPr>
          <a:lstStyle/>
          <a:p>
            <a:pPr algn="ctr"/>
            <a:r>
              <a:rPr lang="en-US" altLang="zh-CN" sz="1200" b="1" dirty="0">
                <a:sym typeface="+mn-ea"/>
              </a:rPr>
              <a:t>Cross-Calibration Spectral Radiance Relative Deviation of Band 1</a:t>
            </a:r>
          </a:p>
        </p:txBody>
      </p:sp>
      <p:sp>
        <p:nvSpPr>
          <p:cNvPr id="9" name="矩形 8"/>
          <p:cNvSpPr/>
          <p:nvPr/>
        </p:nvSpPr>
        <p:spPr>
          <a:xfrm>
            <a:off x="5234352" y="6267231"/>
            <a:ext cx="3207167" cy="461665"/>
          </a:xfrm>
          <a:prstGeom prst="rect">
            <a:avLst/>
          </a:prstGeom>
          <a:solidFill>
            <a:schemeClr val="bg1"/>
          </a:solidFill>
        </p:spPr>
        <p:txBody>
          <a:bodyPr wrap="square">
            <a:spAutoFit/>
          </a:bodyPr>
          <a:lstStyle/>
          <a:p>
            <a:pPr algn="ctr"/>
            <a:r>
              <a:rPr lang="en-US" altLang="zh-CN" sz="1200" b="1" dirty="0">
                <a:sym typeface="+mn-ea"/>
              </a:rPr>
              <a:t>Cross-Calibration Spectral Radiance Relative Deviation of Band 2</a:t>
            </a:r>
          </a:p>
        </p:txBody>
      </p:sp>
      <p:sp>
        <p:nvSpPr>
          <p:cNvPr id="10" name="矩形 9"/>
          <p:cNvSpPr/>
          <p:nvPr/>
        </p:nvSpPr>
        <p:spPr>
          <a:xfrm>
            <a:off x="8300315" y="4079884"/>
            <a:ext cx="3822016" cy="461665"/>
          </a:xfrm>
          <a:prstGeom prst="rect">
            <a:avLst/>
          </a:prstGeom>
          <a:noFill/>
        </p:spPr>
        <p:txBody>
          <a:bodyPr wrap="square">
            <a:spAutoFit/>
          </a:bodyPr>
          <a:lstStyle/>
          <a:p>
            <a:pPr algn="ctr"/>
            <a:r>
              <a:rPr lang="en-US" altLang="zh-CN" sz="1200" b="1" dirty="0">
                <a:sym typeface="+mn-ea"/>
              </a:rPr>
              <a:t>Probability Density Distribution of Spectral Radiance Relative Deviation for Band 1</a:t>
            </a:r>
          </a:p>
        </p:txBody>
      </p:sp>
      <p:sp>
        <p:nvSpPr>
          <p:cNvPr id="11" name="矩形 10"/>
          <p:cNvSpPr/>
          <p:nvPr/>
        </p:nvSpPr>
        <p:spPr>
          <a:xfrm>
            <a:off x="8229600" y="6267231"/>
            <a:ext cx="3594369" cy="461665"/>
          </a:xfrm>
          <a:prstGeom prst="rect">
            <a:avLst/>
          </a:prstGeom>
          <a:solidFill>
            <a:schemeClr val="bg1"/>
          </a:solidFill>
        </p:spPr>
        <p:txBody>
          <a:bodyPr wrap="square">
            <a:spAutoFit/>
          </a:bodyPr>
          <a:lstStyle/>
          <a:p>
            <a:pPr algn="ctr"/>
            <a:r>
              <a:rPr lang="en-US" altLang="zh-CN" sz="1200" b="1" dirty="0">
                <a:sym typeface="+mn-ea"/>
              </a:rPr>
              <a:t>Probability Density Distribution of Spectral Radiance Relative Deviation for Band 2</a:t>
            </a:r>
          </a:p>
        </p:txBody>
      </p:sp>
      <p:sp>
        <p:nvSpPr>
          <p:cNvPr id="17" name="内容占位符 16"/>
          <p:cNvSpPr>
            <a:spLocks noGrp="1"/>
          </p:cNvSpPr>
          <p:nvPr>
            <p:ph type="body" idx="1"/>
          </p:nvPr>
        </p:nvSpPr>
        <p:spPr>
          <a:xfrm>
            <a:off x="483235" y="972186"/>
            <a:ext cx="11400790" cy="988590"/>
          </a:xfrm>
          <a:prstGeom prst="rect">
            <a:avLst/>
          </a:prstGeom>
        </p:spPr>
        <p:txBody>
          <a:bodyPr>
            <a:noAutofit/>
          </a:bodyPr>
          <a:lstStyle/>
          <a:p>
            <a:r>
              <a:rPr lang="en-US" altLang="zh-CN" sz="1400" dirty="0"/>
              <a:t>Although the matching points of OMS-Limb and OMPS LP are still very limited and concentrated in the high-latitude regions with large solar zenith angles </a:t>
            </a:r>
            <a:r>
              <a:rPr lang="en-US" altLang="zh-CN" sz="1400" dirty="0" smtClean="0"/>
              <a:t>, </a:t>
            </a:r>
            <a:r>
              <a:rPr lang="en-US" altLang="zh-CN" sz="1400" dirty="0"/>
              <a:t>the overall results verify that there are no significant deviations in the spectral distribution and radiometric magnitude between OMS-Limb and OMPS LP. We hypothesize that the </a:t>
            </a:r>
            <a:r>
              <a:rPr lang="en-US" altLang="zh-CN" sz="1400" dirty="0" smtClean="0"/>
              <a:t>deviations of OMB </a:t>
            </a:r>
            <a:r>
              <a:rPr lang="en-US" altLang="zh-CN" sz="1400" dirty="0"/>
              <a:t>in channels below 300 nm stem from inadequate accuracy of the input background field in the atmospheric </a:t>
            </a:r>
            <a:r>
              <a:rPr lang="en-US" altLang="zh-CN" sz="1400" dirty="0" smtClean="0"/>
              <a:t>RTM, </a:t>
            </a:r>
            <a:r>
              <a:rPr lang="en-US" altLang="zh-CN" sz="1400" dirty="0"/>
              <a:t>which requires further validation and analysis.</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2"/>
          <p:cNvSpPr txBox="1"/>
          <p:nvPr/>
        </p:nvSpPr>
        <p:spPr>
          <a:xfrm>
            <a:off x="1313180" y="0"/>
            <a:ext cx="10205720" cy="76454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lang="zh-CN" altLang="en-US" sz="2800" b="1" kern="1200">
                <a:solidFill>
                  <a:schemeClr val="tx1"/>
                </a:solidFill>
                <a:latin typeface="+mj-lt"/>
                <a:ea typeface="+mj-ea"/>
                <a:cs typeface="+mj-cs"/>
              </a:defRPr>
            </a:lvl1pPr>
          </a:lstStyle>
          <a:p>
            <a:endParaRPr lang="en-US" altLang="zh-CN" dirty="0">
              <a:solidFill>
                <a:srgbClr val="C00000"/>
              </a:solidFill>
            </a:endParaRPr>
          </a:p>
        </p:txBody>
      </p:sp>
      <p:pic>
        <p:nvPicPr>
          <p:cNvPr id="5" name="图片 4"/>
          <p:cNvPicPr>
            <a:picLocks noChangeAspect="1"/>
          </p:cNvPicPr>
          <p:nvPr/>
        </p:nvPicPr>
        <p:blipFill>
          <a:blip r:embed="rId3" cstate="print"/>
          <a:stretch>
            <a:fillRect/>
          </a:stretch>
        </p:blipFill>
        <p:spPr>
          <a:xfrm>
            <a:off x="1261538" y="1855027"/>
            <a:ext cx="4320001" cy="2880000"/>
          </a:xfrm>
          <a:prstGeom prst="rect">
            <a:avLst/>
          </a:prstGeom>
        </p:spPr>
      </p:pic>
      <p:pic>
        <p:nvPicPr>
          <p:cNvPr id="7" name="图片 6"/>
          <p:cNvPicPr>
            <a:picLocks noChangeAspect="1"/>
          </p:cNvPicPr>
          <p:nvPr/>
        </p:nvPicPr>
        <p:blipFill>
          <a:blip r:embed="rId4" cstate="print"/>
          <a:stretch>
            <a:fillRect/>
          </a:stretch>
        </p:blipFill>
        <p:spPr>
          <a:xfrm>
            <a:off x="6809683" y="938994"/>
            <a:ext cx="4265863" cy="1907356"/>
          </a:xfrm>
          <a:prstGeom prst="rect">
            <a:avLst/>
          </a:prstGeom>
        </p:spPr>
      </p:pic>
      <p:grpSp>
        <p:nvGrpSpPr>
          <p:cNvPr id="3" name="组合 2"/>
          <p:cNvGrpSpPr/>
          <p:nvPr/>
        </p:nvGrpSpPr>
        <p:grpSpPr>
          <a:xfrm>
            <a:off x="6730752" y="3705687"/>
            <a:ext cx="4423725" cy="1800001"/>
            <a:chOff x="7028321" y="3812190"/>
            <a:chExt cx="4423725" cy="1800001"/>
          </a:xfrm>
        </p:grpSpPr>
        <p:pic>
          <p:nvPicPr>
            <p:cNvPr id="8" name="图片 7"/>
            <p:cNvPicPr>
              <a:picLocks noChangeAspect="1"/>
            </p:cNvPicPr>
            <p:nvPr/>
          </p:nvPicPr>
          <p:blipFill>
            <a:blip r:embed="rId5" cstate="print"/>
            <a:stretch>
              <a:fillRect/>
            </a:stretch>
          </p:blipFill>
          <p:spPr>
            <a:xfrm>
              <a:off x="7028321" y="3812190"/>
              <a:ext cx="2160000" cy="1800001"/>
            </a:xfrm>
            <a:prstGeom prst="rect">
              <a:avLst/>
            </a:prstGeom>
          </p:spPr>
        </p:pic>
        <p:pic>
          <p:nvPicPr>
            <p:cNvPr id="9" name="图片 8"/>
            <p:cNvPicPr>
              <a:picLocks noChangeAspect="1"/>
            </p:cNvPicPr>
            <p:nvPr/>
          </p:nvPicPr>
          <p:blipFill>
            <a:blip r:embed="rId6" cstate="print"/>
            <a:stretch>
              <a:fillRect/>
            </a:stretch>
          </p:blipFill>
          <p:spPr>
            <a:xfrm>
              <a:off x="9292046" y="3812191"/>
              <a:ext cx="2160000" cy="1800000"/>
            </a:xfrm>
            <a:prstGeom prst="rect">
              <a:avLst/>
            </a:prstGeom>
          </p:spPr>
        </p:pic>
      </p:grpSp>
      <p:sp>
        <p:nvSpPr>
          <p:cNvPr id="10" name="标题 9"/>
          <p:cNvSpPr>
            <a:spLocks noGrp="1"/>
          </p:cNvSpPr>
          <p:nvPr>
            <p:ph type="title"/>
          </p:nvPr>
        </p:nvSpPr>
        <p:spPr/>
        <p:txBody>
          <a:bodyPr>
            <a:normAutofit/>
          </a:bodyPr>
          <a:lstStyle/>
          <a:p>
            <a:r>
              <a:rPr lang="fr-FR" altLang="zh-CN" dirty="0"/>
              <a:t>OMS-L Ozone Profile Products (Liu Song)</a:t>
            </a:r>
          </a:p>
        </p:txBody>
      </p:sp>
      <p:sp>
        <p:nvSpPr>
          <p:cNvPr id="12" name="文本占位符 11"/>
          <p:cNvSpPr>
            <a:spLocks noGrp="1"/>
          </p:cNvSpPr>
          <p:nvPr>
            <p:ph type="body" idx="1"/>
          </p:nvPr>
        </p:nvSpPr>
        <p:spPr>
          <a:xfrm>
            <a:off x="6611349" y="2952853"/>
            <a:ext cx="4662531" cy="646331"/>
          </a:xfrm>
          <a:solidFill>
            <a:schemeClr val="bg1"/>
          </a:solidFill>
        </p:spPr>
        <p:txBody>
          <a:bodyPr wrap="square">
            <a:spAutoFit/>
          </a:bodyPr>
          <a:lstStyle/>
          <a:p>
            <a:pPr marL="0" algn="ctr"/>
            <a:r>
              <a:rPr lang="en-US" altLang="zh-CN" sz="1200" b="1" dirty="0"/>
              <a:t>The products show good consistency with the OMPS-LP v2.6 ozone profile products, with an average deviation within 20%.</a:t>
            </a:r>
          </a:p>
        </p:txBody>
      </p:sp>
      <p:sp>
        <p:nvSpPr>
          <p:cNvPr id="13" name="矩形 12"/>
          <p:cNvSpPr/>
          <p:nvPr/>
        </p:nvSpPr>
        <p:spPr>
          <a:xfrm>
            <a:off x="5894614" y="5612191"/>
            <a:ext cx="6096000" cy="1015663"/>
          </a:xfrm>
          <a:prstGeom prst="rect">
            <a:avLst/>
          </a:prstGeom>
          <a:solidFill>
            <a:schemeClr val="bg1"/>
          </a:solidFill>
        </p:spPr>
        <p:txBody>
          <a:bodyPr wrap="square">
            <a:spAutoFit/>
          </a:bodyPr>
          <a:lstStyle/>
          <a:p>
            <a:pPr algn="ctr"/>
            <a:r>
              <a:rPr lang="en-US" altLang="zh-CN" sz="1200" b="1" dirty="0"/>
              <a:t>In the 20–55 km height range, the correlation coefficient (r) of ozone number density between the two products is 0.979, with a root mean square error (RMSE) of 3.259×10¹¹ cm⁻³. In the 30–55 km core stratospheric range, the correlation is further improved to r=0.990, and the RMSE is reduced to 1.451×10¹¹ cm⁻³, which verifies the accuracy of the products in the stratosphere.</a:t>
            </a:r>
          </a:p>
        </p:txBody>
      </p:sp>
      <p:sp>
        <p:nvSpPr>
          <p:cNvPr id="14" name="矩形 13"/>
          <p:cNvSpPr/>
          <p:nvPr/>
        </p:nvSpPr>
        <p:spPr>
          <a:xfrm>
            <a:off x="1280318" y="4735027"/>
            <a:ext cx="4282440" cy="1384995"/>
          </a:xfrm>
          <a:prstGeom prst="rect">
            <a:avLst/>
          </a:prstGeom>
          <a:solidFill>
            <a:schemeClr val="bg1"/>
          </a:solidFill>
        </p:spPr>
        <p:txBody>
          <a:bodyPr wrap="square">
            <a:spAutoFit/>
          </a:bodyPr>
          <a:lstStyle/>
          <a:p>
            <a:pPr algn="ctr"/>
            <a:r>
              <a:rPr lang="en-US" altLang="zh-CN" sz="1200" b="1" dirty="0"/>
              <a:t>The full-orbit heat map presents the vertical-zonal distribution of ozone number </a:t>
            </a:r>
            <a:r>
              <a:rPr lang="en-US" altLang="zh-CN" sz="1200" b="1" dirty="0" smtClean="0"/>
              <a:t>density</a:t>
            </a:r>
            <a:r>
              <a:rPr lang="en-US" altLang="zh-CN" sz="1200" b="1" dirty="0"/>
              <a:t>, clearly showing the typical distribution characteristics of ozone enrichment in low latitudes and relatively sparse ozone in high latitudes. It indicates that OMS-L has the ability to stably generate global ozone profile products and provides reliable data support for atmospheric composition monitoring</a:t>
            </a:r>
            <a:r>
              <a:rPr lang="en-US" altLang="zh-CN" sz="1200" b="1" dirty="0" smtClean="0"/>
              <a:t>.</a:t>
            </a:r>
            <a:endParaRPr lang="en-US" altLang="zh-CN" sz="1200" b="1" dirty="0"/>
          </a:p>
        </p:txBody>
      </p:sp>
      <p:sp>
        <p:nvSpPr>
          <p:cNvPr id="15" name="矩形 14"/>
          <p:cNvSpPr/>
          <p:nvPr/>
        </p:nvSpPr>
        <p:spPr>
          <a:xfrm>
            <a:off x="0" y="1000959"/>
            <a:ext cx="6994455" cy="1385190"/>
          </a:xfrm>
          <a:prstGeom prst="rect">
            <a:avLst/>
          </a:prstGeom>
        </p:spPr>
        <p:txBody>
          <a:bodyPr vert="horz" lIns="91440" tIns="45720" rIns="91440" bIns="45720" rtlCol="0">
            <a:noAutofit/>
          </a:bodyPr>
          <a:lstStyle/>
          <a:p>
            <a:pPr algn="ctr"/>
            <a:endParaRPr lang="en-US" altLang="zh-CN" sz="1400" b="1" dirty="0"/>
          </a:p>
        </p:txBody>
      </p:sp>
      <p:sp>
        <p:nvSpPr>
          <p:cNvPr id="2" name="矩形 1"/>
          <p:cNvSpPr/>
          <p:nvPr/>
        </p:nvSpPr>
        <p:spPr>
          <a:xfrm>
            <a:off x="600891" y="1000959"/>
            <a:ext cx="5120640" cy="705834"/>
          </a:xfrm>
          <a:prstGeom prst="rect">
            <a:avLst/>
          </a:prstGeom>
        </p:spPr>
        <p:txBody>
          <a:bodyPr vert="horz" lIns="91440" tIns="45720" rIns="91440" bIns="45720" rtlCol="0">
            <a:noAutofit/>
          </a:bodyPr>
          <a:lstStyle/>
          <a:p>
            <a:pPr marL="228600" indent="-228600">
              <a:lnSpc>
                <a:spcPct val="150000"/>
              </a:lnSpc>
              <a:spcBef>
                <a:spcPts val="1000"/>
              </a:spcBef>
              <a:buFont typeface="Arial" panose="020B0604020202020204" pitchFamily="34" charset="0"/>
              <a:buChar char="•"/>
            </a:pPr>
            <a:r>
              <a:rPr lang="en-US" altLang="zh-CN" sz="1400" dirty="0"/>
              <a:t>the preliminary verification results of the FY-3F OMS-L ozone profile products.</a:t>
            </a:r>
            <a:endParaRPr lang="zh-CN" altLang="en-US" sz="1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custDataLst>
              <p:tags r:id="rId1"/>
            </p:custDataLst>
          </p:nvPr>
        </p:nvGrpSpPr>
        <p:grpSpPr>
          <a:xfrm>
            <a:off x="5157013" y="1687461"/>
            <a:ext cx="4093298" cy="533400"/>
            <a:chOff x="6238875" y="1704975"/>
            <a:chExt cx="4093298" cy="533400"/>
          </a:xfrm>
        </p:grpSpPr>
        <p:sp>
          <p:nvSpPr>
            <p:cNvPr id="5" name="文本框 6"/>
            <p:cNvSpPr txBox="1"/>
            <p:nvPr>
              <p:custDataLst>
                <p:tags r:id="rId14"/>
              </p:custDataLst>
            </p:nvPr>
          </p:nvSpPr>
          <p:spPr>
            <a:xfrm>
              <a:off x="6789508" y="1716082"/>
              <a:ext cx="3542665" cy="521970"/>
            </a:xfrm>
            <a:prstGeom prst="rect">
              <a:avLst/>
            </a:prstGeom>
            <a:noFill/>
          </p:spPr>
          <p:txBody>
            <a:bodyPr wrap="none" rtlCol="0">
              <a:spAutoFit/>
              <a:scene3d>
                <a:camera prst="orthographicFront"/>
                <a:lightRig rig="threePt" dir="t"/>
              </a:scene3d>
              <a:sp3d contourW="12700"/>
            </a:bodyPr>
            <a:lstStyle/>
            <a:p>
              <a:pPr algn="l" defTabSz="685800">
                <a:buClrTx/>
                <a:buSzTx/>
                <a:buFontTx/>
                <a:defRPr/>
              </a:pPr>
              <a:r>
                <a:rPr lang="en-US" altLang="zh-CN" sz="2800" b="1" dirty="0" smtClean="0">
                  <a:solidFill>
                    <a:schemeClr val="bg1">
                      <a:lumMod val="75000"/>
                    </a:schemeClr>
                  </a:solidFill>
                  <a:latin typeface="微软雅黑" panose="020B0503020204020204" pitchFamily="34" charset="-122"/>
                  <a:ea typeface="微软雅黑" panose="020B0503020204020204" pitchFamily="34" charset="-122"/>
                </a:rPr>
                <a:t>Instrument Review</a:t>
              </a:r>
            </a:p>
          </p:txBody>
        </p:sp>
        <p:grpSp>
          <p:nvGrpSpPr>
            <p:cNvPr id="7" name="组合 6"/>
            <p:cNvGrpSpPr/>
            <p:nvPr/>
          </p:nvGrpSpPr>
          <p:grpSpPr>
            <a:xfrm>
              <a:off x="6238875" y="1704975"/>
              <a:ext cx="533400" cy="533400"/>
              <a:chOff x="6238875" y="1704975"/>
              <a:chExt cx="533400" cy="533400"/>
            </a:xfrm>
          </p:grpSpPr>
          <p:sp>
            <p:nvSpPr>
              <p:cNvPr id="8" name="菱形 7"/>
              <p:cNvSpPr/>
              <p:nvPr>
                <p:custDataLst>
                  <p:tags r:id="rId15"/>
                </p:custDataLst>
              </p:nvPr>
            </p:nvSpPr>
            <p:spPr>
              <a:xfrm>
                <a:off x="6238875" y="1704975"/>
                <a:ext cx="533400" cy="533400"/>
              </a:xfrm>
              <a:prstGeom prst="diamond">
                <a:avLst/>
              </a:prstGeom>
              <a:solidFill>
                <a:schemeClr val="accent1"/>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defTabSz="685800" eaLnBrk="1" fontAlgn="auto" hangingPunct="1">
                  <a:spcBef>
                    <a:spcPts val="0"/>
                  </a:spcBef>
                  <a:spcAft>
                    <a:spcPts val="0"/>
                  </a:spcAft>
                  <a:defRPr/>
                </a:pPr>
                <a:endParaRPr lang="zh-CN" altLang="en-US" sz="2000">
                  <a:solidFill>
                    <a:schemeClr val="tx1"/>
                  </a:solidFill>
                  <a:latin typeface="微软雅黑" panose="020B0503020204020204" pitchFamily="34" charset="-122"/>
                  <a:ea typeface="微软雅黑" panose="020B0503020204020204" pitchFamily="34" charset="-122"/>
                </a:endParaRPr>
              </a:p>
            </p:txBody>
          </p:sp>
          <p:sp>
            <p:nvSpPr>
              <p:cNvPr id="9" name="文本框 9"/>
              <p:cNvSpPr txBox="1"/>
              <p:nvPr>
                <p:custDataLst>
                  <p:tags r:id="rId16"/>
                </p:custDataLst>
              </p:nvPr>
            </p:nvSpPr>
            <p:spPr>
              <a:xfrm>
                <a:off x="6278370" y="1778618"/>
                <a:ext cx="474855" cy="406400"/>
              </a:xfrm>
              <a:prstGeom prst="rect">
                <a:avLst/>
              </a:prstGeom>
              <a:noFill/>
            </p:spPr>
            <p:txBody>
              <a:bodyPr wrap="square" rtlCol="0">
                <a:spAutoFit/>
                <a:scene3d>
                  <a:camera prst="orthographicFront"/>
                  <a:lightRig rig="threePt" dir="t"/>
                </a:scene3d>
                <a:sp3d contourW="12700"/>
              </a:bodyPr>
              <a:lstStyle/>
              <a:p>
                <a:pPr algn="ctr" defTabSz="685800" eaLnBrk="1" fontAlgn="auto" hangingPunct="1">
                  <a:lnSpc>
                    <a:spcPct val="114000"/>
                  </a:lnSpc>
                  <a:spcBef>
                    <a:spcPts val="0"/>
                  </a:spcBef>
                  <a:spcAft>
                    <a:spcPts val="0"/>
                  </a:spcAft>
                  <a:defRPr/>
                </a:pPr>
                <a:r>
                  <a:rPr lang="en-US" altLang="zh-CN" dirty="0" smtClean="0">
                    <a:latin typeface="微软雅黑" panose="020B0503020204020204" pitchFamily="34" charset="-122"/>
                    <a:ea typeface="微软雅黑" panose="020B0503020204020204" pitchFamily="34" charset="-122"/>
                  </a:rPr>
                  <a:t>1</a:t>
                </a:r>
              </a:p>
            </p:txBody>
          </p:sp>
        </p:grpSp>
      </p:grpSp>
      <p:grpSp>
        <p:nvGrpSpPr>
          <p:cNvPr id="10" name="组合 9"/>
          <p:cNvGrpSpPr/>
          <p:nvPr>
            <p:custDataLst>
              <p:tags r:id="rId2"/>
            </p:custDataLst>
          </p:nvPr>
        </p:nvGrpSpPr>
        <p:grpSpPr>
          <a:xfrm>
            <a:off x="5157013" y="2604713"/>
            <a:ext cx="6263641" cy="1141095"/>
            <a:chOff x="6238875" y="2670175"/>
            <a:chExt cx="6263674" cy="1142189"/>
          </a:xfrm>
        </p:grpSpPr>
        <p:sp>
          <p:nvSpPr>
            <p:cNvPr id="11" name="文本框 11"/>
            <p:cNvSpPr txBox="1"/>
            <p:nvPr>
              <p:custDataLst>
                <p:tags r:id="rId11"/>
              </p:custDataLst>
            </p:nvPr>
          </p:nvSpPr>
          <p:spPr>
            <a:xfrm>
              <a:off x="6731003" y="2680339"/>
              <a:ext cx="5771546" cy="1132025"/>
            </a:xfrm>
            <a:prstGeom prst="rect">
              <a:avLst/>
            </a:prstGeom>
            <a:noFill/>
          </p:spPr>
          <p:txBody>
            <a:bodyPr wrap="none" rtlCol="0">
              <a:noAutofit/>
              <a:scene3d>
                <a:camera prst="orthographicFront"/>
                <a:lightRig rig="threePt" dir="t"/>
              </a:scene3d>
              <a:sp3d contourW="12700"/>
            </a:bodyPr>
            <a:lstStyle/>
            <a:p>
              <a:pPr algn="l" defTabSz="685800">
                <a:defRPr/>
              </a:pPr>
              <a:r>
                <a:rPr lang="en-US" altLang="zh-CN" sz="2800" b="1" dirty="0" smtClean="0">
                  <a:solidFill>
                    <a:schemeClr val="bg1">
                      <a:lumMod val="75000"/>
                    </a:schemeClr>
                  </a:solidFill>
                  <a:latin typeface="微软雅黑" panose="020B0503020204020204" pitchFamily="34" charset="-122"/>
                  <a:ea typeface="微软雅黑" panose="020B0503020204020204" pitchFamily="34" charset="-122"/>
                </a:rPr>
                <a:t>On-Orbit Performance and </a:t>
              </a:r>
            </a:p>
            <a:p>
              <a:pPr algn="l" defTabSz="685800">
                <a:defRPr/>
              </a:pPr>
              <a:r>
                <a:rPr lang="en-US" altLang="zh-CN" sz="2800" b="1" dirty="0" smtClean="0">
                  <a:solidFill>
                    <a:schemeClr val="bg1">
                      <a:lumMod val="75000"/>
                    </a:schemeClr>
                  </a:solidFill>
                  <a:latin typeface="微软雅黑" panose="020B0503020204020204" pitchFamily="34" charset="-122"/>
                  <a:ea typeface="微软雅黑" panose="020B0503020204020204" pitchFamily="34" charset="-122"/>
                </a:rPr>
                <a:t>Algorithm Optimization</a:t>
              </a:r>
            </a:p>
          </p:txBody>
        </p:sp>
        <p:grpSp>
          <p:nvGrpSpPr>
            <p:cNvPr id="12" name="组合 11"/>
            <p:cNvGrpSpPr/>
            <p:nvPr/>
          </p:nvGrpSpPr>
          <p:grpSpPr>
            <a:xfrm>
              <a:off x="6238875" y="2670175"/>
              <a:ext cx="533400" cy="533400"/>
              <a:chOff x="6238875" y="2670175"/>
              <a:chExt cx="533400" cy="533400"/>
            </a:xfrm>
          </p:grpSpPr>
          <p:sp>
            <p:nvSpPr>
              <p:cNvPr id="13" name="菱形 12"/>
              <p:cNvSpPr/>
              <p:nvPr>
                <p:custDataLst>
                  <p:tags r:id="rId12"/>
                </p:custDataLst>
              </p:nvPr>
            </p:nvSpPr>
            <p:spPr>
              <a:xfrm>
                <a:off x="6238875" y="2670175"/>
                <a:ext cx="533400" cy="533400"/>
              </a:xfrm>
              <a:prstGeom prst="diamond">
                <a:avLst/>
              </a:prstGeom>
              <a:solidFill>
                <a:srgbClr val="FFC000"/>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defTabSz="685800" eaLnBrk="1" fontAlgn="auto" hangingPunct="1">
                  <a:spcBef>
                    <a:spcPts val="0"/>
                  </a:spcBef>
                  <a:spcAft>
                    <a:spcPts val="0"/>
                  </a:spcAft>
                  <a:defRPr/>
                </a:pPr>
                <a:endParaRPr lang="zh-CN" altLang="en-US" sz="200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4" name="文本框 14"/>
              <p:cNvSpPr txBox="1"/>
              <p:nvPr>
                <p:custDataLst>
                  <p:tags r:id="rId13"/>
                </p:custDataLst>
              </p:nvPr>
            </p:nvSpPr>
            <p:spPr>
              <a:xfrm>
                <a:off x="6279923" y="2735963"/>
                <a:ext cx="474855" cy="406790"/>
              </a:xfrm>
              <a:prstGeom prst="rect">
                <a:avLst/>
              </a:prstGeom>
              <a:noFill/>
            </p:spPr>
            <p:txBody>
              <a:bodyPr wrap="square" rtlCol="0">
                <a:spAutoFit/>
                <a:scene3d>
                  <a:camera prst="orthographicFront"/>
                  <a:lightRig rig="threePt" dir="t"/>
                </a:scene3d>
                <a:sp3d contourW="12700"/>
              </a:bodyPr>
              <a:lstStyle/>
              <a:p>
                <a:pPr algn="ctr" defTabSz="685800" eaLnBrk="1" fontAlgn="auto" hangingPunct="1">
                  <a:lnSpc>
                    <a:spcPct val="114000"/>
                  </a:lnSpc>
                  <a:spcBef>
                    <a:spcPts val="0"/>
                  </a:spcBef>
                  <a:spcAft>
                    <a:spcPts val="0"/>
                  </a:spcAft>
                  <a:defRPr/>
                </a:pPr>
                <a:r>
                  <a:rPr lang="en-US" altLang="zh-CN" dirty="0" smtClean="0">
                    <a:solidFill>
                      <a:schemeClr val="accent1">
                        <a:lumMod val="75000"/>
                      </a:schemeClr>
                    </a:solidFill>
                    <a:latin typeface="微软雅黑" panose="020B0503020204020204" pitchFamily="34" charset="-122"/>
                    <a:ea typeface="微软雅黑" panose="020B0503020204020204" pitchFamily="34" charset="-122"/>
                  </a:rPr>
                  <a:t>2</a:t>
                </a:r>
              </a:p>
            </p:txBody>
          </p:sp>
        </p:grpSp>
      </p:grpSp>
      <p:grpSp>
        <p:nvGrpSpPr>
          <p:cNvPr id="26" name="组合 25"/>
          <p:cNvGrpSpPr/>
          <p:nvPr>
            <p:custDataLst>
              <p:tags r:id="rId3"/>
            </p:custDataLst>
          </p:nvPr>
        </p:nvGrpSpPr>
        <p:grpSpPr>
          <a:xfrm>
            <a:off x="5157014" y="4068388"/>
            <a:ext cx="4542684" cy="533382"/>
            <a:chOff x="6238875" y="2670175"/>
            <a:chExt cx="4542704" cy="533400"/>
          </a:xfrm>
        </p:grpSpPr>
        <p:sp>
          <p:nvSpPr>
            <p:cNvPr id="27" name="文本框 11"/>
            <p:cNvSpPr txBox="1"/>
            <p:nvPr>
              <p:custDataLst>
                <p:tags r:id="rId8"/>
              </p:custDataLst>
            </p:nvPr>
          </p:nvSpPr>
          <p:spPr>
            <a:xfrm>
              <a:off x="6730897" y="2680355"/>
              <a:ext cx="4050682" cy="521988"/>
            </a:xfrm>
            <a:prstGeom prst="rect">
              <a:avLst/>
            </a:prstGeom>
            <a:noFill/>
          </p:spPr>
          <p:txBody>
            <a:bodyPr wrap="none" rtlCol="0">
              <a:spAutoFit/>
              <a:scene3d>
                <a:camera prst="orthographicFront"/>
                <a:lightRig rig="threePt" dir="t"/>
              </a:scene3d>
              <a:sp3d contourW="12700"/>
            </a:bodyPr>
            <a:lstStyle/>
            <a:p>
              <a:pPr defTabSz="685800">
                <a:defRPr/>
              </a:pPr>
              <a:r>
                <a:rPr lang="en-US" altLang="zh-CN" sz="2800" b="1" dirty="0" smtClean="0">
                  <a:solidFill>
                    <a:schemeClr val="bg1">
                      <a:lumMod val="75000"/>
                    </a:schemeClr>
                  </a:solidFill>
                  <a:latin typeface="微软雅黑" panose="020B0503020204020204" pitchFamily="34" charset="-122"/>
                  <a:ea typeface="微软雅黑" panose="020B0503020204020204" pitchFamily="34" charset="-122"/>
                </a:rPr>
                <a:t>Accuracy </a:t>
              </a:r>
              <a:r>
                <a:rPr lang="en-US" altLang="zh-CN" sz="2800" b="1" dirty="0">
                  <a:solidFill>
                    <a:schemeClr val="bg1">
                      <a:lumMod val="75000"/>
                    </a:schemeClr>
                  </a:solidFill>
                  <a:latin typeface="微软雅黑" panose="020B0503020204020204" pitchFamily="34" charset="-122"/>
                  <a:ea typeface="微软雅黑" panose="020B0503020204020204" pitchFamily="34" charset="-122"/>
                </a:rPr>
                <a:t>Verification </a:t>
              </a:r>
              <a:endParaRPr lang="en-US" altLang="zh-CN" sz="2800" b="1" dirty="0" smtClean="0">
                <a:solidFill>
                  <a:schemeClr val="bg1">
                    <a:lumMod val="75000"/>
                  </a:schemeClr>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6238875" y="2670175"/>
              <a:ext cx="533400" cy="533400"/>
              <a:chOff x="6238875" y="2670175"/>
              <a:chExt cx="533400" cy="533400"/>
            </a:xfrm>
          </p:grpSpPr>
          <p:sp>
            <p:nvSpPr>
              <p:cNvPr id="29" name="菱形 28"/>
              <p:cNvSpPr/>
              <p:nvPr>
                <p:custDataLst>
                  <p:tags r:id="rId9"/>
                </p:custDataLst>
              </p:nvPr>
            </p:nvSpPr>
            <p:spPr>
              <a:xfrm>
                <a:off x="6238875" y="2670175"/>
                <a:ext cx="533400" cy="533400"/>
              </a:xfrm>
              <a:prstGeom prst="diamond">
                <a:avLst/>
              </a:prstGeom>
              <a:solidFill>
                <a:srgbClr val="FFC000"/>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defTabSz="685800" eaLnBrk="1" fontAlgn="auto" hangingPunct="1">
                  <a:spcBef>
                    <a:spcPts val="0"/>
                  </a:spcBef>
                  <a:spcAft>
                    <a:spcPts val="0"/>
                  </a:spcAft>
                  <a:defRPr/>
                </a:pPr>
                <a:endParaRPr lang="zh-CN" altLang="en-US" sz="2000">
                  <a:solidFill>
                    <a:schemeClr val="accent1">
                      <a:lumMod val="75000"/>
                    </a:schemeClr>
                  </a:solidFill>
                  <a:latin typeface="微软雅黑" panose="020B0503020204020204" pitchFamily="34" charset="-122"/>
                  <a:ea typeface="微软雅黑" panose="020B0503020204020204" pitchFamily="34" charset="-122"/>
                </a:endParaRPr>
              </a:p>
            </p:txBody>
          </p:sp>
          <p:sp>
            <p:nvSpPr>
              <p:cNvPr id="30" name="文本框 14"/>
              <p:cNvSpPr txBox="1"/>
              <p:nvPr>
                <p:custDataLst>
                  <p:tags r:id="rId10"/>
                </p:custDataLst>
              </p:nvPr>
            </p:nvSpPr>
            <p:spPr>
              <a:xfrm>
                <a:off x="6279923" y="2735963"/>
                <a:ext cx="474855" cy="406414"/>
              </a:xfrm>
              <a:prstGeom prst="rect">
                <a:avLst/>
              </a:prstGeom>
              <a:noFill/>
            </p:spPr>
            <p:txBody>
              <a:bodyPr wrap="square" rtlCol="0">
                <a:spAutoFit/>
                <a:scene3d>
                  <a:camera prst="orthographicFront"/>
                  <a:lightRig rig="threePt" dir="t"/>
                </a:scene3d>
                <a:sp3d contourW="12700"/>
              </a:bodyPr>
              <a:lstStyle/>
              <a:p>
                <a:pPr algn="ctr" defTabSz="685800" eaLnBrk="1" fontAlgn="auto" hangingPunct="1">
                  <a:lnSpc>
                    <a:spcPct val="114000"/>
                  </a:lnSpc>
                  <a:spcBef>
                    <a:spcPts val="0"/>
                  </a:spcBef>
                  <a:spcAft>
                    <a:spcPts val="0"/>
                  </a:spcAft>
                  <a:defRPr/>
                </a:pPr>
                <a:r>
                  <a:rPr lang="en-US" altLang="zh-CN" dirty="0" smtClean="0">
                    <a:solidFill>
                      <a:schemeClr val="accent1">
                        <a:lumMod val="75000"/>
                      </a:schemeClr>
                    </a:solidFill>
                    <a:latin typeface="微软雅黑" panose="020B0503020204020204" pitchFamily="34" charset="-122"/>
                    <a:ea typeface="微软雅黑" panose="020B0503020204020204" pitchFamily="34" charset="-122"/>
                  </a:rPr>
                  <a:t>3</a:t>
                </a:r>
              </a:p>
            </p:txBody>
          </p:sp>
        </p:grpSp>
      </p:grpSp>
      <p:grpSp>
        <p:nvGrpSpPr>
          <p:cNvPr id="36" name="组合 35"/>
          <p:cNvGrpSpPr/>
          <p:nvPr>
            <p:custDataLst>
              <p:tags r:id="rId4"/>
            </p:custDataLst>
          </p:nvPr>
        </p:nvGrpSpPr>
        <p:grpSpPr>
          <a:xfrm>
            <a:off x="5157014" y="4984693"/>
            <a:ext cx="5514869" cy="532297"/>
            <a:chOff x="6238875" y="2670175"/>
            <a:chExt cx="5514889" cy="533400"/>
          </a:xfrm>
        </p:grpSpPr>
        <p:sp>
          <p:nvSpPr>
            <p:cNvPr id="37" name="文本框 11"/>
            <p:cNvSpPr txBox="1"/>
            <p:nvPr>
              <p:custDataLst>
                <p:tags r:id="rId5"/>
              </p:custDataLst>
            </p:nvPr>
          </p:nvSpPr>
          <p:spPr>
            <a:xfrm>
              <a:off x="6730896" y="2680355"/>
              <a:ext cx="5022868" cy="523052"/>
            </a:xfrm>
            <a:prstGeom prst="rect">
              <a:avLst/>
            </a:prstGeom>
            <a:noFill/>
          </p:spPr>
          <p:txBody>
            <a:bodyPr wrap="none" rtlCol="0">
              <a:spAutoFit/>
              <a:scene3d>
                <a:camera prst="orthographicFront"/>
                <a:lightRig rig="threePt" dir="t"/>
              </a:scene3d>
              <a:sp3d contourW="12700"/>
            </a:bodyPr>
            <a:lstStyle/>
            <a:p>
              <a:pPr algn="l" defTabSz="685800" fontAlgn="auto">
                <a:spcBef>
                  <a:spcPts val="0"/>
                </a:spcBef>
                <a:buClrTx/>
                <a:buSzTx/>
                <a:buFontTx/>
                <a:defRPr/>
              </a:pPr>
              <a:r>
                <a:rPr lang="en-US" altLang="zh-CN" sz="2800" b="1" dirty="0">
                  <a:solidFill>
                    <a:schemeClr val="accent1">
                      <a:lumMod val="75000"/>
                    </a:schemeClr>
                  </a:solidFill>
                  <a:latin typeface="微软雅黑" panose="020B0503020204020204" pitchFamily="34" charset="-122"/>
                  <a:ea typeface="微软雅黑" panose="020B0503020204020204" pitchFamily="34" charset="-122"/>
                </a:rPr>
                <a:t>Summary and Future Work</a:t>
              </a:r>
            </a:p>
          </p:txBody>
        </p:sp>
        <p:grpSp>
          <p:nvGrpSpPr>
            <p:cNvPr id="38" name="组合 37"/>
            <p:cNvGrpSpPr/>
            <p:nvPr/>
          </p:nvGrpSpPr>
          <p:grpSpPr>
            <a:xfrm>
              <a:off x="6238875" y="2670175"/>
              <a:ext cx="533400" cy="533400"/>
              <a:chOff x="6238875" y="2670175"/>
              <a:chExt cx="533400" cy="533400"/>
            </a:xfrm>
          </p:grpSpPr>
          <p:sp>
            <p:nvSpPr>
              <p:cNvPr id="39" name="菱形 38"/>
              <p:cNvSpPr/>
              <p:nvPr>
                <p:custDataLst>
                  <p:tags r:id="rId6"/>
                </p:custDataLst>
              </p:nvPr>
            </p:nvSpPr>
            <p:spPr>
              <a:xfrm>
                <a:off x="6238875" y="2670175"/>
                <a:ext cx="533400" cy="533400"/>
              </a:xfrm>
              <a:prstGeom prst="diamond">
                <a:avLst/>
              </a:prstGeom>
              <a:solidFill>
                <a:srgbClr val="FFC000"/>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defTabSz="685800" eaLnBrk="1" fontAlgn="auto" hangingPunct="1">
                  <a:spcBef>
                    <a:spcPts val="0"/>
                  </a:spcBef>
                  <a:spcAft>
                    <a:spcPts val="0"/>
                  </a:spcAft>
                  <a:defRPr/>
                </a:pPr>
                <a:endParaRPr lang="zh-CN" altLang="en-US" sz="200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0" name="文本框 14"/>
              <p:cNvSpPr txBox="1"/>
              <p:nvPr>
                <p:custDataLst>
                  <p:tags r:id="rId7"/>
                </p:custDataLst>
              </p:nvPr>
            </p:nvSpPr>
            <p:spPr>
              <a:xfrm>
                <a:off x="6279923" y="2735963"/>
                <a:ext cx="474855" cy="407242"/>
              </a:xfrm>
              <a:prstGeom prst="rect">
                <a:avLst/>
              </a:prstGeom>
              <a:noFill/>
            </p:spPr>
            <p:txBody>
              <a:bodyPr wrap="square" rtlCol="0">
                <a:spAutoFit/>
                <a:scene3d>
                  <a:camera prst="orthographicFront"/>
                  <a:lightRig rig="threePt" dir="t"/>
                </a:scene3d>
                <a:sp3d contourW="12700"/>
              </a:bodyPr>
              <a:lstStyle/>
              <a:p>
                <a:pPr algn="ctr" defTabSz="685800" eaLnBrk="1" fontAlgn="auto" hangingPunct="1">
                  <a:lnSpc>
                    <a:spcPct val="114000"/>
                  </a:lnSpc>
                  <a:spcBef>
                    <a:spcPts val="0"/>
                  </a:spcBef>
                  <a:spcAft>
                    <a:spcPts val="0"/>
                  </a:spcAft>
                  <a:defRPr/>
                </a:pPr>
                <a:r>
                  <a:rPr lang="en-US" altLang="zh-CN" dirty="0" smtClean="0">
                    <a:solidFill>
                      <a:schemeClr val="accent1">
                        <a:lumMod val="75000"/>
                      </a:schemeClr>
                    </a:solidFill>
                    <a:latin typeface="微软雅黑" panose="020B0503020204020204" pitchFamily="34" charset="-122"/>
                    <a:ea typeface="微软雅黑" panose="020B0503020204020204" pitchFamily="34" charset="-122"/>
                  </a:rPr>
                  <a:t>4</a:t>
                </a:r>
              </a:p>
            </p:txBody>
          </p:sp>
        </p:grpSp>
      </p:grpSp>
      <p:sp>
        <p:nvSpPr>
          <p:cNvPr id="3" name="标题 2"/>
          <p:cNvSpPr>
            <a:spLocks noGrp="1"/>
          </p:cNvSpPr>
          <p:nvPr>
            <p:ph type="title"/>
          </p:nvPr>
        </p:nvSpPr>
        <p:spPr/>
        <p:txBody>
          <a:bodyPr/>
          <a:lstStyle/>
          <a:p>
            <a:endParaRPr lang="zh-CN" altLang="en-US" dirty="0"/>
          </a:p>
        </p:txBody>
      </p:sp>
      <p:sp>
        <p:nvSpPr>
          <p:cNvPr id="25" name="平行四边形 24"/>
          <p:cNvSpPr/>
          <p:nvPr/>
        </p:nvSpPr>
        <p:spPr>
          <a:xfrm>
            <a:off x="515938" y="2232896"/>
            <a:ext cx="536428" cy="536430"/>
          </a:xfrm>
          <a:prstGeom prst="parallelogram">
            <a:avLst>
              <a:gd name="adj" fmla="val 0"/>
            </a:avLst>
          </a:prstGeom>
          <a:solidFill>
            <a:srgbClr val="DE4F1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1" name="矩形 30"/>
          <p:cNvSpPr/>
          <p:nvPr/>
        </p:nvSpPr>
        <p:spPr>
          <a:xfrm>
            <a:off x="670900" y="2389690"/>
            <a:ext cx="3234894" cy="2017923"/>
          </a:xfrm>
          <a:prstGeom prst="rect">
            <a:avLst/>
          </a:prstGeom>
          <a:solidFill>
            <a:srgbClr val="014DA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30000"/>
              </a:lnSpc>
            </a:pPr>
            <a:r>
              <a:rPr lang="en-US" altLang="zh-CN" sz="3600" b="1" kern="0" dirty="0">
                <a:solidFill>
                  <a:schemeClr val="bg1"/>
                </a:solidFill>
                <a:latin typeface="微软雅黑" panose="020B0503020204020204" pitchFamily="34" charset="-122"/>
                <a:ea typeface="微软雅黑" panose="020B0503020204020204" pitchFamily="34" charset="-122"/>
              </a:rPr>
              <a:t>Table of Contents</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en-US" altLang="zh-CN" dirty="0"/>
              <a:t>Summary and Future </a:t>
            </a:r>
            <a:r>
              <a:rPr lang="en-US" altLang="zh-CN" dirty="0" smtClean="0"/>
              <a:t>Work</a:t>
            </a:r>
            <a:endParaRPr lang="zh-CN" altLang="en-US" dirty="0"/>
          </a:p>
        </p:txBody>
      </p:sp>
      <p:sp>
        <p:nvSpPr>
          <p:cNvPr id="9" name="文本占位符 8"/>
          <p:cNvSpPr>
            <a:spLocks noGrp="1"/>
          </p:cNvSpPr>
          <p:nvPr>
            <p:ph type="body" idx="1"/>
          </p:nvPr>
        </p:nvSpPr>
        <p:spPr/>
        <p:txBody>
          <a:bodyPr vert="horz" lIns="91440" tIns="45720" rIns="91440" bIns="45720" rtlCol="0">
            <a:noAutofit/>
          </a:bodyPr>
          <a:lstStyle/>
          <a:p>
            <a:pPr lvl="0"/>
            <a:r>
              <a:rPr lang="en-US" altLang="zh-CN" sz="1600" dirty="0">
                <a:sym typeface="+mn-ea"/>
              </a:rPr>
              <a:t>Summary</a:t>
            </a:r>
          </a:p>
          <a:p>
            <a:pPr lvl="1"/>
            <a:r>
              <a:rPr lang="en-US" altLang="zh-CN" sz="1400" dirty="0">
                <a:sym typeface="+mn-ea"/>
              </a:rPr>
              <a:t>OMS-L has operated stably on orbit. Through the optimization of algorithms such as bad pixel flagging, dark current analysis and SNR fitting, the robustness of data preprocessing and the reliability of radiometric calibration have been significantly improved.</a:t>
            </a:r>
          </a:p>
          <a:p>
            <a:pPr lvl="1"/>
            <a:r>
              <a:rPr lang="en-US" altLang="zh-CN" sz="1400" dirty="0">
                <a:sym typeface="+mn-ea"/>
              </a:rPr>
              <a:t>The tangent height positioning and correction algorithm has achieved a correction accuracy better than 0.4 km, ensuring the observation geometric accuracy.</a:t>
            </a:r>
          </a:p>
          <a:p>
            <a:pPr lvl="1"/>
            <a:r>
              <a:rPr lang="en-US" altLang="zh-CN" sz="1400" dirty="0">
                <a:sym typeface="+mn-ea"/>
              </a:rPr>
              <a:t>The ozone profile products show good consistency with OMPS-LP v2.6, with an average deviation within 20% and a correlation coefficient of 0.990 in the core stratospheric range, indicating that OMS-L has the ability to stably generate global ozone profile products and provides high-quality data support for atmospheric composition monitoring.</a:t>
            </a:r>
          </a:p>
          <a:p>
            <a:pPr lvl="0"/>
            <a:r>
              <a:rPr lang="en-US" altLang="zh-CN" sz="1600" dirty="0">
                <a:sym typeface="+mn-ea"/>
              </a:rPr>
              <a:t>Future Plans</a:t>
            </a:r>
          </a:p>
          <a:p>
            <a:pPr lvl="1"/>
            <a:r>
              <a:rPr lang="en-US" altLang="zh-CN" sz="1400" dirty="0">
                <a:sym typeface="+mn-ea"/>
              </a:rPr>
              <a:t>Continuously accumulate wavelength shift and responsivity degradation </a:t>
            </a:r>
            <a:r>
              <a:rPr lang="en-US" altLang="zh-CN" sz="1400" dirty="0" smtClean="0">
                <a:sym typeface="+mn-ea"/>
              </a:rPr>
              <a:t>data, i</a:t>
            </a:r>
            <a:r>
              <a:rPr lang="en-US" altLang="zh-CN" sz="1400" dirty="0" smtClean="0">
                <a:sym typeface="+mn-ea"/>
              </a:rPr>
              <a:t>ncorporate </a:t>
            </a:r>
            <a:r>
              <a:rPr lang="en-US" altLang="zh-CN" sz="1400" dirty="0">
                <a:sym typeface="+mn-ea"/>
              </a:rPr>
              <a:t>key influencing factors such as orbital period and ambient temperature to build a multi-parameter coupled dynamic correction model, verify the correction effect with multi-source data, and iteratively optimize the model to improve the correction </a:t>
            </a:r>
            <a:r>
              <a:rPr lang="en-US" altLang="zh-CN" sz="1400" dirty="0" smtClean="0">
                <a:sym typeface="+mn-ea"/>
              </a:rPr>
              <a:t>accuracy.</a:t>
            </a:r>
            <a:endParaRPr lang="en-US" altLang="zh-CN" sz="1400" dirty="0">
              <a:sym typeface="+mn-ea"/>
            </a:endParaRPr>
          </a:p>
          <a:p>
            <a:pPr lvl="1"/>
            <a:r>
              <a:rPr lang="en-US" altLang="zh-CN" sz="1400" dirty="0">
                <a:sym typeface="+mn-ea"/>
              </a:rPr>
              <a:t>Improve the tangent height correction algorithm and optimize the applicability of the KB algorithm in different latitudes and seasons.</a:t>
            </a:r>
          </a:p>
          <a:p>
            <a:pPr lvl="1"/>
            <a:r>
              <a:rPr lang="en-US" altLang="zh-CN" sz="1400" dirty="0">
                <a:sym typeface="+mn-ea"/>
              </a:rPr>
              <a:t>Promote multi-source verification of ozone profile products, carry out long-term comparisons with ground-based observations and other satellite payloads, and improve the credibility and application value of the products.</a:t>
            </a:r>
            <a:endParaRPr lang="zh-CN" altLang="en-US" sz="1400" dirty="0">
              <a:sym typeface="+mn-ea"/>
            </a:endParaRPr>
          </a:p>
        </p:txBody>
      </p:sp>
      <p:sp>
        <p:nvSpPr>
          <p:cNvPr id="2" name="灯片编号占位符 1"/>
          <p:cNvSpPr>
            <a:spLocks noGrp="1"/>
          </p:cNvSpPr>
          <p:nvPr>
            <p:ph type="sldNum" sz="quarter" idx="4"/>
          </p:nvPr>
        </p:nvSpPr>
        <p:spPr>
          <a:prstGeom prst="rect">
            <a:avLst/>
          </a:prstGeom>
        </p:spPr>
        <p:txBody>
          <a:bodyPr/>
          <a:lstStyle/>
          <a:p>
            <a:fld id="{7E8DEBAF-11D9-4FFC-9FE3-56BCDE40C340}" type="slidenum">
              <a:rPr lang="zh-CN" altLang="en-US" smtClean="0"/>
              <a:t>17</a:t>
            </a:fld>
            <a:endParaRPr lang="zh-CN" altLang="en-US" dirty="0"/>
          </a:p>
        </p:txBody>
      </p:sp>
      <p:sp>
        <p:nvSpPr>
          <p:cNvPr id="3" name="矩形 13"/>
          <p:cNvSpPr>
            <a:spLocks noChangeArrowheads="1"/>
          </p:cNvSpPr>
          <p:nvPr/>
        </p:nvSpPr>
        <p:spPr bwMode="auto">
          <a:xfrm>
            <a:off x="4695631" y="411213"/>
            <a:ext cx="5972369" cy="460375"/>
          </a:xfrm>
          <a:prstGeom prst="rect">
            <a:avLst/>
          </a:prstGeom>
          <a:noFill/>
          <a:ln w="9525">
            <a:noFill/>
            <a:miter lim="800000"/>
          </a:ln>
        </p:spPr>
        <p:txBody>
          <a:bodyPr wrap="square">
            <a:spAutoFit/>
          </a:bodyPr>
          <a:lstStyle/>
          <a:p>
            <a:pPr algn="ctr"/>
            <a:r>
              <a:rPr lang="en-US" altLang="zh-CN" sz="24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Summary and Future Work</a:t>
            </a:r>
            <a:endParaRPr lang="en-US" altLang="zh-CN" sz="24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矩形 5"/>
          <p:cNvSpPr/>
          <p:nvPr/>
        </p:nvSpPr>
        <p:spPr>
          <a:xfrm>
            <a:off x="189183" y="1370594"/>
            <a:ext cx="6096000" cy="4655121"/>
          </a:xfrm>
          <a:prstGeom prst="rect">
            <a:avLst/>
          </a:prstGeom>
          <a:noFill/>
          <a:ln>
            <a:noFill/>
          </a:ln>
        </p:spPr>
        <p:txBody>
          <a:bodyPr vert="horz" wrap="square" lIns="91440" tIns="45720" rIns="91440" bIns="45720" numCol="1" anchor="t" anchorCtr="0" compatLnSpc="1">
            <a:noAutofit/>
          </a:bodyPr>
          <a:lstStyle/>
          <a:p>
            <a:pPr marL="457200" indent="-457200" eaLnBrk="0" fontAlgn="base" hangingPunct="0">
              <a:lnSpc>
                <a:spcPct val="150000"/>
              </a:lnSpc>
              <a:spcBef>
                <a:spcPts val="130"/>
              </a:spcBef>
              <a:spcAft>
                <a:spcPct val="0"/>
              </a:spcAft>
              <a:buFont typeface="Arial" panose="020B0604020202020204" pitchFamily="34" charset="0"/>
              <a:buChar char="•"/>
            </a:pPr>
            <a:endParaRPr lang="en-US" altLang="zh-CN" sz="14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3506778" y="5754536"/>
            <a:ext cx="41725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err="1" smtClean="0">
                <a:ln w="12700">
                  <a:noFill/>
                </a:ln>
                <a:effectLst/>
                <a:uLnTx/>
                <a:uFillTx/>
                <a:latin typeface="微软雅黑" panose="020B0503020204020204" pitchFamily="34" charset="-122"/>
                <a:ea typeface="微软雅黑" panose="020B0503020204020204" pitchFamily="34" charset="-122"/>
                <a:cs typeface="Helvetica Neue" panose="02000503000000020004" pitchFamily="2" charset="0"/>
                <a:sym typeface="+mn-lt"/>
              </a:rPr>
              <a:t>liyuan@c</a:t>
            </a:r>
            <a:r>
              <a:rPr lang="en-US" altLang="zh-CN" sz="2400" b="1" dirty="0" smtClean="0">
                <a:ln w="12700">
                  <a:noFill/>
                </a:ln>
                <a:latin typeface="微软雅黑" panose="020B0503020204020204" pitchFamily="34" charset="-122"/>
                <a:ea typeface="微软雅黑" panose="020B0503020204020204" pitchFamily="34" charset="-122"/>
                <a:cs typeface="Helvetica Neue" panose="02000503000000020004" pitchFamily="2" charset="0"/>
                <a:sym typeface="+mn-lt"/>
              </a:rPr>
              <a:t>ma.gov.cn</a:t>
            </a:r>
            <a:endParaRPr kumimoji="0" lang="zh-CN" altLang="en-US" sz="2400" b="1" i="0" u="none" strike="noStrike" kern="1200" cap="none" spc="0" normalizeH="0" baseline="0" noProof="0" dirty="0">
              <a:ln w="12700">
                <a:noFill/>
              </a:ln>
              <a:effectLst/>
              <a:uLnTx/>
              <a:uFillTx/>
              <a:latin typeface="微软雅黑" panose="020B0503020204020204" pitchFamily="34" charset="-122"/>
              <a:ea typeface="微软雅黑" panose="020B0503020204020204" pitchFamily="34" charset="-122"/>
              <a:cs typeface="Helvetica Neue" panose="02000503000000020004" pitchFamily="2" charset="0"/>
              <a:sym typeface="+mn-lt"/>
            </a:endParaRPr>
          </a:p>
        </p:txBody>
      </p:sp>
      <p:sp>
        <p:nvSpPr>
          <p:cNvPr id="12" name="文本框 11"/>
          <p:cNvSpPr txBox="1"/>
          <p:nvPr/>
        </p:nvSpPr>
        <p:spPr>
          <a:xfrm>
            <a:off x="9254100" y="5741992"/>
            <a:ext cx="2642450" cy="4603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w="12700">
                  <a:noFill/>
                </a:ln>
                <a:effectLst/>
                <a:uLnTx/>
                <a:uFillTx/>
                <a:latin typeface="微软雅黑" panose="020B0503020204020204" pitchFamily="34" charset="-122"/>
                <a:ea typeface="微软雅黑" panose="020B0503020204020204" pitchFamily="34" charset="-122"/>
                <a:cs typeface="Helvetica Neue" panose="02000503000000020004" pitchFamily="2" charset="0"/>
                <a:sym typeface="+mn-lt"/>
              </a:rPr>
              <a:t>2026-3-6</a:t>
            </a:r>
            <a:endParaRPr kumimoji="0" lang="zh-CN" altLang="en-US" sz="2400" b="1" i="0" u="none" strike="noStrike" kern="1200" cap="none" spc="0" normalizeH="0" baseline="0" noProof="0" dirty="0">
              <a:ln w="12700">
                <a:noFill/>
              </a:ln>
              <a:effectLst/>
              <a:uLnTx/>
              <a:uFillTx/>
              <a:latin typeface="微软雅黑" panose="020B0503020204020204" pitchFamily="34" charset="-122"/>
              <a:ea typeface="微软雅黑" panose="020B0503020204020204" pitchFamily="34" charset="-122"/>
              <a:cs typeface="Helvetica Neue" panose="02000503000000020004" pitchFamily="2" charset="0"/>
              <a:sym typeface="+mn-lt"/>
            </a:endParaRPr>
          </a:p>
        </p:txBody>
      </p:sp>
      <p:grpSp>
        <p:nvGrpSpPr>
          <p:cNvPr id="19" name="组合 18"/>
          <p:cNvGrpSpPr/>
          <p:nvPr/>
        </p:nvGrpSpPr>
        <p:grpSpPr>
          <a:xfrm>
            <a:off x="8878632" y="5795923"/>
            <a:ext cx="332538" cy="332536"/>
            <a:chOff x="6335745" y="6149857"/>
            <a:chExt cx="332538" cy="332536"/>
          </a:xfrm>
        </p:grpSpPr>
        <p:sp>
          <p:nvSpPr>
            <p:cNvPr id="14" name="矩形: 圆角 86"/>
            <p:cNvSpPr/>
            <p:nvPr/>
          </p:nvSpPr>
          <p:spPr>
            <a:xfrm>
              <a:off x="6335745" y="6149857"/>
              <a:ext cx="332538" cy="332536"/>
            </a:xfrm>
            <a:prstGeom prst="roundRect">
              <a:avLst>
                <a:gd name="adj" fmla="val 23422"/>
              </a:avLst>
            </a:prstGeom>
            <a:solidFill>
              <a:srgbClr val="DF4F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2D3847"/>
                </a:solidFill>
                <a:effectLst/>
                <a:uLnTx/>
                <a:uFillTx/>
                <a:cs typeface="+mn-ea"/>
                <a:sym typeface="+mn-lt"/>
              </a:endParaRPr>
            </a:p>
          </p:txBody>
        </p:sp>
        <p:sp>
          <p:nvSpPr>
            <p:cNvPr id="15" name="iconfont-11122-3633784"/>
            <p:cNvSpPr>
              <a:spLocks noChangeAspect="1"/>
            </p:cNvSpPr>
            <p:nvPr/>
          </p:nvSpPr>
          <p:spPr bwMode="auto">
            <a:xfrm>
              <a:off x="6402537" y="6216667"/>
              <a:ext cx="198954" cy="198916"/>
            </a:xfrm>
            <a:custGeom>
              <a:avLst/>
              <a:gdLst>
                <a:gd name="T0" fmla="*/ 5601 w 11203"/>
                <a:gd name="T1" fmla="*/ 0 h 11202"/>
                <a:gd name="T2" fmla="*/ 0 w 11203"/>
                <a:gd name="T3" fmla="*/ 5601 h 11202"/>
                <a:gd name="T4" fmla="*/ 5603 w 11203"/>
                <a:gd name="T5" fmla="*/ 11202 h 11202"/>
                <a:gd name="T6" fmla="*/ 11203 w 11203"/>
                <a:gd name="T7" fmla="*/ 5601 h 11202"/>
                <a:gd name="T8" fmla="*/ 5601 w 11203"/>
                <a:gd name="T9" fmla="*/ 0 h 11202"/>
                <a:gd name="T10" fmla="*/ 8403 w 11203"/>
                <a:gd name="T11" fmla="*/ 6218 h 11202"/>
                <a:gd name="T12" fmla="*/ 5429 w 11203"/>
                <a:gd name="T13" fmla="*/ 6218 h 11202"/>
                <a:gd name="T14" fmla="*/ 5250 w 11203"/>
                <a:gd name="T15" fmla="*/ 6182 h 11202"/>
                <a:gd name="T16" fmla="*/ 4970 w 11203"/>
                <a:gd name="T17" fmla="*/ 5760 h 11202"/>
                <a:gd name="T18" fmla="*/ 4970 w 11203"/>
                <a:gd name="T19" fmla="*/ 2786 h 11202"/>
                <a:gd name="T20" fmla="*/ 5429 w 11203"/>
                <a:gd name="T21" fmla="*/ 2327 h 11202"/>
                <a:gd name="T22" fmla="*/ 5889 w 11203"/>
                <a:gd name="T23" fmla="*/ 2786 h 11202"/>
                <a:gd name="T24" fmla="*/ 5889 w 11203"/>
                <a:gd name="T25" fmla="*/ 5301 h 11202"/>
                <a:gd name="T26" fmla="*/ 8404 w 11203"/>
                <a:gd name="T27" fmla="*/ 5301 h 11202"/>
                <a:gd name="T28" fmla="*/ 8863 w 11203"/>
                <a:gd name="T29" fmla="*/ 5760 h 11202"/>
                <a:gd name="T30" fmla="*/ 8403 w 11203"/>
                <a:gd name="T31" fmla="*/ 6218 h 11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203" h="11202">
                  <a:moveTo>
                    <a:pt x="5601" y="0"/>
                  </a:moveTo>
                  <a:cubicBezTo>
                    <a:pt x="2507" y="0"/>
                    <a:pt x="0" y="2507"/>
                    <a:pt x="0" y="5601"/>
                  </a:cubicBezTo>
                  <a:cubicBezTo>
                    <a:pt x="0" y="8695"/>
                    <a:pt x="2509" y="11202"/>
                    <a:pt x="5603" y="11202"/>
                  </a:cubicBezTo>
                  <a:cubicBezTo>
                    <a:pt x="8695" y="11202"/>
                    <a:pt x="11203" y="8695"/>
                    <a:pt x="11203" y="5601"/>
                  </a:cubicBezTo>
                  <a:cubicBezTo>
                    <a:pt x="11203" y="2507"/>
                    <a:pt x="8695" y="0"/>
                    <a:pt x="5601" y="0"/>
                  </a:cubicBezTo>
                  <a:close/>
                  <a:moveTo>
                    <a:pt x="8403" y="6218"/>
                  </a:moveTo>
                  <a:lnTo>
                    <a:pt x="5429" y="6218"/>
                  </a:lnTo>
                  <a:cubicBezTo>
                    <a:pt x="5366" y="6218"/>
                    <a:pt x="5305" y="6206"/>
                    <a:pt x="5250" y="6182"/>
                  </a:cubicBezTo>
                  <a:cubicBezTo>
                    <a:pt x="5085" y="6112"/>
                    <a:pt x="4970" y="5950"/>
                    <a:pt x="4970" y="5760"/>
                  </a:cubicBezTo>
                  <a:lnTo>
                    <a:pt x="4970" y="2786"/>
                  </a:lnTo>
                  <a:cubicBezTo>
                    <a:pt x="4970" y="2532"/>
                    <a:pt x="5175" y="2327"/>
                    <a:pt x="5429" y="2327"/>
                  </a:cubicBezTo>
                  <a:cubicBezTo>
                    <a:pt x="5683" y="2327"/>
                    <a:pt x="5889" y="2532"/>
                    <a:pt x="5889" y="2786"/>
                  </a:cubicBezTo>
                  <a:lnTo>
                    <a:pt x="5889" y="5301"/>
                  </a:lnTo>
                  <a:lnTo>
                    <a:pt x="8404" y="5301"/>
                  </a:lnTo>
                  <a:cubicBezTo>
                    <a:pt x="8657" y="5301"/>
                    <a:pt x="8863" y="5506"/>
                    <a:pt x="8863" y="5760"/>
                  </a:cubicBezTo>
                  <a:cubicBezTo>
                    <a:pt x="8863" y="6013"/>
                    <a:pt x="8656" y="6218"/>
                    <a:pt x="8403" y="6218"/>
                  </a:cubicBezTo>
                  <a:close/>
                </a:path>
              </a:pathLst>
            </a:custGeom>
            <a:solidFill>
              <a:schemeClr val="bg1"/>
            </a:solidFill>
            <a:ln>
              <a:noFill/>
            </a:ln>
          </p:spPr>
          <p:txBody>
            <a:bodyPr/>
            <a:lstStyle/>
            <a:p>
              <a:endParaRPr lang="zh-CN" altLang="en-US">
                <a:cs typeface="+mn-ea"/>
                <a:sym typeface="+mn-lt"/>
              </a:endParaRPr>
            </a:p>
          </p:txBody>
        </p:sp>
      </p:grpSp>
      <p:grpSp>
        <p:nvGrpSpPr>
          <p:cNvPr id="18" name="组合 17"/>
          <p:cNvGrpSpPr/>
          <p:nvPr/>
        </p:nvGrpSpPr>
        <p:grpSpPr>
          <a:xfrm>
            <a:off x="3110660" y="5819100"/>
            <a:ext cx="332538" cy="332536"/>
            <a:chOff x="3314687" y="6149857"/>
            <a:chExt cx="332538" cy="332536"/>
          </a:xfrm>
        </p:grpSpPr>
        <p:sp>
          <p:nvSpPr>
            <p:cNvPr id="13" name="矩形: 圆角 85"/>
            <p:cNvSpPr/>
            <p:nvPr/>
          </p:nvSpPr>
          <p:spPr>
            <a:xfrm>
              <a:off x="3314687" y="6149857"/>
              <a:ext cx="332538" cy="332536"/>
            </a:xfrm>
            <a:prstGeom prst="roundRect">
              <a:avLst>
                <a:gd name="adj" fmla="val 2342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2D3847"/>
                </a:solidFill>
                <a:effectLst/>
                <a:uLnTx/>
                <a:uFillTx/>
                <a:cs typeface="+mn-ea"/>
                <a:sym typeface="+mn-lt"/>
              </a:endParaRPr>
            </a:p>
          </p:txBody>
        </p:sp>
        <p:sp>
          <p:nvSpPr>
            <p:cNvPr id="17" name="users_94970"/>
            <p:cNvSpPr>
              <a:spLocks noChangeAspect="1"/>
            </p:cNvSpPr>
            <p:nvPr/>
          </p:nvSpPr>
          <p:spPr bwMode="auto">
            <a:xfrm>
              <a:off x="3381479" y="6218225"/>
              <a:ext cx="198954" cy="195800"/>
            </a:xfrm>
            <a:custGeom>
              <a:avLst/>
              <a:gdLst>
                <a:gd name="connsiteX0" fmla="*/ 60025 w 605236"/>
                <a:gd name="connsiteY0" fmla="*/ 344571 h 595643"/>
                <a:gd name="connsiteX1" fmla="*/ 290527 w 605236"/>
                <a:gd name="connsiteY1" fmla="*/ 344571 h 595643"/>
                <a:gd name="connsiteX2" fmla="*/ 329370 w 605236"/>
                <a:gd name="connsiteY2" fmla="*/ 376465 h 595643"/>
                <a:gd name="connsiteX3" fmla="*/ 349814 w 605236"/>
                <a:gd name="connsiteY3" fmla="*/ 479931 h 595643"/>
                <a:gd name="connsiteX4" fmla="*/ 331031 w 605236"/>
                <a:gd name="connsiteY4" fmla="*/ 528793 h 595643"/>
                <a:gd name="connsiteX5" fmla="*/ 175276 w 605236"/>
                <a:gd name="connsiteY5" fmla="*/ 595643 h 595643"/>
                <a:gd name="connsiteX6" fmla="*/ 19393 w 605236"/>
                <a:gd name="connsiteY6" fmla="*/ 528793 h 595643"/>
                <a:gd name="connsiteX7" fmla="*/ 738 w 605236"/>
                <a:gd name="connsiteY7" fmla="*/ 479931 h 595643"/>
                <a:gd name="connsiteX8" fmla="*/ 21182 w 605236"/>
                <a:gd name="connsiteY8" fmla="*/ 376465 h 595643"/>
                <a:gd name="connsiteX9" fmla="*/ 60025 w 605236"/>
                <a:gd name="connsiteY9" fmla="*/ 344571 h 595643"/>
                <a:gd name="connsiteX10" fmla="*/ 357987 w 605236"/>
                <a:gd name="connsiteY10" fmla="*/ 252695 h 595643"/>
                <a:gd name="connsiteX11" fmla="*/ 553093 w 605236"/>
                <a:gd name="connsiteY11" fmla="*/ 252695 h 595643"/>
                <a:gd name="connsiteX12" fmla="*/ 587208 w 605236"/>
                <a:gd name="connsiteY12" fmla="*/ 280762 h 595643"/>
                <a:gd name="connsiteX13" fmla="*/ 604585 w 605236"/>
                <a:gd name="connsiteY13" fmla="*/ 368409 h 595643"/>
                <a:gd name="connsiteX14" fmla="*/ 588231 w 605236"/>
                <a:gd name="connsiteY14" fmla="*/ 411020 h 595643"/>
                <a:gd name="connsiteX15" fmla="*/ 455476 w 605236"/>
                <a:gd name="connsiteY15" fmla="*/ 467920 h 595643"/>
                <a:gd name="connsiteX16" fmla="*/ 402323 w 605236"/>
                <a:gd name="connsiteY16" fmla="*/ 455928 h 595643"/>
                <a:gd name="connsiteX17" fmla="*/ 388524 w 605236"/>
                <a:gd name="connsiteY17" fmla="*/ 440618 h 595643"/>
                <a:gd name="connsiteX18" fmla="*/ 388269 w 605236"/>
                <a:gd name="connsiteY18" fmla="*/ 439725 h 595643"/>
                <a:gd name="connsiteX19" fmla="*/ 371403 w 605236"/>
                <a:gd name="connsiteY19" fmla="*/ 354503 h 595643"/>
                <a:gd name="connsiteX20" fmla="*/ 334732 w 605236"/>
                <a:gd name="connsiteY20" fmla="*/ 308064 h 595643"/>
                <a:gd name="connsiteX21" fmla="*/ 322722 w 605236"/>
                <a:gd name="connsiteY21" fmla="*/ 290458 h 595643"/>
                <a:gd name="connsiteX22" fmla="*/ 322722 w 605236"/>
                <a:gd name="connsiteY22" fmla="*/ 289693 h 595643"/>
                <a:gd name="connsiteX23" fmla="*/ 324127 w 605236"/>
                <a:gd name="connsiteY23" fmla="*/ 280762 h 595643"/>
                <a:gd name="connsiteX24" fmla="*/ 357987 w 605236"/>
                <a:gd name="connsiteY24" fmla="*/ 252695 h 595643"/>
                <a:gd name="connsiteX25" fmla="*/ 175276 w 605236"/>
                <a:gd name="connsiteY25" fmla="*/ 50313 h 595643"/>
                <a:gd name="connsiteX26" fmla="*/ 303670 w 605236"/>
                <a:gd name="connsiteY26" fmla="*/ 178531 h 595643"/>
                <a:gd name="connsiteX27" fmla="*/ 175276 w 605236"/>
                <a:gd name="connsiteY27" fmla="*/ 306749 h 595643"/>
                <a:gd name="connsiteX28" fmla="*/ 46882 w 605236"/>
                <a:gd name="connsiteY28" fmla="*/ 178531 h 595643"/>
                <a:gd name="connsiteX29" fmla="*/ 175276 w 605236"/>
                <a:gd name="connsiteY29" fmla="*/ 50313 h 595643"/>
                <a:gd name="connsiteX30" fmla="*/ 455527 w 605236"/>
                <a:gd name="connsiteY30" fmla="*/ 0 h 595643"/>
                <a:gd name="connsiteX31" fmla="*/ 562928 w 605236"/>
                <a:gd name="connsiteY31" fmla="*/ 107260 h 595643"/>
                <a:gd name="connsiteX32" fmla="*/ 455527 w 605236"/>
                <a:gd name="connsiteY32" fmla="*/ 214520 h 595643"/>
                <a:gd name="connsiteX33" fmla="*/ 348126 w 605236"/>
                <a:gd name="connsiteY33" fmla="*/ 107260 h 595643"/>
                <a:gd name="connsiteX34" fmla="*/ 455527 w 605236"/>
                <a:gd name="connsiteY34" fmla="*/ 0 h 59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05236" h="595643">
                  <a:moveTo>
                    <a:pt x="60025" y="344571"/>
                  </a:moveTo>
                  <a:lnTo>
                    <a:pt x="290527" y="344571"/>
                  </a:lnTo>
                  <a:cubicBezTo>
                    <a:pt x="308671" y="344571"/>
                    <a:pt x="325793" y="358605"/>
                    <a:pt x="329370" y="376465"/>
                  </a:cubicBezTo>
                  <a:lnTo>
                    <a:pt x="349814" y="479931"/>
                  </a:lnTo>
                  <a:cubicBezTo>
                    <a:pt x="353136" y="496898"/>
                    <a:pt x="344959" y="518331"/>
                    <a:pt x="331031" y="528793"/>
                  </a:cubicBezTo>
                  <a:cubicBezTo>
                    <a:pt x="327454" y="531472"/>
                    <a:pt x="241079" y="595643"/>
                    <a:pt x="175276" y="595643"/>
                  </a:cubicBezTo>
                  <a:cubicBezTo>
                    <a:pt x="109473" y="595643"/>
                    <a:pt x="23098" y="531472"/>
                    <a:pt x="19393" y="528793"/>
                  </a:cubicBezTo>
                  <a:cubicBezTo>
                    <a:pt x="5593" y="518331"/>
                    <a:pt x="-2584" y="496898"/>
                    <a:pt x="738" y="479931"/>
                  </a:cubicBezTo>
                  <a:lnTo>
                    <a:pt x="21182" y="376465"/>
                  </a:lnTo>
                  <a:cubicBezTo>
                    <a:pt x="24759" y="358605"/>
                    <a:pt x="41753" y="344571"/>
                    <a:pt x="60025" y="344571"/>
                  </a:cubicBezTo>
                  <a:close/>
                  <a:moveTo>
                    <a:pt x="357987" y="252695"/>
                  </a:moveTo>
                  <a:lnTo>
                    <a:pt x="553093" y="252695"/>
                  </a:lnTo>
                  <a:cubicBezTo>
                    <a:pt x="569065" y="252695"/>
                    <a:pt x="584142" y="265070"/>
                    <a:pt x="587208" y="280762"/>
                  </a:cubicBezTo>
                  <a:lnTo>
                    <a:pt x="604585" y="368409"/>
                  </a:lnTo>
                  <a:cubicBezTo>
                    <a:pt x="607524" y="383208"/>
                    <a:pt x="600241" y="401834"/>
                    <a:pt x="588231" y="411020"/>
                  </a:cubicBezTo>
                  <a:cubicBezTo>
                    <a:pt x="585164" y="413316"/>
                    <a:pt x="511696" y="467920"/>
                    <a:pt x="455476" y="467920"/>
                  </a:cubicBezTo>
                  <a:cubicBezTo>
                    <a:pt x="440272" y="467920"/>
                    <a:pt x="422384" y="463838"/>
                    <a:pt x="402323" y="455928"/>
                  </a:cubicBezTo>
                  <a:cubicBezTo>
                    <a:pt x="395679" y="453249"/>
                    <a:pt x="390824" y="447890"/>
                    <a:pt x="388524" y="440618"/>
                  </a:cubicBezTo>
                  <a:lnTo>
                    <a:pt x="388269" y="439725"/>
                  </a:lnTo>
                  <a:lnTo>
                    <a:pt x="371403" y="354503"/>
                  </a:lnTo>
                  <a:cubicBezTo>
                    <a:pt x="367697" y="335621"/>
                    <a:pt x="354537" y="318653"/>
                    <a:pt x="334732" y="308064"/>
                  </a:cubicBezTo>
                  <a:cubicBezTo>
                    <a:pt x="322722" y="301685"/>
                    <a:pt x="322722" y="291607"/>
                    <a:pt x="322722" y="290458"/>
                  </a:cubicBezTo>
                  <a:lnTo>
                    <a:pt x="322722" y="289693"/>
                  </a:lnTo>
                  <a:lnTo>
                    <a:pt x="324127" y="280762"/>
                  </a:lnTo>
                  <a:cubicBezTo>
                    <a:pt x="327194" y="265070"/>
                    <a:pt x="341888" y="252695"/>
                    <a:pt x="357987" y="252695"/>
                  </a:cubicBezTo>
                  <a:close/>
                  <a:moveTo>
                    <a:pt x="175276" y="50313"/>
                  </a:moveTo>
                  <a:cubicBezTo>
                    <a:pt x="246186" y="50313"/>
                    <a:pt x="303670" y="107718"/>
                    <a:pt x="303670" y="178531"/>
                  </a:cubicBezTo>
                  <a:cubicBezTo>
                    <a:pt x="303670" y="249344"/>
                    <a:pt x="246186" y="306749"/>
                    <a:pt x="175276" y="306749"/>
                  </a:cubicBezTo>
                  <a:cubicBezTo>
                    <a:pt x="104366" y="306749"/>
                    <a:pt x="46882" y="249344"/>
                    <a:pt x="46882" y="178531"/>
                  </a:cubicBezTo>
                  <a:cubicBezTo>
                    <a:pt x="46882" y="107718"/>
                    <a:pt x="104366" y="50313"/>
                    <a:pt x="175276" y="50313"/>
                  </a:cubicBezTo>
                  <a:close/>
                  <a:moveTo>
                    <a:pt x="455527" y="0"/>
                  </a:moveTo>
                  <a:cubicBezTo>
                    <a:pt x="514843" y="0"/>
                    <a:pt x="562928" y="48022"/>
                    <a:pt x="562928" y="107260"/>
                  </a:cubicBezTo>
                  <a:cubicBezTo>
                    <a:pt x="562928" y="166498"/>
                    <a:pt x="514843" y="214520"/>
                    <a:pt x="455527" y="214520"/>
                  </a:cubicBezTo>
                  <a:cubicBezTo>
                    <a:pt x="396211" y="214520"/>
                    <a:pt x="348126" y="166498"/>
                    <a:pt x="348126" y="107260"/>
                  </a:cubicBezTo>
                  <a:cubicBezTo>
                    <a:pt x="348126" y="48022"/>
                    <a:pt x="396211" y="0"/>
                    <a:pt x="455527" y="0"/>
                  </a:cubicBezTo>
                  <a:close/>
                </a:path>
              </a:pathLst>
            </a:custGeom>
            <a:solidFill>
              <a:schemeClr val="bg1"/>
            </a:solidFill>
            <a:ln>
              <a:noFill/>
            </a:ln>
          </p:spPr>
          <p:txBody>
            <a:bodyPr/>
            <a:lstStyle/>
            <a:p>
              <a:endParaRPr lang="zh-CN" altLang="en-US">
                <a:cs typeface="+mn-ea"/>
                <a:sym typeface="+mn-lt"/>
              </a:endParaRPr>
            </a:p>
          </p:txBody>
        </p:sp>
      </p:grpSp>
      <p:sp>
        <p:nvSpPr>
          <p:cNvPr id="4" name="小李PPT18"/>
          <p:cNvSpPr/>
          <p:nvPr/>
        </p:nvSpPr>
        <p:spPr>
          <a:xfrm>
            <a:off x="2867552" y="1964580"/>
            <a:ext cx="6456897" cy="1769715"/>
          </a:xfrm>
          <a:prstGeom prst="rect">
            <a:avLst/>
          </a:prstGeom>
        </p:spPr>
        <p:txBody>
          <a:bodyPr wrap="none" lIns="0" tIns="0" rIns="0" bIns="0">
            <a:spAutoFit/>
          </a:bodyPr>
          <a:lstStyle/>
          <a:p>
            <a:pPr algn="ctr">
              <a:spcBef>
                <a:spcPts val="600"/>
              </a:spcBef>
              <a:defRPr/>
            </a:pPr>
            <a:r>
              <a:rPr lang="en-US" altLang="zh-CN" sz="11500" b="1" dirty="0">
                <a:ln>
                  <a:gradFill>
                    <a:gsLst>
                      <a:gs pos="0">
                        <a:srgbClr val="FFFFFF"/>
                      </a:gs>
                      <a:gs pos="60000">
                        <a:srgbClr val="FFFFFF">
                          <a:alpha val="0"/>
                        </a:srgbClr>
                      </a:gs>
                    </a:gsLst>
                    <a:lin ang="5400000" scaled="1"/>
                  </a:gradFill>
                </a:ln>
                <a:gradFill>
                  <a:gsLst>
                    <a:gs pos="0">
                      <a:srgbClr val="FFFFFF">
                        <a:alpha val="30000"/>
                      </a:srgbClr>
                    </a:gs>
                    <a:gs pos="60000">
                      <a:srgbClr val="FFFFFF">
                        <a:alpha val="0"/>
                      </a:srgbClr>
                    </a:gs>
                  </a:gsLst>
                  <a:lin ang="5400000" scaled="0"/>
                </a:gradFill>
                <a:latin typeface="Montserrat"/>
                <a:ea typeface="思源黑体 CN Bold"/>
                <a:cs typeface="阿里巴巴普惠体 Heavy" panose="00020600040101010101" pitchFamily="18" charset="-122"/>
              </a:rPr>
              <a:t>THANKS</a:t>
            </a:r>
            <a:endParaRPr lang="zh-CN" altLang="en-US" sz="11500" dirty="0">
              <a:ln>
                <a:gradFill>
                  <a:gsLst>
                    <a:gs pos="0">
                      <a:srgbClr val="FFFFFF"/>
                    </a:gs>
                    <a:gs pos="60000">
                      <a:srgbClr val="FFFFFF">
                        <a:alpha val="0"/>
                      </a:srgbClr>
                    </a:gs>
                  </a:gsLst>
                  <a:lin ang="5400000" scaled="1"/>
                </a:gradFill>
              </a:ln>
              <a:gradFill>
                <a:gsLst>
                  <a:gs pos="0">
                    <a:srgbClr val="FFFFFF">
                      <a:alpha val="30000"/>
                    </a:srgbClr>
                  </a:gs>
                  <a:gs pos="60000">
                    <a:srgbClr val="FFFFFF">
                      <a:alpha val="0"/>
                    </a:srgbClr>
                  </a:gs>
                </a:gsLst>
                <a:lin ang="5400000" scaled="0"/>
              </a:gradFill>
              <a:latin typeface="思源黑体 CN Bold"/>
              <a:ea typeface="思源黑体 CN Bold"/>
              <a:cs typeface="阿里巴巴普惠体 Heavy" panose="00020600040101010101" pitchFamily="18" charset="-122"/>
            </a:endParaRPr>
          </a:p>
        </p:txBody>
      </p:sp>
      <p:sp>
        <p:nvSpPr>
          <p:cNvPr id="5" name="文本框 4"/>
          <p:cNvSpPr txBox="1"/>
          <p:nvPr/>
        </p:nvSpPr>
        <p:spPr>
          <a:xfrm>
            <a:off x="1616675" y="2581592"/>
            <a:ext cx="8958650" cy="1323439"/>
          </a:xfrm>
          <a:prstGeom prst="rect">
            <a:avLst/>
          </a:prstGeom>
          <a:noFill/>
        </p:spPr>
        <p:txBody>
          <a:bodyPr wrap="square" rtlCol="0">
            <a:spAutoFit/>
          </a:bodyPr>
          <a:lstStyle/>
          <a:p>
            <a:pPr algn="ctr"/>
            <a:r>
              <a:rPr lang="en-US" altLang="zh-CN" sz="8000" b="1" dirty="0">
                <a:solidFill>
                  <a:srgbClr val="FFFFFF"/>
                </a:solidFill>
                <a:effectLst/>
                <a:latin typeface="微软雅黑" panose="020B0503020204020204" pitchFamily="34" charset="-122"/>
                <a:ea typeface="微软雅黑" panose="020B0503020204020204" pitchFamily="34" charset="-122"/>
              </a:rPr>
              <a:t>THANKS</a:t>
            </a:r>
            <a:endParaRPr kumimoji="1" lang="zh-CN" altLang="en-US" sz="8000" b="1" dirty="0">
              <a:solidFill>
                <a:schemeClr val="bg1"/>
              </a:solidFill>
              <a:latin typeface="微软雅黑" panose="020B0503020204020204" pitchFamily="34" charset="-122"/>
              <a:ea typeface="微软雅黑" panose="020B0503020204020204" pitchFamily="34" charset="-122"/>
              <a:sym typeface="+mn-ea"/>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DIAGRAM_VIRTUALLY_FRAME" val="{&quot;height&quot;:275.00047244094486,&quot;left&quot;:433.0140157480315,&quot;top&quot;:147.17094488188977,&quot;width&quot;:493.2271653543306}"/>
</p:tagLst>
</file>

<file path=ppt/tags/tag2.xml><?xml version="1.0" encoding="utf-8"?>
<p:tagLst xmlns:a="http://schemas.openxmlformats.org/drawingml/2006/main" xmlns:r="http://schemas.openxmlformats.org/officeDocument/2006/relationships" xmlns:p="http://schemas.openxmlformats.org/presentationml/2006/main">
  <p:tag name="KSO_WM_DIAGRAM_VIRTUALLY_FRAME" val="{&quot;height&quot;:275.00047244094486,&quot;left&quot;:433.0140157480315,&quot;top&quot;:147.17094488188977,&quot;width&quot;:493.2271653543306}"/>
</p:tagLst>
</file>

<file path=ppt/tags/tag3.xml><?xml version="1.0" encoding="utf-8"?>
<p:tagLst xmlns:a="http://schemas.openxmlformats.org/drawingml/2006/main" xmlns:r="http://schemas.openxmlformats.org/officeDocument/2006/relationships" xmlns:p="http://schemas.openxmlformats.org/presentationml/2006/main">
  <p:tag name="KSO_WM_DIAGRAM_VIRTUALLY_FRAME" val="{&quot;height&quot;:275.00047244094486,&quot;left&quot;:433.0140157480315,&quot;top&quot;:147.17094488188977,&quot;width&quot;:493.2271653543306}"/>
</p:tagLst>
</file>

<file path=ppt/tags/tag4.xml><?xml version="1.0" encoding="utf-8"?>
<p:tagLst xmlns:a="http://schemas.openxmlformats.org/drawingml/2006/main" xmlns:r="http://schemas.openxmlformats.org/officeDocument/2006/relationships" xmlns:p="http://schemas.openxmlformats.org/presentationml/2006/main">
  <p:tag name="KSO_WM_DIAGRAM_VIRTUALLY_FRAME" val="{&quot;height&quot;:275.00047244094486,&quot;left&quot;:433.0140157480315,&quot;top&quot;:147.17094488188977,&quot;width&quot;:493.2271653543306}"/>
</p:tagLst>
</file>

<file path=ppt/tags/tag5.xml><?xml version="1.0" encoding="utf-8"?>
<p:tagLst xmlns:a="http://schemas.openxmlformats.org/drawingml/2006/main" xmlns:r="http://schemas.openxmlformats.org/officeDocument/2006/relationships" xmlns:p="http://schemas.openxmlformats.org/presentationml/2006/main">
  <p:tag name="KSO_WM_DIAGRAM_VIRTUALLY_FRAME" val="{&quot;height&quot;:275.00047244094486,&quot;left&quot;:433.0140157480315,&quot;top&quot;:147.17094488188977,&quot;width&quot;:493.2271653543306}"/>
</p:tagLst>
</file>

<file path=ppt/tags/tag6.xml><?xml version="1.0" encoding="utf-8"?>
<p:tagLst xmlns:a="http://schemas.openxmlformats.org/drawingml/2006/main" xmlns:r="http://schemas.openxmlformats.org/officeDocument/2006/relationships" xmlns:p="http://schemas.openxmlformats.org/presentationml/2006/main">
  <p:tag name="KSO_WM_DIAGRAM_VIRTUALLY_FRAME" val="{&quot;height&quot;:275.00047244094486,&quot;left&quot;:433.0140157480315,&quot;top&quot;:147.17094488188977,&quot;width&quot;:493.2271653543306}"/>
</p:tagLst>
</file>

<file path=ppt/tags/tag7.xml><?xml version="1.0" encoding="utf-8"?>
<p:tagLst xmlns:a="http://schemas.openxmlformats.org/drawingml/2006/main" xmlns:r="http://schemas.openxmlformats.org/officeDocument/2006/relationships" xmlns:p="http://schemas.openxmlformats.org/presentationml/2006/main">
  <p:tag name="KSO_WM_DIAGRAM_VIRTUALLY_FRAME" val="{&quot;height&quot;:275.00047244094486,&quot;left&quot;:433.0140157480315,&quot;top&quot;:147.17094488188977,&quot;width&quot;:493.2271653543306}"/>
</p:tagLst>
</file>

<file path=ppt/tags/tag8.xml><?xml version="1.0" encoding="utf-8"?>
<p:tagLst xmlns:a="http://schemas.openxmlformats.org/drawingml/2006/main" xmlns:r="http://schemas.openxmlformats.org/officeDocument/2006/relationships" xmlns:p="http://schemas.openxmlformats.org/presentationml/2006/main">
  <p:tag name="KSO_WM_DIAGRAM_VIRTUALLY_FRAME" val="{&quot;height&quot;:275.00047244094486,&quot;left&quot;:433.0140157480315,&quot;top&quot;:147.17094488188977,&quot;width&quot;:493.2271653543306}"/>
</p:tagLst>
</file>

<file path=ppt/tags/tag9.xml><?xml version="1.0" encoding="utf-8"?>
<p:tagLst xmlns:a="http://schemas.openxmlformats.org/drawingml/2006/main" xmlns:r="http://schemas.openxmlformats.org/officeDocument/2006/relationships" xmlns:p="http://schemas.openxmlformats.org/presentationml/2006/main">
  <p:tag name="KSO_WM_DIAGRAM_VIRTUALLY_FRAME" val="{&quot;height&quot;:275.00047244094486,&quot;left&quot;:433.0140157480315,&quot;top&quot;:147.17094488188977,&quot;width&quot;:493.2271653543306}"/>
</p:tagLst>
</file>

<file path=ppt/tags/tag10.xml><?xml version="1.0" encoding="utf-8"?>
<p:tagLst xmlns:a="http://schemas.openxmlformats.org/drawingml/2006/main" xmlns:r="http://schemas.openxmlformats.org/officeDocument/2006/relationships" xmlns:p="http://schemas.openxmlformats.org/presentationml/2006/main">
  <p:tag name="KSO_WM_DIAGRAM_VIRTUALLY_FRAME" val="{&quot;height&quot;:275.00047244094486,&quot;left&quot;:433.0140157480315,&quot;top&quot;:147.17094488188977,&quot;width&quot;:493.2271653543306}"/>
</p:tagLst>
</file>

<file path=ppt/tags/tag11.xml><?xml version="1.0" encoding="utf-8"?>
<p:tagLst xmlns:a="http://schemas.openxmlformats.org/drawingml/2006/main" xmlns:r="http://schemas.openxmlformats.org/officeDocument/2006/relationships" xmlns:p="http://schemas.openxmlformats.org/presentationml/2006/main">
  <p:tag name="KSO_WM_DIAGRAM_VIRTUALLY_FRAME" val="{&quot;height&quot;:275.00047244094486,&quot;left&quot;:433.0140157480315,&quot;top&quot;:147.17094488188977,&quot;width&quot;:493.2271653543306}"/>
</p:tagLst>
</file>

<file path=ppt/tags/tag12.xml><?xml version="1.0" encoding="utf-8"?>
<p:tagLst xmlns:a="http://schemas.openxmlformats.org/drawingml/2006/main" xmlns:r="http://schemas.openxmlformats.org/officeDocument/2006/relationships" xmlns:p="http://schemas.openxmlformats.org/presentationml/2006/main">
  <p:tag name="KSO_WM_DIAGRAM_VIRTUALLY_FRAME" val="{&quot;height&quot;:275.00047244094486,&quot;left&quot;:433.0140157480315,&quot;top&quot;:147.17094488188977,&quot;width&quot;:493.2271653543306}"/>
</p:tagLst>
</file>

<file path=ppt/tags/tag13.xml><?xml version="1.0" encoding="utf-8"?>
<p:tagLst xmlns:a="http://schemas.openxmlformats.org/drawingml/2006/main" xmlns:r="http://schemas.openxmlformats.org/officeDocument/2006/relationships" xmlns:p="http://schemas.openxmlformats.org/presentationml/2006/main">
  <p:tag name="KSO_WM_DIAGRAM_VIRTUALLY_FRAME" val="{&quot;height&quot;:275.00047244094486,&quot;left&quot;:433.0140157480315,&quot;top&quot;:147.17094488188977,&quot;width&quot;:493.2271653543306}"/>
</p:tagLst>
</file>

<file path=ppt/tags/tag14.xml><?xml version="1.0" encoding="utf-8"?>
<p:tagLst xmlns:a="http://schemas.openxmlformats.org/drawingml/2006/main" xmlns:r="http://schemas.openxmlformats.org/officeDocument/2006/relationships" xmlns:p="http://schemas.openxmlformats.org/presentationml/2006/main">
  <p:tag name="KSO_WM_DIAGRAM_VIRTUALLY_FRAME" val="{&quot;height&quot;:275.00047244094486,&quot;left&quot;:433.0140157480315,&quot;top&quot;:147.17094488188977,&quot;width&quot;:493.2271653543306}"/>
</p:tagLst>
</file>

<file path=ppt/tags/tag15.xml><?xml version="1.0" encoding="utf-8"?>
<p:tagLst xmlns:a="http://schemas.openxmlformats.org/drawingml/2006/main" xmlns:r="http://schemas.openxmlformats.org/officeDocument/2006/relationships" xmlns:p="http://schemas.openxmlformats.org/presentationml/2006/main">
  <p:tag name="KSO_WM_DIAGRAM_VIRTUALLY_FRAME" val="{&quot;height&quot;:275.00047244094486,&quot;left&quot;:433.0140157480315,&quot;top&quot;:147.17094488188977,&quot;width&quot;:493.2271653543306}"/>
</p:tagLst>
</file>

<file path=ppt/tags/tag16.xml><?xml version="1.0" encoding="utf-8"?>
<p:tagLst xmlns:a="http://schemas.openxmlformats.org/drawingml/2006/main" xmlns:r="http://schemas.openxmlformats.org/officeDocument/2006/relationships" xmlns:p="http://schemas.openxmlformats.org/presentationml/2006/main">
  <p:tag name="KSO_WM_DIAGRAM_VIRTUALLY_FRAME" val="{&quot;height&quot;:275.00047244094486,&quot;left&quot;:433.0140157480315,&quot;top&quot;:147.17094488188977,&quot;width&quot;:493.2271653543306}"/>
</p:tagLst>
</file>

<file path=ppt/tags/tag17.xml><?xml version="1.0" encoding="utf-8"?>
<p:tagLst xmlns:a="http://schemas.openxmlformats.org/drawingml/2006/main" xmlns:r="http://schemas.openxmlformats.org/officeDocument/2006/relationships" xmlns:p="http://schemas.openxmlformats.org/presentationml/2006/main">
  <p:tag name="KSO_WM_DIAGRAM_VIRTUALLY_FRAME" val="{&quot;height&quot;:301.5377165354331,&quot;left&quot;:406.06401574803147,&quot;top&quot;:132.87094488188978,&quot;width&quot;:520.1771653543307}"/>
</p:tagLst>
</file>

<file path=ppt/tags/tag18.xml><?xml version="1.0" encoding="utf-8"?>
<p:tagLst xmlns:a="http://schemas.openxmlformats.org/drawingml/2006/main" xmlns:r="http://schemas.openxmlformats.org/officeDocument/2006/relationships" xmlns:p="http://schemas.openxmlformats.org/presentationml/2006/main">
  <p:tag name="KSO_WM_DIAGRAM_VIRTUALLY_FRAME" val="{&quot;height&quot;:301.5377165354331,&quot;left&quot;:406.06401574803147,&quot;top&quot;:132.87094488188978,&quot;width&quot;:520.1771653543307}"/>
</p:tagLst>
</file>

<file path=ppt/tags/tag19.xml><?xml version="1.0" encoding="utf-8"?>
<p:tagLst xmlns:a="http://schemas.openxmlformats.org/drawingml/2006/main" xmlns:r="http://schemas.openxmlformats.org/officeDocument/2006/relationships" xmlns:p="http://schemas.openxmlformats.org/presentationml/2006/main">
  <p:tag name="KSO_WM_DIAGRAM_VIRTUALLY_FRAME" val="{&quot;height&quot;:301.5377165354331,&quot;left&quot;:406.06401574803147,&quot;top&quot;:132.87094488188978,&quot;width&quot;:520.1771653543307}"/>
</p:tagLst>
</file>

<file path=ppt/tags/tag20.xml><?xml version="1.0" encoding="utf-8"?>
<p:tagLst xmlns:a="http://schemas.openxmlformats.org/drawingml/2006/main" xmlns:r="http://schemas.openxmlformats.org/officeDocument/2006/relationships" xmlns:p="http://schemas.openxmlformats.org/presentationml/2006/main">
  <p:tag name="KSO_WM_DIAGRAM_VIRTUALLY_FRAME" val="{&quot;height&quot;:301.5377165354331,&quot;left&quot;:406.06401574803147,&quot;top&quot;:132.87094488188978,&quot;width&quot;:520.1771653543307}"/>
</p:tagLst>
</file>

<file path=ppt/tags/tag21.xml><?xml version="1.0" encoding="utf-8"?>
<p:tagLst xmlns:a="http://schemas.openxmlformats.org/drawingml/2006/main" xmlns:r="http://schemas.openxmlformats.org/officeDocument/2006/relationships" xmlns:p="http://schemas.openxmlformats.org/presentationml/2006/main">
  <p:tag name="KSO_WM_DIAGRAM_VIRTUALLY_FRAME" val="{&quot;height&quot;:301.5377165354331,&quot;left&quot;:406.06401574803147,&quot;top&quot;:132.87094488188978,&quot;width&quot;:520.1771653543307}"/>
</p:tagLst>
</file>

<file path=ppt/tags/tag22.xml><?xml version="1.0" encoding="utf-8"?>
<p:tagLst xmlns:a="http://schemas.openxmlformats.org/drawingml/2006/main" xmlns:r="http://schemas.openxmlformats.org/officeDocument/2006/relationships" xmlns:p="http://schemas.openxmlformats.org/presentationml/2006/main">
  <p:tag name="KSO_WM_DIAGRAM_VIRTUALLY_FRAME" val="{&quot;height&quot;:301.5377165354331,&quot;left&quot;:406.06401574803147,&quot;top&quot;:132.87094488188978,&quot;width&quot;:520.1771653543307}"/>
</p:tagLst>
</file>

<file path=ppt/tags/tag23.xml><?xml version="1.0" encoding="utf-8"?>
<p:tagLst xmlns:a="http://schemas.openxmlformats.org/drawingml/2006/main" xmlns:r="http://schemas.openxmlformats.org/officeDocument/2006/relationships" xmlns:p="http://schemas.openxmlformats.org/presentationml/2006/main">
  <p:tag name="KSO_WM_DIAGRAM_VIRTUALLY_FRAME" val="{&quot;height&quot;:301.5377165354331,&quot;left&quot;:406.06401574803147,&quot;top&quot;:132.87094488188978,&quot;width&quot;:520.1771653543307}"/>
</p:tagLst>
</file>

<file path=ppt/tags/tag24.xml><?xml version="1.0" encoding="utf-8"?>
<p:tagLst xmlns:a="http://schemas.openxmlformats.org/drawingml/2006/main" xmlns:r="http://schemas.openxmlformats.org/officeDocument/2006/relationships" xmlns:p="http://schemas.openxmlformats.org/presentationml/2006/main">
  <p:tag name="KSO_WM_DIAGRAM_VIRTUALLY_FRAME" val="{&quot;height&quot;:301.5377165354331,&quot;left&quot;:406.06401574803147,&quot;top&quot;:132.87094488188978,&quot;width&quot;:520.1771653543307}"/>
</p:tagLst>
</file>

<file path=ppt/tags/tag25.xml><?xml version="1.0" encoding="utf-8"?>
<p:tagLst xmlns:a="http://schemas.openxmlformats.org/drawingml/2006/main" xmlns:r="http://schemas.openxmlformats.org/officeDocument/2006/relationships" xmlns:p="http://schemas.openxmlformats.org/presentationml/2006/main">
  <p:tag name="KSO_WM_DIAGRAM_VIRTUALLY_FRAME" val="{&quot;height&quot;:301.5377165354331,&quot;left&quot;:406.06401574803147,&quot;top&quot;:132.87094488188978,&quot;width&quot;:520.1771653543307}"/>
</p:tagLst>
</file>

<file path=ppt/tags/tag26.xml><?xml version="1.0" encoding="utf-8"?>
<p:tagLst xmlns:a="http://schemas.openxmlformats.org/drawingml/2006/main" xmlns:r="http://schemas.openxmlformats.org/officeDocument/2006/relationships" xmlns:p="http://schemas.openxmlformats.org/presentationml/2006/main">
  <p:tag name="KSO_WM_DIAGRAM_VIRTUALLY_FRAME" val="{&quot;height&quot;:301.5377165354331,&quot;left&quot;:406.06401574803147,&quot;top&quot;:132.87094488188978,&quot;width&quot;:520.1771653543307}"/>
</p:tagLst>
</file>

<file path=ppt/tags/tag27.xml><?xml version="1.0" encoding="utf-8"?>
<p:tagLst xmlns:a="http://schemas.openxmlformats.org/drawingml/2006/main" xmlns:r="http://schemas.openxmlformats.org/officeDocument/2006/relationships" xmlns:p="http://schemas.openxmlformats.org/presentationml/2006/main">
  <p:tag name="KSO_WM_DIAGRAM_VIRTUALLY_FRAME" val="{&quot;height&quot;:301.5377165354331,&quot;left&quot;:406.06401574803147,&quot;top&quot;:132.87094488188978,&quot;width&quot;:520.1771653543307}"/>
</p:tagLst>
</file>

<file path=ppt/tags/tag28.xml><?xml version="1.0" encoding="utf-8"?>
<p:tagLst xmlns:a="http://schemas.openxmlformats.org/drawingml/2006/main" xmlns:r="http://schemas.openxmlformats.org/officeDocument/2006/relationships" xmlns:p="http://schemas.openxmlformats.org/presentationml/2006/main">
  <p:tag name="KSO_WM_DIAGRAM_VIRTUALLY_FRAME" val="{&quot;height&quot;:301.5377165354331,&quot;left&quot;:406.06401574803147,&quot;top&quot;:132.87094488188978,&quot;width&quot;:520.1771653543307}"/>
</p:tagLst>
</file>

<file path=ppt/tags/tag29.xml><?xml version="1.0" encoding="utf-8"?>
<p:tagLst xmlns:a="http://schemas.openxmlformats.org/drawingml/2006/main" xmlns:r="http://schemas.openxmlformats.org/officeDocument/2006/relationships" xmlns:p="http://schemas.openxmlformats.org/presentationml/2006/main">
  <p:tag name="KSO_WM_DIAGRAM_VIRTUALLY_FRAME" val="{&quot;height&quot;:301.5377165354331,&quot;left&quot;:406.06401574803147,&quot;top&quot;:132.87094488188978,&quot;width&quot;:520.1771653543307}"/>
</p:tagLst>
</file>

<file path=ppt/tags/tag30.xml><?xml version="1.0" encoding="utf-8"?>
<p:tagLst xmlns:a="http://schemas.openxmlformats.org/drawingml/2006/main" xmlns:r="http://schemas.openxmlformats.org/officeDocument/2006/relationships" xmlns:p="http://schemas.openxmlformats.org/presentationml/2006/main">
  <p:tag name="KSO_WM_DIAGRAM_VIRTUALLY_FRAME" val="{&quot;height&quot;:301.5377165354331,&quot;left&quot;:406.06401574803147,&quot;top&quot;:132.87094488188978,&quot;width&quot;:520.1771653543307}"/>
</p:tagLst>
</file>

<file path=ppt/tags/tag31.xml><?xml version="1.0" encoding="utf-8"?>
<p:tagLst xmlns:a="http://schemas.openxmlformats.org/drawingml/2006/main" xmlns:r="http://schemas.openxmlformats.org/officeDocument/2006/relationships" xmlns:p="http://schemas.openxmlformats.org/presentationml/2006/main">
  <p:tag name="KSO_WM_DIAGRAM_VIRTUALLY_FRAME" val="{&quot;height&quot;:301.5377165354331,&quot;left&quot;:406.06401574803147,&quot;top&quot;:132.87094488188978,&quot;width&quot;:520.1771653543307}"/>
</p:tagLst>
</file>

<file path=ppt/tags/tag32.xml><?xml version="1.0" encoding="utf-8"?>
<p:tagLst xmlns:a="http://schemas.openxmlformats.org/drawingml/2006/main" xmlns:r="http://schemas.openxmlformats.org/officeDocument/2006/relationships" xmlns:p="http://schemas.openxmlformats.org/presentationml/2006/main">
  <p:tag name="KSO_WM_DIAGRAM_VIRTUALLY_FRAME" val="{&quot;height&quot;:301.5377165354331,&quot;left&quot;:406.06401574803147,&quot;top&quot;:132.87094488188978,&quot;width&quot;:520.1771653543307}"/>
</p:tagLst>
</file>

<file path=ppt/tags/tag33.xml><?xml version="1.0" encoding="utf-8"?>
<p:tagLst xmlns:a="http://schemas.openxmlformats.org/drawingml/2006/main" xmlns:r="http://schemas.openxmlformats.org/officeDocument/2006/relationships" xmlns:p="http://schemas.openxmlformats.org/presentationml/2006/main">
  <p:tag name="KSO_WM_DIAGRAM_VIRTUALLY_FRAME" val="{&quot;height&quot;:410.5,&quot;left&quot;:71.7,&quot;top&quot;:128.3,&quot;width&quot;:799.3638305664062}"/>
</p:tagLst>
</file>

<file path=ppt/tags/tag34.xml><?xml version="1.0" encoding="utf-8"?>
<p:tagLst xmlns:a="http://schemas.openxmlformats.org/drawingml/2006/main" xmlns:r="http://schemas.openxmlformats.org/officeDocument/2006/relationships" xmlns:p="http://schemas.openxmlformats.org/presentationml/2006/main">
  <p:tag name="KSO_WM_DIAGRAM_VIRTUALLY_FRAME" val="{&quot;height&quot;:410.5,&quot;left&quot;:71.7,&quot;top&quot;:128.3,&quot;width&quot;:799.3638305664062}"/>
</p:tagLst>
</file>

<file path=ppt/tags/tag35.xml><?xml version="1.0" encoding="utf-8"?>
<p:tagLst xmlns:a="http://schemas.openxmlformats.org/drawingml/2006/main" xmlns:r="http://schemas.openxmlformats.org/officeDocument/2006/relationships" xmlns:p="http://schemas.openxmlformats.org/presentationml/2006/main">
  <p:tag name="KSO_WM_DIAGRAM_VIRTUALLY_FRAME" val="{&quot;height&quot;:410.5,&quot;left&quot;:71.7,&quot;top&quot;:128.3,&quot;width&quot;:799.3638305664062}"/>
</p:tagLst>
</file>

<file path=ppt/tags/tag36.xml><?xml version="1.0" encoding="utf-8"?>
<p:tagLst xmlns:a="http://schemas.openxmlformats.org/drawingml/2006/main" xmlns:r="http://schemas.openxmlformats.org/officeDocument/2006/relationships" xmlns:p="http://schemas.openxmlformats.org/presentationml/2006/main">
  <p:tag name="KSO_WM_DIAGRAM_VIRTUALLY_FRAME" val="{&quot;height&quot;:410.5,&quot;left&quot;:71.7,&quot;top&quot;:128.3,&quot;width&quot;:799.3638305664062}"/>
</p:tagLst>
</file>

<file path=ppt/tags/tag37.xml><?xml version="1.0" encoding="utf-8"?>
<p:tagLst xmlns:a="http://schemas.openxmlformats.org/drawingml/2006/main" xmlns:r="http://schemas.openxmlformats.org/officeDocument/2006/relationships" xmlns:p="http://schemas.openxmlformats.org/presentationml/2006/main">
  <p:tag name="KSO_WM_DIAGRAM_VIRTUALLY_FRAME" val="{&quot;height&quot;:410.5,&quot;left&quot;:71.7,&quot;top&quot;:128.3,&quot;width&quot;:799.3638305664062}"/>
</p:tagLst>
</file>

<file path=ppt/tags/tag38.xml><?xml version="1.0" encoding="utf-8"?>
<p:tagLst xmlns:a="http://schemas.openxmlformats.org/drawingml/2006/main" xmlns:r="http://schemas.openxmlformats.org/officeDocument/2006/relationships" xmlns:p="http://schemas.openxmlformats.org/presentationml/2006/main">
  <p:tag name="KSO_WM_DIAGRAM_VIRTUALLY_FRAME" val="{&quot;height&quot;:410.5,&quot;left&quot;:71.7,&quot;top&quot;:128.3,&quot;width&quot;:799.3638305664062}"/>
</p:tagLst>
</file>

<file path=ppt/tags/tag39.xml><?xml version="1.0" encoding="utf-8"?>
<p:tagLst xmlns:a="http://schemas.openxmlformats.org/drawingml/2006/main" xmlns:r="http://schemas.openxmlformats.org/officeDocument/2006/relationships" xmlns:p="http://schemas.openxmlformats.org/presentationml/2006/main">
  <p:tag name="KSO_WM_DIAGRAM_VIRTUALLY_FRAME" val="{&quot;height&quot;:410.5,&quot;left&quot;:71.7,&quot;top&quot;:128.3,&quot;width&quot;:799.3638305664062}"/>
</p:tagLst>
</file>

<file path=ppt/tags/tag40.xml><?xml version="1.0" encoding="utf-8"?>
<p:tagLst xmlns:a="http://schemas.openxmlformats.org/drawingml/2006/main" xmlns:r="http://schemas.openxmlformats.org/officeDocument/2006/relationships" xmlns:p="http://schemas.openxmlformats.org/presentationml/2006/main">
  <p:tag name="KSO_WM_DIAGRAM_VIRTUALLY_FRAME" val="{&quot;height&quot;:410.5,&quot;left&quot;:71.7,&quot;top&quot;:128.3,&quot;width&quot;:799.3638305664062}"/>
</p:tagLst>
</file>

<file path=ppt/tags/tag41.xml><?xml version="1.0" encoding="utf-8"?>
<p:tagLst xmlns:a="http://schemas.openxmlformats.org/drawingml/2006/main" xmlns:r="http://schemas.openxmlformats.org/officeDocument/2006/relationships" xmlns:p="http://schemas.openxmlformats.org/presentationml/2006/main">
  <p:tag name="KSO_WM_DIAGRAM_VIRTUALLY_FRAME" val="{&quot;height&quot;:410.5,&quot;left&quot;:71.7,&quot;top&quot;:128.3,&quot;width&quot;:799.3638305664062}"/>
</p:tagLst>
</file>

<file path=ppt/tags/tag42.xml><?xml version="1.0" encoding="utf-8"?>
<p:tagLst xmlns:a="http://schemas.openxmlformats.org/drawingml/2006/main" xmlns:r="http://schemas.openxmlformats.org/officeDocument/2006/relationships" xmlns:p="http://schemas.openxmlformats.org/presentationml/2006/main">
  <p:tag name="KSO_WM_DIAGRAM_VIRTUALLY_FRAME" val="{&quot;height&quot;:410.5,&quot;left&quot;:71.7,&quot;top&quot;:128.3,&quot;width&quot;:799.3638305664062}"/>
</p:tagLst>
</file>

<file path=ppt/tags/tag43.xml><?xml version="1.0" encoding="utf-8"?>
<p:tagLst xmlns:a="http://schemas.openxmlformats.org/drawingml/2006/main" xmlns:r="http://schemas.openxmlformats.org/officeDocument/2006/relationships" xmlns:p="http://schemas.openxmlformats.org/presentationml/2006/main">
  <p:tag name="KSO_WM_DIAGRAM_VIRTUALLY_FRAME" val="{&quot;height&quot;:410.5,&quot;left&quot;:71.7,&quot;top&quot;:128.3,&quot;width&quot;:799.3638582677165}"/>
</p:tagLst>
</file>

<file path=ppt/tags/tag44.xml><?xml version="1.0" encoding="utf-8"?>
<p:tagLst xmlns:a="http://schemas.openxmlformats.org/drawingml/2006/main" xmlns:r="http://schemas.openxmlformats.org/officeDocument/2006/relationships" xmlns:p="http://schemas.openxmlformats.org/presentationml/2006/main">
  <p:tag name="KSO_WM_DIAGRAM_VIRTUALLY_FRAME" val="{&quot;height&quot;:410.5,&quot;left&quot;:71.7,&quot;top&quot;:128.3,&quot;width&quot;:799.3638582677165}"/>
</p:tagLst>
</file>

<file path=ppt/tags/tag45.xml><?xml version="1.0" encoding="utf-8"?>
<p:tagLst xmlns:a="http://schemas.openxmlformats.org/drawingml/2006/main" xmlns:r="http://schemas.openxmlformats.org/officeDocument/2006/relationships" xmlns:p="http://schemas.openxmlformats.org/presentationml/2006/main">
  <p:tag name="KSO_WM_DIAGRAM_VIRTUALLY_FRAME" val="{&quot;height&quot;:410.5,&quot;left&quot;:71.7,&quot;top&quot;:128.3,&quot;width&quot;:799.3638582677165}"/>
</p:tagLst>
</file>

<file path=ppt/tags/tag46.xml><?xml version="1.0" encoding="utf-8"?>
<p:tagLst xmlns:a="http://schemas.openxmlformats.org/drawingml/2006/main" xmlns:r="http://schemas.openxmlformats.org/officeDocument/2006/relationships" xmlns:p="http://schemas.openxmlformats.org/presentationml/2006/main">
  <p:tag name="KSO_WM_DIAGRAM_VIRTUALLY_FRAME" val="{&quot;height&quot;:410.5,&quot;left&quot;:71.7,&quot;top&quot;:128.3,&quot;width&quot;:799.3638582677165}"/>
</p:tagLst>
</file>

<file path=ppt/tags/tag47.xml><?xml version="1.0" encoding="utf-8"?>
<p:tagLst xmlns:a="http://schemas.openxmlformats.org/drawingml/2006/main" xmlns:r="http://schemas.openxmlformats.org/officeDocument/2006/relationships" xmlns:p="http://schemas.openxmlformats.org/presentationml/2006/main">
  <p:tag name="KSO_WM_DIAGRAM_VIRTUALLY_FRAME" val="{&quot;height&quot;:410.5,&quot;left&quot;:71.7,&quot;top&quot;:128.3,&quot;width&quot;:799.3638582677165}"/>
</p:tagLst>
</file>

<file path=ppt/tags/tag48.xml><?xml version="1.0" encoding="utf-8"?>
<p:tagLst xmlns:a="http://schemas.openxmlformats.org/drawingml/2006/main" xmlns:r="http://schemas.openxmlformats.org/officeDocument/2006/relationships" xmlns:p="http://schemas.openxmlformats.org/presentationml/2006/main">
  <p:tag name="KSO_WM_DIAGRAM_VIRTUALLY_FRAME" val="{&quot;height&quot;:410.5,&quot;left&quot;:71.7,&quot;top&quot;:128.3,&quot;width&quot;:799.3638582677165}"/>
</p:tagLst>
</file>

<file path=ppt/tags/tag49.xml><?xml version="1.0" encoding="utf-8"?>
<p:tagLst xmlns:a="http://schemas.openxmlformats.org/drawingml/2006/main" xmlns:r="http://schemas.openxmlformats.org/officeDocument/2006/relationships" xmlns:p="http://schemas.openxmlformats.org/presentationml/2006/main">
  <p:tag name="KSO_WM_DIAGRAM_VIRTUALLY_FRAME" val="{&quot;height&quot;:301.5377165354331,&quot;left&quot;:406.06401574803147,&quot;top&quot;:132.87094488188978,&quot;width&quot;:520.1771653543307}"/>
</p:tagLst>
</file>

<file path=ppt/tags/tag50.xml><?xml version="1.0" encoding="utf-8"?>
<p:tagLst xmlns:a="http://schemas.openxmlformats.org/drawingml/2006/main" xmlns:r="http://schemas.openxmlformats.org/officeDocument/2006/relationships" xmlns:p="http://schemas.openxmlformats.org/presentationml/2006/main">
  <p:tag name="KSO_WM_DIAGRAM_VIRTUALLY_FRAME" val="{&quot;height&quot;:301.5377165354331,&quot;left&quot;:406.06401574803147,&quot;top&quot;:132.87094488188978,&quot;width&quot;:520.1771653543307}"/>
</p:tagLst>
</file>

<file path=ppt/tags/tag51.xml><?xml version="1.0" encoding="utf-8"?>
<p:tagLst xmlns:a="http://schemas.openxmlformats.org/drawingml/2006/main" xmlns:r="http://schemas.openxmlformats.org/officeDocument/2006/relationships" xmlns:p="http://schemas.openxmlformats.org/presentationml/2006/main">
  <p:tag name="KSO_WM_DIAGRAM_VIRTUALLY_FRAME" val="{&quot;height&quot;:301.5377165354331,&quot;left&quot;:406.06401574803147,&quot;top&quot;:132.87094488188978,&quot;width&quot;:520.1771653543307}"/>
</p:tagLst>
</file>

<file path=ppt/tags/tag52.xml><?xml version="1.0" encoding="utf-8"?>
<p:tagLst xmlns:a="http://schemas.openxmlformats.org/drawingml/2006/main" xmlns:r="http://schemas.openxmlformats.org/officeDocument/2006/relationships" xmlns:p="http://schemas.openxmlformats.org/presentationml/2006/main">
  <p:tag name="KSO_WM_DIAGRAM_VIRTUALLY_FRAME" val="{&quot;height&quot;:301.5377165354331,&quot;left&quot;:406.06401574803147,&quot;top&quot;:132.87094488188978,&quot;width&quot;:520.1771653543307}"/>
</p:tagLst>
</file>

<file path=ppt/tags/tag53.xml><?xml version="1.0" encoding="utf-8"?>
<p:tagLst xmlns:a="http://schemas.openxmlformats.org/drawingml/2006/main" xmlns:r="http://schemas.openxmlformats.org/officeDocument/2006/relationships" xmlns:p="http://schemas.openxmlformats.org/presentationml/2006/main">
  <p:tag name="KSO_WM_DIAGRAM_VIRTUALLY_FRAME" val="{&quot;height&quot;:301.5377165354331,&quot;left&quot;:406.06401574803147,&quot;top&quot;:132.87094488188978,&quot;width&quot;:520.1771653543307}"/>
</p:tagLst>
</file>

<file path=ppt/tags/tag54.xml><?xml version="1.0" encoding="utf-8"?>
<p:tagLst xmlns:a="http://schemas.openxmlformats.org/drawingml/2006/main" xmlns:r="http://schemas.openxmlformats.org/officeDocument/2006/relationships" xmlns:p="http://schemas.openxmlformats.org/presentationml/2006/main">
  <p:tag name="KSO_WM_DIAGRAM_VIRTUALLY_FRAME" val="{&quot;height&quot;:301.5377165354331,&quot;left&quot;:406.06401574803147,&quot;top&quot;:132.87094488188978,&quot;width&quot;:520.1771653543307}"/>
</p:tagLst>
</file>

<file path=ppt/tags/tag55.xml><?xml version="1.0" encoding="utf-8"?>
<p:tagLst xmlns:a="http://schemas.openxmlformats.org/drawingml/2006/main" xmlns:r="http://schemas.openxmlformats.org/officeDocument/2006/relationships" xmlns:p="http://schemas.openxmlformats.org/presentationml/2006/main">
  <p:tag name="KSO_WM_DIAGRAM_VIRTUALLY_FRAME" val="{&quot;height&quot;:301.5377165354331,&quot;left&quot;:406.06401574803147,&quot;top&quot;:132.87094488188978,&quot;width&quot;:520.1771653543307}"/>
</p:tagLst>
</file>

<file path=ppt/tags/tag56.xml><?xml version="1.0" encoding="utf-8"?>
<p:tagLst xmlns:a="http://schemas.openxmlformats.org/drawingml/2006/main" xmlns:r="http://schemas.openxmlformats.org/officeDocument/2006/relationships" xmlns:p="http://schemas.openxmlformats.org/presentationml/2006/main">
  <p:tag name="KSO_WM_DIAGRAM_VIRTUALLY_FRAME" val="{&quot;height&quot;:301.5377165354331,&quot;left&quot;:406.06401574803147,&quot;top&quot;:132.87094488188978,&quot;width&quot;:520.1771653543307}"/>
</p:tagLst>
</file>

<file path=ppt/tags/tag57.xml><?xml version="1.0" encoding="utf-8"?>
<p:tagLst xmlns:a="http://schemas.openxmlformats.org/drawingml/2006/main" xmlns:r="http://schemas.openxmlformats.org/officeDocument/2006/relationships" xmlns:p="http://schemas.openxmlformats.org/presentationml/2006/main">
  <p:tag name="KSO_WM_DIAGRAM_VIRTUALLY_FRAME" val="{&quot;height&quot;:301.5377165354331,&quot;left&quot;:406.06401574803147,&quot;top&quot;:132.87094488188978,&quot;width&quot;:520.1771653543307}"/>
</p:tagLst>
</file>

<file path=ppt/tags/tag58.xml><?xml version="1.0" encoding="utf-8"?>
<p:tagLst xmlns:a="http://schemas.openxmlformats.org/drawingml/2006/main" xmlns:r="http://schemas.openxmlformats.org/officeDocument/2006/relationships" xmlns:p="http://schemas.openxmlformats.org/presentationml/2006/main">
  <p:tag name="KSO_WM_DIAGRAM_VIRTUALLY_FRAME" val="{&quot;height&quot;:301.5377165354331,&quot;left&quot;:406.06401574803147,&quot;top&quot;:132.87094488188978,&quot;width&quot;:520.1771653543307}"/>
</p:tagLst>
</file>

<file path=ppt/tags/tag59.xml><?xml version="1.0" encoding="utf-8"?>
<p:tagLst xmlns:a="http://schemas.openxmlformats.org/drawingml/2006/main" xmlns:r="http://schemas.openxmlformats.org/officeDocument/2006/relationships" xmlns:p="http://schemas.openxmlformats.org/presentationml/2006/main">
  <p:tag name="KSO_WM_DIAGRAM_VIRTUALLY_FRAME" val="{&quot;height&quot;:301.5377165354331,&quot;left&quot;:406.06401574803147,&quot;top&quot;:132.87094488188978,&quot;width&quot;:520.1771653543307}"/>
</p:tagLst>
</file>

<file path=ppt/tags/tag60.xml><?xml version="1.0" encoding="utf-8"?>
<p:tagLst xmlns:a="http://schemas.openxmlformats.org/drawingml/2006/main" xmlns:r="http://schemas.openxmlformats.org/officeDocument/2006/relationships" xmlns:p="http://schemas.openxmlformats.org/presentationml/2006/main">
  <p:tag name="KSO_WM_DIAGRAM_VIRTUALLY_FRAME" val="{&quot;height&quot;:301.5377165354331,&quot;left&quot;:406.06401574803147,&quot;top&quot;:132.87094488188978,&quot;width&quot;:520.1771653543307}"/>
</p:tagLst>
</file>

<file path=ppt/tags/tag61.xml><?xml version="1.0" encoding="utf-8"?>
<p:tagLst xmlns:a="http://schemas.openxmlformats.org/drawingml/2006/main" xmlns:r="http://schemas.openxmlformats.org/officeDocument/2006/relationships" xmlns:p="http://schemas.openxmlformats.org/presentationml/2006/main">
  <p:tag name="KSO_WM_DIAGRAM_VIRTUALLY_FRAME" val="{&quot;height&quot;:301.5377165354331,&quot;left&quot;:406.06401574803147,&quot;top&quot;:132.87094488188978,&quot;width&quot;:520.1771653543307}"/>
</p:tagLst>
</file>

<file path=ppt/tags/tag62.xml><?xml version="1.0" encoding="utf-8"?>
<p:tagLst xmlns:a="http://schemas.openxmlformats.org/drawingml/2006/main" xmlns:r="http://schemas.openxmlformats.org/officeDocument/2006/relationships" xmlns:p="http://schemas.openxmlformats.org/presentationml/2006/main">
  <p:tag name="KSO_WM_DIAGRAM_VIRTUALLY_FRAME" val="{&quot;height&quot;:301.5377165354331,&quot;left&quot;:406.06401574803147,&quot;top&quot;:132.87094488188978,&quot;width&quot;:520.1771653543307}"/>
</p:tagLst>
</file>

<file path=ppt/tags/tag63.xml><?xml version="1.0" encoding="utf-8"?>
<p:tagLst xmlns:a="http://schemas.openxmlformats.org/drawingml/2006/main" xmlns:r="http://schemas.openxmlformats.org/officeDocument/2006/relationships" xmlns:p="http://schemas.openxmlformats.org/presentationml/2006/main">
  <p:tag name="KSO_WM_DIAGRAM_VIRTUALLY_FRAME" val="{&quot;height&quot;:301.5377165354331,&quot;left&quot;:406.06401574803147,&quot;top&quot;:132.87094488188978,&quot;width&quot;:520.1771653543307}"/>
</p:tagLst>
</file>

<file path=ppt/tags/tag64.xml><?xml version="1.0" encoding="utf-8"?>
<p:tagLst xmlns:a="http://schemas.openxmlformats.org/drawingml/2006/main" xmlns:r="http://schemas.openxmlformats.org/officeDocument/2006/relationships" xmlns:p="http://schemas.openxmlformats.org/presentationml/2006/main">
  <p:tag name="KSO_WM_DIAGRAM_VIRTUALLY_FRAME" val="{&quot;height&quot;:301.5377165354331,&quot;left&quot;:406.06401574803147,&quot;top&quot;:132.87094488188978,&quot;width&quot;:520.1771653543307}"/>
</p:tagLst>
</file>

<file path=ppt/tags/tag65.xml><?xml version="1.0" encoding="utf-8"?>
<p:tagLst xmlns:a="http://schemas.openxmlformats.org/drawingml/2006/main" xmlns:r="http://schemas.openxmlformats.org/officeDocument/2006/relationships" xmlns:p="http://schemas.openxmlformats.org/presentationml/2006/main">
  <p:tag name="KSO_WM_DIAGRAM_VIRTUALLY_FRAME" val="{&quot;height&quot;:398.31685039370075,&quot;left&quot;:49.00748031496063,&quot;top&quot;:103.25291338582676,&quot;width&quot;:875.1389763779529}"/>
</p:tagLst>
</file>

<file path=ppt/tags/tag66.xml><?xml version="1.0" encoding="utf-8"?>
<p:tagLst xmlns:a="http://schemas.openxmlformats.org/drawingml/2006/main" xmlns:r="http://schemas.openxmlformats.org/officeDocument/2006/relationships" xmlns:p="http://schemas.openxmlformats.org/presentationml/2006/main">
  <p:tag name="KSO_WM_DIAGRAM_VIRTUALLY_FRAME" val="{&quot;height&quot;:398.31685039370075,&quot;left&quot;:49.00748031496063,&quot;top&quot;:103.25291338582676,&quot;width&quot;:875.1389763779529}"/>
</p:tagLst>
</file>

<file path=ppt/tags/tag67.xml><?xml version="1.0" encoding="utf-8"?>
<p:tagLst xmlns:a="http://schemas.openxmlformats.org/drawingml/2006/main" xmlns:r="http://schemas.openxmlformats.org/officeDocument/2006/relationships" xmlns:p="http://schemas.openxmlformats.org/presentationml/2006/main">
  <p:tag name="KSO_WM_DIAGRAM_VIRTUALLY_FRAME" val="{&quot;height&quot;:398.31685039370075,&quot;left&quot;:49.00748031496063,&quot;top&quot;:103.25291338582676,&quot;width&quot;:875.1389763779529}"/>
</p:tagLst>
</file>

<file path=ppt/tags/tag68.xml><?xml version="1.0" encoding="utf-8"?>
<p:tagLst xmlns:a="http://schemas.openxmlformats.org/drawingml/2006/main" xmlns:r="http://schemas.openxmlformats.org/officeDocument/2006/relationships" xmlns:p="http://schemas.openxmlformats.org/presentationml/2006/main">
  <p:tag name="KSO_WM_DIAGRAM_VIRTUALLY_FRAME" val="{&quot;height&quot;:398.31685039370075,&quot;left&quot;:49.00748031496063,&quot;top&quot;:103.25291338582676,&quot;width&quot;:875.1389763779529}"/>
</p:tagLst>
</file>

<file path=ppt/tags/tag69.xml><?xml version="1.0" encoding="utf-8"?>
<p:tagLst xmlns:a="http://schemas.openxmlformats.org/drawingml/2006/main" xmlns:r="http://schemas.openxmlformats.org/officeDocument/2006/relationships" xmlns:p="http://schemas.openxmlformats.org/presentationml/2006/main">
  <p:tag name="KSO_WM_DIAGRAM_VIRTUALLY_FRAME" val="{&quot;height&quot;:398.31685039370075,&quot;left&quot;:49.00748031496063,&quot;top&quot;:103.25291338582676,&quot;width&quot;:875.1389763779529}"/>
</p:tagLst>
</file>

<file path=ppt/tags/tag70.xml><?xml version="1.0" encoding="utf-8"?>
<p:tagLst xmlns:a="http://schemas.openxmlformats.org/drawingml/2006/main" xmlns:r="http://schemas.openxmlformats.org/officeDocument/2006/relationships" xmlns:p="http://schemas.openxmlformats.org/presentationml/2006/main">
  <p:tag name="KSO_WM_DIAGRAM_VIRTUALLY_FRAME" val="{&quot;height&quot;:398.31685039370075,&quot;left&quot;:49.00748031496063,&quot;top&quot;:103.25291338582676,&quot;width&quot;:875.1389763779529}"/>
</p:tagLst>
</file>

<file path=ppt/tags/tag71.xml><?xml version="1.0" encoding="utf-8"?>
<p:tagLst xmlns:a="http://schemas.openxmlformats.org/drawingml/2006/main" xmlns:r="http://schemas.openxmlformats.org/officeDocument/2006/relationships" xmlns:p="http://schemas.openxmlformats.org/presentationml/2006/main">
  <p:tag name="KSO_WM_DIAGRAM_VIRTUALLY_FRAME" val="{&quot;height&quot;:398.31685039370075,&quot;left&quot;:49.00748031496063,&quot;top&quot;:103.25291338582676,&quot;width&quot;:875.1389763779529}"/>
</p:tagLst>
</file>

<file path=ppt/tags/tag72.xml><?xml version="1.0" encoding="utf-8"?>
<p:tagLst xmlns:a="http://schemas.openxmlformats.org/drawingml/2006/main" xmlns:r="http://schemas.openxmlformats.org/officeDocument/2006/relationships" xmlns:p="http://schemas.openxmlformats.org/presentationml/2006/main">
  <p:tag name="KSO_WM_DIAGRAM_VIRTUALLY_FRAME" val="{&quot;height&quot;:398.31685039370075,&quot;left&quot;:49.00748031496063,&quot;top&quot;:103.25291338582676,&quot;width&quot;:875.1389763779529}"/>
</p:tagLst>
</file>

<file path=ppt/tags/tag73.xml><?xml version="1.0" encoding="utf-8"?>
<p:tagLst xmlns:a="http://schemas.openxmlformats.org/drawingml/2006/main" xmlns:r="http://schemas.openxmlformats.org/officeDocument/2006/relationships" xmlns:p="http://schemas.openxmlformats.org/presentationml/2006/main">
  <p:tag name="KSO_WM_DIAGRAM_VIRTUALLY_FRAME" val="{&quot;height&quot;:409.75496062992124,&quot;left&quot;:412.21740157480315,&quot;top&quot;:100.84,&quot;width&quot;:556.3684251968505}"/>
</p:tagLst>
</file>

<file path=ppt/tags/tag74.xml><?xml version="1.0" encoding="utf-8"?>
<p:tagLst xmlns:a="http://schemas.openxmlformats.org/drawingml/2006/main" xmlns:r="http://schemas.openxmlformats.org/officeDocument/2006/relationships" xmlns:p="http://schemas.openxmlformats.org/presentationml/2006/main">
  <p:tag name="KSO_WM_DIAGRAM_VIRTUALLY_FRAME" val="{&quot;height&quot;:409.75496062992124,&quot;left&quot;:412.21740157480315,&quot;top&quot;:100.84,&quot;width&quot;:556.3684251968505}"/>
</p:tagLst>
</file>

<file path=ppt/tags/tag75.xml><?xml version="1.0" encoding="utf-8"?>
<p:tagLst xmlns:a="http://schemas.openxmlformats.org/drawingml/2006/main" xmlns:r="http://schemas.openxmlformats.org/officeDocument/2006/relationships" xmlns:p="http://schemas.openxmlformats.org/presentationml/2006/main">
  <p:tag name="KSO_WM_DIAGRAM_VIRTUALLY_FRAME" val="{&quot;height&quot;:409.75496062992124,&quot;left&quot;:412.21740157480315,&quot;top&quot;:100.84,&quot;width&quot;:556.3684251968505}"/>
</p:tagLst>
</file>

<file path=ppt/tags/tag76.xml><?xml version="1.0" encoding="utf-8"?>
<p:tagLst xmlns:a="http://schemas.openxmlformats.org/drawingml/2006/main" xmlns:r="http://schemas.openxmlformats.org/officeDocument/2006/relationships" xmlns:p="http://schemas.openxmlformats.org/presentationml/2006/main">
  <p:tag name="KSO_WM_DIAGRAM_VIRTUALLY_FRAME" val="{&quot;height&quot;:409.75496062992124,&quot;left&quot;:412.21740157480315,&quot;top&quot;:100.84,&quot;width&quot;:556.3684251968505}"/>
</p:tagLst>
</file>

<file path=ppt/tags/tag77.xml><?xml version="1.0" encoding="utf-8"?>
<p:tagLst xmlns:a="http://schemas.openxmlformats.org/drawingml/2006/main" xmlns:r="http://schemas.openxmlformats.org/officeDocument/2006/relationships" xmlns:p="http://schemas.openxmlformats.org/presentationml/2006/main">
  <p:tag name="KSO_WM_DIAGRAM_VIRTUALLY_FRAME" val="{&quot;height&quot;:301.5377165354331,&quot;left&quot;:406.06401574803147,&quot;top&quot;:132.87094488188978,&quot;width&quot;:520.1771653543307}"/>
</p:tagLst>
</file>

<file path=ppt/tags/tag78.xml><?xml version="1.0" encoding="utf-8"?>
<p:tagLst xmlns:a="http://schemas.openxmlformats.org/drawingml/2006/main" xmlns:r="http://schemas.openxmlformats.org/officeDocument/2006/relationships" xmlns:p="http://schemas.openxmlformats.org/presentationml/2006/main">
  <p:tag name="KSO_WM_DIAGRAM_VIRTUALLY_FRAME" val="{&quot;height&quot;:301.5377165354331,&quot;left&quot;:406.06401574803147,&quot;top&quot;:132.87094488188978,&quot;width&quot;:520.1771653543307}"/>
</p:tagLst>
</file>

<file path=ppt/tags/tag79.xml><?xml version="1.0" encoding="utf-8"?>
<p:tagLst xmlns:a="http://schemas.openxmlformats.org/drawingml/2006/main" xmlns:r="http://schemas.openxmlformats.org/officeDocument/2006/relationships" xmlns:p="http://schemas.openxmlformats.org/presentationml/2006/main">
  <p:tag name="KSO_WM_DIAGRAM_VIRTUALLY_FRAME" val="{&quot;height&quot;:301.5377165354331,&quot;left&quot;:406.06401574803147,&quot;top&quot;:132.87094488188978,&quot;width&quot;:520.1771653543307}"/>
</p:tagLst>
</file>

<file path=ppt/tags/tag80.xml><?xml version="1.0" encoding="utf-8"?>
<p:tagLst xmlns:a="http://schemas.openxmlformats.org/drawingml/2006/main" xmlns:r="http://schemas.openxmlformats.org/officeDocument/2006/relationships" xmlns:p="http://schemas.openxmlformats.org/presentationml/2006/main">
  <p:tag name="KSO_WM_DIAGRAM_VIRTUALLY_FRAME" val="{&quot;height&quot;:301.5377165354331,&quot;left&quot;:406.06401574803147,&quot;top&quot;:132.87094488188978,&quot;width&quot;:520.1771653543307}"/>
</p:tagLst>
</file>

<file path=ppt/tags/tag81.xml><?xml version="1.0" encoding="utf-8"?>
<p:tagLst xmlns:a="http://schemas.openxmlformats.org/drawingml/2006/main" xmlns:r="http://schemas.openxmlformats.org/officeDocument/2006/relationships" xmlns:p="http://schemas.openxmlformats.org/presentationml/2006/main">
  <p:tag name="KSO_WM_DIAGRAM_VIRTUALLY_FRAME" val="{&quot;height&quot;:301.5377165354331,&quot;left&quot;:406.06401574803147,&quot;top&quot;:132.87094488188978,&quot;width&quot;:520.1771653543307}"/>
</p:tagLst>
</file>

<file path=ppt/tags/tag82.xml><?xml version="1.0" encoding="utf-8"?>
<p:tagLst xmlns:a="http://schemas.openxmlformats.org/drawingml/2006/main" xmlns:r="http://schemas.openxmlformats.org/officeDocument/2006/relationships" xmlns:p="http://schemas.openxmlformats.org/presentationml/2006/main">
  <p:tag name="KSO_WM_DIAGRAM_VIRTUALLY_FRAME" val="{&quot;height&quot;:301.5377165354331,&quot;left&quot;:406.06401574803147,&quot;top&quot;:132.87094488188978,&quot;width&quot;:520.1771653543307}"/>
</p:tagLst>
</file>

<file path=ppt/tags/tag83.xml><?xml version="1.0" encoding="utf-8"?>
<p:tagLst xmlns:a="http://schemas.openxmlformats.org/drawingml/2006/main" xmlns:r="http://schemas.openxmlformats.org/officeDocument/2006/relationships" xmlns:p="http://schemas.openxmlformats.org/presentationml/2006/main">
  <p:tag name="KSO_WM_DIAGRAM_VIRTUALLY_FRAME" val="{&quot;height&quot;:301.5377165354331,&quot;left&quot;:406.06401574803147,&quot;top&quot;:132.87094488188978,&quot;width&quot;:520.1771653543307}"/>
</p:tagLst>
</file>

<file path=ppt/tags/tag84.xml><?xml version="1.0" encoding="utf-8"?>
<p:tagLst xmlns:a="http://schemas.openxmlformats.org/drawingml/2006/main" xmlns:r="http://schemas.openxmlformats.org/officeDocument/2006/relationships" xmlns:p="http://schemas.openxmlformats.org/presentationml/2006/main">
  <p:tag name="KSO_WM_DIAGRAM_VIRTUALLY_FRAME" val="{&quot;height&quot;:301.5377165354331,&quot;left&quot;:406.06401574803147,&quot;top&quot;:132.87094488188978,&quot;width&quot;:520.1771653543307}"/>
</p:tagLst>
</file>

<file path=ppt/tags/tag85.xml><?xml version="1.0" encoding="utf-8"?>
<p:tagLst xmlns:a="http://schemas.openxmlformats.org/drawingml/2006/main" xmlns:r="http://schemas.openxmlformats.org/officeDocument/2006/relationships" xmlns:p="http://schemas.openxmlformats.org/presentationml/2006/main">
  <p:tag name="KSO_WM_DIAGRAM_VIRTUALLY_FRAME" val="{&quot;height&quot;:301.5377165354331,&quot;left&quot;:406.06401574803147,&quot;top&quot;:132.87094488188978,&quot;width&quot;:520.1771653543307}"/>
</p:tagLst>
</file>

<file path=ppt/tags/tag86.xml><?xml version="1.0" encoding="utf-8"?>
<p:tagLst xmlns:a="http://schemas.openxmlformats.org/drawingml/2006/main" xmlns:r="http://schemas.openxmlformats.org/officeDocument/2006/relationships" xmlns:p="http://schemas.openxmlformats.org/presentationml/2006/main">
  <p:tag name="KSO_WM_DIAGRAM_VIRTUALLY_FRAME" val="{&quot;height&quot;:301.5377165354331,&quot;left&quot;:406.06401574803147,&quot;top&quot;:132.87094488188978,&quot;width&quot;:520.1771653543307}"/>
</p:tagLst>
</file>

<file path=ppt/tags/tag87.xml><?xml version="1.0" encoding="utf-8"?>
<p:tagLst xmlns:a="http://schemas.openxmlformats.org/drawingml/2006/main" xmlns:r="http://schemas.openxmlformats.org/officeDocument/2006/relationships" xmlns:p="http://schemas.openxmlformats.org/presentationml/2006/main">
  <p:tag name="KSO_WM_DIAGRAM_VIRTUALLY_FRAME" val="{&quot;height&quot;:301.5377165354331,&quot;left&quot;:406.06401574803147,&quot;top&quot;:132.87094488188978,&quot;width&quot;:520.1771653543307}"/>
</p:tagLst>
</file>

<file path=ppt/tags/tag88.xml><?xml version="1.0" encoding="utf-8"?>
<p:tagLst xmlns:a="http://schemas.openxmlformats.org/drawingml/2006/main" xmlns:r="http://schemas.openxmlformats.org/officeDocument/2006/relationships" xmlns:p="http://schemas.openxmlformats.org/presentationml/2006/main">
  <p:tag name="KSO_WM_DIAGRAM_VIRTUALLY_FRAME" val="{&quot;height&quot;:301.5377165354331,&quot;left&quot;:406.06401574803147,&quot;top&quot;:132.87094488188978,&quot;width&quot;:520.1771653543307}"/>
</p:tagLst>
</file>

<file path=ppt/tags/tag89.xml><?xml version="1.0" encoding="utf-8"?>
<p:tagLst xmlns:a="http://schemas.openxmlformats.org/drawingml/2006/main" xmlns:r="http://schemas.openxmlformats.org/officeDocument/2006/relationships" xmlns:p="http://schemas.openxmlformats.org/presentationml/2006/main">
  <p:tag name="KSO_WM_DIAGRAM_VIRTUALLY_FRAME" val="{&quot;height&quot;:301.5377165354331,&quot;left&quot;:406.06401574803147,&quot;top&quot;:132.87094488188978,&quot;width&quot;:520.1771653543307}"/>
</p:tagLst>
</file>

<file path=ppt/tags/tag90.xml><?xml version="1.0" encoding="utf-8"?>
<p:tagLst xmlns:a="http://schemas.openxmlformats.org/drawingml/2006/main" xmlns:r="http://schemas.openxmlformats.org/officeDocument/2006/relationships" xmlns:p="http://schemas.openxmlformats.org/presentationml/2006/main">
  <p:tag name="KSO_WM_DIAGRAM_VIRTUALLY_FRAME" val="{&quot;height&quot;:301.5377165354331,&quot;left&quot;:406.06401574803147,&quot;top&quot;:132.87094488188978,&quot;width&quot;:520.1771653543307}"/>
</p:tagLst>
</file>

<file path=ppt/tags/tag91.xml><?xml version="1.0" encoding="utf-8"?>
<p:tagLst xmlns:a="http://schemas.openxmlformats.org/drawingml/2006/main" xmlns:r="http://schemas.openxmlformats.org/officeDocument/2006/relationships" xmlns:p="http://schemas.openxmlformats.org/presentationml/2006/main">
  <p:tag name="KSO_WM_DIAGRAM_VIRTUALLY_FRAME" val="{&quot;height&quot;:301.5377165354331,&quot;left&quot;:406.06401574803147,&quot;top&quot;:132.87094488188978,&quot;width&quot;:520.1771653543307}"/>
</p:tagLst>
</file>

<file path=ppt/tags/tag92.xml><?xml version="1.0" encoding="utf-8"?>
<p:tagLst xmlns:a="http://schemas.openxmlformats.org/drawingml/2006/main" xmlns:r="http://schemas.openxmlformats.org/officeDocument/2006/relationships" xmlns:p="http://schemas.openxmlformats.org/presentationml/2006/main">
  <p:tag name="KSO_WM_DIAGRAM_VIRTUALLY_FRAME" val="{&quot;height&quot;:301.5377165354331,&quot;left&quot;:406.06401574803147,&quot;top&quot;:132.87094488188978,&quot;width&quot;:520.1771653543307}"/>
</p:tagLst>
</file>

<file path=ppt/theme/theme1.xml><?xml version="1.0" encoding="utf-8"?>
<a:theme xmlns:a="http://schemas.openxmlformats.org/drawingml/2006/main" name="style-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4A2E87CC028834B9BA9E2783CC7F26B" ma:contentTypeVersion="12" ma:contentTypeDescription="Create a new document." ma:contentTypeScope="" ma:versionID="bbe5b662eb2e887e3c17af598bd719ba">
  <xsd:schema xmlns:xsd="http://www.w3.org/2001/XMLSchema" xmlns:xs="http://www.w3.org/2001/XMLSchema" xmlns:p="http://schemas.microsoft.com/office/2006/metadata/properties" xmlns:ns2="715fcdb6-58ff-4d84-993c-bb26a5b54815" xmlns:ns3="cfab5f87-ed30-4dbb-a820-4234a14babf6" xmlns:ns4="b872a7c1-ed7f-4c06-9e7d-9181e1c04fc6" targetNamespace="http://schemas.microsoft.com/office/2006/metadata/properties" ma:root="true" ma:fieldsID="f12922e6213c5b8adf0b18a1fa95ef00" ns2:_="" ns3:_="" ns4:_="">
    <xsd:import namespace="715fcdb6-58ff-4d84-993c-bb26a5b54815"/>
    <xsd:import namespace="cfab5f87-ed30-4dbb-a820-4234a14babf6"/>
    <xsd:import namespace="b872a7c1-ed7f-4c06-9e7d-9181e1c04fc6"/>
    <xsd:element name="properties">
      <xsd:complexType>
        <xsd:sequence>
          <xsd:element name="documentManagement">
            <xsd:complexType>
              <xsd:all>
                <xsd:element ref="ns2:WMOWFApprovalStatus" minOccurs="0"/>
                <xsd:element ref="ns3:_dlc_DocId" minOccurs="0"/>
                <xsd:element ref="ns3:_dlc_DocIdUrl" minOccurs="0"/>
                <xsd:element ref="ns3:_dlc_DocIdPersistId" minOccurs="0"/>
                <xsd:element ref="ns4:MediaServiceMetadata" minOccurs="0"/>
                <xsd:element ref="ns4:MediaServiceFastMetadata" minOccurs="0"/>
                <xsd:element ref="ns4:MediaServiceSearchProperties" minOccurs="0"/>
                <xsd:element ref="ns4:MediaServiceDateTaken" minOccurs="0"/>
                <xsd:element ref="ns4:MediaServiceGenerationTime" minOccurs="0"/>
                <xsd:element ref="ns4:MediaServiceEventHashCode" minOccurs="0"/>
                <xsd:element ref="ns4:MediaLengthInSeconds" minOccurs="0"/>
                <xsd:element ref="ns4:MediaServiceBillingMetadata" minOccurs="0"/>
                <xsd:element ref="ns4:lcf76f155ced4ddcb4097134ff3c332f" minOccurs="0"/>
                <xsd:element ref="ns3:TaxCatchAll"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5fcdb6-58ff-4d84-993c-bb26a5b54815" elementFormDefault="qualified">
    <xsd:import namespace="http://schemas.microsoft.com/office/2006/documentManagement/types"/>
    <xsd:import namespace="http://schemas.microsoft.com/office/infopath/2007/PartnerControls"/>
    <xsd:element name="WMOWFApprovalStatus" ma:index="2" nillable="true" ma:displayName="Workflow Approval Status" ma:default="Not Submitted" ma:format="Dropdown" ma:internalName="WMOWFApprovalStatus" ma:readOnly="false">
      <xsd:simpleType>
        <xsd:restriction base="dms:Choice">
          <xsd:enumeration value="Not Submitted"/>
          <xsd:enumeration value="Pending for Review"/>
          <xsd:enumeration value="Pending for Consolidation"/>
          <xsd:enumeration value="Pending for Approval"/>
          <xsd:enumeration value="Approved"/>
          <xsd:enumeration value="Rejected by Approver"/>
          <xsd:enumeration value="Cancelled by Requestor"/>
          <xsd:enumeration value="In Progress"/>
        </xsd:restriction>
      </xsd:simpleType>
    </xsd:element>
  </xsd:schema>
  <xsd:schema xmlns:xsd="http://www.w3.org/2001/XMLSchema" xmlns:xs="http://www.w3.org/2001/XMLSchema" xmlns:dms="http://schemas.microsoft.com/office/2006/documentManagement/types" xmlns:pc="http://schemas.microsoft.com/office/infopath/2007/PartnerControls" targetNamespace="cfab5f87-ed30-4dbb-a820-4234a14babf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2" nillable="true" ma:displayName="Taxonomy Catch All Column" ma:hidden="true" ma:list="{fd78e92c-8460-44ab-956c-91a660f35408}" ma:internalName="TaxCatchAll" ma:showField="CatchAllData" ma:web="cfab5f87-ed30-4dbb-a820-4234a14babf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872a7c1-ed7f-4c06-9e7d-9181e1c04fc6"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2a3b380-abf6-46f2-87bb-c2c114de1c9e"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SharedContentType xmlns="Microsoft.SharePoint.Taxonomy.ContentTypeSync" SourceId="92a3b380-abf6-46f2-87bb-c2c114de1c9e" ContentTypeId="0x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TaxCatchAll xmlns="cfab5f87-ed30-4dbb-a820-4234a14babf6" xsi:nil="true"/>
    <lcf76f155ced4ddcb4097134ff3c332f xmlns="b872a7c1-ed7f-4c06-9e7d-9181e1c04fc6">
      <Terms xmlns="http://schemas.microsoft.com/office/infopath/2007/PartnerControls"/>
    </lcf76f155ced4ddcb4097134ff3c332f>
    <WMOWFApprovalStatus xmlns="715fcdb6-58ff-4d84-993c-bb26a5b54815">Not Submitted</WMOWFApprovalStatus>
    <_dlc_DocId xmlns="cfab5f87-ed30-4dbb-a820-4234a14babf6">X6PPVAVDZMSZ-613157859-13502</_dlc_DocId>
    <_dlc_DocIdUrl xmlns="cfab5f87-ed30-4dbb-a820-4234a14babf6">
      <Url>https://wmoomm.sharepoint.com/sites/Collaboration/_layouts/15/DocIdRedir.aspx?ID=X6PPVAVDZMSZ-613157859-13502</Url>
      <Description>X6PPVAVDZMSZ-613157859-13502</Description>
    </_dlc_DocIdUrl>
  </documentManagement>
</p:properties>
</file>

<file path=customXml/itemProps1.xml><?xml version="1.0" encoding="utf-8"?>
<ds:datastoreItem xmlns:ds="http://schemas.openxmlformats.org/officeDocument/2006/customXml" ds:itemID="{12C0BBE5-025D-4C3A-AADD-760356369F8E}"/>
</file>

<file path=customXml/itemProps2.xml><?xml version="1.0" encoding="utf-8"?>
<ds:datastoreItem xmlns:ds="http://schemas.openxmlformats.org/officeDocument/2006/customXml" ds:itemID="{F7F07B86-D37A-48AB-87A9-88F76EFDAD12}"/>
</file>

<file path=customXml/itemProps3.xml><?xml version="1.0" encoding="utf-8"?>
<ds:datastoreItem xmlns:ds="http://schemas.openxmlformats.org/officeDocument/2006/customXml" ds:itemID="{9CA2D43A-0585-4DE7-AA46-14C275F22787}"/>
</file>

<file path=customXml/itemProps4.xml><?xml version="1.0" encoding="utf-8"?>
<ds:datastoreItem xmlns:ds="http://schemas.openxmlformats.org/officeDocument/2006/customXml" ds:itemID="{F1043E80-6C67-48F5-8BC4-D9B1378CC630}"/>
</file>

<file path=customXml/itemProps5.xml><?xml version="1.0" encoding="utf-8"?>
<ds:datastoreItem xmlns:ds="http://schemas.openxmlformats.org/officeDocument/2006/customXml" ds:itemID="{0762F19C-28BA-42F7-89D6-652F148761F2}"/>
</file>

<file path=docProps/app.xml><?xml version="1.0" encoding="utf-8"?>
<Properties xmlns="http://schemas.openxmlformats.org/officeDocument/2006/extended-properties" xmlns:vt="http://schemas.openxmlformats.org/officeDocument/2006/docPropsVTypes">
  <TotalTime>232</TotalTime>
  <Words>2325</Words>
  <Application>Microsoft Office PowerPoint</Application>
  <PresentationFormat>自定义</PresentationFormat>
  <Paragraphs>234</Paragraphs>
  <Slides>18</Slides>
  <Notes>18</Notes>
  <HiddenSlides>0</HiddenSlides>
  <MMClips>0</MMClips>
  <ScaleCrop>false</ScaleCrop>
  <HeadingPairs>
    <vt:vector size="4" baseType="variant">
      <vt:variant>
        <vt:lpstr>主题</vt:lpstr>
      </vt:variant>
      <vt:variant>
        <vt:i4>1</vt:i4>
      </vt:variant>
      <vt:variant>
        <vt:lpstr>幻灯片标题</vt:lpstr>
      </vt:variant>
      <vt:variant>
        <vt:i4>18</vt:i4>
      </vt:variant>
    </vt:vector>
  </HeadingPairs>
  <TitlesOfParts>
    <vt:vector size="19" baseType="lpstr">
      <vt:lpstr>style-2</vt:lpstr>
      <vt:lpstr>PowerPoint 演示文稿</vt:lpstr>
      <vt:lpstr>PowerPoint 演示文稿</vt:lpstr>
      <vt:lpstr>Instrument Review</vt:lpstr>
      <vt:lpstr>PowerPoint 演示文稿</vt:lpstr>
      <vt:lpstr>Improved On-Orbit Bad Pixel Flagging Algorithm</vt:lpstr>
      <vt:lpstr>Improved On-Orbit Dark Current Analysis Method</vt:lpstr>
      <vt:lpstr>Optimized SNR Fitting Method</vt:lpstr>
      <vt:lpstr>Monitoring Wavelength Shift Stability via On-Board Calibration</vt:lpstr>
      <vt:lpstr>Monitoring Responsivity degradation via On-Board Reference Panels</vt:lpstr>
      <vt:lpstr>Tangent Height Correction via Knee Point Method (Liu Song)</vt:lpstr>
      <vt:lpstr>Tangent Point Positioning and Tangent Height Correction</vt:lpstr>
      <vt:lpstr>PowerPoint 演示文稿</vt:lpstr>
      <vt:lpstr>Carrying Out Limb OMB Monitoring</vt:lpstr>
      <vt:lpstr>Carrying Out Limb Cross-Calibration</vt:lpstr>
      <vt:lpstr>OMS-L Ozone Profile Products (Liu Song)</vt:lpstr>
      <vt:lpstr>PowerPoint 演示文稿</vt:lpstr>
      <vt:lpstr>Summary and Future Work</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A3028</dc:creator>
  <cp:lastModifiedBy>李元(拟稿)</cp:lastModifiedBy>
  <cp:revision>331</cp:revision>
  <dcterms:created xsi:type="dcterms:W3CDTF">2025-06-10T01:41:00Z</dcterms:created>
  <dcterms:modified xsi:type="dcterms:W3CDTF">2026-03-23T01:51:02Z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2052-12.1.0.25225</vt:lpwstr>
  </property>
  <property fmtid="{D5CDD505-2E9C-101B-9397-08002B2CF9AE}" pid="3" name="ICV">
    <vt:lpwstr>1F663A1EB250433DA948AC498DDB8F06_13</vt:lpwstr>
  </property>
  <property fmtid="{D5CDD505-2E9C-101B-9397-08002B2CF9AE}" pid="4" name="ContentTypeId">
    <vt:lpwstr>0x01010074A2E87CC028834B9BA9E2783CC7F26B</vt:lpwstr>
  </property>
  <property fmtid="{D5CDD505-2E9C-101B-9397-08002B2CF9AE}" pid="5" name="_dlc_DocIdItemGuid">
    <vt:lpwstr>b2fc51e5-f128-4cbc-b34d-de9b28115153</vt:lpwstr>
  </property>
</Properties>
</file>