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BCCC7-A840-4D21-99EC-B594FA1251DA}" v="23" dt="2026-03-20T16:51:42.2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94"/>
  </p:normalViewPr>
  <p:slideViewPr>
    <p:cSldViewPr snapToGrid="0">
      <p:cViewPr varScale="1">
        <p:scale>
          <a:sx n="104" d="100"/>
          <a:sy n="104" d="100"/>
        </p:scale>
        <p:origin x="87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17" Type="http://schemas.openxmlformats.org/officeDocument/2006/relationships/customXml" Target="../customXml/item5.xml"/><Relationship Id="rId2" Type="http://schemas.openxmlformats.org/officeDocument/2006/relationships/slide" Target="slides/slide1.xml"/><Relationship Id="rId16"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kki Pohjola" userId="27fbb711-d50c-4456-8821-de8cc1c219c6" providerId="ADAL" clId="{34D4DA9A-08F2-4771-9C50-8DC4B7A9E409}"/>
    <pc:docChg chg="custSel addSld modSld">
      <pc:chgData name="Heikki Pohjola" userId="27fbb711-d50c-4456-8821-de8cc1c219c6" providerId="ADAL" clId="{34D4DA9A-08F2-4771-9C50-8DC4B7A9E409}" dt="2026-03-20T16:53:26.693" v="1118" actId="20577"/>
      <pc:docMkLst>
        <pc:docMk/>
      </pc:docMkLst>
      <pc:sldChg chg="modSp mod">
        <pc:chgData name="Heikki Pohjola" userId="27fbb711-d50c-4456-8821-de8cc1c219c6" providerId="ADAL" clId="{34D4DA9A-08F2-4771-9C50-8DC4B7A9E409}" dt="2026-03-20T16:20:31.353" v="28" actId="20577"/>
        <pc:sldMkLst>
          <pc:docMk/>
          <pc:sldMk cId="2827080705" sldId="256"/>
        </pc:sldMkLst>
        <pc:spChg chg="mod">
          <ac:chgData name="Heikki Pohjola" userId="27fbb711-d50c-4456-8821-de8cc1c219c6" providerId="ADAL" clId="{34D4DA9A-08F2-4771-9C50-8DC4B7A9E409}" dt="2026-03-20T16:20:26.087" v="14" actId="20577"/>
          <ac:spMkLst>
            <pc:docMk/>
            <pc:sldMk cId="2827080705" sldId="256"/>
            <ac:spMk id="14" creationId="{F63298ED-2EDB-4278-0CBC-C2FF087741E8}"/>
          </ac:spMkLst>
        </pc:spChg>
        <pc:spChg chg="mod">
          <ac:chgData name="Heikki Pohjola" userId="27fbb711-d50c-4456-8821-de8cc1c219c6" providerId="ADAL" clId="{34D4DA9A-08F2-4771-9C50-8DC4B7A9E409}" dt="2026-03-20T16:20:31.353" v="28" actId="20577"/>
          <ac:spMkLst>
            <pc:docMk/>
            <pc:sldMk cId="2827080705" sldId="256"/>
            <ac:spMk id="15" creationId="{495FA608-455F-2589-F7DC-25EB691635C0}"/>
          </ac:spMkLst>
        </pc:spChg>
      </pc:sldChg>
      <pc:sldChg chg="addSp delSp modSp mod">
        <pc:chgData name="Heikki Pohjola" userId="27fbb711-d50c-4456-8821-de8cc1c219c6" providerId="ADAL" clId="{34D4DA9A-08F2-4771-9C50-8DC4B7A9E409}" dt="2026-03-20T16:35:40.452" v="634" actId="1076"/>
        <pc:sldMkLst>
          <pc:docMk/>
          <pc:sldMk cId="1827743807" sldId="257"/>
        </pc:sldMkLst>
        <pc:spChg chg="mod">
          <ac:chgData name="Heikki Pohjola" userId="27fbb711-d50c-4456-8821-de8cc1c219c6" providerId="ADAL" clId="{34D4DA9A-08F2-4771-9C50-8DC4B7A9E409}" dt="2026-03-20T16:25:32.361" v="215" actId="27636"/>
          <ac:spMkLst>
            <pc:docMk/>
            <pc:sldMk cId="1827743807" sldId="257"/>
            <ac:spMk id="20" creationId="{4824520D-27A6-6DF8-1AFC-BB060D596F7C}"/>
          </ac:spMkLst>
        </pc:spChg>
        <pc:spChg chg="mod">
          <ac:chgData name="Heikki Pohjola" userId="27fbb711-d50c-4456-8821-de8cc1c219c6" providerId="ADAL" clId="{34D4DA9A-08F2-4771-9C50-8DC4B7A9E409}" dt="2026-03-20T16:33:58.986" v="622" actId="27636"/>
          <ac:spMkLst>
            <pc:docMk/>
            <pc:sldMk cId="1827743807" sldId="257"/>
            <ac:spMk id="21" creationId="{9FBBCA27-005B-AA19-2F6F-8FCA2C1D5C21}"/>
          </ac:spMkLst>
        </pc:spChg>
        <pc:spChg chg="mod">
          <ac:chgData name="Heikki Pohjola" userId="27fbb711-d50c-4456-8821-de8cc1c219c6" providerId="ADAL" clId="{34D4DA9A-08F2-4771-9C50-8DC4B7A9E409}" dt="2026-03-20T16:33:58.997" v="623" actId="27636"/>
          <ac:spMkLst>
            <pc:docMk/>
            <pc:sldMk cId="1827743807" sldId="257"/>
            <ac:spMk id="22" creationId="{05AAF77D-A93B-57E1-B9BC-980BCD645815}"/>
          </ac:spMkLst>
        </pc:spChg>
        <pc:picChg chg="add del mod">
          <ac:chgData name="Heikki Pohjola" userId="27fbb711-d50c-4456-8821-de8cc1c219c6" providerId="ADAL" clId="{34D4DA9A-08F2-4771-9C50-8DC4B7A9E409}" dt="2026-03-20T16:35:32.045" v="629" actId="478"/>
          <ac:picMkLst>
            <pc:docMk/>
            <pc:sldMk cId="1827743807" sldId="257"/>
            <ac:picMk id="3" creationId="{E3737D0D-C422-7520-A8E5-C103FBC31355}"/>
          </ac:picMkLst>
        </pc:picChg>
        <pc:picChg chg="add mod">
          <ac:chgData name="Heikki Pohjola" userId="27fbb711-d50c-4456-8821-de8cc1c219c6" providerId="ADAL" clId="{34D4DA9A-08F2-4771-9C50-8DC4B7A9E409}" dt="2026-03-20T16:35:40.452" v="634" actId="1076"/>
          <ac:picMkLst>
            <pc:docMk/>
            <pc:sldMk cId="1827743807" sldId="257"/>
            <ac:picMk id="5" creationId="{940CCAAB-48BB-3D8B-9F54-DDE8CD906BC6}"/>
          </ac:picMkLst>
        </pc:picChg>
      </pc:sldChg>
      <pc:sldChg chg="addSp delSp modSp new mod">
        <pc:chgData name="Heikki Pohjola" userId="27fbb711-d50c-4456-8821-de8cc1c219c6" providerId="ADAL" clId="{34D4DA9A-08F2-4771-9C50-8DC4B7A9E409}" dt="2026-03-20T16:46:08.628" v="777" actId="1076"/>
        <pc:sldMkLst>
          <pc:docMk/>
          <pc:sldMk cId="2661725959" sldId="258"/>
        </pc:sldMkLst>
        <pc:spChg chg="mod">
          <ac:chgData name="Heikki Pohjola" userId="27fbb711-d50c-4456-8821-de8cc1c219c6" providerId="ADAL" clId="{34D4DA9A-08F2-4771-9C50-8DC4B7A9E409}" dt="2026-03-20T16:37:51.281" v="699" actId="20577"/>
          <ac:spMkLst>
            <pc:docMk/>
            <pc:sldMk cId="2661725959" sldId="258"/>
            <ac:spMk id="2" creationId="{1A944455-B88E-4447-0E9E-E4DFCD0AB034}"/>
          </ac:spMkLst>
        </pc:spChg>
        <pc:spChg chg="del">
          <ac:chgData name="Heikki Pohjola" userId="27fbb711-d50c-4456-8821-de8cc1c219c6" providerId="ADAL" clId="{34D4DA9A-08F2-4771-9C50-8DC4B7A9E409}" dt="2026-03-20T16:37:05.936" v="656" actId="22"/>
          <ac:spMkLst>
            <pc:docMk/>
            <pc:sldMk cId="2661725959" sldId="258"/>
            <ac:spMk id="3" creationId="{B1C53551-F4A7-F6F1-5B8C-A03AB44ED5C0}"/>
          </ac:spMkLst>
        </pc:spChg>
        <pc:spChg chg="mod">
          <ac:chgData name="Heikki Pohjola" userId="27fbb711-d50c-4456-8821-de8cc1c219c6" providerId="ADAL" clId="{34D4DA9A-08F2-4771-9C50-8DC4B7A9E409}" dt="2026-03-20T16:42:42.424" v="762" actId="14100"/>
          <ac:spMkLst>
            <pc:docMk/>
            <pc:sldMk cId="2661725959" sldId="258"/>
            <ac:spMk id="4" creationId="{AF1BFADC-25BE-4A55-5647-ECC76486F0DB}"/>
          </ac:spMkLst>
        </pc:spChg>
        <pc:spChg chg="add">
          <ac:chgData name="Heikki Pohjola" userId="27fbb711-d50c-4456-8821-de8cc1c219c6" providerId="ADAL" clId="{34D4DA9A-08F2-4771-9C50-8DC4B7A9E409}" dt="2026-03-20T16:44:07.377" v="763"/>
          <ac:spMkLst>
            <pc:docMk/>
            <pc:sldMk cId="2661725959" sldId="258"/>
            <ac:spMk id="7" creationId="{43FE3F90-4EB4-C037-3B4B-DBB19DB1F1E1}"/>
          </ac:spMkLst>
        </pc:spChg>
        <pc:spChg chg="add mod">
          <ac:chgData name="Heikki Pohjola" userId="27fbb711-d50c-4456-8821-de8cc1c219c6" providerId="ADAL" clId="{34D4DA9A-08F2-4771-9C50-8DC4B7A9E409}" dt="2026-03-20T16:44:46.963" v="771" actId="14100"/>
          <ac:spMkLst>
            <pc:docMk/>
            <pc:sldMk cId="2661725959" sldId="258"/>
            <ac:spMk id="10" creationId="{5D33672A-5467-F94F-924D-3F02635E03B8}"/>
          </ac:spMkLst>
        </pc:spChg>
        <pc:picChg chg="add mod ord">
          <ac:chgData name="Heikki Pohjola" userId="27fbb711-d50c-4456-8821-de8cc1c219c6" providerId="ADAL" clId="{34D4DA9A-08F2-4771-9C50-8DC4B7A9E409}" dt="2026-03-20T16:46:07.071" v="776" actId="1076"/>
          <ac:picMkLst>
            <pc:docMk/>
            <pc:sldMk cId="2661725959" sldId="258"/>
            <ac:picMk id="6" creationId="{76495038-3327-8C45-1D07-5770ABB2A382}"/>
          </ac:picMkLst>
        </pc:picChg>
        <pc:picChg chg="add del mod">
          <ac:chgData name="Heikki Pohjola" userId="27fbb711-d50c-4456-8821-de8cc1c219c6" providerId="ADAL" clId="{34D4DA9A-08F2-4771-9C50-8DC4B7A9E409}" dt="2026-03-20T16:44:50.779" v="772" actId="478"/>
          <ac:picMkLst>
            <pc:docMk/>
            <pc:sldMk cId="2661725959" sldId="258"/>
            <ac:picMk id="9" creationId="{47D70B4D-A9D7-B223-7BF1-A66F2262EC21}"/>
          </ac:picMkLst>
        </pc:picChg>
        <pc:picChg chg="add mod">
          <ac:chgData name="Heikki Pohjola" userId="27fbb711-d50c-4456-8821-de8cc1c219c6" providerId="ADAL" clId="{34D4DA9A-08F2-4771-9C50-8DC4B7A9E409}" dt="2026-03-20T16:46:08.628" v="777" actId="1076"/>
          <ac:picMkLst>
            <pc:docMk/>
            <pc:sldMk cId="2661725959" sldId="258"/>
            <ac:picMk id="12" creationId="{8F8B37A1-CFE7-2A4B-C94A-0EFAEE99B9CE}"/>
          </ac:picMkLst>
        </pc:picChg>
      </pc:sldChg>
      <pc:sldChg chg="modSp new mod">
        <pc:chgData name="Heikki Pohjola" userId="27fbb711-d50c-4456-8821-de8cc1c219c6" providerId="ADAL" clId="{34D4DA9A-08F2-4771-9C50-8DC4B7A9E409}" dt="2026-03-20T16:53:26.693" v="1118" actId="20577"/>
        <pc:sldMkLst>
          <pc:docMk/>
          <pc:sldMk cId="3757441478" sldId="259"/>
        </pc:sldMkLst>
        <pc:spChg chg="mod">
          <ac:chgData name="Heikki Pohjola" userId="27fbb711-d50c-4456-8821-de8cc1c219c6" providerId="ADAL" clId="{34D4DA9A-08F2-4771-9C50-8DC4B7A9E409}" dt="2026-03-20T16:53:26.693" v="1118" actId="20577"/>
          <ac:spMkLst>
            <pc:docMk/>
            <pc:sldMk cId="3757441478" sldId="259"/>
            <ac:spMk id="2" creationId="{8AFC435E-7DA6-E154-6EDD-851F06EED254}"/>
          </ac:spMkLst>
        </pc:spChg>
        <pc:spChg chg="mod">
          <ac:chgData name="Heikki Pohjola" userId="27fbb711-d50c-4456-8821-de8cc1c219c6" providerId="ADAL" clId="{34D4DA9A-08F2-4771-9C50-8DC4B7A9E409}" dt="2026-03-20T16:51:45.189" v="1028" actId="6549"/>
          <ac:spMkLst>
            <pc:docMk/>
            <pc:sldMk cId="3757441478" sldId="259"/>
            <ac:spMk id="3" creationId="{D75C264F-C882-83D9-7553-383C614AB49F}"/>
          </ac:spMkLst>
        </pc:spChg>
        <pc:spChg chg="mod">
          <ac:chgData name="Heikki Pohjola" userId="27fbb711-d50c-4456-8821-de8cc1c219c6" providerId="ADAL" clId="{34D4DA9A-08F2-4771-9C50-8DC4B7A9E409}" dt="2026-03-20T16:53:08.774" v="1110" actId="20577"/>
          <ac:spMkLst>
            <pc:docMk/>
            <pc:sldMk cId="3757441478" sldId="259"/>
            <ac:spMk id="4" creationId="{2EFC317B-6EAA-5453-DE30-C9940752BCE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20/03/2026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232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sics.wmo.int/site/global-space-based-inter-calibration-system-gsics/resources-links" TargetMode="External"/><Relationship Id="rId2" Type="http://schemas.openxmlformats.org/officeDocument/2006/relationships/hyperlink" Target="https://gsics.wmo.int/" TargetMode="Externa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https://gsics.wmo.int/site/global-space-based-inter-calibration-system-gsics/structure/focal-points" TargetMode="External"/><Relationship Id="rId4" Type="http://schemas.openxmlformats.org/officeDocument/2006/relationships/hyperlink" Target="https://gsics.wmo.int/site/global-space-based-inter-calibration-system-gsics/structure/member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gsics-dev@googlegroups.com" TargetMode="External"/><Relationship Id="rId2" Type="http://schemas.openxmlformats.org/officeDocument/2006/relationships/hyperlink" Target="mailto:gsics-ep@groups.wmo.int"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p:txBody>
          <a:bodyPr/>
          <a:lstStyle/>
          <a:p>
            <a:r>
              <a:rPr lang="en-GB" dirty="0"/>
              <a:t>WMO GDWG Report</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p:txBody>
          <a:bodyPr/>
          <a:lstStyle/>
          <a:p>
            <a:r>
              <a:rPr lang="en-GB" dirty="0"/>
              <a:t>Heikki Pohjola</a:t>
            </a:r>
          </a:p>
        </p:txBody>
      </p:sp>
    </p:spTree>
    <p:extLst>
      <p:ext uri="{BB962C8B-B14F-4D97-AF65-F5344CB8AC3E}">
        <p14:creationId xmlns:p14="http://schemas.microsoft.com/office/powerpoint/2010/main" val="282708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4824520D-27A6-6DF8-1AFC-BB060D596F7C}"/>
              </a:ext>
            </a:extLst>
          </p:cNvPr>
          <p:cNvSpPr>
            <a:spLocks noGrp="1"/>
          </p:cNvSpPr>
          <p:nvPr>
            <p:ph type="title"/>
          </p:nvPr>
        </p:nvSpPr>
        <p:spPr/>
        <p:txBody>
          <a:bodyPr>
            <a:normAutofit/>
          </a:bodyPr>
          <a:lstStyle/>
          <a:p>
            <a:r>
              <a:rPr lang="en-GB" dirty="0"/>
              <a:t>GSICS WMO Website </a:t>
            </a:r>
            <a:r>
              <a:rPr lang="en-GB" dirty="0">
                <a:hlinkClick r:id="rId2"/>
              </a:rPr>
              <a:t>https://gsics.wmo.int/</a:t>
            </a:r>
            <a:endParaRPr lang="en-GB" dirty="0"/>
          </a:p>
        </p:txBody>
      </p:sp>
      <p:sp>
        <p:nvSpPr>
          <p:cNvPr id="21" name="Content Placeholder 20">
            <a:extLst>
              <a:ext uri="{FF2B5EF4-FFF2-40B4-BE49-F238E27FC236}">
                <a16:creationId xmlns:a16="http://schemas.microsoft.com/office/drawing/2014/main" id="{9FBBCA27-005B-AA19-2F6F-8FCA2C1D5C21}"/>
              </a:ext>
            </a:extLst>
          </p:cNvPr>
          <p:cNvSpPr>
            <a:spLocks noGrp="1"/>
          </p:cNvSpPr>
          <p:nvPr>
            <p:ph sz="half" idx="1"/>
          </p:nvPr>
        </p:nvSpPr>
        <p:spPr/>
        <p:txBody>
          <a:bodyPr>
            <a:normAutofit fontScale="92500" lnSpcReduction="10000"/>
          </a:bodyPr>
          <a:lstStyle/>
          <a:p>
            <a:r>
              <a:rPr lang="en-GB" dirty="0"/>
              <a:t>Links to the GSICS documents:</a:t>
            </a:r>
            <a:endParaRPr lang="en-GB" dirty="0">
              <a:hlinkClick r:id="rId3"/>
            </a:endParaRPr>
          </a:p>
          <a:p>
            <a:pPr lvl="1"/>
            <a:r>
              <a:rPr lang="en-GB" dirty="0">
                <a:hlinkClick r:id="rId3"/>
              </a:rPr>
              <a:t>Resources &amp; Links</a:t>
            </a:r>
            <a:endParaRPr lang="en-GB" dirty="0"/>
          </a:p>
          <a:p>
            <a:r>
              <a:rPr lang="en-GB" dirty="0"/>
              <a:t>List of GSICS Members:</a:t>
            </a:r>
          </a:p>
          <a:p>
            <a:pPr lvl="1"/>
            <a:r>
              <a:rPr lang="en-GB" dirty="0">
                <a:hlinkClick r:id="rId4"/>
              </a:rPr>
              <a:t>Members</a:t>
            </a:r>
            <a:endParaRPr lang="en-GB" dirty="0"/>
          </a:p>
          <a:p>
            <a:r>
              <a:rPr lang="en-GB" dirty="0"/>
              <a:t>List of Focal points:</a:t>
            </a:r>
          </a:p>
          <a:p>
            <a:pPr lvl="1"/>
            <a:r>
              <a:rPr lang="en-GB" dirty="0">
                <a:hlinkClick r:id="rId5"/>
              </a:rPr>
              <a:t>Focal points</a:t>
            </a:r>
            <a:endParaRPr lang="en-GB" dirty="0"/>
          </a:p>
          <a:p>
            <a:pPr lvl="1"/>
            <a:endParaRPr lang="en-GB" dirty="0"/>
          </a:p>
        </p:txBody>
      </p:sp>
      <p:sp>
        <p:nvSpPr>
          <p:cNvPr id="22" name="Content Placeholder 21">
            <a:extLst>
              <a:ext uri="{FF2B5EF4-FFF2-40B4-BE49-F238E27FC236}">
                <a16:creationId xmlns:a16="http://schemas.microsoft.com/office/drawing/2014/main" id="{05AAF77D-A93B-57E1-B9BC-980BCD645815}"/>
              </a:ext>
            </a:extLst>
          </p:cNvPr>
          <p:cNvSpPr>
            <a:spLocks noGrp="1"/>
          </p:cNvSpPr>
          <p:nvPr>
            <p:ph sz="half" idx="2"/>
          </p:nvPr>
        </p:nvSpPr>
        <p:spPr/>
        <p:txBody>
          <a:bodyPr>
            <a:normAutofit fontScale="92500" lnSpcReduction="10000"/>
          </a:bodyPr>
          <a:lstStyle/>
          <a:p>
            <a:r>
              <a:rPr lang="en-GB" dirty="0"/>
              <a:t>To be decided how to merge content with EUMETSAT GSICS website?</a:t>
            </a:r>
          </a:p>
          <a:p>
            <a:pPr lvl="1"/>
            <a:endParaRPr lang="en-GB" dirty="0"/>
          </a:p>
          <a:p>
            <a:pPr lvl="1"/>
            <a:r>
              <a:rPr lang="en-GB" dirty="0"/>
              <a:t>Merge relevant content to EUMETSAT GSICS and shut down WMO site</a:t>
            </a:r>
          </a:p>
          <a:p>
            <a:pPr lvl="2"/>
            <a:r>
              <a:rPr lang="en-GB" dirty="0"/>
              <a:t>WMO access to EUMETSAT GSICS website needed!</a:t>
            </a:r>
          </a:p>
          <a:p>
            <a:pPr marL="914400" lvl="2" indent="0">
              <a:buNone/>
            </a:pPr>
            <a:r>
              <a:rPr lang="en-GB" dirty="0"/>
              <a:t> </a:t>
            </a:r>
          </a:p>
          <a:p>
            <a:pPr lvl="1"/>
            <a:r>
              <a:rPr lang="en-GB" dirty="0"/>
              <a:t>Run parallel: Remove other content and link from EUMETSAT GSICS to WMO site on Resources &amp; Links, Members and Focal Points</a:t>
            </a:r>
          </a:p>
          <a:p>
            <a:pPr lvl="1"/>
            <a:endParaRPr lang="en-GB" dirty="0"/>
          </a:p>
          <a:p>
            <a:pPr lvl="1"/>
            <a:endParaRPr lang="en-GB" dirty="0"/>
          </a:p>
          <a:p>
            <a:endParaRPr lang="en-GB" dirty="0"/>
          </a:p>
          <a:p>
            <a:pPr marL="457200" lvl="1" indent="0">
              <a:buNone/>
            </a:pPr>
            <a:endParaRPr lang="en-GB" dirty="0"/>
          </a:p>
          <a:p>
            <a:endParaRPr lang="en-GB" dirty="0"/>
          </a:p>
        </p:txBody>
      </p:sp>
      <p:pic>
        <p:nvPicPr>
          <p:cNvPr id="5" name="Picture 4">
            <a:extLst>
              <a:ext uri="{FF2B5EF4-FFF2-40B4-BE49-F238E27FC236}">
                <a16:creationId xmlns:a16="http://schemas.microsoft.com/office/drawing/2014/main" id="{940CCAAB-48BB-3D8B-9F54-DDE8CD906BC6}"/>
              </a:ext>
            </a:extLst>
          </p:cNvPr>
          <p:cNvPicPr>
            <a:picLocks noChangeAspect="1"/>
          </p:cNvPicPr>
          <p:nvPr/>
        </p:nvPicPr>
        <p:blipFill>
          <a:blip r:embed="rId6"/>
          <a:stretch>
            <a:fillRect/>
          </a:stretch>
        </p:blipFill>
        <p:spPr>
          <a:xfrm>
            <a:off x="508001" y="4221710"/>
            <a:ext cx="4493264" cy="2018741"/>
          </a:xfrm>
          <a:prstGeom prst="rect">
            <a:avLst/>
          </a:prstGeom>
        </p:spPr>
      </p:pic>
    </p:spTree>
    <p:extLst>
      <p:ext uri="{BB962C8B-B14F-4D97-AF65-F5344CB8AC3E}">
        <p14:creationId xmlns:p14="http://schemas.microsoft.com/office/powerpoint/2010/main" val="182774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4455-B88E-4447-0E9E-E4DFCD0AB034}"/>
              </a:ext>
            </a:extLst>
          </p:cNvPr>
          <p:cNvSpPr>
            <a:spLocks noGrp="1"/>
          </p:cNvSpPr>
          <p:nvPr>
            <p:ph type="title"/>
          </p:nvPr>
        </p:nvSpPr>
        <p:spPr/>
        <p:txBody>
          <a:bodyPr>
            <a:normAutofit fontScale="90000"/>
          </a:bodyPr>
          <a:lstStyle/>
          <a:p>
            <a:r>
              <a:rPr lang="en-US" dirty="0"/>
              <a:t>WMO SharePoint: WMO Community – Collaboration Hub https://wmoomm.sharepoint.com/sites/Collaboration/</a:t>
            </a:r>
            <a:endParaRPr lang="LID4096" dirty="0"/>
          </a:p>
        </p:txBody>
      </p:sp>
      <p:pic>
        <p:nvPicPr>
          <p:cNvPr id="6" name="Content Placeholder 5">
            <a:extLst>
              <a:ext uri="{FF2B5EF4-FFF2-40B4-BE49-F238E27FC236}">
                <a16:creationId xmlns:a16="http://schemas.microsoft.com/office/drawing/2014/main" id="{76495038-3327-8C45-1D07-5770ABB2A382}"/>
              </a:ext>
            </a:extLst>
          </p:cNvPr>
          <p:cNvPicPr>
            <a:picLocks noGrp="1" noChangeAspect="1"/>
          </p:cNvPicPr>
          <p:nvPr>
            <p:ph sz="half" idx="1"/>
          </p:nvPr>
        </p:nvPicPr>
        <p:blipFill>
          <a:blip r:embed="rId2"/>
          <a:stretch>
            <a:fillRect/>
          </a:stretch>
        </p:blipFill>
        <p:spPr>
          <a:xfrm>
            <a:off x="605494" y="3549554"/>
            <a:ext cx="5486400" cy="2669180"/>
          </a:xfrm>
          <a:prstGeom prst="rect">
            <a:avLst/>
          </a:prstGeom>
        </p:spPr>
      </p:pic>
      <p:sp>
        <p:nvSpPr>
          <p:cNvPr id="4" name="Content Placeholder 3">
            <a:extLst>
              <a:ext uri="{FF2B5EF4-FFF2-40B4-BE49-F238E27FC236}">
                <a16:creationId xmlns:a16="http://schemas.microsoft.com/office/drawing/2014/main" id="{AF1BFADC-25BE-4A55-5647-ECC76486F0DB}"/>
              </a:ext>
            </a:extLst>
          </p:cNvPr>
          <p:cNvSpPr>
            <a:spLocks noGrp="1"/>
          </p:cNvSpPr>
          <p:nvPr>
            <p:ph sz="half" idx="2"/>
          </p:nvPr>
        </p:nvSpPr>
        <p:spPr>
          <a:xfrm>
            <a:off x="478154" y="1607869"/>
            <a:ext cx="5830282" cy="4621480"/>
          </a:xfrm>
        </p:spPr>
        <p:txBody>
          <a:bodyPr/>
          <a:lstStyle/>
          <a:p>
            <a:r>
              <a:rPr lang="en-GB" sz="1800" dirty="0"/>
              <a:t>The WMO Collaboration Hub is a platform where WMO Secretariat staff and the wider WMO community across governing bodies, technical commissions, programmes and initiatives, and projects, can share and work on documents together, as well as exchange information. </a:t>
            </a:r>
            <a:endParaRPr lang="LID4096" sz="1800" dirty="0"/>
          </a:p>
        </p:txBody>
      </p:sp>
      <p:sp>
        <p:nvSpPr>
          <p:cNvPr id="7" name="AutoShape 2">
            <a:extLst>
              <a:ext uri="{FF2B5EF4-FFF2-40B4-BE49-F238E27FC236}">
                <a16:creationId xmlns:a16="http://schemas.microsoft.com/office/drawing/2014/main" id="{43FE3F90-4EB4-C037-3B4B-DBB19DB1F1E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ID4096"/>
          </a:p>
        </p:txBody>
      </p:sp>
      <p:sp>
        <p:nvSpPr>
          <p:cNvPr id="10" name="AutoShape 4">
            <a:extLst>
              <a:ext uri="{FF2B5EF4-FFF2-40B4-BE49-F238E27FC236}">
                <a16:creationId xmlns:a16="http://schemas.microsoft.com/office/drawing/2014/main" id="{5D33672A-5467-F94F-924D-3F02635E03B8}"/>
              </a:ext>
            </a:extLst>
          </p:cNvPr>
          <p:cNvSpPr>
            <a:spLocks noChangeAspect="1" noChangeArrowheads="1"/>
          </p:cNvSpPr>
          <p:nvPr/>
        </p:nvSpPr>
        <p:spPr bwMode="auto">
          <a:xfrm>
            <a:off x="2446397" y="2399021"/>
            <a:ext cx="1804595" cy="18045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ID4096"/>
          </a:p>
        </p:txBody>
      </p:sp>
      <p:pic>
        <p:nvPicPr>
          <p:cNvPr id="12" name="Picture 11">
            <a:extLst>
              <a:ext uri="{FF2B5EF4-FFF2-40B4-BE49-F238E27FC236}">
                <a16:creationId xmlns:a16="http://schemas.microsoft.com/office/drawing/2014/main" id="{8F8B37A1-CFE7-2A4B-C94A-0EFAEE99B9CE}"/>
              </a:ext>
            </a:extLst>
          </p:cNvPr>
          <p:cNvPicPr>
            <a:picLocks noChangeAspect="1"/>
          </p:cNvPicPr>
          <p:nvPr/>
        </p:nvPicPr>
        <p:blipFill>
          <a:blip r:embed="rId3"/>
          <a:stretch>
            <a:fillRect/>
          </a:stretch>
        </p:blipFill>
        <p:spPr>
          <a:xfrm>
            <a:off x="6782079" y="1900452"/>
            <a:ext cx="4206605" cy="3703641"/>
          </a:xfrm>
          <a:prstGeom prst="rect">
            <a:avLst/>
          </a:prstGeom>
        </p:spPr>
      </p:pic>
    </p:spTree>
    <p:extLst>
      <p:ext uri="{BB962C8B-B14F-4D97-AF65-F5344CB8AC3E}">
        <p14:creationId xmlns:p14="http://schemas.microsoft.com/office/powerpoint/2010/main" val="2661725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C435E-7DA6-E154-6EDD-851F06EED254}"/>
              </a:ext>
            </a:extLst>
          </p:cNvPr>
          <p:cNvSpPr>
            <a:spLocks noGrp="1"/>
          </p:cNvSpPr>
          <p:nvPr>
            <p:ph type="title"/>
          </p:nvPr>
        </p:nvSpPr>
        <p:spPr/>
        <p:txBody>
          <a:bodyPr/>
          <a:lstStyle/>
          <a:p>
            <a:r>
              <a:rPr lang="en-US" dirty="0"/>
              <a:t>GSICS mailing lists</a:t>
            </a:r>
            <a:endParaRPr lang="LID4096" dirty="0"/>
          </a:p>
        </p:txBody>
      </p:sp>
      <p:sp>
        <p:nvSpPr>
          <p:cNvPr id="3" name="Content Placeholder 2">
            <a:extLst>
              <a:ext uri="{FF2B5EF4-FFF2-40B4-BE49-F238E27FC236}">
                <a16:creationId xmlns:a16="http://schemas.microsoft.com/office/drawing/2014/main" id="{D75C264F-C882-83D9-7553-383C614AB49F}"/>
              </a:ext>
            </a:extLst>
          </p:cNvPr>
          <p:cNvSpPr>
            <a:spLocks noGrp="1"/>
          </p:cNvSpPr>
          <p:nvPr>
            <p:ph sz="half" idx="1"/>
          </p:nvPr>
        </p:nvSpPr>
        <p:spPr/>
        <p:txBody>
          <a:bodyPr/>
          <a:lstStyle/>
          <a:p>
            <a:r>
              <a:rPr lang="en-US" dirty="0">
                <a:hlinkClick r:id="rId2"/>
              </a:rPr>
              <a:t>gsics-ep@groups.wmo.int</a:t>
            </a:r>
            <a:endParaRPr lang="en-US" dirty="0"/>
          </a:p>
          <a:p>
            <a:pPr lvl="1"/>
            <a:r>
              <a:rPr lang="en-US" dirty="0"/>
              <a:t>EP Members, GCC, GDWG Chair, GRWG Chair, Space </a:t>
            </a:r>
            <a:r>
              <a:rPr lang="en-US" dirty="0" err="1"/>
              <a:t>Programme</a:t>
            </a:r>
            <a:r>
              <a:rPr lang="en-US" dirty="0"/>
              <a:t> (Heikki and Zoya)</a:t>
            </a:r>
          </a:p>
          <a:p>
            <a:pPr lvl="1"/>
            <a:r>
              <a:rPr lang="en-US" dirty="0"/>
              <a:t>Maintained by Space </a:t>
            </a:r>
            <a:r>
              <a:rPr lang="en-US" dirty="0" err="1"/>
              <a:t>Programme</a:t>
            </a:r>
            <a:endParaRPr lang="en-US" dirty="0"/>
          </a:p>
          <a:p>
            <a:r>
              <a:rPr lang="en-US" dirty="0">
                <a:hlinkClick r:id="rId3"/>
              </a:rPr>
              <a:t>gsics-dev@googlegroups.com</a:t>
            </a:r>
            <a:endParaRPr lang="en-US" dirty="0"/>
          </a:p>
          <a:p>
            <a:pPr marL="0" indent="0">
              <a:buNone/>
            </a:pPr>
            <a:endParaRPr lang="LID4096" dirty="0"/>
          </a:p>
        </p:txBody>
      </p:sp>
      <p:sp>
        <p:nvSpPr>
          <p:cNvPr id="4" name="Content Placeholder 3">
            <a:extLst>
              <a:ext uri="{FF2B5EF4-FFF2-40B4-BE49-F238E27FC236}">
                <a16:creationId xmlns:a16="http://schemas.microsoft.com/office/drawing/2014/main" id="{2EFC317B-6EAA-5453-DE30-C9940752BCE7}"/>
              </a:ext>
            </a:extLst>
          </p:cNvPr>
          <p:cNvSpPr>
            <a:spLocks noGrp="1"/>
          </p:cNvSpPr>
          <p:nvPr>
            <p:ph sz="half" idx="2"/>
          </p:nvPr>
        </p:nvSpPr>
        <p:spPr/>
        <p:txBody>
          <a:bodyPr/>
          <a:lstStyle/>
          <a:p>
            <a:r>
              <a:rPr lang="en-US" dirty="0"/>
              <a:t>Needs for other mailing lists?</a:t>
            </a:r>
            <a:endParaRPr lang="LID4096" dirty="0"/>
          </a:p>
        </p:txBody>
      </p:sp>
    </p:spTree>
    <p:extLst>
      <p:ext uri="{BB962C8B-B14F-4D97-AF65-F5344CB8AC3E}">
        <p14:creationId xmlns:p14="http://schemas.microsoft.com/office/powerpoint/2010/main" val="37574414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X6PPVAVDZMSZ-613157859-13625</_dlc_DocId>
    <_dlc_DocIdUrl xmlns="cfab5f87-ed30-4dbb-a820-4234a14babf6">
      <Url>https://wmoomm.sharepoint.com/sites/Collaboration/_layouts/15/DocIdRedir.aspx?ID=X6PPVAVDZMSZ-613157859-13625</Url>
      <Description>X6PPVAVDZMSZ-613157859-13625</Description>
    </_dlc_DocIdUrl>
  </documentManagement>
</p:properties>
</file>

<file path=customXml/itemProps1.xml><?xml version="1.0" encoding="utf-8"?>
<ds:datastoreItem xmlns:ds="http://schemas.openxmlformats.org/officeDocument/2006/customXml" ds:itemID="{472A7798-3FF6-47F2-A3E5-D0D1A4CCB279}"/>
</file>

<file path=customXml/itemProps2.xml><?xml version="1.0" encoding="utf-8"?>
<ds:datastoreItem xmlns:ds="http://schemas.openxmlformats.org/officeDocument/2006/customXml" ds:itemID="{621CA7E0-8B9C-4331-A22A-A796C1B2DA99}"/>
</file>

<file path=customXml/itemProps3.xml><?xml version="1.0" encoding="utf-8"?>
<ds:datastoreItem xmlns:ds="http://schemas.openxmlformats.org/officeDocument/2006/customXml" ds:itemID="{188DD3B3-DA9A-4FB9-8C8C-DCDD9FC71EE6}"/>
</file>

<file path=customXml/itemProps4.xml><?xml version="1.0" encoding="utf-8"?>
<ds:datastoreItem xmlns:ds="http://schemas.openxmlformats.org/officeDocument/2006/customXml" ds:itemID="{511F3A32-6D62-415D-9A92-7A4436297F54}"/>
</file>

<file path=customXml/itemProps5.xml><?xml version="1.0" encoding="utf-8"?>
<ds:datastoreItem xmlns:ds="http://schemas.openxmlformats.org/officeDocument/2006/customXml" ds:itemID="{25A31B43-4978-4C6C-B5CB-0552394E951F}"/>
</file>

<file path=docMetadata/LabelInfo.xml><?xml version="1.0" encoding="utf-8"?>
<clbl:labelList xmlns:clbl="http://schemas.microsoft.com/office/2020/mipLabelMetadata">
  <clbl:label id="{e962d134-526b-49fe-8fc7-dd80537250d0}" enabled="1" method="Standard" siteId="{eaa6be54-4687-40c4-9827-c044bd8e8d3c}" contentBits="0" removed="0"/>
</clbl:labelList>
</file>

<file path=docProps/app.xml><?xml version="1.0" encoding="utf-8"?>
<Properties xmlns="http://schemas.openxmlformats.org/officeDocument/2006/extended-properties" xmlns:vt="http://schemas.openxmlformats.org/officeDocument/2006/docPropsVTypes">
  <Template>GSICS presentation template (2026)</Template>
  <TotalTime>62</TotalTime>
  <Words>200</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Aptos</vt:lpstr>
      <vt:lpstr>Arial</vt:lpstr>
      <vt:lpstr>Office Theme</vt:lpstr>
      <vt:lpstr>WMO GDWG Report</vt:lpstr>
      <vt:lpstr>GSICS WMO Website https://gsics.wmo.int/</vt:lpstr>
      <vt:lpstr>WMO SharePoint: WMO Community – Collaboration Hub https://wmoomm.sharepoint.com/sites/Collaboration/</vt:lpstr>
      <vt:lpstr>GSICS mailing lists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Heikki Pohjola</dc:creator>
  <cp:lastModifiedBy>Heikki Pohjola</cp:lastModifiedBy>
  <cp:revision>1</cp:revision>
  <dcterms:created xsi:type="dcterms:W3CDTF">2026-03-18T15:50:33Z</dcterms:created>
  <dcterms:modified xsi:type="dcterms:W3CDTF">2026-03-20T16:53:33Z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cba64008-e6b6-4a69-8fb3-0c0f380b5650</vt:lpwstr>
  </property>
</Properties>
</file>