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845" r:id="rId6"/>
    <p:sldId id="898" r:id="rId7"/>
    <p:sldId id="907" r:id="rId8"/>
    <p:sldId id="834" r:id="rId9"/>
    <p:sldId id="902" r:id="rId10"/>
    <p:sldId id="905" r:id="rId11"/>
    <p:sldId id="906" r:id="rId12"/>
    <p:sldId id="899" r:id="rId13"/>
    <p:sldId id="900" r:id="rId14"/>
    <p:sldId id="836" r:id="rId15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0" userDrawn="1">
          <p15:clr>
            <a:srgbClr val="A4A3A4"/>
          </p15:clr>
        </p15:guide>
        <p15:guide id="2" pos="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CC33"/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8B3A21-A8D3-4D0D-9822-47C372753B47}" v="44" dt="2026-03-19T03:35:22.7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97" y="67"/>
      </p:cViewPr>
      <p:guideLst>
        <p:guide orient="horz" pos="640"/>
        <p:guide pos="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5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4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高橋 昌也(TAKAHASHI Masaya)" userId="326a6d16-62a4-4292-9845-e2829f7214ff" providerId="ADAL" clId="{5D1D9928-F4F7-4016-AC63-8FBABCCED8B2}"/>
    <pc:docChg chg="undo custSel addSld delSld modSld sldOrd">
      <pc:chgData name="高橋 昌也(TAKAHASHI Masaya)" userId="326a6d16-62a4-4292-9845-e2829f7214ff" providerId="ADAL" clId="{5D1D9928-F4F7-4016-AC63-8FBABCCED8B2}" dt="2026-03-19T03:35:28.256" v="5899" actId="20577"/>
      <pc:docMkLst>
        <pc:docMk/>
      </pc:docMkLst>
      <pc:sldChg chg="modSp mod">
        <pc:chgData name="高橋 昌也(TAKAHASHI Masaya)" userId="326a6d16-62a4-4292-9845-e2829f7214ff" providerId="ADAL" clId="{5D1D9928-F4F7-4016-AC63-8FBABCCED8B2}" dt="2026-03-18T10:50:44.391" v="72" actId="404"/>
        <pc:sldMkLst>
          <pc:docMk/>
          <pc:sldMk cId="2827080705" sldId="256"/>
        </pc:sldMkLst>
        <pc:spChg chg="mod">
          <ac:chgData name="高橋 昌也(TAKAHASHI Masaya)" userId="326a6d16-62a4-4292-9845-e2829f7214ff" providerId="ADAL" clId="{5D1D9928-F4F7-4016-AC63-8FBABCCED8B2}" dt="2026-03-18T10:49:09.671" v="53" actId="6549"/>
          <ac:spMkLst>
            <pc:docMk/>
            <pc:sldMk cId="2827080705" sldId="256"/>
            <ac:spMk id="14" creationId="{F63298ED-2EDB-4278-0CBC-C2FF087741E8}"/>
          </ac:spMkLst>
        </pc:spChg>
        <pc:spChg chg="mod">
          <ac:chgData name="高橋 昌也(TAKAHASHI Masaya)" userId="326a6d16-62a4-4292-9845-e2829f7214ff" providerId="ADAL" clId="{5D1D9928-F4F7-4016-AC63-8FBABCCED8B2}" dt="2026-03-18T10:50:44.391" v="72" actId="404"/>
          <ac:spMkLst>
            <pc:docMk/>
            <pc:sldMk cId="2827080705" sldId="256"/>
            <ac:spMk id="15" creationId="{495FA608-455F-2589-F7DC-25EB691635C0}"/>
          </ac:spMkLst>
        </pc:spChg>
      </pc:sldChg>
      <pc:sldChg chg="addSp delSp modSp mod ord">
        <pc:chgData name="高橋 昌也(TAKAHASHI Masaya)" userId="326a6d16-62a4-4292-9845-e2829f7214ff" providerId="ADAL" clId="{5D1D9928-F4F7-4016-AC63-8FBABCCED8B2}" dt="2026-03-19T03:34:39.311" v="5886" actId="207"/>
        <pc:sldMkLst>
          <pc:docMk/>
          <pc:sldMk cId="139518218" sldId="834"/>
        </pc:sldMkLst>
        <pc:spChg chg="mod">
          <ac:chgData name="高橋 昌也(TAKAHASHI Masaya)" userId="326a6d16-62a4-4292-9845-e2829f7214ff" providerId="ADAL" clId="{5D1D9928-F4F7-4016-AC63-8FBABCCED8B2}" dt="2026-03-19T00:00:18.721" v="2660" actId="20577"/>
          <ac:spMkLst>
            <pc:docMk/>
            <pc:sldMk cId="139518218" sldId="834"/>
            <ac:spMk id="2" creationId="{5BCA57DA-840F-A8B0-3F3A-F3E69BB1E4D3}"/>
          </ac:spMkLst>
        </pc:spChg>
        <pc:spChg chg="add mod">
          <ac:chgData name="高橋 昌也(TAKAHASHI Masaya)" userId="326a6d16-62a4-4292-9845-e2829f7214ff" providerId="ADAL" clId="{5D1D9928-F4F7-4016-AC63-8FBABCCED8B2}" dt="2026-03-19T03:34:39.311" v="5886" actId="207"/>
          <ac:spMkLst>
            <pc:docMk/>
            <pc:sldMk cId="139518218" sldId="834"/>
            <ac:spMk id="6" creationId="{9040FC71-C7BE-ACD5-9EA2-CD5EDE967E65}"/>
          </ac:spMkLst>
        </pc:spChg>
        <pc:spChg chg="add mod">
          <ac:chgData name="高橋 昌也(TAKAHASHI Masaya)" userId="326a6d16-62a4-4292-9845-e2829f7214ff" providerId="ADAL" clId="{5D1D9928-F4F7-4016-AC63-8FBABCCED8B2}" dt="2026-03-19T00:11:41.101" v="3535" actId="1036"/>
          <ac:spMkLst>
            <pc:docMk/>
            <pc:sldMk cId="139518218" sldId="834"/>
            <ac:spMk id="9" creationId="{D2E60EE7-B588-7488-9CA1-B87DF8CFA8F2}"/>
          </ac:spMkLst>
        </pc:spChg>
        <pc:spChg chg="del">
          <ac:chgData name="高橋 昌也(TAKAHASHI Masaya)" userId="326a6d16-62a4-4292-9845-e2829f7214ff" providerId="ADAL" clId="{5D1D9928-F4F7-4016-AC63-8FBABCCED8B2}" dt="2026-03-18T11:09:53.488" v="1140" actId="478"/>
          <ac:spMkLst>
            <pc:docMk/>
            <pc:sldMk cId="139518218" sldId="834"/>
            <ac:spMk id="11" creationId="{7D9FEC08-07C7-0BFA-B520-41E55A1A5FD1}"/>
          </ac:spMkLst>
        </pc:spChg>
        <pc:spChg chg="del">
          <ac:chgData name="高橋 昌也(TAKAHASHI Masaya)" userId="326a6d16-62a4-4292-9845-e2829f7214ff" providerId="ADAL" clId="{5D1D9928-F4F7-4016-AC63-8FBABCCED8B2}" dt="2026-03-18T11:09:53.488" v="1140" actId="478"/>
          <ac:spMkLst>
            <pc:docMk/>
            <pc:sldMk cId="139518218" sldId="834"/>
            <ac:spMk id="12" creationId="{D9B81CED-2105-66C4-C2D5-545BC290735B}"/>
          </ac:spMkLst>
        </pc:spChg>
        <pc:spChg chg="mod">
          <ac:chgData name="高橋 昌也(TAKAHASHI Masaya)" userId="326a6d16-62a4-4292-9845-e2829f7214ff" providerId="ADAL" clId="{5D1D9928-F4F7-4016-AC63-8FBABCCED8B2}" dt="2026-03-19T03:34:23.137" v="5885" actId="20577"/>
          <ac:spMkLst>
            <pc:docMk/>
            <pc:sldMk cId="139518218" sldId="834"/>
            <ac:spMk id="40" creationId="{A79CDC02-8EB6-887B-9546-412E8755D602}"/>
          </ac:spMkLst>
        </pc:spChg>
        <pc:picChg chg="add mod">
          <ac:chgData name="高橋 昌也(TAKAHASHI Masaya)" userId="326a6d16-62a4-4292-9845-e2829f7214ff" providerId="ADAL" clId="{5D1D9928-F4F7-4016-AC63-8FBABCCED8B2}" dt="2026-03-19T00:11:41.101" v="3535" actId="1036"/>
          <ac:picMkLst>
            <pc:docMk/>
            <pc:sldMk cId="139518218" sldId="834"/>
            <ac:picMk id="4" creationId="{5DE7EF50-DAF4-860A-301F-7381004E0EFB}"/>
          </ac:picMkLst>
        </pc:picChg>
        <pc:picChg chg="del">
          <ac:chgData name="高橋 昌也(TAKAHASHI Masaya)" userId="326a6d16-62a4-4292-9845-e2829f7214ff" providerId="ADAL" clId="{5D1D9928-F4F7-4016-AC63-8FBABCCED8B2}" dt="2026-03-18T11:09:53.488" v="1140" actId="478"/>
          <ac:picMkLst>
            <pc:docMk/>
            <pc:sldMk cId="139518218" sldId="834"/>
            <ac:picMk id="7" creationId="{FB041A75-FB28-88F8-4EC1-D2BDB0ACE482}"/>
          </ac:picMkLst>
        </pc:picChg>
        <pc:picChg chg="del">
          <ac:chgData name="高橋 昌也(TAKAHASHI Masaya)" userId="326a6d16-62a4-4292-9845-e2829f7214ff" providerId="ADAL" clId="{5D1D9928-F4F7-4016-AC63-8FBABCCED8B2}" dt="2026-03-18T11:09:53.488" v="1140" actId="478"/>
          <ac:picMkLst>
            <pc:docMk/>
            <pc:sldMk cId="139518218" sldId="834"/>
            <ac:picMk id="8" creationId="{34929AF0-0CE7-434B-7946-B8972A95CEA4}"/>
          </ac:picMkLst>
        </pc:picChg>
      </pc:sldChg>
      <pc:sldChg chg="del">
        <pc:chgData name="高橋 昌也(TAKAHASHI Masaya)" userId="326a6d16-62a4-4292-9845-e2829f7214ff" providerId="ADAL" clId="{5D1D9928-F4F7-4016-AC63-8FBABCCED8B2}" dt="2026-03-18T11:17:53.625" v="1491" actId="47"/>
        <pc:sldMkLst>
          <pc:docMk/>
          <pc:sldMk cId="429898779" sldId="838"/>
        </pc:sldMkLst>
      </pc:sldChg>
      <pc:sldChg chg="addSp delSp modSp mod">
        <pc:chgData name="高橋 昌也(TAKAHASHI Masaya)" userId="326a6d16-62a4-4292-9845-e2829f7214ff" providerId="ADAL" clId="{5D1D9928-F4F7-4016-AC63-8FBABCCED8B2}" dt="2026-03-18T10:55:35.636" v="217" actId="14100"/>
        <pc:sldMkLst>
          <pc:docMk/>
          <pc:sldMk cId="3307589903" sldId="845"/>
        </pc:sldMkLst>
        <pc:spChg chg="mod">
          <ac:chgData name="高橋 昌也(TAKAHASHI Masaya)" userId="326a6d16-62a4-4292-9845-e2829f7214ff" providerId="ADAL" clId="{5D1D9928-F4F7-4016-AC63-8FBABCCED8B2}" dt="2026-03-18T10:52:26.359" v="116" actId="20577"/>
          <ac:spMkLst>
            <pc:docMk/>
            <pc:sldMk cId="3307589903" sldId="845"/>
            <ac:spMk id="2" creationId="{5E952E2C-6F87-D27F-A25D-CE5727E5440D}"/>
          </ac:spMkLst>
        </pc:spChg>
        <pc:spChg chg="mod">
          <ac:chgData name="高橋 昌也(TAKAHASHI Masaya)" userId="326a6d16-62a4-4292-9845-e2829f7214ff" providerId="ADAL" clId="{5D1D9928-F4F7-4016-AC63-8FBABCCED8B2}" dt="2026-03-18T10:55:11.699" v="214" actId="1076"/>
          <ac:spMkLst>
            <pc:docMk/>
            <pc:sldMk cId="3307589903" sldId="845"/>
            <ac:spMk id="3" creationId="{47C40523-2258-0926-144D-5DFBFED1EF86}"/>
          </ac:spMkLst>
        </pc:spChg>
        <pc:spChg chg="add del mod">
          <ac:chgData name="高橋 昌也(TAKAHASHI Masaya)" userId="326a6d16-62a4-4292-9845-e2829f7214ff" providerId="ADAL" clId="{5D1D9928-F4F7-4016-AC63-8FBABCCED8B2}" dt="2026-03-18T10:51:24.858" v="89" actId="22"/>
          <ac:spMkLst>
            <pc:docMk/>
            <pc:sldMk cId="3307589903" sldId="845"/>
            <ac:spMk id="5" creationId="{25C2696E-BF19-DD85-B418-0C00269B5FB9}"/>
          </ac:spMkLst>
        </pc:spChg>
        <pc:spChg chg="add mod">
          <ac:chgData name="高橋 昌也(TAKAHASHI Masaya)" userId="326a6d16-62a4-4292-9845-e2829f7214ff" providerId="ADAL" clId="{5D1D9928-F4F7-4016-AC63-8FBABCCED8B2}" dt="2026-03-18T10:55:35.636" v="217" actId="14100"/>
          <ac:spMkLst>
            <pc:docMk/>
            <pc:sldMk cId="3307589903" sldId="845"/>
            <ac:spMk id="8" creationId="{035E852F-FA4F-9866-858F-96990C162396}"/>
          </ac:spMkLst>
        </pc:spChg>
        <pc:graphicFrameChg chg="del">
          <ac:chgData name="高橋 昌也(TAKAHASHI Masaya)" userId="326a6d16-62a4-4292-9845-e2829f7214ff" providerId="ADAL" clId="{5D1D9928-F4F7-4016-AC63-8FBABCCED8B2}" dt="2026-03-18T10:53:23.314" v="179" actId="478"/>
          <ac:graphicFrameMkLst>
            <pc:docMk/>
            <pc:sldMk cId="3307589903" sldId="845"/>
            <ac:graphicFrameMk id="7" creationId="{71AA7321-8B77-004A-FF67-0A86E026453D}"/>
          </ac:graphicFrameMkLst>
        </pc:graphicFrameChg>
        <pc:picChg chg="add mod">
          <ac:chgData name="高橋 昌也(TAKAHASHI Masaya)" userId="326a6d16-62a4-4292-9845-e2829f7214ff" providerId="ADAL" clId="{5D1D9928-F4F7-4016-AC63-8FBABCCED8B2}" dt="2026-03-18T10:53:30.150" v="180"/>
          <ac:picMkLst>
            <pc:docMk/>
            <pc:sldMk cId="3307589903" sldId="845"/>
            <ac:picMk id="6" creationId="{56DF3FE4-5D8D-90C8-FBE6-F269AAEF0A41}"/>
          </ac:picMkLst>
        </pc:picChg>
      </pc:sldChg>
      <pc:sldChg chg="del">
        <pc:chgData name="高橋 昌也(TAKAHASHI Masaya)" userId="326a6d16-62a4-4292-9845-e2829f7214ff" providerId="ADAL" clId="{5D1D9928-F4F7-4016-AC63-8FBABCCED8B2}" dt="2026-03-18T11:17:49.861" v="1490" actId="47"/>
        <pc:sldMkLst>
          <pc:docMk/>
          <pc:sldMk cId="4184902411" sldId="850"/>
        </pc:sldMkLst>
      </pc:sldChg>
      <pc:sldChg chg="del">
        <pc:chgData name="高橋 昌也(TAKAHASHI Masaya)" userId="326a6d16-62a4-4292-9845-e2829f7214ff" providerId="ADAL" clId="{5D1D9928-F4F7-4016-AC63-8FBABCCED8B2}" dt="2026-03-18T11:17:49.861" v="1490" actId="47"/>
        <pc:sldMkLst>
          <pc:docMk/>
          <pc:sldMk cId="221026115" sldId="851"/>
        </pc:sldMkLst>
      </pc:sldChg>
      <pc:sldChg chg="del">
        <pc:chgData name="高橋 昌也(TAKAHASHI Masaya)" userId="326a6d16-62a4-4292-9845-e2829f7214ff" providerId="ADAL" clId="{5D1D9928-F4F7-4016-AC63-8FBABCCED8B2}" dt="2026-03-18T11:17:49.861" v="1490" actId="47"/>
        <pc:sldMkLst>
          <pc:docMk/>
          <pc:sldMk cId="4145069680" sldId="852"/>
        </pc:sldMkLst>
      </pc:sldChg>
      <pc:sldChg chg="del">
        <pc:chgData name="高橋 昌也(TAKAHASHI Masaya)" userId="326a6d16-62a4-4292-9845-e2829f7214ff" providerId="ADAL" clId="{5D1D9928-F4F7-4016-AC63-8FBABCCED8B2}" dt="2026-03-18T11:17:49.861" v="1490" actId="47"/>
        <pc:sldMkLst>
          <pc:docMk/>
          <pc:sldMk cId="1532312608" sldId="895"/>
        </pc:sldMkLst>
      </pc:sldChg>
      <pc:sldChg chg="del">
        <pc:chgData name="高橋 昌也(TAKAHASHI Masaya)" userId="326a6d16-62a4-4292-9845-e2829f7214ff" providerId="ADAL" clId="{5D1D9928-F4F7-4016-AC63-8FBABCCED8B2}" dt="2026-03-18T11:17:49.861" v="1490" actId="47"/>
        <pc:sldMkLst>
          <pc:docMk/>
          <pc:sldMk cId="2173687662" sldId="897"/>
        </pc:sldMkLst>
      </pc:sldChg>
      <pc:sldChg chg="addSp delSp modSp add mod">
        <pc:chgData name="高橋 昌也(TAKAHASHI Masaya)" userId="326a6d16-62a4-4292-9845-e2829f7214ff" providerId="ADAL" clId="{5D1D9928-F4F7-4016-AC63-8FBABCCED8B2}" dt="2026-03-19T03:32:32.481" v="5726" actId="1038"/>
        <pc:sldMkLst>
          <pc:docMk/>
          <pc:sldMk cId="3285392760" sldId="898"/>
        </pc:sldMkLst>
        <pc:spChg chg="mod">
          <ac:chgData name="高橋 昌也(TAKAHASHI Masaya)" userId="326a6d16-62a4-4292-9845-e2829f7214ff" providerId="ADAL" clId="{5D1D9928-F4F7-4016-AC63-8FBABCCED8B2}" dt="2026-03-18T10:56:05.399" v="297" actId="27636"/>
          <ac:spMkLst>
            <pc:docMk/>
            <pc:sldMk cId="3285392760" sldId="898"/>
            <ac:spMk id="2" creationId="{8CE5B487-BCEE-36AE-A9BF-352887F1CE62}"/>
          </ac:spMkLst>
        </pc:spChg>
        <pc:spChg chg="mod">
          <ac:chgData name="高橋 昌也(TAKAHASHI Masaya)" userId="326a6d16-62a4-4292-9845-e2829f7214ff" providerId="ADAL" clId="{5D1D9928-F4F7-4016-AC63-8FBABCCED8B2}" dt="2026-03-19T03:32:32.481" v="5726" actId="1038"/>
          <ac:spMkLst>
            <pc:docMk/>
            <pc:sldMk cId="3285392760" sldId="898"/>
            <ac:spMk id="3" creationId="{180F836E-D423-E5CB-A8A1-5EC48357532A}"/>
          </ac:spMkLst>
        </pc:spChg>
        <pc:spChg chg="del">
          <ac:chgData name="高橋 昌也(TAKAHASHI Masaya)" userId="326a6d16-62a4-4292-9845-e2829f7214ff" providerId="ADAL" clId="{5D1D9928-F4F7-4016-AC63-8FBABCCED8B2}" dt="2026-03-18T10:56:14.433" v="298" actId="478"/>
          <ac:spMkLst>
            <pc:docMk/>
            <pc:sldMk cId="3285392760" sldId="898"/>
            <ac:spMk id="8" creationId="{91617042-0B7F-1E6A-F9F5-0A20E3A3DDDF}"/>
          </ac:spMkLst>
        </pc:spChg>
        <pc:picChg chg="add mod">
          <ac:chgData name="高橋 昌也(TAKAHASHI Masaya)" userId="326a6d16-62a4-4292-9845-e2829f7214ff" providerId="ADAL" clId="{5D1D9928-F4F7-4016-AC63-8FBABCCED8B2}" dt="2026-03-18T11:17:38.793" v="1489" actId="1036"/>
          <ac:picMkLst>
            <pc:docMk/>
            <pc:sldMk cId="3285392760" sldId="898"/>
            <ac:picMk id="5" creationId="{E96C7350-A0F8-23C5-CC5B-F3F69B389B22}"/>
          </ac:picMkLst>
        </pc:picChg>
        <pc:picChg chg="del">
          <ac:chgData name="高橋 昌也(TAKAHASHI Masaya)" userId="326a6d16-62a4-4292-9845-e2829f7214ff" providerId="ADAL" clId="{5D1D9928-F4F7-4016-AC63-8FBABCCED8B2}" dt="2026-03-18T10:55:32.140" v="216" actId="478"/>
          <ac:picMkLst>
            <pc:docMk/>
            <pc:sldMk cId="3285392760" sldId="898"/>
            <ac:picMk id="6" creationId="{C16FBEF5-1842-A8FE-A0FF-4CF3ACABBACE}"/>
          </ac:picMkLst>
        </pc:picChg>
        <pc:picChg chg="add mod">
          <ac:chgData name="高橋 昌也(TAKAHASHI Masaya)" userId="326a6d16-62a4-4292-9845-e2829f7214ff" providerId="ADAL" clId="{5D1D9928-F4F7-4016-AC63-8FBABCCED8B2}" dt="2026-03-18T11:17:38.793" v="1489" actId="1036"/>
          <ac:picMkLst>
            <pc:docMk/>
            <pc:sldMk cId="3285392760" sldId="898"/>
            <ac:picMk id="9" creationId="{93157ED7-6C2B-A403-8973-F1B94D637C1D}"/>
          </ac:picMkLst>
        </pc:picChg>
        <pc:picChg chg="add mod">
          <ac:chgData name="高橋 昌也(TAKAHASHI Masaya)" userId="326a6d16-62a4-4292-9845-e2829f7214ff" providerId="ADAL" clId="{5D1D9928-F4F7-4016-AC63-8FBABCCED8B2}" dt="2026-03-18T11:17:38.793" v="1489" actId="1036"/>
          <ac:picMkLst>
            <pc:docMk/>
            <pc:sldMk cId="3285392760" sldId="898"/>
            <ac:picMk id="11" creationId="{BA9438E2-F565-B74E-5C43-B0639E9AEE99}"/>
          </ac:picMkLst>
        </pc:picChg>
      </pc:sldChg>
      <pc:sldChg chg="addSp delSp modSp add mod">
        <pc:chgData name="高橋 昌也(TAKAHASHI Masaya)" userId="326a6d16-62a4-4292-9845-e2829f7214ff" providerId="ADAL" clId="{5D1D9928-F4F7-4016-AC63-8FBABCCED8B2}" dt="2026-03-19T03:10:51.697" v="5137" actId="20577"/>
        <pc:sldMkLst>
          <pc:docMk/>
          <pc:sldMk cId="2242259119" sldId="899"/>
        </pc:sldMkLst>
        <pc:spChg chg="mod">
          <ac:chgData name="高橋 昌也(TAKAHASHI Masaya)" userId="326a6d16-62a4-4292-9845-e2829f7214ff" providerId="ADAL" clId="{5D1D9928-F4F7-4016-AC63-8FBABCCED8B2}" dt="2026-03-19T03:08:59.023" v="5017" actId="1076"/>
          <ac:spMkLst>
            <pc:docMk/>
            <pc:sldMk cId="2242259119" sldId="899"/>
            <ac:spMk id="2" creationId="{EB175AF6-7D73-33CE-6C1A-89D45825785C}"/>
          </ac:spMkLst>
        </pc:spChg>
        <pc:spChg chg="add del mod">
          <ac:chgData name="高橋 昌也(TAKAHASHI Masaya)" userId="326a6d16-62a4-4292-9845-e2829f7214ff" providerId="ADAL" clId="{5D1D9928-F4F7-4016-AC63-8FBABCCED8B2}" dt="2026-03-19T00:04:45.842" v="2953" actId="478"/>
          <ac:spMkLst>
            <pc:docMk/>
            <pc:sldMk cId="2242259119" sldId="899"/>
            <ac:spMk id="5" creationId="{FFA56497-34FA-2E47-B4D5-C6E00A8C1D8E}"/>
          </ac:spMkLst>
        </pc:spChg>
        <pc:spChg chg="del mod">
          <ac:chgData name="高橋 昌也(TAKAHASHI Masaya)" userId="326a6d16-62a4-4292-9845-e2829f7214ff" providerId="ADAL" clId="{5D1D9928-F4F7-4016-AC63-8FBABCCED8B2}" dt="2026-03-19T03:08:56.279" v="5015" actId="478"/>
          <ac:spMkLst>
            <pc:docMk/>
            <pc:sldMk cId="2242259119" sldId="899"/>
            <ac:spMk id="6" creationId="{08FAE821-ED01-F09F-A29C-F21BCD1FD17F}"/>
          </ac:spMkLst>
        </pc:spChg>
        <pc:spChg chg="add mod">
          <ac:chgData name="高橋 昌也(TAKAHASHI Masaya)" userId="326a6d16-62a4-4292-9845-e2829f7214ff" providerId="ADAL" clId="{5D1D9928-F4F7-4016-AC63-8FBABCCED8B2}" dt="2026-03-19T03:10:51.697" v="5137" actId="20577"/>
          <ac:spMkLst>
            <pc:docMk/>
            <pc:sldMk cId="2242259119" sldId="899"/>
            <ac:spMk id="7" creationId="{B400D1F8-D2B1-089F-093C-3A2768E0AA88}"/>
          </ac:spMkLst>
        </pc:spChg>
        <pc:spChg chg="del">
          <ac:chgData name="高橋 昌也(TAKAHASHI Masaya)" userId="326a6d16-62a4-4292-9845-e2829f7214ff" providerId="ADAL" clId="{5D1D9928-F4F7-4016-AC63-8FBABCCED8B2}" dt="2026-03-18T23:59:37.180" v="2627" actId="478"/>
          <ac:spMkLst>
            <pc:docMk/>
            <pc:sldMk cId="2242259119" sldId="899"/>
            <ac:spMk id="9" creationId="{86D3664C-4B33-FC1C-9FE0-26672103D7CB}"/>
          </ac:spMkLst>
        </pc:spChg>
        <pc:spChg chg="add mod">
          <ac:chgData name="高橋 昌也(TAKAHASHI Masaya)" userId="326a6d16-62a4-4292-9845-e2829f7214ff" providerId="ADAL" clId="{5D1D9928-F4F7-4016-AC63-8FBABCCED8B2}" dt="2026-03-19T03:10:46.388" v="5136" actId="1037"/>
          <ac:spMkLst>
            <pc:docMk/>
            <pc:sldMk cId="2242259119" sldId="899"/>
            <ac:spMk id="15" creationId="{600D9066-971D-389C-C48C-2C492075DBE9}"/>
          </ac:spMkLst>
        </pc:spChg>
        <pc:spChg chg="del mod">
          <ac:chgData name="高橋 昌也(TAKAHASHI Masaya)" userId="326a6d16-62a4-4292-9845-e2829f7214ff" providerId="ADAL" clId="{5D1D9928-F4F7-4016-AC63-8FBABCCED8B2}" dt="2026-03-19T00:04:42.949" v="2952" actId="478"/>
          <ac:spMkLst>
            <pc:docMk/>
            <pc:sldMk cId="2242259119" sldId="899"/>
            <ac:spMk id="40" creationId="{B9AA416D-F322-2DF5-6476-2E95C822C65A}"/>
          </ac:spMkLst>
        </pc:spChg>
        <pc:picChg chg="del">
          <ac:chgData name="高橋 昌也(TAKAHASHI Masaya)" userId="326a6d16-62a4-4292-9845-e2829f7214ff" providerId="ADAL" clId="{5D1D9928-F4F7-4016-AC63-8FBABCCED8B2}" dt="2026-03-18T23:59:36.143" v="2626" actId="478"/>
          <ac:picMkLst>
            <pc:docMk/>
            <pc:sldMk cId="2242259119" sldId="899"/>
            <ac:picMk id="4" creationId="{C8B51A76-2190-AE02-8FEF-CFED531052B8}"/>
          </ac:picMkLst>
        </pc:picChg>
        <pc:picChg chg="add del mod modCrop">
          <ac:chgData name="高橋 昌也(TAKAHASHI Masaya)" userId="326a6d16-62a4-4292-9845-e2829f7214ff" providerId="ADAL" clId="{5D1D9928-F4F7-4016-AC63-8FBABCCED8B2}" dt="2026-03-19T03:08:10.691" v="4997" actId="21"/>
          <ac:picMkLst>
            <pc:docMk/>
            <pc:sldMk cId="2242259119" sldId="899"/>
            <ac:picMk id="8" creationId="{9C2F4C3C-D358-963D-FE77-EC85EB0E877B}"/>
          </ac:picMkLst>
        </pc:picChg>
        <pc:picChg chg="add del mod modCrop">
          <ac:chgData name="高橋 昌也(TAKAHASHI Masaya)" userId="326a6d16-62a4-4292-9845-e2829f7214ff" providerId="ADAL" clId="{5D1D9928-F4F7-4016-AC63-8FBABCCED8B2}" dt="2026-03-19T03:08:10.691" v="4997" actId="21"/>
          <ac:picMkLst>
            <pc:docMk/>
            <pc:sldMk cId="2242259119" sldId="899"/>
            <ac:picMk id="10" creationId="{ADB16E4F-C0F1-8CF9-2387-BF2FFDB507D5}"/>
          </ac:picMkLst>
        </pc:picChg>
        <pc:picChg chg="add del mod modCrop">
          <ac:chgData name="高橋 昌也(TAKAHASHI Masaya)" userId="326a6d16-62a4-4292-9845-e2829f7214ff" providerId="ADAL" clId="{5D1D9928-F4F7-4016-AC63-8FBABCCED8B2}" dt="2026-03-19T03:08:10.691" v="4997" actId="21"/>
          <ac:picMkLst>
            <pc:docMk/>
            <pc:sldMk cId="2242259119" sldId="899"/>
            <ac:picMk id="11" creationId="{8BA4D2F2-C228-EF00-05B7-A3B6C7A5DFF8}"/>
          </ac:picMkLst>
        </pc:picChg>
        <pc:picChg chg="add del mod modCrop">
          <ac:chgData name="高橋 昌也(TAKAHASHI Masaya)" userId="326a6d16-62a4-4292-9845-e2829f7214ff" providerId="ADAL" clId="{5D1D9928-F4F7-4016-AC63-8FBABCCED8B2}" dt="2026-03-19T03:08:10.691" v="4997" actId="21"/>
          <ac:picMkLst>
            <pc:docMk/>
            <pc:sldMk cId="2242259119" sldId="899"/>
            <ac:picMk id="12" creationId="{A55987BD-C288-9DA0-7398-380CC67D0D04}"/>
          </ac:picMkLst>
        </pc:picChg>
        <pc:picChg chg="add del mod modCrop">
          <ac:chgData name="高橋 昌也(TAKAHASHI Masaya)" userId="326a6d16-62a4-4292-9845-e2829f7214ff" providerId="ADAL" clId="{5D1D9928-F4F7-4016-AC63-8FBABCCED8B2}" dt="2026-03-19T03:08:10.691" v="4997" actId="21"/>
          <ac:picMkLst>
            <pc:docMk/>
            <pc:sldMk cId="2242259119" sldId="899"/>
            <ac:picMk id="13" creationId="{15CAF40C-5BDB-77D1-F3B0-5A4785F4DA19}"/>
          </ac:picMkLst>
        </pc:picChg>
        <pc:picChg chg="add mod">
          <ac:chgData name="高橋 昌也(TAKAHASHI Masaya)" userId="326a6d16-62a4-4292-9845-e2829f7214ff" providerId="ADAL" clId="{5D1D9928-F4F7-4016-AC63-8FBABCCED8B2}" dt="2026-03-19T03:10:46.388" v="5136" actId="1037"/>
          <ac:picMkLst>
            <pc:docMk/>
            <pc:sldMk cId="2242259119" sldId="899"/>
            <ac:picMk id="14" creationId="{DE870C5B-2674-5C7B-2D27-A335217BA16C}"/>
          </ac:picMkLst>
        </pc:picChg>
      </pc:sldChg>
      <pc:sldChg chg="addSp delSp modSp add mod">
        <pc:chgData name="高橋 昌也(TAKAHASHI Masaya)" userId="326a6d16-62a4-4292-9845-e2829f7214ff" providerId="ADAL" clId="{5D1D9928-F4F7-4016-AC63-8FBABCCED8B2}" dt="2026-03-19T03:25:20.362" v="5477" actId="14100"/>
        <pc:sldMkLst>
          <pc:docMk/>
          <pc:sldMk cId="1158735408" sldId="900"/>
        </pc:sldMkLst>
        <pc:spChg chg="mod">
          <ac:chgData name="高橋 昌也(TAKAHASHI Masaya)" userId="326a6d16-62a4-4292-9845-e2829f7214ff" providerId="ADAL" clId="{5D1D9928-F4F7-4016-AC63-8FBABCCED8B2}" dt="2026-03-19T03:11:15.590" v="5188" actId="14100"/>
          <ac:spMkLst>
            <pc:docMk/>
            <pc:sldMk cId="1158735408" sldId="900"/>
            <ac:spMk id="2" creationId="{2840D98C-FEBF-8C14-0575-605101367300}"/>
          </ac:spMkLst>
        </pc:spChg>
        <pc:spChg chg="add del mod">
          <ac:chgData name="高橋 昌也(TAKAHASHI Masaya)" userId="326a6d16-62a4-4292-9845-e2829f7214ff" providerId="ADAL" clId="{5D1D9928-F4F7-4016-AC63-8FBABCCED8B2}" dt="2026-03-19T00:04:51.969" v="2956" actId="478"/>
          <ac:spMkLst>
            <pc:docMk/>
            <pc:sldMk cId="1158735408" sldId="900"/>
            <ac:spMk id="4" creationId="{CC52906C-2B3E-CBE3-7E52-476EA1AE5070}"/>
          </ac:spMkLst>
        </pc:spChg>
        <pc:spChg chg="add mod">
          <ac:chgData name="高橋 昌也(TAKAHASHI Masaya)" userId="326a6d16-62a4-4292-9845-e2829f7214ff" providerId="ADAL" clId="{5D1D9928-F4F7-4016-AC63-8FBABCCED8B2}" dt="2026-03-19T03:25:20.362" v="5477" actId="14100"/>
          <ac:spMkLst>
            <pc:docMk/>
            <pc:sldMk cId="1158735408" sldId="900"/>
            <ac:spMk id="5" creationId="{243284B5-A079-0394-916A-F46C77B53BDA}"/>
          </ac:spMkLst>
        </pc:spChg>
        <pc:spChg chg="del">
          <ac:chgData name="高橋 昌也(TAKAHASHI Masaya)" userId="326a6d16-62a4-4292-9845-e2829f7214ff" providerId="ADAL" clId="{5D1D9928-F4F7-4016-AC63-8FBABCCED8B2}" dt="2026-03-19T03:25:12.570" v="5476" actId="478"/>
          <ac:spMkLst>
            <pc:docMk/>
            <pc:sldMk cId="1158735408" sldId="900"/>
            <ac:spMk id="6" creationId="{E78F40D0-13CB-AB56-4321-AC9C25295EBB}"/>
          </ac:spMkLst>
        </pc:spChg>
        <pc:spChg chg="del">
          <ac:chgData name="高橋 昌也(TAKAHASHI Masaya)" userId="326a6d16-62a4-4292-9845-e2829f7214ff" providerId="ADAL" clId="{5D1D9928-F4F7-4016-AC63-8FBABCCED8B2}" dt="2026-03-19T00:04:50.571" v="2955" actId="478"/>
          <ac:spMkLst>
            <pc:docMk/>
            <pc:sldMk cId="1158735408" sldId="900"/>
            <ac:spMk id="40" creationId="{A9DCFCC4-6A1B-95C6-3ACE-F429364FEEF5}"/>
          </ac:spMkLst>
        </pc:spChg>
      </pc:sldChg>
      <pc:sldChg chg="add del">
        <pc:chgData name="高橋 昌也(TAKAHASHI Masaya)" userId="326a6d16-62a4-4292-9845-e2829f7214ff" providerId="ADAL" clId="{5D1D9928-F4F7-4016-AC63-8FBABCCED8B2}" dt="2026-03-19T03:29:58.467" v="5523" actId="47"/>
        <pc:sldMkLst>
          <pc:docMk/>
          <pc:sldMk cId="2236375833" sldId="901"/>
        </pc:sldMkLst>
      </pc:sldChg>
      <pc:sldChg chg="addSp delSp modSp add del mod">
        <pc:chgData name="高橋 昌也(TAKAHASHI Masaya)" userId="326a6d16-62a4-4292-9845-e2829f7214ff" providerId="ADAL" clId="{5D1D9928-F4F7-4016-AC63-8FBABCCED8B2}" dt="2026-03-19T00:34:09.582" v="3840" actId="2696"/>
        <pc:sldMkLst>
          <pc:docMk/>
          <pc:sldMk cId="1167151870" sldId="902"/>
        </pc:sldMkLst>
        <pc:spChg chg="mod">
          <ac:chgData name="高橋 昌也(TAKAHASHI Masaya)" userId="326a6d16-62a4-4292-9845-e2829f7214ff" providerId="ADAL" clId="{5D1D9928-F4F7-4016-AC63-8FBABCCED8B2}" dt="2026-03-19T00:20:51.108" v="3785" actId="20577"/>
          <ac:spMkLst>
            <pc:docMk/>
            <pc:sldMk cId="1167151870" sldId="902"/>
            <ac:spMk id="2" creationId="{D60695D7-28DE-06EE-1002-23791B666B3D}"/>
          </ac:spMkLst>
        </pc:spChg>
        <pc:spChg chg="add mod">
          <ac:chgData name="高橋 昌也(TAKAHASHI Masaya)" userId="326a6d16-62a4-4292-9845-e2829f7214ff" providerId="ADAL" clId="{5D1D9928-F4F7-4016-AC63-8FBABCCED8B2}" dt="2026-03-19T00:22:05.961" v="3814" actId="2711"/>
          <ac:spMkLst>
            <pc:docMk/>
            <pc:sldMk cId="1167151870" sldId="902"/>
            <ac:spMk id="4" creationId="{378E4C00-1D99-9D0A-8BE9-E16F88AB9ED2}"/>
          </ac:spMkLst>
        </pc:spChg>
        <pc:spChg chg="del">
          <ac:chgData name="高橋 昌也(TAKAHASHI Masaya)" userId="326a6d16-62a4-4292-9845-e2829f7214ff" providerId="ADAL" clId="{5D1D9928-F4F7-4016-AC63-8FBABCCED8B2}" dt="2026-03-19T00:19:52.919" v="3650" actId="478"/>
          <ac:spMkLst>
            <pc:docMk/>
            <pc:sldMk cId="1167151870" sldId="902"/>
            <ac:spMk id="6" creationId="{49AC5992-14DA-F843-71E8-CF6ADAB62E9F}"/>
          </ac:spMkLst>
        </pc:spChg>
        <pc:spChg chg="add del mod">
          <ac:chgData name="高橋 昌也(TAKAHASHI Masaya)" userId="326a6d16-62a4-4292-9845-e2829f7214ff" providerId="ADAL" clId="{5D1D9928-F4F7-4016-AC63-8FBABCCED8B2}" dt="2026-03-19T00:15:56.038" v="3559" actId="478"/>
          <ac:spMkLst>
            <pc:docMk/>
            <pc:sldMk cId="1167151870" sldId="902"/>
            <ac:spMk id="7" creationId="{F090B2D0-A49F-9633-8CB8-ABA69EFBD7C7}"/>
          </ac:spMkLst>
        </pc:spChg>
        <pc:spChg chg="del">
          <ac:chgData name="高橋 昌也(TAKAHASHI Masaya)" userId="326a6d16-62a4-4292-9845-e2829f7214ff" providerId="ADAL" clId="{5D1D9928-F4F7-4016-AC63-8FBABCCED8B2}" dt="2026-03-19T00:15:54.285" v="3558" actId="478"/>
          <ac:spMkLst>
            <pc:docMk/>
            <pc:sldMk cId="1167151870" sldId="902"/>
            <ac:spMk id="40" creationId="{23237B3F-D353-A08D-3EA2-F4DAD88F3213}"/>
          </ac:spMkLst>
        </pc:spChg>
      </pc:sldChg>
      <pc:sldChg chg="addSp modSp add del mod">
        <pc:chgData name="高橋 昌也(TAKAHASHI Masaya)" userId="326a6d16-62a4-4292-9845-e2829f7214ff" providerId="ADAL" clId="{5D1D9928-F4F7-4016-AC63-8FBABCCED8B2}" dt="2026-03-19T03:29:31.112" v="5519" actId="2696"/>
        <pc:sldMkLst>
          <pc:docMk/>
          <pc:sldMk cId="2927136361" sldId="902"/>
        </pc:sldMkLst>
        <pc:spChg chg="mod">
          <ac:chgData name="高橋 昌也(TAKAHASHI Masaya)" userId="326a6d16-62a4-4292-9845-e2829f7214ff" providerId="ADAL" clId="{5D1D9928-F4F7-4016-AC63-8FBABCCED8B2}" dt="2026-03-19T03:29:13.853" v="5518" actId="20577"/>
          <ac:spMkLst>
            <pc:docMk/>
            <pc:sldMk cId="2927136361" sldId="902"/>
            <ac:spMk id="2" creationId="{D60695D7-28DE-06EE-1002-23791B666B3D}"/>
          </ac:spMkLst>
        </pc:spChg>
        <pc:spChg chg="add mod">
          <ac:chgData name="高橋 昌也(TAKAHASHI Masaya)" userId="326a6d16-62a4-4292-9845-e2829f7214ff" providerId="ADAL" clId="{5D1D9928-F4F7-4016-AC63-8FBABCCED8B2}" dt="2026-03-19T03:28:51.360" v="5500" actId="1038"/>
          <ac:spMkLst>
            <pc:docMk/>
            <pc:sldMk cId="2927136361" sldId="902"/>
            <ac:spMk id="3" creationId="{014E84FB-3800-8424-8940-236C716C9863}"/>
          </ac:spMkLst>
        </pc:spChg>
        <pc:spChg chg="mod">
          <ac:chgData name="高橋 昌也(TAKAHASHI Masaya)" userId="326a6d16-62a4-4292-9845-e2829f7214ff" providerId="ADAL" clId="{5D1D9928-F4F7-4016-AC63-8FBABCCED8B2}" dt="2026-03-19T03:26:37.111" v="5479" actId="207"/>
          <ac:spMkLst>
            <pc:docMk/>
            <pc:sldMk cId="2927136361" sldId="902"/>
            <ac:spMk id="4" creationId="{378E4C00-1D99-9D0A-8BE9-E16F88AB9ED2}"/>
          </ac:spMkLst>
        </pc:spChg>
      </pc:sldChg>
      <pc:sldChg chg="add">
        <pc:chgData name="高橋 昌也(TAKAHASHI Masaya)" userId="326a6d16-62a4-4292-9845-e2829f7214ff" providerId="ADAL" clId="{5D1D9928-F4F7-4016-AC63-8FBABCCED8B2}" dt="2026-03-19T03:29:37.371" v="5520"/>
        <pc:sldMkLst>
          <pc:docMk/>
          <pc:sldMk cId="3240693160" sldId="902"/>
        </pc:sldMkLst>
      </pc:sldChg>
      <pc:sldChg chg="addSp modSp add del">
        <pc:chgData name="高橋 昌也(TAKAHASHI Masaya)" userId="326a6d16-62a4-4292-9845-e2829f7214ff" providerId="ADAL" clId="{5D1D9928-F4F7-4016-AC63-8FBABCCED8B2}" dt="2026-03-19T03:29:58.467" v="5523" actId="47"/>
        <pc:sldMkLst>
          <pc:docMk/>
          <pc:sldMk cId="3385627558" sldId="903"/>
        </pc:sldMkLst>
        <pc:picChg chg="add mod">
          <ac:chgData name="高橋 昌也(TAKAHASHI Masaya)" userId="326a6d16-62a4-4292-9845-e2829f7214ff" providerId="ADAL" clId="{5D1D9928-F4F7-4016-AC63-8FBABCCED8B2}" dt="2026-03-19T03:08:12.413" v="4998"/>
          <ac:picMkLst>
            <pc:docMk/>
            <pc:sldMk cId="3385627558" sldId="903"/>
            <ac:picMk id="8" creationId="{9C2F4C3C-D358-963D-FE77-EC85EB0E877B}"/>
          </ac:picMkLst>
        </pc:picChg>
        <pc:picChg chg="add mod">
          <ac:chgData name="高橋 昌也(TAKAHASHI Masaya)" userId="326a6d16-62a4-4292-9845-e2829f7214ff" providerId="ADAL" clId="{5D1D9928-F4F7-4016-AC63-8FBABCCED8B2}" dt="2026-03-19T03:08:12.413" v="4998"/>
          <ac:picMkLst>
            <pc:docMk/>
            <pc:sldMk cId="3385627558" sldId="903"/>
            <ac:picMk id="10" creationId="{ADB16E4F-C0F1-8CF9-2387-BF2FFDB507D5}"/>
          </ac:picMkLst>
        </pc:picChg>
        <pc:picChg chg="add mod">
          <ac:chgData name="高橋 昌也(TAKAHASHI Masaya)" userId="326a6d16-62a4-4292-9845-e2829f7214ff" providerId="ADAL" clId="{5D1D9928-F4F7-4016-AC63-8FBABCCED8B2}" dt="2026-03-19T03:08:12.413" v="4998"/>
          <ac:picMkLst>
            <pc:docMk/>
            <pc:sldMk cId="3385627558" sldId="903"/>
            <ac:picMk id="11" creationId="{8BA4D2F2-C228-EF00-05B7-A3B6C7A5DFF8}"/>
          </ac:picMkLst>
        </pc:picChg>
        <pc:picChg chg="add mod">
          <ac:chgData name="高橋 昌也(TAKAHASHI Masaya)" userId="326a6d16-62a4-4292-9845-e2829f7214ff" providerId="ADAL" clId="{5D1D9928-F4F7-4016-AC63-8FBABCCED8B2}" dt="2026-03-19T03:08:12.413" v="4998"/>
          <ac:picMkLst>
            <pc:docMk/>
            <pc:sldMk cId="3385627558" sldId="903"/>
            <ac:picMk id="12" creationId="{A55987BD-C288-9DA0-7398-380CC67D0D04}"/>
          </ac:picMkLst>
        </pc:picChg>
        <pc:picChg chg="add mod">
          <ac:chgData name="高橋 昌也(TAKAHASHI Masaya)" userId="326a6d16-62a4-4292-9845-e2829f7214ff" providerId="ADAL" clId="{5D1D9928-F4F7-4016-AC63-8FBABCCED8B2}" dt="2026-03-19T03:08:12.413" v="4998"/>
          <ac:picMkLst>
            <pc:docMk/>
            <pc:sldMk cId="3385627558" sldId="903"/>
            <ac:picMk id="13" creationId="{15CAF40C-5BDB-77D1-F3B0-5A4785F4DA19}"/>
          </ac:picMkLst>
        </pc:picChg>
      </pc:sldChg>
      <pc:sldChg chg="add del">
        <pc:chgData name="高橋 昌也(TAKAHASHI Masaya)" userId="326a6d16-62a4-4292-9845-e2829f7214ff" providerId="ADAL" clId="{5D1D9928-F4F7-4016-AC63-8FBABCCED8B2}" dt="2026-03-19T03:29:58.467" v="5523" actId="47"/>
        <pc:sldMkLst>
          <pc:docMk/>
          <pc:sldMk cId="4160388176" sldId="904"/>
        </pc:sldMkLst>
      </pc:sldChg>
      <pc:sldChg chg="modSp add del mod">
        <pc:chgData name="高橋 昌也(TAKAHASHI Masaya)" userId="326a6d16-62a4-4292-9845-e2829f7214ff" providerId="ADAL" clId="{5D1D9928-F4F7-4016-AC63-8FBABCCED8B2}" dt="2026-03-19T00:34:09.582" v="3840" actId="2696"/>
        <pc:sldMkLst>
          <pc:docMk/>
          <pc:sldMk cId="223481203" sldId="905"/>
        </pc:sldMkLst>
        <pc:spChg chg="mod">
          <ac:chgData name="高橋 昌也(TAKAHASHI Masaya)" userId="326a6d16-62a4-4292-9845-e2829f7214ff" providerId="ADAL" clId="{5D1D9928-F4F7-4016-AC63-8FBABCCED8B2}" dt="2026-03-19T00:23:13.757" v="3836" actId="2711"/>
          <ac:spMkLst>
            <pc:docMk/>
            <pc:sldMk cId="223481203" sldId="905"/>
            <ac:spMk id="4" creationId="{080F5BBB-197B-8C5E-A54A-6C80DEF9CC1B}"/>
          </ac:spMkLst>
        </pc:spChg>
      </pc:sldChg>
      <pc:sldChg chg="add">
        <pc:chgData name="高橋 昌也(TAKAHASHI Masaya)" userId="326a6d16-62a4-4292-9845-e2829f7214ff" providerId="ADAL" clId="{5D1D9928-F4F7-4016-AC63-8FBABCCED8B2}" dt="2026-03-19T03:29:37.371" v="5520"/>
        <pc:sldMkLst>
          <pc:docMk/>
          <pc:sldMk cId="3377334788" sldId="905"/>
        </pc:sldMkLst>
      </pc:sldChg>
      <pc:sldChg chg="addSp delSp modSp add del mod">
        <pc:chgData name="高橋 昌也(TAKAHASHI Masaya)" userId="326a6d16-62a4-4292-9845-e2829f7214ff" providerId="ADAL" clId="{5D1D9928-F4F7-4016-AC63-8FBABCCED8B2}" dt="2026-03-19T03:29:31.112" v="5519" actId="2696"/>
        <pc:sldMkLst>
          <pc:docMk/>
          <pc:sldMk cId="3544109974" sldId="905"/>
        </pc:sldMkLst>
        <pc:spChg chg="del">
          <ac:chgData name="高橋 昌也(TAKAHASHI Masaya)" userId="326a6d16-62a4-4292-9845-e2829f7214ff" providerId="ADAL" clId="{5D1D9928-F4F7-4016-AC63-8FBABCCED8B2}" dt="2026-03-19T00:37:29.132" v="3903" actId="478"/>
          <ac:spMkLst>
            <pc:docMk/>
            <pc:sldMk cId="3544109974" sldId="905"/>
            <ac:spMk id="2" creationId="{EA476A6E-26B0-7B29-B4DB-4C875D74DCD0}"/>
          </ac:spMkLst>
        </pc:spChg>
        <pc:spChg chg="add mod">
          <ac:chgData name="高橋 昌也(TAKAHASHI Masaya)" userId="326a6d16-62a4-4292-9845-e2829f7214ff" providerId="ADAL" clId="{5D1D9928-F4F7-4016-AC63-8FBABCCED8B2}" dt="2026-03-19T00:37:51.272" v="3927"/>
          <ac:spMkLst>
            <pc:docMk/>
            <pc:sldMk cId="3544109974" sldId="905"/>
            <ac:spMk id="3" creationId="{82AF4654-CB18-02BA-CDDE-A9E679671E17}"/>
          </ac:spMkLst>
        </pc:spChg>
        <pc:spChg chg="mod">
          <ac:chgData name="高橋 昌也(TAKAHASHI Masaya)" userId="326a6d16-62a4-4292-9845-e2829f7214ff" providerId="ADAL" clId="{5D1D9928-F4F7-4016-AC63-8FBABCCED8B2}" dt="2026-03-19T03:28:17.752" v="5488" actId="207"/>
          <ac:spMkLst>
            <pc:docMk/>
            <pc:sldMk cId="3544109974" sldId="905"/>
            <ac:spMk id="4" creationId="{080F5BBB-197B-8C5E-A54A-6C80DEF9CC1B}"/>
          </ac:spMkLst>
        </pc:spChg>
      </pc:sldChg>
      <pc:sldChg chg="modSp add del mod">
        <pc:chgData name="高橋 昌也(TAKAHASHI Masaya)" userId="326a6d16-62a4-4292-9845-e2829f7214ff" providerId="ADAL" clId="{5D1D9928-F4F7-4016-AC63-8FBABCCED8B2}" dt="2026-03-19T00:34:09.582" v="3840" actId="2696"/>
        <pc:sldMkLst>
          <pc:docMk/>
          <pc:sldMk cId="232646913" sldId="906"/>
        </pc:sldMkLst>
        <pc:spChg chg="mod">
          <ac:chgData name="高橋 昌也(TAKAHASHI Masaya)" userId="326a6d16-62a4-4292-9845-e2829f7214ff" providerId="ADAL" clId="{5D1D9928-F4F7-4016-AC63-8FBABCCED8B2}" dt="2026-03-19T00:23:27.256" v="3839" actId="2711"/>
          <ac:spMkLst>
            <pc:docMk/>
            <pc:sldMk cId="232646913" sldId="906"/>
            <ac:spMk id="4" creationId="{B802ED54-9CC4-D0C5-7741-902494D969CD}"/>
          </ac:spMkLst>
        </pc:spChg>
      </pc:sldChg>
      <pc:sldChg chg="addSp delSp modSp add del mod">
        <pc:chgData name="高橋 昌也(TAKAHASHI Masaya)" userId="326a6d16-62a4-4292-9845-e2829f7214ff" providerId="ADAL" clId="{5D1D9928-F4F7-4016-AC63-8FBABCCED8B2}" dt="2026-03-19T03:29:31.112" v="5519" actId="2696"/>
        <pc:sldMkLst>
          <pc:docMk/>
          <pc:sldMk cId="2079041735" sldId="906"/>
        </pc:sldMkLst>
        <pc:spChg chg="del">
          <ac:chgData name="高橋 昌也(TAKAHASHI Masaya)" userId="326a6d16-62a4-4292-9845-e2829f7214ff" providerId="ADAL" clId="{5D1D9928-F4F7-4016-AC63-8FBABCCED8B2}" dt="2026-03-19T00:37:33.406" v="3905" actId="478"/>
          <ac:spMkLst>
            <pc:docMk/>
            <pc:sldMk cId="2079041735" sldId="906"/>
            <ac:spMk id="2" creationId="{7D9A4075-9325-3C65-2858-C049F62F6B74}"/>
          </ac:spMkLst>
        </pc:spChg>
        <pc:spChg chg="add mod">
          <ac:chgData name="高橋 昌也(TAKAHASHI Masaya)" userId="326a6d16-62a4-4292-9845-e2829f7214ff" providerId="ADAL" clId="{5D1D9928-F4F7-4016-AC63-8FBABCCED8B2}" dt="2026-03-19T00:37:55.518" v="3928"/>
          <ac:spMkLst>
            <pc:docMk/>
            <pc:sldMk cId="2079041735" sldId="906"/>
            <ac:spMk id="3" creationId="{459BDB92-4FD6-9657-7A52-AEE32EDD02E3}"/>
          </ac:spMkLst>
        </pc:spChg>
        <pc:spChg chg="mod">
          <ac:chgData name="高橋 昌也(TAKAHASHI Masaya)" userId="326a6d16-62a4-4292-9845-e2829f7214ff" providerId="ADAL" clId="{5D1D9928-F4F7-4016-AC63-8FBABCCED8B2}" dt="2026-03-19T03:28:03.017" v="5487" actId="207"/>
          <ac:spMkLst>
            <pc:docMk/>
            <pc:sldMk cId="2079041735" sldId="906"/>
            <ac:spMk id="4" creationId="{B802ED54-9CC4-D0C5-7741-902494D969CD}"/>
          </ac:spMkLst>
        </pc:spChg>
      </pc:sldChg>
      <pc:sldChg chg="add">
        <pc:chgData name="高橋 昌也(TAKAHASHI Masaya)" userId="326a6d16-62a4-4292-9845-e2829f7214ff" providerId="ADAL" clId="{5D1D9928-F4F7-4016-AC63-8FBABCCED8B2}" dt="2026-03-19T03:29:37.371" v="5520"/>
        <pc:sldMkLst>
          <pc:docMk/>
          <pc:sldMk cId="3658679305" sldId="906"/>
        </pc:sldMkLst>
      </pc:sldChg>
      <pc:sldChg chg="add del">
        <pc:chgData name="高橋 昌也(TAKAHASHI Masaya)" userId="326a6d16-62a4-4292-9845-e2829f7214ff" providerId="ADAL" clId="{5D1D9928-F4F7-4016-AC63-8FBABCCED8B2}" dt="2026-03-19T03:35:16.079" v="5888"/>
        <pc:sldMkLst>
          <pc:docMk/>
          <pc:sldMk cId="1048645810" sldId="907"/>
        </pc:sldMkLst>
      </pc:sldChg>
      <pc:sldChg chg="modSp add mod">
        <pc:chgData name="高橋 昌也(TAKAHASHI Masaya)" userId="326a6d16-62a4-4292-9845-e2829f7214ff" providerId="ADAL" clId="{5D1D9928-F4F7-4016-AC63-8FBABCCED8B2}" dt="2026-03-19T03:35:28.256" v="5899" actId="20577"/>
        <pc:sldMkLst>
          <pc:docMk/>
          <pc:sldMk cId="4265951777" sldId="907"/>
        </pc:sldMkLst>
        <pc:spChg chg="mod">
          <ac:chgData name="高橋 昌也(TAKAHASHI Masaya)" userId="326a6d16-62a4-4292-9845-e2829f7214ff" providerId="ADAL" clId="{5D1D9928-F4F7-4016-AC63-8FBABCCED8B2}" dt="2026-03-19T03:35:28.256" v="5899" actId="20577"/>
          <ac:spMkLst>
            <pc:docMk/>
            <pc:sldMk cId="4265951777" sldId="907"/>
            <ac:spMk id="2" creationId="{00465D16-94A5-232C-DCAF-642E025D3E33}"/>
          </ac:spMkLst>
        </pc:spChg>
      </pc:sldChg>
      <pc:sldChg chg="add del">
        <pc:chgData name="高橋 昌也(TAKAHASHI Masaya)" userId="326a6d16-62a4-4292-9845-e2829f7214ff" providerId="ADAL" clId="{5D1D9928-F4F7-4016-AC63-8FBABCCED8B2}" dt="2026-03-19T03:35:16.079" v="5888"/>
        <pc:sldMkLst>
          <pc:docMk/>
          <pc:sldMk cId="1801870395" sldId="908"/>
        </pc:sldMkLst>
      </pc:sldChg>
      <pc:sldChg chg="add del">
        <pc:chgData name="高橋 昌也(TAKAHASHI Masaya)" userId="326a6d16-62a4-4292-9845-e2829f7214ff" providerId="ADAL" clId="{5D1D9928-F4F7-4016-AC63-8FBABCCED8B2}" dt="2026-03-19T03:35:16.079" v="5888"/>
        <pc:sldMkLst>
          <pc:docMk/>
          <pc:sldMk cId="2131225496" sldId="90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936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C5138-E6F2-665D-A3CB-EAD84CDEC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BB64CC-B1DA-D08C-0684-08D892B929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FFA8A-8615-E3AB-467E-A20D04DC0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59980-340B-2766-46B8-F17FD539F5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50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81390-CAC4-BDA8-B73C-71056322C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6518ED-44B0-9335-F1AC-71A0BDAB2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5FA9D-126E-676A-1E63-1F46D95E14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9F957-8638-B4FF-34B7-1B0BC51C2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09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84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266EA-CC88-5F94-A683-3FDBD4B93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B8EFD3-2DD1-2B53-4404-E23086C59A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4A2FE-884C-DBBC-4A05-62D460E922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122DA-BCEB-D4A3-FDBC-BB3F18C15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78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2881D-F763-6767-AB0B-29E002EB3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4BCCD7-452D-0B15-B271-87DA15759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4E92BA-AE51-54F1-953B-8C193138E0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8183CA-FB2E-70ED-771C-153D7EFE8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49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68548-1E40-F765-9E60-29E2864F5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AB2E7D-A4B5-DC35-B7FB-371EECD741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43E9DF-CDC6-3A40-719A-DFF696A610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5FEBD-B3B7-7CC8-F375-71E2EAF72E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82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0EAEA-11B0-6422-C146-80E585DB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60864C-154B-B623-CEDC-70A0FBF4F6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86A528-51E1-D5E6-3467-1A128C03A6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04628-AD9C-C6A3-CDFC-2A81C3B650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43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63DF6-D1DB-0C76-F14B-8915DDFFB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10B91E-E690-BBF9-C3DF-E0FC640902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1CCBA6-544F-D684-5CCA-A90597901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F5283-EFD4-A735-35CD-32E48F19D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42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41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JMA GDWG Report</a:t>
            </a:r>
            <a:br>
              <a:rPr lang="en-GB" dirty="0"/>
            </a:br>
            <a:endParaRPr lang="en-GB" sz="2800" b="0" dirty="0">
              <a:latin typeface="Arial"/>
              <a:cs typeface="Arial"/>
            </a:endParaRP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31017"/>
            <a:ext cx="9144000" cy="14928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Arial"/>
                <a:cs typeface="Arial"/>
              </a:rPr>
              <a:t>TAKAHASHI Masaya</a:t>
            </a:r>
            <a:endParaRPr lang="en-GB" dirty="0"/>
          </a:p>
          <a:p>
            <a:pPr>
              <a:spcBef>
                <a:spcPts val="1800"/>
              </a:spcBef>
            </a:pPr>
            <a:r>
              <a:rPr lang="en-GB" sz="2000" dirty="0">
                <a:latin typeface="Arial"/>
                <a:cs typeface="Arial"/>
              </a:rPr>
              <a:t>Japan Meteorological Agency / Meteorological Satellite </a:t>
            </a:r>
            <a:r>
              <a:rPr lang="en-GB" sz="2000" dirty="0" err="1">
                <a:latin typeface="Arial"/>
                <a:cs typeface="Arial"/>
              </a:rPr>
              <a:t>Center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52E2C-6F87-D27F-A25D-CE5727E54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116" y="567203"/>
            <a:ext cx="8671784" cy="589546"/>
          </a:xfrm>
        </p:spPr>
        <p:txBody>
          <a:bodyPr/>
          <a:lstStyle/>
          <a:p>
            <a:pPr lvl="0" algn="l"/>
            <a:r>
              <a:rPr lang="en-GB" sz="2800" b="1" dirty="0"/>
              <a:t>2025-2026 JMA GDWG Activities</a:t>
            </a:r>
            <a:endParaRPr lang="en-GB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40523-2258-0926-144D-5DFBFED1E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200" y="1499924"/>
            <a:ext cx="5405800" cy="479087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1800" b="1" dirty="0"/>
              <a:t>Lunar calibration</a:t>
            </a:r>
          </a:p>
          <a:p>
            <a:pPr marL="809625" lvl="1" indent="-3524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ja-JP" sz="1600" dirty="0"/>
              <a:t>Development of I/O data Convention for new lunar calibration framework (LSICS)</a:t>
            </a:r>
          </a:p>
          <a:p>
            <a:pPr>
              <a:lnSpc>
                <a:spcPct val="120000"/>
              </a:lnSpc>
            </a:pPr>
            <a:r>
              <a:rPr lang="en-GB" altLang="ja-JP" sz="1800" b="1" dirty="0"/>
              <a:t>Maintaining JMA GPRC webpage</a:t>
            </a:r>
          </a:p>
          <a:p>
            <a:pPr marL="809625" lvl="1" indent="-3524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ja-JP" sz="1600" dirty="0"/>
              <a:t>Calibration landing page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ja-JP" sz="1600" dirty="0"/>
              <a:t>Instrument info (e.g., SRF)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ja-JP" sz="1600" dirty="0"/>
              <a:t>Event logging</a:t>
            </a:r>
          </a:p>
          <a:p>
            <a:pPr marL="809625" lvl="1" indent="-3524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ja-JP" sz="1600" dirty="0"/>
              <a:t>Himawari-8/-9 AHI monitoring pages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ja-JP" sz="1600" dirty="0"/>
              <a:t>VNIR Ray-matching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ja-JP" sz="1600" dirty="0"/>
              <a:t>VNIR Vicarious calibration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ja-JP" sz="1600" dirty="0"/>
              <a:t>GEO-LEO-IR</a:t>
            </a:r>
          </a:p>
          <a:p>
            <a:pPr>
              <a:lnSpc>
                <a:spcPct val="120000"/>
              </a:lnSpc>
            </a:pPr>
            <a:r>
              <a:rPr lang="en-GB" altLang="ja-JP" sz="1800" b="1" dirty="0"/>
              <a:t>No open actions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6DF3FE4-5D8D-90C8-FBE6-F269AAEF0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288" y="1332796"/>
            <a:ext cx="5261939" cy="442220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35E852F-FA4F-9866-858F-96990C162396}"/>
              </a:ext>
            </a:extLst>
          </p:cNvPr>
          <p:cNvSpPr txBox="1"/>
          <p:nvPr/>
        </p:nvSpPr>
        <p:spPr>
          <a:xfrm>
            <a:off x="6187687" y="5827035"/>
            <a:ext cx="5813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/>
              <a:t>https://www.data.jma.go.jp/mscweb/data/monitoring/calibration.html</a:t>
            </a:r>
          </a:p>
        </p:txBody>
      </p:sp>
    </p:spTree>
    <p:extLst>
      <p:ext uri="{BB962C8B-B14F-4D97-AF65-F5344CB8AC3E}">
        <p14:creationId xmlns:p14="http://schemas.microsoft.com/office/powerpoint/2010/main" val="3307589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08B5F-FB47-7BF7-2977-3B51E3364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5B487-BCEE-36AE-A9BF-352887F1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2116" y="567203"/>
            <a:ext cx="9885484" cy="589546"/>
          </a:xfrm>
        </p:spPr>
        <p:txBody>
          <a:bodyPr>
            <a:normAutofit/>
          </a:bodyPr>
          <a:lstStyle/>
          <a:p>
            <a:pPr lvl="0" algn="l"/>
            <a:r>
              <a:rPr lang="en-GB" sz="2800" b="1" dirty="0"/>
              <a:t>JMA GSICS Monitoring Page for Himawari Imagers</a:t>
            </a:r>
            <a:endParaRPr lang="en-GB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F836E-D423-E5CB-A8A1-5EC483575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875" y="1499924"/>
            <a:ext cx="3872275" cy="47908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GB" sz="1600" b="1" dirty="0"/>
              <a:t>Static charts: time series and scatterplots</a:t>
            </a:r>
          </a:p>
          <a:p>
            <a:pPr lvl="1" indent="-32385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1400" dirty="0"/>
              <a:t>Inter-calibration coefficients</a:t>
            </a:r>
          </a:p>
          <a:p>
            <a:pPr lvl="1" indent="-32385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1400" dirty="0"/>
              <a:t>Monitored instrument’s biases against reference instruments (e.g., Himawari-9/AHI vs. </a:t>
            </a:r>
            <a:r>
              <a:rPr lang="en-US" altLang="ja-JP" sz="1400" dirty="0" err="1"/>
              <a:t>Metop</a:t>
            </a:r>
            <a:r>
              <a:rPr lang="en-US" altLang="ja-JP" sz="1400" dirty="0"/>
              <a:t>-B/IASI)</a:t>
            </a:r>
          </a:p>
          <a:p>
            <a:pPr>
              <a:lnSpc>
                <a:spcPct val="120000"/>
              </a:lnSpc>
            </a:pPr>
            <a:r>
              <a:rPr lang="en-GB" altLang="ja-JP" sz="1600" b="1" dirty="0"/>
              <a:t>Users can inter-calibration results as csv files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altLang="ja-JP" sz="1400" dirty="0"/>
              <a:t>This may be related to “Dashboard” development</a:t>
            </a:r>
            <a:endParaRPr lang="en-GB" altLang="ja-JP" sz="1200" dirty="0"/>
          </a:p>
          <a:p>
            <a:pPr>
              <a:lnSpc>
                <a:spcPct val="120000"/>
              </a:lnSpc>
            </a:pPr>
            <a:r>
              <a:rPr lang="en-GB" altLang="ja-JP" sz="1600" b="1" dirty="0"/>
              <a:t>We started to develop new monitoring system for Himawari-10 mission</a:t>
            </a:r>
            <a:r>
              <a:rPr lang="en-GB" altLang="ja-JP" sz="1600" dirty="0"/>
              <a:t> (for internal use at this moment)</a:t>
            </a:r>
          </a:p>
          <a:p>
            <a:pPr lvl="1" indent="-32385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altLang="ja-JP" sz="1400" dirty="0"/>
              <a:t>GSICS member agencies’ systems like ICVS, MATRICS and MICMICS are very nice references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96C7350-A0F8-23C5-CC5B-F3F69B389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734" y="1642800"/>
            <a:ext cx="3772641" cy="31181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3157ED7-6C2B-A403-8973-F1B94D637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793" y="1642799"/>
            <a:ext cx="3277643" cy="31181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A9438E2-F565-B74E-5C43-B0639E9AE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1734" y="4980549"/>
            <a:ext cx="7142266" cy="118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92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92E68-681A-C40C-3D14-2915003A5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65D16-94A5-232C-DCAF-642E025D3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429" y="2857500"/>
            <a:ext cx="10147301" cy="1143000"/>
          </a:xfrm>
        </p:spPr>
        <p:txBody>
          <a:bodyPr/>
          <a:lstStyle/>
          <a:p>
            <a:r>
              <a:rPr lang="en-US" sz="3600" i="1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4265951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四角形 235">
            <a:extLst>
              <a:ext uri="{FF2B5EF4-FFF2-40B4-BE49-F238E27FC236}">
                <a16:creationId xmlns:a16="http://schemas.microsoft.com/office/drawing/2014/main" id="{A79CDC02-8EB6-887B-9546-412E8755D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28" y="1506206"/>
            <a:ext cx="6411911" cy="471791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kumimoji="1" lang="en" altLang="ja-JP" sz="1800" dirty="0"/>
              <a:t>To have a slot to review GSICS baselines relevant to GDWG activities would be important to play our oles written in the (new) GDWG Terms of Reference.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en" altLang="ja-JP" sz="1800" dirty="0"/>
              <a:t>Websites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 dirty="0"/>
              <a:t>Each agency’s (GPRC’s) website, including Landing Page as a part of Event Logging activity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 dirty="0"/>
              <a:t>GSICS Developers website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 dirty="0"/>
              <a:t>WMO website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kumimoji="1" lang="en" altLang="ja-JP" sz="1800" dirty="0"/>
              <a:t>GSICS Conventions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 dirty="0"/>
              <a:t>File naming Convention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 dirty="0"/>
              <a:t>netCDF Convention for GSICS Deliverables (products, data file like SRF, tools, documents, …)</a:t>
            </a:r>
            <a:endParaRPr kumimoji="1" lang="en" altLang="ja-JP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A57DA-840F-A8B0-3F3A-F3E69BB1E4D3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Proposal for Future GDWG Session</a:t>
            </a:r>
            <a:endParaRPr lang="en-GB" sz="2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E7EF50-DAF4-860A-301F-7381004E0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026" y="1203480"/>
            <a:ext cx="3671206" cy="505543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040FC71-C7BE-ACD5-9EA2-CD5EDE967E65}"/>
              </a:ext>
            </a:extLst>
          </p:cNvPr>
          <p:cNvSpPr txBox="1"/>
          <p:nvPr/>
        </p:nvSpPr>
        <p:spPr>
          <a:xfrm>
            <a:off x="8138204" y="680260"/>
            <a:ext cx="29677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/>
              <a:t>GDWG session agenda at</a:t>
            </a:r>
            <a:r>
              <a:rPr lang="en-US" altLang="ja-JP" sz="1400" dirty="0">
                <a:solidFill>
                  <a:srgbClr val="FF0000"/>
                </a:solidFill>
              </a:rPr>
              <a:t> </a:t>
            </a:r>
            <a:r>
              <a:rPr lang="ja-JP" altLang="en-US" sz="1400" dirty="0">
                <a:solidFill>
                  <a:srgbClr val="FF0000"/>
                </a:solidFill>
              </a:rPr>
              <a:t>2019</a:t>
            </a:r>
            <a:r>
              <a:rPr lang="ja-JP" altLang="en-US" sz="1400" dirty="0"/>
              <a:t> </a:t>
            </a:r>
            <a:r>
              <a:rPr lang="en-US" altLang="ja-JP" sz="1400" dirty="0"/>
              <a:t>Annual Meeting</a:t>
            </a:r>
            <a:r>
              <a:rPr lang="ja-JP" altLang="en-US" sz="1400" dirty="0"/>
              <a:t>, Frascati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2E60EE7-B588-7488-9CA1-B87DF8CFA8F2}"/>
              </a:ext>
            </a:extLst>
          </p:cNvPr>
          <p:cNvSpPr/>
          <p:nvPr/>
        </p:nvSpPr>
        <p:spPr>
          <a:xfrm>
            <a:off x="9734550" y="2505075"/>
            <a:ext cx="1133475" cy="9810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1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1E62A-9B5D-8E75-2354-5208C9FA5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695D7-28DE-06EE-1002-23791B666B3D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2800" dirty="0"/>
              <a:t>GDWG Terms of Reference (ver.3 draft)</a:t>
            </a:r>
          </a:p>
          <a:p>
            <a:pPr>
              <a:lnSpc>
                <a:spcPct val="120000"/>
              </a:lnSpc>
            </a:pPr>
            <a:r>
              <a:rPr lang="en-GB" sz="1700" b="0" dirty="0">
                <a:solidFill>
                  <a:srgbClr val="0000FF"/>
                </a:solidFill>
              </a:rPr>
              <a:t>Changes from ver.2 (2017) are shown in blue</a:t>
            </a:r>
            <a:endParaRPr lang="en-GB" sz="1500" b="0" dirty="0">
              <a:solidFill>
                <a:srgbClr val="0000FF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8E4C00-1D99-9D0A-8BE9-E16F88AB9ED2}"/>
              </a:ext>
            </a:extLst>
          </p:cNvPr>
          <p:cNvSpPr txBox="1"/>
          <p:nvPr/>
        </p:nvSpPr>
        <p:spPr>
          <a:xfrm>
            <a:off x="481012" y="1415994"/>
            <a:ext cx="10963275" cy="3204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0000"/>
              </a:lnSpc>
              <a:spcAft>
                <a:spcPts val="1200"/>
              </a:spcAft>
              <a:buFont typeface="+mj-lt"/>
              <a:buAutoNum type="arabicPeriod" startAt="3"/>
            </a:pPr>
            <a:r>
              <a:rPr lang="en-US" altLang="ja-JP" b="1" dirty="0">
                <a:solidFill>
                  <a:srgbClr val="0000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GSICS Data Management Working Group (GDWG)</a:t>
            </a:r>
            <a:endParaRPr lang="ja-JP" altLang="ja-JP" b="1" dirty="0">
              <a:solidFill>
                <a:srgbClr val="000066"/>
              </a:solidFill>
              <a:effectLst/>
              <a:latin typeface="Calibri" panose="020F0502020204030204" pitchFamily="34" charset="0"/>
              <a:ea typeface="ＭＳ ゴシック" panose="020B0609070205080204" pitchFamily="49" charset="-128"/>
              <a:cs typeface="Calibri" panose="020F0502020204030204" pitchFamily="34" charset="0"/>
            </a:endParaRPr>
          </a:p>
          <a:p>
            <a:pPr marL="0" lvl="1">
              <a:lnSpc>
                <a:spcPct val="110000"/>
              </a:lnSpc>
              <a:spcAft>
                <a:spcPts val="600"/>
              </a:spcAft>
            </a:pPr>
            <a:r>
              <a:rPr lang="en-US" altLang="ja-JP" sz="1600" b="1" dirty="0">
                <a:solidFill>
                  <a:srgbClr val="0000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3.1  Composition of the GDWG</a:t>
            </a:r>
            <a:endParaRPr lang="ja-JP" altLang="ja-JP" sz="1600" b="1" dirty="0">
              <a:solidFill>
                <a:srgbClr val="000066"/>
              </a:solidFill>
              <a:effectLst/>
              <a:latin typeface="Calibri" panose="020F0502020204030204" pitchFamily="34" charset="0"/>
              <a:ea typeface="ＭＳ ゴシック" panose="020B0609070205080204" pitchFamily="49" charset="-128"/>
              <a:cs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altLang="ja-JP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GSICS Data Management Working Group (GDWG) is an advisory body of the GSICS Executive Panel (EP) </a:t>
            </a:r>
            <a:r>
              <a:rPr lang="en-US" altLang="ja-JP" sz="1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data management and exchange issues. It is composed of Data Management experts designated by GSICS member organizations. </a:t>
            </a:r>
            <a:r>
              <a:rPr lang="en-US" altLang="ja-JP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Due to the technical nature of the working group’s discussions, Data Management experts shall have the following skills:</a:t>
            </a:r>
            <a:endParaRPr lang="ja-JP" altLang="ja-JP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447675" lvl="0" indent="-266700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altLang="ja-JP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Software Development Life Cycle.</a:t>
            </a:r>
            <a:endParaRPr lang="ja-JP" altLang="ja-JP" sz="1600" dirty="0">
              <a:solidFill>
                <a:srgbClr val="000000"/>
              </a:solidFill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447675" lvl="0" indent="-266700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altLang="ja-JP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formats ideally used for the dissemination of satellite data.</a:t>
            </a:r>
            <a:endParaRPr lang="ja-JP" altLang="ja-JP" sz="1600" dirty="0">
              <a:solidFill>
                <a:srgbClr val="000000"/>
              </a:solidFill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447675" lvl="0" indent="-266700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altLang="ja-JP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Meta-data and software coding guidelines, conventions and standards.</a:t>
            </a:r>
            <a:endParaRPr lang="ja-JP" altLang="ja-JP" sz="1600" dirty="0">
              <a:solidFill>
                <a:srgbClr val="000000"/>
              </a:solidFill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447675" lvl="0" indent="-266700" algn="just">
              <a:lnSpc>
                <a:spcPct val="110000"/>
              </a:lnSpc>
              <a:buFont typeface="Symbol" panose="05050102010706020507" pitchFamily="18" charset="2"/>
              <a:buChar char=""/>
            </a:pPr>
            <a:r>
              <a:rPr lang="en-US" altLang="ja-JP" sz="16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archiving and distribution through Interoperable Infrastructure</a:t>
            </a:r>
            <a:endParaRPr lang="ja-JP" altLang="ja-JP" sz="1600" dirty="0">
              <a:solidFill>
                <a:srgbClr val="0000FF"/>
              </a:solidFill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altLang="ja-JP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GSICS member organizations are expected to nominate at least one representative in the GDWG.</a:t>
            </a:r>
            <a:endParaRPr lang="en-US" altLang="ja-JP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14E84FB-3800-8424-8940-236C716C9863}"/>
              </a:ext>
            </a:extLst>
          </p:cNvPr>
          <p:cNvSpPr/>
          <p:nvPr/>
        </p:nvSpPr>
        <p:spPr>
          <a:xfrm>
            <a:off x="609600" y="3124200"/>
            <a:ext cx="6315075" cy="1095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0693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B8655-4CCB-4030-EA6A-492BDF359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80F5BBB-197B-8C5E-A54A-6C80DEF9CC1B}"/>
              </a:ext>
            </a:extLst>
          </p:cNvPr>
          <p:cNvSpPr txBox="1"/>
          <p:nvPr/>
        </p:nvSpPr>
        <p:spPr>
          <a:xfrm>
            <a:off x="481012" y="1415994"/>
            <a:ext cx="11187113" cy="500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3.2  </a:t>
            </a:r>
            <a:r>
              <a:rPr lang="en-US" altLang="ja-JP" sz="1600" b="1" dirty="0">
                <a:solidFill>
                  <a:srgbClr val="0000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Terms of Reference of GDWG</a:t>
            </a:r>
            <a:endParaRPr lang="ja-JP" altLang="ja-JP" sz="1600" b="1" dirty="0">
              <a:solidFill>
                <a:srgbClr val="000066"/>
              </a:solidFill>
              <a:effectLst/>
              <a:latin typeface="Calibri" panose="020F0502020204030204" pitchFamily="34" charset="0"/>
              <a:ea typeface="ＭＳ ゴシック" panose="020B0609070205080204" pitchFamily="49" charset="-128"/>
              <a:cs typeface="Calibri" panose="020F0502020204030204" pitchFamily="34" charset="0"/>
            </a:endParaRPr>
          </a:p>
          <a:p>
            <a:pPr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GDWG shall: </a:t>
            </a: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Oversee and coordinate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data management activities of GSICS and advise the EP on questions related to GSICS data management including information delivery services; </a:t>
            </a: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Coordinate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specification</a:t>
            </a:r>
            <a:r>
              <a:rPr lang="en-US" altLang="ja-JP" sz="14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maintenance and evolution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data and metadata formats and procedures for data exchange between the satellite agencies, the GSICS Processing and Research Centers (GPRCs), and the GSICS Coordination Center (GCC);</a:t>
            </a: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and promote the adoption of open, standardized, machine-readable data formats and metadata schemas to support the discoverability, integration, and reusability aligning with FAIR data principles.</a:t>
            </a:r>
            <a:endParaRPr lang="ja-JP" altLang="ja-JP" sz="1400" dirty="0">
              <a:solidFill>
                <a:srgbClr val="0000FF"/>
              </a:solidFill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Contribute to the definition and evolution of GSICS Product formats to support long-term sustainability, broader dissemination, and automated data services, including the use of persistent identifiers (e.g., DOIs)</a:t>
            </a:r>
            <a:endParaRPr lang="ja-JP" altLang="ja-JP" sz="1400" dirty="0">
              <a:solidFill>
                <a:srgbClr val="0000FF"/>
              </a:solidFill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specification of GSICS systems administered by the GCC; GSICS product catalogue, GSICS User Messaging Service, GSICS Wiki, etc.</a:t>
            </a: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specification of GSICS systems and tools administered by the GSICS member and observer organizations </a:t>
            </a: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validate GSICS deliverables from a data management perspective</a:t>
            </a:r>
            <a:r>
              <a:rPr lang="en-US" altLang="ja-JP" sz="14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including adherence to metadata standards, version control, and long-term accessibility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Guide the structure, content, and usability of GSICS web platforms (maintained by WMO, GCC, and GPRCs) with an emphasis on modern web presence, user-friendly design, outreach capability, and search engine optimization.</a:t>
            </a:r>
            <a:endParaRPr lang="ja-JP" altLang="ja-JP" sz="1400" dirty="0">
              <a:solidFill>
                <a:srgbClr val="0000FF"/>
              </a:solidFill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Maintain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cooperation with the research and development activities at the GPRCs and assist with their data management activities, as appropriate; </a:t>
            </a: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the GSICS Executive Panel with a report on GSICS data management activities including recommendations as appropriate. Submit report three weeks prior to the annual meeting of the GSICS Executive Panel, and present it to the Panel. </a:t>
            </a: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marL="342900" lvl="0" indent="-257175" algn="just">
              <a:lnSpc>
                <a:spcPct val="110000"/>
              </a:lnSpc>
              <a:buFont typeface="+mj-lt"/>
              <a:buAutoNum type="alphaLcParenR"/>
            </a:pPr>
            <a:r>
              <a:rPr lang="en-US" altLang="ja-JP" sz="14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 tools to support GSICS Activities. For ex Action Tracker, Alert System, GSICS Data Repository, WIS integration</a:t>
            </a:r>
            <a:endParaRPr lang="ja-JP" altLang="ja-JP" sz="1400" dirty="0">
              <a:solidFill>
                <a:srgbClr val="0000FF"/>
              </a:solidFill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2AF4654-CB18-02BA-CDDE-A9E679671E17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2800" dirty="0"/>
              <a:t>GDWG Terms of Reference (ver.3 draft)</a:t>
            </a:r>
          </a:p>
          <a:p>
            <a:pPr>
              <a:lnSpc>
                <a:spcPct val="120000"/>
              </a:lnSpc>
            </a:pPr>
            <a:r>
              <a:rPr lang="en-GB" altLang="ja-JP" sz="1700" b="0" dirty="0">
                <a:solidFill>
                  <a:srgbClr val="0000FF"/>
                </a:solidFill>
              </a:rPr>
              <a:t>Changes from ver.2 (2017) are shown in blue</a:t>
            </a:r>
            <a:endParaRPr lang="en-GB" altLang="ja-JP" sz="1500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34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71C4E-90E4-DB11-26F6-EB54CF835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802ED54-9CC4-D0C5-7741-902494D969CD}"/>
              </a:ext>
            </a:extLst>
          </p:cNvPr>
          <p:cNvSpPr txBox="1"/>
          <p:nvPr/>
        </p:nvSpPr>
        <p:spPr>
          <a:xfrm>
            <a:off x="481012" y="1415994"/>
            <a:ext cx="10963275" cy="2981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3.2  </a:t>
            </a:r>
            <a:r>
              <a:rPr lang="en-US" altLang="ja-JP" sz="1600" b="1" dirty="0">
                <a:solidFill>
                  <a:srgbClr val="0000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Terms of Reference of GDWG (cont.)</a:t>
            </a:r>
            <a:endParaRPr lang="ja-JP" altLang="ja-JP" sz="1600" b="1" dirty="0">
              <a:solidFill>
                <a:srgbClr val="000066"/>
              </a:solidFill>
              <a:effectLst/>
              <a:latin typeface="Calibri" panose="020F0502020204030204" pitchFamily="34" charset="0"/>
              <a:ea typeface="ＭＳ ゴシック" panose="020B0609070205080204" pitchFamily="49" charset="-128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GDWG convenes at least annually, preferably in conjunction with GRWG, and more frequently if appropriate.   </a:t>
            </a: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altLang="ja-JP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expected that GDWG members will contribute to GDWG activities at the level of at least one man month per year. 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level of commitment does </a:t>
            </a:r>
            <a:r>
              <a:rPr lang="en-US" altLang="ja-JP" sz="1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include the development and operation of agreed GSICS related systems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GSICS member organizations are expected to commit additional resources for these systems to ensure developments are realized and systems operate at an acceptable level of service.</a:t>
            </a: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GDWG is led by a Chair who is a participating GDWG member. The Chair </a:t>
            </a:r>
            <a:r>
              <a:rPr lang="en-US" altLang="ja-JP" sz="1400" strike="sngStrike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assisted by two vice-chairs, one being former char, and the other being the expected future chair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14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be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assisted by at least one Vice Chair.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altLang="ja-JP" sz="1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3.3  </a:t>
            </a:r>
            <a:r>
              <a:rPr lang="en-US" altLang="ja-JP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 of the GDWG </a:t>
            </a:r>
            <a:r>
              <a:rPr lang="en-US" altLang="ja-JP" sz="1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Chairpreson</a:t>
            </a:r>
            <a:r>
              <a:rPr lang="en-US" altLang="ja-JP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(skipped)</a:t>
            </a:r>
            <a:endParaRPr lang="en-US" altLang="ja-JP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endParaRPr lang="ja-JP" altLang="ja-JP" sz="1400" dirty="0">
              <a:effectLst/>
              <a:latin typeface="Calibri" panose="020F0502020204030204" pitchFamily="34" charset="0"/>
              <a:ea typeface="ＭＳ 明朝" panose="02020609040205080304" pitchFamily="17" charset="-128"/>
              <a:cs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59BDB92-4FD6-9657-7A52-AEE32EDD02E3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2800" dirty="0"/>
              <a:t>GDWG Terms of Reference (ver.3 draft)</a:t>
            </a:r>
          </a:p>
          <a:p>
            <a:pPr>
              <a:lnSpc>
                <a:spcPct val="120000"/>
              </a:lnSpc>
            </a:pPr>
            <a:r>
              <a:rPr lang="en-GB" altLang="ja-JP" sz="1700" b="0" dirty="0">
                <a:solidFill>
                  <a:srgbClr val="0000FF"/>
                </a:solidFill>
              </a:rPr>
              <a:t>Changes from ver.2 (2017) are shown in blue</a:t>
            </a:r>
            <a:endParaRPr lang="en-GB" altLang="ja-JP" sz="1500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79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3AAE6-2CCD-492E-D946-33586F923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75AF6-7D73-33CE-6C1A-89D45825785C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86717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10000"/>
              </a:lnSpc>
            </a:pPr>
            <a:r>
              <a:rPr lang="en-GB" sz="2800" dirty="0"/>
              <a:t>GPRC Websites</a:t>
            </a:r>
          </a:p>
          <a:p>
            <a:pPr>
              <a:lnSpc>
                <a:spcPct val="110000"/>
              </a:lnSpc>
            </a:pPr>
            <a:r>
              <a:rPr lang="en-GB" sz="1300" b="0" dirty="0">
                <a:solidFill>
                  <a:schemeClr val="tx1"/>
                </a:solidFill>
              </a:rPr>
              <a:t>GPRC: </a:t>
            </a:r>
            <a:r>
              <a:rPr lang="en-US" sz="1300" b="0" dirty="0">
                <a:solidFill>
                  <a:schemeClr val="tx1"/>
                </a:solidFill>
              </a:rPr>
              <a:t>GSICS Processing and Research Center</a:t>
            </a:r>
          </a:p>
        </p:txBody>
      </p:sp>
      <p:sp>
        <p:nvSpPr>
          <p:cNvPr id="7" name="四角形 235">
            <a:extLst>
              <a:ext uri="{FF2B5EF4-FFF2-40B4-BE49-F238E27FC236}">
                <a16:creationId xmlns:a16="http://schemas.microsoft.com/office/drawing/2014/main" id="{B400D1F8-D2B1-089F-093C-3A2768E0A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39" y="1531627"/>
            <a:ext cx="4764086" cy="471791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1" lang="en" altLang="ja-JP" sz="1800" dirty="0"/>
              <a:t>In the past (before COVID-19), one of the GSICS member agencies was asked</a:t>
            </a: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" altLang="ja-JP" sz="1600" dirty="0"/>
              <a:t>to review each GPRC website if </a:t>
            </a:r>
            <a:r>
              <a:rPr lang="en-US" altLang="ja-JP" sz="1600" dirty="0"/>
              <a:t>it meets the minimum requirements in advance, and; </a:t>
            </a: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1600" dirty="0"/>
              <a:t>to report it at the Annual Meeting.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" altLang="ja-JP" sz="1800" dirty="0"/>
              <a:t>Don’t we need to resume such a review for the following updates?</a:t>
            </a: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" altLang="ja-JP" sz="1600" dirty="0"/>
              <a:t>New GSICS logo</a:t>
            </a: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" altLang="ja-JP" sz="1600" dirty="0"/>
              <a:t>Coming change of data access to GSICS deliverables such as GSICS Collaboration Servers (TREDDS)</a:t>
            </a:r>
          </a:p>
          <a:p>
            <a:pPr marL="625475" lvl="1" indent="-3476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" altLang="ja-JP" sz="1600" dirty="0"/>
              <a:t>New URLs of GPRC websites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E870C5B-2674-5C7B-2D27-A335217BA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246" y="479548"/>
            <a:ext cx="6213454" cy="59251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00D9066-971D-389C-C48C-2C492075DBE9}"/>
              </a:ext>
            </a:extLst>
          </p:cNvPr>
          <p:cNvSpPr/>
          <p:nvPr/>
        </p:nvSpPr>
        <p:spPr>
          <a:xfrm>
            <a:off x="5353050" y="1352550"/>
            <a:ext cx="6213454" cy="24003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259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D8A0C-549F-ED99-0375-248524189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0D98C-FEBF-8C14-0575-605101367300}"/>
              </a:ext>
            </a:extLst>
          </p:cNvPr>
          <p:cNvSpPr txBox="1">
            <a:spLocks/>
          </p:cNvSpPr>
          <p:nvPr/>
        </p:nvSpPr>
        <p:spPr>
          <a:xfrm>
            <a:off x="1392116" y="567203"/>
            <a:ext cx="4703884" cy="58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GSICS Conventions</a:t>
            </a:r>
            <a:endParaRPr lang="en-GB" sz="2400" dirty="0"/>
          </a:p>
        </p:txBody>
      </p:sp>
      <p:sp>
        <p:nvSpPr>
          <p:cNvPr id="5" name="四角形 235">
            <a:extLst>
              <a:ext uri="{FF2B5EF4-FFF2-40B4-BE49-F238E27FC236}">
                <a16:creationId xmlns:a16="http://schemas.microsoft.com/office/drawing/2014/main" id="{243284B5-A079-0394-916A-F46C77B53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89" y="1531627"/>
            <a:ext cx="8812211" cy="471791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1" lang="en-US" altLang="ja-JP" sz="1800" dirty="0"/>
              <a:t>It may not be needed every year, but it is important to review existing Conventions at least for the new GSICS Deliverables (when proposed by GRWG)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600" dirty="0"/>
              <a:t>to propose justifiable updates, and;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600" dirty="0"/>
              <a:t>to remove obsolete/unused versions.</a:t>
            </a:r>
            <a:endParaRPr kumimoji="1" lang="en-US" altLang="ja-JP" sz="1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kumimoji="1" lang="en-US" altLang="ja-JP" sz="1800" dirty="0"/>
              <a:t>GSICS Conventions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 dirty="0"/>
              <a:t>File naming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 dirty="0"/>
              <a:t>GSICS products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 dirty="0"/>
              <a:t>SRF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ja-JP" sz="1600" dirty="0"/>
              <a:t>Lunar Calibration Framework (e.g., LSICS)</a:t>
            </a:r>
            <a:endParaRPr kumimoji="1" lang="en" altLang="ja-JP" sz="1600" dirty="0"/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" altLang="ja-JP" sz="1600" dirty="0"/>
              <a:t>…</a:t>
            </a:r>
            <a:endParaRPr kumimoji="1" lang="en" altLang="ja-JP" sz="1400" dirty="0"/>
          </a:p>
        </p:txBody>
      </p:sp>
    </p:spTree>
    <p:extLst>
      <p:ext uri="{BB962C8B-B14F-4D97-AF65-F5344CB8AC3E}">
        <p14:creationId xmlns:p14="http://schemas.microsoft.com/office/powerpoint/2010/main" val="1158735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4BC7-CD68-D67D-F455-77D77EDE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429" y="2857500"/>
            <a:ext cx="10147301" cy="1143000"/>
          </a:xfrm>
        </p:spPr>
        <p:txBody>
          <a:bodyPr/>
          <a:lstStyle/>
          <a:p>
            <a:r>
              <a:rPr lang="en-US" sz="3600" i="1"/>
              <a:t>Thanks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988078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872a7c1-ed7f-4c06-9e7d-9181e1c04fc6">
      <Terms xmlns="http://schemas.microsoft.com/office/infopath/2007/PartnerControls"/>
    </lcf76f155ced4ddcb4097134ff3c332f>
    <TaxCatchAll xmlns="cfab5f87-ed30-4dbb-a820-4234a14babf6" xsi:nil="true"/>
    <WMOWFApprovalStatus xmlns="715fcdb6-58ff-4d84-993c-bb26a5b54815">Not Submitted</WMOWFApprovalStatus>
    <_dlc_DocId xmlns="cfab5f87-ed30-4dbb-a820-4234a14babf6">X6PPVAVDZMSZ-613157859-13485</_dlc_DocId>
    <_dlc_DocIdUrl xmlns="cfab5f87-ed30-4dbb-a820-4234a14babf6">
      <Url>https://wmoomm.sharepoint.com/sites/Collaboration/_layouts/15/DocIdRedir.aspx?ID=X6PPVAVDZMSZ-613157859-13485</Url>
      <Description>X6PPVAVDZMSZ-613157859-13485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2AE35A19-5407-4A57-AE99-E0FDEF524B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8D00CE-6560-468B-8616-4EE1050FAE40}"/>
</file>

<file path=customXml/itemProps3.xml><?xml version="1.0" encoding="utf-8"?>
<ds:datastoreItem xmlns:ds="http://schemas.openxmlformats.org/officeDocument/2006/customXml" ds:itemID="{3696F249-F63F-45AA-BD43-76D2CB725076}">
  <ds:schemaRefs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09c7a15a-9279-4c82-a98c-9972235fc531"/>
    <ds:schemaRef ds:uri="541c27c8-371c-4b68-a48d-e5cbedf0b152"/>
    <ds:schemaRef ds:uri="http://purl.org/dc/elements/1.1/"/>
    <ds:schemaRef ds:uri="7fd193e2-71b5-4752-95ed-6c94afa7a1f7"/>
    <ds:schemaRef ds:uri="dbb60acb-092a-478c-a5ff-d539c936bd91"/>
  </ds:schemaRefs>
</ds:datastoreItem>
</file>

<file path=customXml/itemProps4.xml><?xml version="1.0" encoding="utf-8"?>
<ds:datastoreItem xmlns:ds="http://schemas.openxmlformats.org/officeDocument/2006/customXml" ds:itemID="{C0C825B2-DBE1-4ABB-ADE3-DE31D4BB798B}"/>
</file>

<file path=customXml/itemProps5.xml><?xml version="1.0" encoding="utf-8"?>
<ds:datastoreItem xmlns:ds="http://schemas.openxmlformats.org/officeDocument/2006/customXml" ds:itemID="{6149629A-1CDE-4D7F-9024-1747D65D341C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258</TotalTime>
  <Words>1097</Words>
  <Application>Microsoft Office PowerPoint</Application>
  <PresentationFormat>ワイド画面</PresentationFormat>
  <Paragraphs>97</Paragraphs>
  <Slides>11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Symbol</vt:lpstr>
      <vt:lpstr>Wingdings</vt:lpstr>
      <vt:lpstr>Office Theme</vt:lpstr>
      <vt:lpstr>JMA GDWG Report </vt:lpstr>
      <vt:lpstr>2025-2026 JMA GDWG Activities</vt:lpstr>
      <vt:lpstr>JMA GSICS Monitoring Page for Himawari Imagers</vt:lpstr>
      <vt:lpstr>Discussion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Thanks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高橋 昌也(TAKAHASHI Masaya)</cp:lastModifiedBy>
  <cp:revision>19</cp:revision>
  <dcterms:created xsi:type="dcterms:W3CDTF">2026-03-11T15:03:46Z</dcterms:created>
  <dcterms:modified xsi:type="dcterms:W3CDTF">2026-03-19T03:35:32Z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MediaServiceImageTags">
    <vt:lpwstr/>
  </property>
  <property fmtid="{D5CDD505-2E9C-101B-9397-08002B2CF9AE}" pid="4" name="_dlc_DocIdItemGuid">
    <vt:lpwstr>bd97d651-7fc3-4091-9c3e-24652dbdfb87</vt:lpwstr>
  </property>
</Properties>
</file>